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1" r:id="rId2"/>
    <p:sldId id="256" r:id="rId3"/>
    <p:sldId id="278" r:id="rId4"/>
    <p:sldId id="266" r:id="rId5"/>
    <p:sldId id="263" r:id="rId6"/>
    <p:sldId id="276" r:id="rId7"/>
    <p:sldId id="277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54"/>
    <p:restoredTop sz="95230"/>
  </p:normalViewPr>
  <p:slideViewPr>
    <p:cSldViewPr snapToGrid="0" snapToObjects="1">
      <p:cViewPr varScale="1">
        <p:scale>
          <a:sx n="89" d="100"/>
          <a:sy n="89" d="100"/>
        </p:scale>
        <p:origin x="84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 Feldman" userId="85d478ca-577e-4601-ade8-c47db8b9a3e2" providerId="ADAL" clId="{50FF754D-BF2B-4801-AB45-F01F07B8CA30}"/>
    <pc:docChg chg="undo custSel modSld">
      <pc:chgData name="Richard A Feldman" userId="85d478ca-577e-4601-ade8-c47db8b9a3e2" providerId="ADAL" clId="{50FF754D-BF2B-4801-AB45-F01F07B8CA30}" dt="2020-05-13T20:32:17.735" v="39" actId="1076"/>
      <pc:docMkLst>
        <pc:docMk/>
      </pc:docMkLst>
      <pc:sldChg chg="modSp mod">
        <pc:chgData name="Richard A Feldman" userId="85d478ca-577e-4601-ade8-c47db8b9a3e2" providerId="ADAL" clId="{50FF754D-BF2B-4801-AB45-F01F07B8CA30}" dt="2020-05-13T20:31:38.535" v="38" actId="962"/>
        <pc:sldMkLst>
          <pc:docMk/>
          <pc:sldMk cId="1976562724" sldId="263"/>
        </pc:sldMkLst>
        <pc:picChg chg="mod">
          <ac:chgData name="Richard A Feldman" userId="85d478ca-577e-4601-ade8-c47db8b9a3e2" providerId="ADAL" clId="{50FF754D-BF2B-4801-AB45-F01F07B8CA30}" dt="2020-05-13T20:31:38.535" v="38" actId="962"/>
          <ac:picMkLst>
            <pc:docMk/>
            <pc:sldMk cId="1976562724" sldId="263"/>
            <ac:picMk id="7" creationId="{D339CBA4-37FF-D940-88A7-4DC307E398AA}"/>
          </ac:picMkLst>
        </pc:picChg>
      </pc:sldChg>
      <pc:sldChg chg="modSp mod">
        <pc:chgData name="Richard A Feldman" userId="85d478ca-577e-4601-ade8-c47db8b9a3e2" providerId="ADAL" clId="{50FF754D-BF2B-4801-AB45-F01F07B8CA30}" dt="2020-05-13T20:32:17.735" v="39" actId="1076"/>
        <pc:sldMkLst>
          <pc:docMk/>
          <pc:sldMk cId="3097671277" sldId="266"/>
        </pc:sldMkLst>
        <pc:spChg chg="mod">
          <ac:chgData name="Richard A Feldman" userId="85d478ca-577e-4601-ade8-c47db8b9a3e2" providerId="ADAL" clId="{50FF754D-BF2B-4801-AB45-F01F07B8CA30}" dt="2020-05-13T20:32:17.735" v="39" actId="1076"/>
          <ac:spMkLst>
            <pc:docMk/>
            <pc:sldMk cId="3097671277" sldId="266"/>
            <ac:spMk id="2" creationId="{5282F1E0-9410-1642-B2BC-491C39A14E04}"/>
          </ac:spMkLst>
        </pc:spChg>
      </pc:sldChg>
      <pc:sldChg chg="modSp mod">
        <pc:chgData name="Richard A Feldman" userId="85d478ca-577e-4601-ade8-c47db8b9a3e2" providerId="ADAL" clId="{50FF754D-BF2B-4801-AB45-F01F07B8CA30}" dt="2020-05-13T20:29:35.682" v="36" actId="962"/>
        <pc:sldMkLst>
          <pc:docMk/>
          <pc:sldMk cId="3697942494" sldId="278"/>
        </pc:sldMkLst>
        <pc:picChg chg="mod">
          <ac:chgData name="Richard A Feldman" userId="85d478ca-577e-4601-ade8-c47db8b9a3e2" providerId="ADAL" clId="{50FF754D-BF2B-4801-AB45-F01F07B8CA30}" dt="2020-05-13T20:29:35.682" v="36" actId="962"/>
          <ac:picMkLst>
            <pc:docMk/>
            <pc:sldMk cId="3697942494" sldId="278"/>
            <ac:picMk id="4" creationId="{DB8C9693-A369-4445-8D77-A64577720980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3B8A47-D64D-604C-AD08-FEC6CA690A39}" type="doc">
      <dgm:prSet loTypeId="urn:microsoft.com/office/officeart/2005/8/layout/venn1" loCatId="" qsTypeId="urn:microsoft.com/office/officeart/2005/8/quickstyle/simple1" qsCatId="simple" csTypeId="urn:microsoft.com/office/officeart/2005/8/colors/colorful4" csCatId="colorful" phldr="1"/>
      <dgm:spPr/>
    </dgm:pt>
    <dgm:pt modelId="{2A2B1859-E6E5-724E-AB00-F5D567D9C8DE}">
      <dgm:prSet phldrT="[Text]" custT="1"/>
      <dgm:spPr/>
      <dgm:t>
        <a:bodyPr/>
        <a:lstStyle/>
        <a:p>
          <a:r>
            <a:rPr lang="en-US" sz="2800" dirty="0"/>
            <a:t>Purpose</a:t>
          </a:r>
        </a:p>
      </dgm:t>
    </dgm:pt>
    <dgm:pt modelId="{00CCB24E-89B3-DA4E-8220-714E538B09A3}" type="parTrans" cxnId="{1C5AA867-97E5-BD40-8193-E8CAD59BD202}">
      <dgm:prSet/>
      <dgm:spPr/>
      <dgm:t>
        <a:bodyPr/>
        <a:lstStyle/>
        <a:p>
          <a:endParaRPr lang="en-US"/>
        </a:p>
      </dgm:t>
    </dgm:pt>
    <dgm:pt modelId="{1333ED7B-30D0-4D4E-89A6-8DC4D59C891D}" type="sibTrans" cxnId="{1C5AA867-97E5-BD40-8193-E8CAD59BD202}">
      <dgm:prSet/>
      <dgm:spPr/>
      <dgm:t>
        <a:bodyPr/>
        <a:lstStyle/>
        <a:p>
          <a:endParaRPr lang="en-US"/>
        </a:p>
      </dgm:t>
    </dgm:pt>
    <dgm:pt modelId="{DA99178A-1B01-6043-961A-F8D100B6CE47}">
      <dgm:prSet phldrT="[Text]" custT="1"/>
      <dgm:spPr/>
      <dgm:t>
        <a:bodyPr/>
        <a:lstStyle/>
        <a:p>
          <a:r>
            <a:rPr lang="en-US" sz="2800" dirty="0"/>
            <a:t>Example</a:t>
          </a:r>
        </a:p>
      </dgm:t>
    </dgm:pt>
    <dgm:pt modelId="{DDF6EC0F-5132-FF42-9144-1B8AAAFA286B}" type="parTrans" cxnId="{EA34A937-FF3F-7143-A56D-5C15C2F03AD6}">
      <dgm:prSet/>
      <dgm:spPr/>
      <dgm:t>
        <a:bodyPr/>
        <a:lstStyle/>
        <a:p>
          <a:endParaRPr lang="en-US"/>
        </a:p>
      </dgm:t>
    </dgm:pt>
    <dgm:pt modelId="{43B1B3B8-0A4B-8949-A687-C2805C37C652}" type="sibTrans" cxnId="{EA34A937-FF3F-7143-A56D-5C15C2F03AD6}">
      <dgm:prSet/>
      <dgm:spPr/>
      <dgm:t>
        <a:bodyPr/>
        <a:lstStyle/>
        <a:p>
          <a:endParaRPr lang="en-US"/>
        </a:p>
      </dgm:t>
    </dgm:pt>
    <dgm:pt modelId="{2039472F-472D-B24C-83D3-6AC68AB7A854}">
      <dgm:prSet phldrT="[Text]" custT="1"/>
      <dgm:spPr/>
      <dgm:t>
        <a:bodyPr/>
        <a:lstStyle/>
        <a:p>
          <a:r>
            <a:rPr lang="en-US" sz="2800" dirty="0"/>
            <a:t>Plan</a:t>
          </a:r>
        </a:p>
      </dgm:t>
    </dgm:pt>
    <dgm:pt modelId="{DCBCE538-2CAB-4A49-A1EC-FB84619381CE}" type="parTrans" cxnId="{FE499CE4-900D-8D44-800B-FE9CB6DB935C}">
      <dgm:prSet/>
      <dgm:spPr/>
      <dgm:t>
        <a:bodyPr/>
        <a:lstStyle/>
        <a:p>
          <a:endParaRPr lang="en-US"/>
        </a:p>
      </dgm:t>
    </dgm:pt>
    <dgm:pt modelId="{E37D2A0F-00A9-D345-A6C8-B8237A4D974E}" type="sibTrans" cxnId="{FE499CE4-900D-8D44-800B-FE9CB6DB935C}">
      <dgm:prSet/>
      <dgm:spPr/>
      <dgm:t>
        <a:bodyPr/>
        <a:lstStyle/>
        <a:p>
          <a:endParaRPr lang="en-US"/>
        </a:p>
      </dgm:t>
    </dgm:pt>
    <dgm:pt modelId="{D2F2A6C6-420F-3545-B337-C1FB5129932D}">
      <dgm:prSet phldrT="[Text]" custT="1"/>
      <dgm:spPr/>
      <dgm:t>
        <a:bodyPr/>
        <a:lstStyle/>
        <a:p>
          <a:r>
            <a:rPr lang="en-US" sz="2800" dirty="0"/>
            <a:t>Environment</a:t>
          </a:r>
        </a:p>
      </dgm:t>
    </dgm:pt>
    <dgm:pt modelId="{68BEF110-FCDF-B04A-8E11-A6E80C7BA389}" type="parTrans" cxnId="{20DEDA1C-957D-7048-A183-B7064B3EA0B0}">
      <dgm:prSet/>
      <dgm:spPr/>
      <dgm:t>
        <a:bodyPr/>
        <a:lstStyle/>
        <a:p>
          <a:endParaRPr lang="en-US"/>
        </a:p>
      </dgm:t>
    </dgm:pt>
    <dgm:pt modelId="{98222D82-495A-A54C-98DC-F03064058A9A}" type="sibTrans" cxnId="{20DEDA1C-957D-7048-A183-B7064B3EA0B0}">
      <dgm:prSet/>
      <dgm:spPr/>
      <dgm:t>
        <a:bodyPr/>
        <a:lstStyle/>
        <a:p>
          <a:endParaRPr lang="en-US"/>
        </a:p>
      </dgm:t>
    </dgm:pt>
    <dgm:pt modelId="{482BD680-66A9-7D44-82C6-74D6D07832AC}" type="pres">
      <dgm:prSet presAssocID="{653B8A47-D64D-604C-AD08-FEC6CA690A39}" presName="compositeShape" presStyleCnt="0">
        <dgm:presLayoutVars>
          <dgm:chMax val="7"/>
          <dgm:dir/>
          <dgm:resizeHandles val="exact"/>
        </dgm:presLayoutVars>
      </dgm:prSet>
      <dgm:spPr/>
    </dgm:pt>
    <dgm:pt modelId="{49BDE154-CA33-6B4C-992C-37836FCD0F55}" type="pres">
      <dgm:prSet presAssocID="{2A2B1859-E6E5-724E-AB00-F5D567D9C8DE}" presName="circ1" presStyleLbl="vennNode1" presStyleIdx="0" presStyleCnt="4"/>
      <dgm:spPr/>
    </dgm:pt>
    <dgm:pt modelId="{A5068054-B6F6-F84D-A643-37BC60F750D4}" type="pres">
      <dgm:prSet presAssocID="{2A2B1859-E6E5-724E-AB00-F5D567D9C8D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4BB69EE-4AC6-CB43-BDAC-2E1872A2A36D}" type="pres">
      <dgm:prSet presAssocID="{D2F2A6C6-420F-3545-B337-C1FB5129932D}" presName="circ2" presStyleLbl="vennNode1" presStyleIdx="1" presStyleCnt="4"/>
      <dgm:spPr/>
    </dgm:pt>
    <dgm:pt modelId="{B17DD06D-1D29-524C-9598-385F6327F3C2}" type="pres">
      <dgm:prSet presAssocID="{D2F2A6C6-420F-3545-B337-C1FB5129932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D806DBA-F8C5-8441-BE4A-CE4EC46FA3FE}" type="pres">
      <dgm:prSet presAssocID="{DA99178A-1B01-6043-961A-F8D100B6CE47}" presName="circ3" presStyleLbl="vennNode1" presStyleIdx="2" presStyleCnt="4"/>
      <dgm:spPr/>
    </dgm:pt>
    <dgm:pt modelId="{64C13BB2-88CE-5D4E-8AF2-8F694F7FABA8}" type="pres">
      <dgm:prSet presAssocID="{DA99178A-1B01-6043-961A-F8D100B6CE4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E4F6AD6-AC45-C74B-A88B-A0C06B75EF70}" type="pres">
      <dgm:prSet presAssocID="{2039472F-472D-B24C-83D3-6AC68AB7A854}" presName="circ4" presStyleLbl="vennNode1" presStyleIdx="3" presStyleCnt="4"/>
      <dgm:spPr/>
    </dgm:pt>
    <dgm:pt modelId="{097849C2-8266-AA49-89E2-9F43CD9AA7E3}" type="pres">
      <dgm:prSet presAssocID="{2039472F-472D-B24C-83D3-6AC68AB7A854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611ECD0F-80A8-A849-9F98-2E1884B87D03}" type="presOf" srcId="{2A2B1859-E6E5-724E-AB00-F5D567D9C8DE}" destId="{49BDE154-CA33-6B4C-992C-37836FCD0F55}" srcOrd="1" destOrd="0" presId="urn:microsoft.com/office/officeart/2005/8/layout/venn1"/>
    <dgm:cxn modelId="{CEFB1614-905C-3547-BF8D-FED5FA2456CE}" type="presOf" srcId="{2A2B1859-E6E5-724E-AB00-F5D567D9C8DE}" destId="{A5068054-B6F6-F84D-A643-37BC60F750D4}" srcOrd="0" destOrd="0" presId="urn:microsoft.com/office/officeart/2005/8/layout/venn1"/>
    <dgm:cxn modelId="{20DEDA1C-957D-7048-A183-B7064B3EA0B0}" srcId="{653B8A47-D64D-604C-AD08-FEC6CA690A39}" destId="{D2F2A6C6-420F-3545-B337-C1FB5129932D}" srcOrd="1" destOrd="0" parTransId="{68BEF110-FCDF-B04A-8E11-A6E80C7BA389}" sibTransId="{98222D82-495A-A54C-98DC-F03064058A9A}"/>
    <dgm:cxn modelId="{1C0B1622-77AC-4349-8FCD-E7A40557FF8D}" type="presOf" srcId="{653B8A47-D64D-604C-AD08-FEC6CA690A39}" destId="{482BD680-66A9-7D44-82C6-74D6D07832AC}" srcOrd="0" destOrd="0" presId="urn:microsoft.com/office/officeart/2005/8/layout/venn1"/>
    <dgm:cxn modelId="{EA34A937-FF3F-7143-A56D-5C15C2F03AD6}" srcId="{653B8A47-D64D-604C-AD08-FEC6CA690A39}" destId="{DA99178A-1B01-6043-961A-F8D100B6CE47}" srcOrd="2" destOrd="0" parTransId="{DDF6EC0F-5132-FF42-9144-1B8AAAFA286B}" sibTransId="{43B1B3B8-0A4B-8949-A687-C2805C37C652}"/>
    <dgm:cxn modelId="{9D03C065-D7FF-7140-B628-F57A6DCBC79C}" type="presOf" srcId="{DA99178A-1B01-6043-961A-F8D100B6CE47}" destId="{64C13BB2-88CE-5D4E-8AF2-8F694F7FABA8}" srcOrd="1" destOrd="0" presId="urn:microsoft.com/office/officeart/2005/8/layout/venn1"/>
    <dgm:cxn modelId="{B81CC065-94E0-E74F-B8B8-34EBE595EC52}" type="presOf" srcId="{2039472F-472D-B24C-83D3-6AC68AB7A854}" destId="{097849C2-8266-AA49-89E2-9F43CD9AA7E3}" srcOrd="1" destOrd="0" presId="urn:microsoft.com/office/officeart/2005/8/layout/venn1"/>
    <dgm:cxn modelId="{1C5AA867-97E5-BD40-8193-E8CAD59BD202}" srcId="{653B8A47-D64D-604C-AD08-FEC6CA690A39}" destId="{2A2B1859-E6E5-724E-AB00-F5D567D9C8DE}" srcOrd="0" destOrd="0" parTransId="{00CCB24E-89B3-DA4E-8220-714E538B09A3}" sibTransId="{1333ED7B-30D0-4D4E-89A6-8DC4D59C891D}"/>
    <dgm:cxn modelId="{0DCABD5A-8209-EE47-9BD3-7D6462031D83}" type="presOf" srcId="{2039472F-472D-B24C-83D3-6AC68AB7A854}" destId="{6E4F6AD6-AC45-C74B-A88B-A0C06B75EF70}" srcOrd="0" destOrd="0" presId="urn:microsoft.com/office/officeart/2005/8/layout/venn1"/>
    <dgm:cxn modelId="{1FC26198-EF83-0540-B4E1-250488EFD3F1}" type="presOf" srcId="{D2F2A6C6-420F-3545-B337-C1FB5129932D}" destId="{04BB69EE-4AC6-CB43-BDAC-2E1872A2A36D}" srcOrd="0" destOrd="0" presId="urn:microsoft.com/office/officeart/2005/8/layout/venn1"/>
    <dgm:cxn modelId="{4921B9A0-04B9-D14E-B996-7D79F4C0171D}" type="presOf" srcId="{D2F2A6C6-420F-3545-B337-C1FB5129932D}" destId="{B17DD06D-1D29-524C-9598-385F6327F3C2}" srcOrd="1" destOrd="0" presId="urn:microsoft.com/office/officeart/2005/8/layout/venn1"/>
    <dgm:cxn modelId="{B8CCE4A0-FB7E-CE46-BFD6-5EA8EA579C74}" type="presOf" srcId="{DA99178A-1B01-6043-961A-F8D100B6CE47}" destId="{7D806DBA-F8C5-8441-BE4A-CE4EC46FA3FE}" srcOrd="0" destOrd="0" presId="urn:microsoft.com/office/officeart/2005/8/layout/venn1"/>
    <dgm:cxn modelId="{FE499CE4-900D-8D44-800B-FE9CB6DB935C}" srcId="{653B8A47-D64D-604C-AD08-FEC6CA690A39}" destId="{2039472F-472D-B24C-83D3-6AC68AB7A854}" srcOrd="3" destOrd="0" parTransId="{DCBCE538-2CAB-4A49-A1EC-FB84619381CE}" sibTransId="{E37D2A0F-00A9-D345-A6C8-B8237A4D974E}"/>
    <dgm:cxn modelId="{5515CE7E-98F7-2C44-BD43-CAC948CACF93}" type="presParOf" srcId="{482BD680-66A9-7D44-82C6-74D6D07832AC}" destId="{49BDE154-CA33-6B4C-992C-37836FCD0F55}" srcOrd="0" destOrd="0" presId="urn:microsoft.com/office/officeart/2005/8/layout/venn1"/>
    <dgm:cxn modelId="{5BD77CAA-A137-D84B-93BB-902009B0A7D9}" type="presParOf" srcId="{482BD680-66A9-7D44-82C6-74D6D07832AC}" destId="{A5068054-B6F6-F84D-A643-37BC60F750D4}" srcOrd="1" destOrd="0" presId="urn:microsoft.com/office/officeart/2005/8/layout/venn1"/>
    <dgm:cxn modelId="{25FD76B2-A18A-2643-8C24-5C6B4EDC469D}" type="presParOf" srcId="{482BD680-66A9-7D44-82C6-74D6D07832AC}" destId="{04BB69EE-4AC6-CB43-BDAC-2E1872A2A36D}" srcOrd="2" destOrd="0" presId="urn:microsoft.com/office/officeart/2005/8/layout/venn1"/>
    <dgm:cxn modelId="{3136A8A1-0BB1-4F41-9A8C-394FED9113B5}" type="presParOf" srcId="{482BD680-66A9-7D44-82C6-74D6D07832AC}" destId="{B17DD06D-1D29-524C-9598-385F6327F3C2}" srcOrd="3" destOrd="0" presId="urn:microsoft.com/office/officeart/2005/8/layout/venn1"/>
    <dgm:cxn modelId="{76DB2A40-B925-794B-BA37-9F612D443BCF}" type="presParOf" srcId="{482BD680-66A9-7D44-82C6-74D6D07832AC}" destId="{7D806DBA-F8C5-8441-BE4A-CE4EC46FA3FE}" srcOrd="4" destOrd="0" presId="urn:microsoft.com/office/officeart/2005/8/layout/venn1"/>
    <dgm:cxn modelId="{9F51A0E0-714B-DA4C-BBED-2A2ED19C50E5}" type="presParOf" srcId="{482BD680-66A9-7D44-82C6-74D6D07832AC}" destId="{64C13BB2-88CE-5D4E-8AF2-8F694F7FABA8}" srcOrd="5" destOrd="0" presId="urn:microsoft.com/office/officeart/2005/8/layout/venn1"/>
    <dgm:cxn modelId="{A881015D-6770-0F4E-B2AA-BF08F4C3E1C9}" type="presParOf" srcId="{482BD680-66A9-7D44-82C6-74D6D07832AC}" destId="{6E4F6AD6-AC45-C74B-A88B-A0C06B75EF70}" srcOrd="6" destOrd="0" presId="urn:microsoft.com/office/officeart/2005/8/layout/venn1"/>
    <dgm:cxn modelId="{98091962-C128-C04D-BA0D-D1EF2C409266}" type="presParOf" srcId="{482BD680-66A9-7D44-82C6-74D6D07832AC}" destId="{097849C2-8266-AA49-89E2-9F43CD9AA7E3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DE154-CA33-6B4C-992C-37836FCD0F55}">
      <dsp:nvSpPr>
        <dsp:cNvPr id="0" name=""/>
        <dsp:cNvSpPr/>
      </dsp:nvSpPr>
      <dsp:spPr>
        <a:xfrm>
          <a:off x="2655146" y="54186"/>
          <a:ext cx="2817706" cy="2817706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Purpose</a:t>
          </a:r>
        </a:p>
      </dsp:txBody>
      <dsp:txXfrm>
        <a:off x="2980266" y="433493"/>
        <a:ext cx="2167466" cy="894080"/>
      </dsp:txXfrm>
    </dsp:sp>
    <dsp:sp modelId="{04BB69EE-4AC6-CB43-BDAC-2E1872A2A36D}">
      <dsp:nvSpPr>
        <dsp:cNvPr id="0" name=""/>
        <dsp:cNvSpPr/>
      </dsp:nvSpPr>
      <dsp:spPr>
        <a:xfrm>
          <a:off x="3901439" y="1300480"/>
          <a:ext cx="2817706" cy="2817706"/>
        </a:xfrm>
        <a:prstGeom prst="ellipse">
          <a:avLst/>
        </a:prstGeom>
        <a:solidFill>
          <a:schemeClr val="accent4">
            <a:alpha val="50000"/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Environment</a:t>
          </a:r>
        </a:p>
      </dsp:txBody>
      <dsp:txXfrm>
        <a:off x="5418666" y="1625600"/>
        <a:ext cx="1083733" cy="2167466"/>
      </dsp:txXfrm>
    </dsp:sp>
    <dsp:sp modelId="{7D806DBA-F8C5-8441-BE4A-CE4EC46FA3FE}">
      <dsp:nvSpPr>
        <dsp:cNvPr id="0" name=""/>
        <dsp:cNvSpPr/>
      </dsp:nvSpPr>
      <dsp:spPr>
        <a:xfrm>
          <a:off x="2655146" y="2546773"/>
          <a:ext cx="2817706" cy="2817706"/>
        </a:xfrm>
        <a:prstGeom prst="ellipse">
          <a:avLst/>
        </a:prstGeom>
        <a:solidFill>
          <a:schemeClr val="accent4">
            <a:alpha val="50000"/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Example</a:t>
          </a:r>
        </a:p>
      </dsp:txBody>
      <dsp:txXfrm>
        <a:off x="2980266" y="4091093"/>
        <a:ext cx="2167466" cy="894080"/>
      </dsp:txXfrm>
    </dsp:sp>
    <dsp:sp modelId="{6E4F6AD6-AC45-C74B-A88B-A0C06B75EF70}">
      <dsp:nvSpPr>
        <dsp:cNvPr id="0" name=""/>
        <dsp:cNvSpPr/>
      </dsp:nvSpPr>
      <dsp:spPr>
        <a:xfrm>
          <a:off x="1408853" y="1300480"/>
          <a:ext cx="2817706" cy="2817706"/>
        </a:xfrm>
        <a:prstGeom prst="ellipse">
          <a:avLst/>
        </a:prstGeom>
        <a:solidFill>
          <a:schemeClr val="accent4">
            <a:alpha val="50000"/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Plan</a:t>
          </a:r>
        </a:p>
      </dsp:txBody>
      <dsp:txXfrm>
        <a:off x="1625599" y="1625600"/>
        <a:ext cx="1083733" cy="21674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56443-6EF8-BE47-9D3B-573AE9F8B37F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60ED0-8F2D-2D42-8FA9-1FE8145C6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08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3785C-E887-764B-A3FF-64924A9E46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E3228-4233-0243-8102-8B41093A1A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78FA0-FA2D-AF45-B3DA-E7EF80060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D6EB-2B11-D34B-903A-18E53DE523CE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9C86B3-577C-3F4F-B497-EEF6F0486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12EE6-95FE-2544-AD7E-2F61A4BC5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E4E2C-3C2C-5C43-94B4-FB7058A68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7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CC126-7F19-8D4F-8956-3A4A6CB08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4F46F7-8325-1A4D-BE29-50F36C9B0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DAADB-C4FD-FE4E-96BF-DE5E5949F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D6EB-2B11-D34B-903A-18E53DE523CE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3C252-A97B-A74B-92CD-C385A6D4C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F5217-B640-4643-974B-282DF603D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E4E2C-3C2C-5C43-94B4-FB7058A68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33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B62CFE-A198-FF4E-A4EE-81B0BCFC34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561B33-CE5C-C443-860E-16D9E62E5A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7F5A5-7E1D-0941-959A-8041D1A80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D6EB-2B11-D34B-903A-18E53DE523CE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A072E-6521-A145-AFA2-81D6A1656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19BDD-6A55-4B4F-B598-A9290F512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E4E2C-3C2C-5C43-94B4-FB7058A68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88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44795-3B14-AD47-B649-89F674912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D3DE9-C07D-A24E-B2BD-BE4DC2759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C4A0B-9787-A342-8B76-D04D7F19D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D6EB-2B11-D34B-903A-18E53DE523CE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BC331-A4AD-0F46-A431-32D865C65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0D4C4-0CA7-094C-9E25-899AE565D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E4E2C-3C2C-5C43-94B4-FB7058A68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4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9F1C2-CE33-DA4C-9737-4758C2CC5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C2681D-B02B-1D4A-98D9-9FEF851C27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31DCD-E3CF-FE45-BDBD-7290D6543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D6EB-2B11-D34B-903A-18E53DE523CE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8764C-F770-A742-8C67-9CD6F0025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DA44C-8A89-084F-882B-2991983BE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E4E2C-3C2C-5C43-94B4-FB7058A68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04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423B1-96A8-0342-BBF1-B04E7CBE5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8862A-7D7D-064C-98CC-C10AB75C0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FBC46D-9D70-1C45-85AF-A2A7B41EA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0F828C-C9EC-BE41-86E4-351FF1F28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D6EB-2B11-D34B-903A-18E53DE523CE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1D5550-B940-594E-B08B-575A5D3AD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890619-E94F-C149-8056-72E1D973A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E4E2C-3C2C-5C43-94B4-FB7058A68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0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71BF2-5577-444F-9872-9AA78BEF1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5F7B8-6AB4-814B-84E5-B366701AA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EF6AA2-F210-F549-B94A-7682973739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9E1CC5-EC1A-2F43-9530-3D3A9171CB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A8694A-B3BA-FE4E-91D9-EE2009E8D3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12180E-63ED-7C48-AE04-8F40DDA09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D6EB-2B11-D34B-903A-18E53DE523CE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1B1990-5B8D-7F4C-A145-0FCDA3923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506D22-5EA9-0942-BDA8-C883BBF64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E4E2C-3C2C-5C43-94B4-FB7058A68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9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4BEEE-D5DE-A042-A64D-879A34D2C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88F813-EB18-8347-85B2-A202C0F44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D6EB-2B11-D34B-903A-18E53DE523CE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B3A7A4-AA4C-2C4B-BBA5-0B950861C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15658F-35FB-C341-B62E-0868DF38F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E4E2C-3C2C-5C43-94B4-FB7058A68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42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A8E229-2C47-5B4E-8615-9EE4BBEC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D6EB-2B11-D34B-903A-18E53DE523CE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DE3E2A-E4FA-764D-B1F4-1B179129B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EBEBD6-07F5-7544-82F7-08695077C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E4E2C-3C2C-5C43-94B4-FB7058A68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4B4E6-42D0-1848-A2D9-6DA68D11A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363D0-A45D-6F4B-8C26-EF398B6EA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02DC38-CAA7-244C-9C24-3238A21D6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C7BBE3-F91E-864B-BDAF-48BAD754B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D6EB-2B11-D34B-903A-18E53DE523CE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1AE15-ED8E-464A-9F45-70A201984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67DDF4-06A2-1A4E-8E6B-6FFE78047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E4E2C-3C2C-5C43-94B4-FB7058A68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22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AAC0B-9793-6044-8794-810A7DF07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1C429D-5D14-2E40-B919-7FD6BD8642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E240A-C104-B145-806E-BD16AC1BD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BDBA5B-5D51-3742-BBC9-F5A591A88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D6EB-2B11-D34B-903A-18E53DE523CE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4169BB-4ED9-2C48-A7F1-B48634E9C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EC722-BA2E-1F4D-9620-02BCDE3A3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E4E2C-3C2C-5C43-94B4-FB7058A68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8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A54504-69FD-DB43-9AF9-987F66AAB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DB9501-C0C0-7645-B79F-06D3ABCC2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B8DF2-DD39-2E44-A20E-2FAA828CA2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FD6EB-2B11-D34B-903A-18E53DE523CE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C93DD-2F4D-824B-9CD5-85FA02EC36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9DE53-9F3C-2A48-B4DF-84E3BC3B27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E4E2C-3C2C-5C43-94B4-FB7058A68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online.colostate.edu/blog/online-education/the-importance-of-building-online-learning-communities/" TargetMode="External"/><Relationship Id="rId2" Type="http://schemas.openxmlformats.org/officeDocument/2006/relationships/hyperlink" Target="https://www.facultyfocus.com/articles/online-education/five-ways-to-build-community-in-online-classroom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talbert.org/steps-toward-excellence-planning-communicatio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A323D1C-1A48-1A40-8EE6-4E336E79FF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Hello!  We will start at 4 pm.</a:t>
            </a:r>
          </a:p>
        </p:txBody>
      </p:sp>
    </p:spTree>
    <p:extLst>
      <p:ext uri="{BB962C8B-B14F-4D97-AF65-F5344CB8AC3E}">
        <p14:creationId xmlns:p14="http://schemas.microsoft.com/office/powerpoint/2010/main" val="3929521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B89CB-2CB8-4D43-A0DE-8A4EC83CD4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5696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Building community in remote courses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B708787-0C9D-DA4C-8AF8-6BEF961C59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48666"/>
            <a:ext cx="9144000" cy="1109133"/>
          </a:xfrm>
        </p:spPr>
        <p:txBody>
          <a:bodyPr/>
          <a:lstStyle/>
          <a:p>
            <a:r>
              <a:rPr lang="en-US" dirty="0"/>
              <a:t>Victoria Bhavsar, </a:t>
            </a:r>
          </a:p>
          <a:p>
            <a:r>
              <a:rPr lang="en-US" dirty="0"/>
              <a:t>Cal Poly Pomona Faculty Center </a:t>
            </a:r>
          </a:p>
        </p:txBody>
      </p:sp>
    </p:spTree>
    <p:extLst>
      <p:ext uri="{BB962C8B-B14F-4D97-AF65-F5344CB8AC3E}">
        <p14:creationId xmlns:p14="http://schemas.microsoft.com/office/powerpoint/2010/main" val="699208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B5B6B-D0B9-8146-A310-CDE97C3F1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869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Community:  A feeling of fellowship with others, as a result of sharing common attitudes, interests, and goals.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109F3-E03D-4D4B-A5FD-D401A1B12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3026"/>
            <a:ext cx="5006009" cy="5035825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pPr marL="0" indent="0">
              <a:lnSpc>
                <a:spcPct val="130000"/>
              </a:lnSpc>
              <a:buNone/>
            </a:pPr>
            <a:r>
              <a:rPr lang="en-US" dirty="0"/>
              <a:t>We need to build our courses thinking about how students interact with one another and with us, thinking about activities beyond the screen that extend the lessons of the course. 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dirty="0"/>
              <a:t>We need to think about what we offer --curiosity, imagination, knowledge, power --that are antidotes to trauma.  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dirty="0"/>
              <a:t>We offer ways that one can learn how to become accomplished, an expert, successful -- especially in the face of uncertainty.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https://</a:t>
            </a:r>
            <a:r>
              <a:rPr lang="en-US" dirty="0" err="1"/>
              <a:t>www.hastac.org</a:t>
            </a:r>
            <a:r>
              <a:rPr lang="en-US" dirty="0"/>
              <a:t>/blogs/</a:t>
            </a:r>
            <a:r>
              <a:rPr lang="en-US" dirty="0" err="1"/>
              <a:t>cathy-davidson</a:t>
            </a:r>
            <a:r>
              <a:rPr lang="en-US" dirty="0"/>
              <a:t>/</a:t>
            </a:r>
          </a:p>
        </p:txBody>
      </p:sp>
      <p:pic>
        <p:nvPicPr>
          <p:cNvPr id="4" name="Picture 3" descr="Kaleidescope">
            <a:extLst>
              <a:ext uri="{FF2B5EF4-FFF2-40B4-BE49-F238E27FC236}">
                <a16:creationId xmlns:a16="http://schemas.microsoft.com/office/drawing/2014/main" id="{DB8C9693-A369-4445-8D77-A6457772098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44209" y="2045158"/>
            <a:ext cx="5681870" cy="43115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97942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2F1E0-9410-1642-B2BC-491C39A14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838033"/>
            <a:ext cx="10515600" cy="838033"/>
          </a:xfrm>
        </p:spPr>
        <p:txBody>
          <a:bodyPr>
            <a:norm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5FB0C-4F15-584D-8AD2-594AD8C6E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9622"/>
            <a:ext cx="11032958" cy="530993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59732B0-A9EF-9A48-862A-A39AA42D50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037575"/>
              </p:ext>
            </p:extLst>
          </p:nvPr>
        </p:nvGraphicFramePr>
        <p:xfrm>
          <a:off x="2032000" y="127089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7671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505BB98-D07D-1844-B207-C3FBCBB3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769" y="1728704"/>
            <a:ext cx="3268578" cy="3998328"/>
          </a:xfrm>
        </p:spPr>
        <p:txBody>
          <a:bodyPr/>
          <a:lstStyle/>
          <a:p>
            <a:pPr algn="r"/>
            <a:r>
              <a:rPr lang="en-US" dirty="0"/>
              <a:t>Types of learning outcomes</a:t>
            </a:r>
          </a:p>
        </p:txBody>
      </p:sp>
      <p:pic>
        <p:nvPicPr>
          <p:cNvPr id="7" name="Picture 6" descr="Venn diagram with 6 sections: Learning how to learn, Foundational knowledge, Application, Integration, Human dimension, Caring.  All 6 overlap to form &quot;significant learning.&quot;">
            <a:extLst>
              <a:ext uri="{FF2B5EF4-FFF2-40B4-BE49-F238E27FC236}">
                <a16:creationId xmlns:a16="http://schemas.microsoft.com/office/drawing/2014/main" id="{D339CBA4-37FF-D940-88A7-4DC307E398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5937" y="211768"/>
            <a:ext cx="8165607" cy="6493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562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41482-CE93-ED4E-BB38-66B3910E8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562"/>
          </a:xfrm>
        </p:spPr>
        <p:txBody>
          <a:bodyPr/>
          <a:lstStyle/>
          <a:p>
            <a:r>
              <a:rPr lang="en-US" dirty="0"/>
              <a:t>Ten strategies, easy to hard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6B89E-4156-D641-ACFB-E3DD4876E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1722"/>
            <a:ext cx="10515600" cy="5385961"/>
          </a:xfrm>
        </p:spPr>
        <p:txBody>
          <a:bodyPr>
            <a:normAutofit fontScale="92500"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400" dirty="0"/>
              <a:t>Regular but not too often “personal” emails (use mail merge)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400" dirty="0"/>
              <a:t>Keep connected with CPP, remind students of news and events from campus at large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400" dirty="0"/>
              <a:t>Required Zoom “office visits” -- give students a template for the conversation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400" dirty="0"/>
              <a:t>Require participation in discussion boards, etc., with your “weekly roundup”.  Encourage </a:t>
            </a:r>
            <a:r>
              <a:rPr lang="en-US" sz="2400" dirty="0" err="1"/>
              <a:t>Flipgrid</a:t>
            </a:r>
            <a:r>
              <a:rPr lang="en-US" sz="2400" dirty="0"/>
              <a:t>, Instagram, and other visuals on the discussion board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400" dirty="0"/>
              <a:t>Facebook or Piazza pages for the class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400" dirty="0"/>
              <a:t>Let students lead synchronous meetings – prep by reading/watching ahead of time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400" dirty="0"/>
              <a:t>Extra credit learning communities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400" dirty="0"/>
              <a:t>Groups in Blackboard, with rotating student leadership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400" dirty="0"/>
              <a:t>Micro-extra-credit for students helping each other out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400" dirty="0"/>
              <a:t>Collaborative group projects</a:t>
            </a:r>
          </a:p>
        </p:txBody>
      </p:sp>
    </p:spTree>
    <p:extLst>
      <p:ext uri="{BB962C8B-B14F-4D97-AF65-F5344CB8AC3E}">
        <p14:creationId xmlns:p14="http://schemas.microsoft.com/office/powerpoint/2010/main" val="357644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2AEAC-81E8-5447-924C-FCEA0BA28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Managing the workload of building 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16B2B-52E6-FF4C-A689-D0A0FC4EE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3958"/>
          </a:xfrm>
        </p:spPr>
        <p:txBody>
          <a:bodyPr>
            <a:normAutofit/>
          </a:bodyPr>
          <a:lstStyle/>
          <a:p>
            <a:r>
              <a:rPr lang="en-US" dirty="0"/>
              <a:t>Invest in course design up front</a:t>
            </a:r>
          </a:p>
          <a:p>
            <a:endParaRPr lang="en-US" dirty="0"/>
          </a:p>
          <a:p>
            <a:r>
              <a:rPr lang="en-US" dirty="0"/>
              <a:t>Train students to help each other first</a:t>
            </a:r>
          </a:p>
          <a:p>
            <a:endParaRPr lang="en-US" dirty="0"/>
          </a:p>
          <a:p>
            <a:r>
              <a:rPr lang="en-US" dirty="0"/>
              <a:t>Calendar your teaching time even when it’s asynchronous</a:t>
            </a:r>
          </a:p>
          <a:p>
            <a:endParaRPr lang="en-US" dirty="0"/>
          </a:p>
          <a:p>
            <a:r>
              <a:rPr lang="en-US" dirty="0"/>
              <a:t>Plan your communication</a:t>
            </a:r>
          </a:p>
          <a:p>
            <a:endParaRPr lang="en-US" dirty="0"/>
          </a:p>
          <a:p>
            <a:r>
              <a:rPr lang="en-US" dirty="0"/>
              <a:t>Set and respect your own time boundaries!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455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CDFF7-3433-AC4A-AAF7-7A3F8D78B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65201-2722-FB49-BC99-951074E0B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https://www.facultyfocus.com/articles/online-education/five-ways-to-build-community-in-online-classrooms/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r>
              <a:rPr lang="en-US" dirty="0">
                <a:hlinkClick r:id="rId3"/>
              </a:rPr>
              <a:t>http://blog.online.colostate.edu/blog/online-education/the-importance-of-building-online-learning-communities/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r>
              <a:rPr lang="en-US" dirty="0">
                <a:hlinkClick r:id="rId4"/>
              </a:rPr>
              <a:t>https://rtalbert.org/steps-toward-excellence-planning-communications/</a:t>
            </a:r>
            <a:r>
              <a:rPr lang="en-US" dirty="0"/>
              <a:t>, and the previous five posts as well</a:t>
            </a:r>
          </a:p>
        </p:txBody>
      </p:sp>
    </p:spTree>
    <p:extLst>
      <p:ext uri="{BB962C8B-B14F-4D97-AF65-F5344CB8AC3E}">
        <p14:creationId xmlns:p14="http://schemas.microsoft.com/office/powerpoint/2010/main" val="1681858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1324</TotalTime>
  <Words>348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Hello!  We will start at 4 pm.</vt:lpstr>
      <vt:lpstr>Building community in remote courses</vt:lpstr>
      <vt:lpstr>Community:  A feeling of fellowship with others, as a result of sharing common attitudes, interests, and goals. </vt:lpstr>
      <vt:lpstr>PowerPoint Presentation</vt:lpstr>
      <vt:lpstr>Types of learning outcomes</vt:lpstr>
      <vt:lpstr>Ten strategies, easy to hard</vt:lpstr>
      <vt:lpstr>Managing the workload of building community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Integrity for Spring 2020  and Beyond</dc:title>
  <dc:creator>Victoria Bhavsar</dc:creator>
  <cp:lastModifiedBy>Richard A Feldman</cp:lastModifiedBy>
  <cp:revision>78</cp:revision>
  <dcterms:created xsi:type="dcterms:W3CDTF">2020-04-23T21:37:39Z</dcterms:created>
  <dcterms:modified xsi:type="dcterms:W3CDTF">2020-05-13T20:34:02Z</dcterms:modified>
</cp:coreProperties>
</file>