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454"/>
    <a:srgbClr val="0142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Park" userId="d96a2903-4a98-4c21-9cb4-5ec84ff8d128" providerId="ADAL" clId="{A2FA4242-2BDD-42AA-85FE-CCA0567E8454}"/>
    <pc:docChg chg="addSld delSld modSld modMainMaster">
      <pc:chgData name="Christopher Park" userId="d96a2903-4a98-4c21-9cb4-5ec84ff8d128" providerId="ADAL" clId="{A2FA4242-2BDD-42AA-85FE-CCA0567E8454}" dt="2021-01-12T22:47:50.890" v="186" actId="20577"/>
      <pc:docMkLst>
        <pc:docMk/>
      </pc:docMkLst>
      <pc:sldChg chg="modSp new mod">
        <pc:chgData name="Christopher Park" userId="d96a2903-4a98-4c21-9cb4-5ec84ff8d128" providerId="ADAL" clId="{A2FA4242-2BDD-42AA-85FE-CCA0567E8454}" dt="2021-01-12T22:47:50.890" v="186" actId="20577"/>
        <pc:sldMkLst>
          <pc:docMk/>
          <pc:sldMk cId="880655715" sldId="262"/>
        </pc:sldMkLst>
        <pc:spChg chg="mod">
          <ac:chgData name="Christopher Park" userId="d96a2903-4a98-4c21-9cb4-5ec84ff8d128" providerId="ADAL" clId="{A2FA4242-2BDD-42AA-85FE-CCA0567E8454}" dt="2021-01-12T22:47:46.743" v="170" actId="20577"/>
          <ac:spMkLst>
            <pc:docMk/>
            <pc:sldMk cId="880655715" sldId="262"/>
            <ac:spMk id="2" creationId="{B4183784-C5DE-417D-A713-2A6C22E1AE26}"/>
          </ac:spMkLst>
        </pc:spChg>
        <pc:spChg chg="mod">
          <ac:chgData name="Christopher Park" userId="d96a2903-4a98-4c21-9cb4-5ec84ff8d128" providerId="ADAL" clId="{A2FA4242-2BDD-42AA-85FE-CCA0567E8454}" dt="2021-01-12T22:47:50.890" v="186" actId="20577"/>
          <ac:spMkLst>
            <pc:docMk/>
            <pc:sldMk cId="880655715" sldId="262"/>
            <ac:spMk id="3" creationId="{D7CAE04F-4DE7-44FB-B099-74AEE44C794F}"/>
          </ac:spMkLst>
        </pc:spChg>
      </pc:sldChg>
      <pc:sldChg chg="modSp del mod">
        <pc:chgData name="Christopher Park" userId="d96a2903-4a98-4c21-9cb4-5ec84ff8d128" providerId="ADAL" clId="{A2FA4242-2BDD-42AA-85FE-CCA0567E8454}" dt="2021-01-12T22:47:39.912" v="155" actId="47"/>
        <pc:sldMkLst>
          <pc:docMk/>
          <pc:sldMk cId="1745420434" sldId="262"/>
        </pc:sldMkLst>
        <pc:spChg chg="mod">
          <ac:chgData name="Christopher Park" userId="d96a2903-4a98-4c21-9cb4-5ec84ff8d128" providerId="ADAL" clId="{A2FA4242-2BDD-42AA-85FE-CCA0567E8454}" dt="2021-01-12T22:46:39.953" v="125" actId="20577"/>
          <ac:spMkLst>
            <pc:docMk/>
            <pc:sldMk cId="1745420434" sldId="262"/>
            <ac:spMk id="2" creationId="{37BFC8D1-4089-4231-8133-150C929E8A0E}"/>
          </ac:spMkLst>
        </pc:spChg>
        <pc:spChg chg="mod">
          <ac:chgData name="Christopher Park" userId="d96a2903-4a98-4c21-9cb4-5ec84ff8d128" providerId="ADAL" clId="{A2FA4242-2BDD-42AA-85FE-CCA0567E8454}" dt="2021-01-12T22:46:46.610" v="147" actId="20577"/>
          <ac:spMkLst>
            <pc:docMk/>
            <pc:sldMk cId="1745420434" sldId="262"/>
            <ac:spMk id="3" creationId="{CDCA137F-A8B8-4F3A-9344-8028B2F19272}"/>
          </ac:spMkLst>
        </pc:spChg>
      </pc:sldChg>
      <pc:sldMasterChg chg="modSldLayout">
        <pc:chgData name="Christopher Park" userId="d96a2903-4a98-4c21-9cb4-5ec84ff8d128" providerId="ADAL" clId="{A2FA4242-2BDD-42AA-85FE-CCA0567E8454}" dt="2021-01-12T22:47:26.649" v="154" actId="20577"/>
        <pc:sldMasterMkLst>
          <pc:docMk/>
          <pc:sldMasterMk cId="1378985456" sldId="2147483648"/>
        </pc:sldMasterMkLst>
        <pc:sldLayoutChg chg="modSp mod">
          <pc:chgData name="Christopher Park" userId="d96a2903-4a98-4c21-9cb4-5ec84ff8d128" providerId="ADAL" clId="{A2FA4242-2BDD-42AA-85FE-CCA0567E8454}" dt="2021-01-12T22:47:26.649" v="154" actId="20577"/>
          <pc:sldLayoutMkLst>
            <pc:docMk/>
            <pc:sldMasterMk cId="1378985456" sldId="2147483648"/>
            <pc:sldLayoutMk cId="3655050771" sldId="2147483661"/>
          </pc:sldLayoutMkLst>
          <pc:spChg chg="mod">
            <ac:chgData name="Christopher Park" userId="d96a2903-4a98-4c21-9cb4-5ec84ff8d128" providerId="ADAL" clId="{A2FA4242-2BDD-42AA-85FE-CCA0567E8454}" dt="2021-01-12T22:47:26.649" v="154" actId="20577"/>
            <ac:spMkLst>
              <pc:docMk/>
              <pc:sldMasterMk cId="1378985456" sldId="2147483648"/>
              <pc:sldLayoutMk cId="3655050771" sldId="2147483661"/>
              <ac:spMk id="5" creationId="{E3103747-A77E-485B-98FB-ADCD22AD0726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799A58-9664-4F9A-B5BF-33A13E2E51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527" y="1022"/>
            <a:ext cx="12165195" cy="68559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40264A9-7D84-4480-AB20-B34578937F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331819" y="5893832"/>
            <a:ext cx="4014560" cy="109488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3103747-A77E-485B-98FB-ADCD22AD07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82661" y="2669218"/>
            <a:ext cx="8602683" cy="174026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dirty="0"/>
              <a:t>Add title here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5F5320B-B373-4EE0-9F59-1C8124E57C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82558" y="4621137"/>
            <a:ext cx="8602683" cy="451840"/>
          </a:xfrm>
        </p:spPr>
        <p:txBody>
          <a:bodyPr>
            <a:normAutofit lnSpcReduction="10000"/>
          </a:bodyPr>
          <a:lstStyle>
            <a:lvl1pPr>
              <a:buNone/>
              <a:defRPr/>
            </a:lvl1pPr>
          </a:lstStyle>
          <a:p>
            <a:r>
              <a:rPr lang="en-US" dirty="0"/>
              <a:t>Subhead here</a:t>
            </a:r>
          </a:p>
        </p:txBody>
      </p:sp>
    </p:spTree>
    <p:extLst>
      <p:ext uri="{BB962C8B-B14F-4D97-AF65-F5344CB8AC3E}">
        <p14:creationId xmlns:p14="http://schemas.microsoft.com/office/powerpoint/2010/main" val="3655050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6ECF5-7959-4E8D-986A-216A8ACA34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Content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DDA61-8595-409E-A502-E3141D77C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414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04EC226-D71E-461F-9F16-373C016168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063" y="6137031"/>
            <a:ext cx="1822604" cy="650208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0D9E0FF-4FBD-4B09-89B3-42C95C29DA6F}"/>
              </a:ext>
            </a:extLst>
          </p:cNvPr>
          <p:cNvCxnSpPr/>
          <p:nvPr userDrawn="1"/>
        </p:nvCxnSpPr>
        <p:spPr>
          <a:xfrm>
            <a:off x="1984917" y="6268707"/>
            <a:ext cx="0" cy="457200"/>
          </a:xfrm>
          <a:prstGeom prst="line">
            <a:avLst/>
          </a:prstGeom>
          <a:noFill/>
          <a:ln w="6350" cap="flat" cmpd="sng" algn="ctr">
            <a:solidFill>
              <a:srgbClr val="133454"/>
            </a:solidFill>
            <a:prstDash val="solid"/>
            <a:miter lim="800000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896F073-62A2-49FC-AB5E-5638337E27FA}"/>
              </a:ext>
            </a:extLst>
          </p:cNvPr>
          <p:cNvSpPr txBox="1"/>
          <p:nvPr userDrawn="1"/>
        </p:nvSpPr>
        <p:spPr>
          <a:xfrm>
            <a:off x="2071742" y="6364669"/>
            <a:ext cx="1425039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fld id="{4D5E2E1A-8872-0442-97DA-F4DBA10E6F34}" type="slidenum">
              <a:rPr lang="en-US" sz="1200">
                <a:solidFill>
                  <a:srgbClr val="1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200" dirty="0">
              <a:solidFill>
                <a:srgbClr val="1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6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Slide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638BF-DBE5-40E1-AC8D-857EAC64B7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Content Slide – Two Columns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D72F5-35F8-4ED9-9E9D-345301DDA3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296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B691D6-5CAF-4AD5-AA35-654D5423B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296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5F04A13-AC2B-48E3-8594-8124AC8A92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063" y="6137031"/>
            <a:ext cx="1822604" cy="650208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F124AAB-7880-4BCE-9FC5-A882AEA03194}"/>
              </a:ext>
            </a:extLst>
          </p:cNvPr>
          <p:cNvCxnSpPr/>
          <p:nvPr userDrawn="1"/>
        </p:nvCxnSpPr>
        <p:spPr>
          <a:xfrm>
            <a:off x="1984917" y="6268707"/>
            <a:ext cx="0" cy="457200"/>
          </a:xfrm>
          <a:prstGeom prst="line">
            <a:avLst/>
          </a:prstGeom>
          <a:noFill/>
          <a:ln w="6350" cap="flat" cmpd="sng" algn="ctr">
            <a:solidFill>
              <a:srgbClr val="133454"/>
            </a:solidFill>
            <a:prstDash val="solid"/>
            <a:miter lim="800000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3B3307A-A3C7-4E75-8DBE-B1B8D0D58223}"/>
              </a:ext>
            </a:extLst>
          </p:cNvPr>
          <p:cNvSpPr txBox="1"/>
          <p:nvPr userDrawn="1"/>
        </p:nvSpPr>
        <p:spPr>
          <a:xfrm>
            <a:off x="2071742" y="6364669"/>
            <a:ext cx="1425039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fld id="{4D5E2E1A-8872-0442-97DA-F4DBA10E6F34}" type="slidenum">
              <a:rPr lang="en-US" sz="1200">
                <a:solidFill>
                  <a:srgbClr val="1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200" dirty="0">
              <a:solidFill>
                <a:srgbClr val="1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916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-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694E3-FB91-438B-B22B-66C41DA783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Title-Only Slide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2E48A7-C3A5-41A7-BD99-A4971B6A13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063" y="6137031"/>
            <a:ext cx="1822604" cy="650208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D73F336-0823-4E97-805E-37BC733ECC61}"/>
              </a:ext>
            </a:extLst>
          </p:cNvPr>
          <p:cNvCxnSpPr/>
          <p:nvPr userDrawn="1"/>
        </p:nvCxnSpPr>
        <p:spPr>
          <a:xfrm>
            <a:off x="1984917" y="6268707"/>
            <a:ext cx="0" cy="457200"/>
          </a:xfrm>
          <a:prstGeom prst="line">
            <a:avLst/>
          </a:prstGeom>
          <a:noFill/>
          <a:ln w="6350" cap="flat" cmpd="sng" algn="ctr">
            <a:solidFill>
              <a:srgbClr val="133454"/>
            </a:solidFill>
            <a:prstDash val="solid"/>
            <a:miter lim="800000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3B74678-42AA-44E9-832F-B62A75BEB47C}"/>
              </a:ext>
            </a:extLst>
          </p:cNvPr>
          <p:cNvSpPr txBox="1"/>
          <p:nvPr userDrawn="1"/>
        </p:nvSpPr>
        <p:spPr>
          <a:xfrm>
            <a:off x="2071742" y="6364669"/>
            <a:ext cx="1425039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fld id="{4D5E2E1A-8872-0442-97DA-F4DBA10E6F34}" type="slidenum">
              <a:rPr lang="en-US" sz="1200">
                <a:solidFill>
                  <a:srgbClr val="1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200" dirty="0">
              <a:solidFill>
                <a:srgbClr val="1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27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Logo and Pag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72E48A7-C3A5-41A7-BD99-A4971B6A13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063" y="6137031"/>
            <a:ext cx="1822604" cy="650208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D73F336-0823-4E97-805E-37BC733ECC61}"/>
              </a:ext>
            </a:extLst>
          </p:cNvPr>
          <p:cNvCxnSpPr/>
          <p:nvPr userDrawn="1"/>
        </p:nvCxnSpPr>
        <p:spPr>
          <a:xfrm>
            <a:off x="1984917" y="6268707"/>
            <a:ext cx="0" cy="457200"/>
          </a:xfrm>
          <a:prstGeom prst="line">
            <a:avLst/>
          </a:prstGeom>
          <a:noFill/>
          <a:ln w="6350" cap="flat" cmpd="sng" algn="ctr">
            <a:solidFill>
              <a:srgbClr val="133454"/>
            </a:solidFill>
            <a:prstDash val="solid"/>
            <a:miter lim="800000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3B74678-42AA-44E9-832F-B62A75BEB47C}"/>
              </a:ext>
            </a:extLst>
          </p:cNvPr>
          <p:cNvSpPr txBox="1"/>
          <p:nvPr userDrawn="1"/>
        </p:nvSpPr>
        <p:spPr>
          <a:xfrm>
            <a:off x="2071742" y="6364669"/>
            <a:ext cx="1425039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fld id="{4D5E2E1A-8872-0442-97DA-F4DBA10E6F34}" type="slidenum">
              <a:rPr lang="en-US" sz="1200">
                <a:solidFill>
                  <a:srgbClr val="1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200" dirty="0">
              <a:solidFill>
                <a:srgbClr val="1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73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8662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61C753-8433-423A-A054-1733D7582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8A478-8CEA-443A-AE7A-AB47E0E6A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898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2" r:id="rId3"/>
    <p:sldLayoutId id="2147483654" r:id="rId4"/>
    <p:sldLayoutId id="2147483660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3345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3345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3345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3345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3345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3345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3784-C5DE-417D-A713-2A6C22E1A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title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CAE04F-4DE7-44FB-B099-74AEE44C7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Add subhead here</a:t>
            </a:r>
          </a:p>
        </p:txBody>
      </p:sp>
    </p:spTree>
    <p:extLst>
      <p:ext uri="{BB962C8B-B14F-4D97-AF65-F5344CB8AC3E}">
        <p14:creationId xmlns:p14="http://schemas.microsoft.com/office/powerpoint/2010/main" val="880655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D0626-3878-44F8-AC4B-B191923A7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D9AD8-710B-4D5E-B041-E2B1C36AB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1845023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06037-DA08-4C54-8313-FCA2C1DCA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Slide – Two Columns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06572-B08D-4D93-8DA5-5F14DB0390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47E51D-E877-41A4-BC0E-8034D71EA4F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2288718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247B5-A579-46BB-A439-420DAC357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Title-Only Slide</a:t>
            </a:r>
          </a:p>
        </p:txBody>
      </p:sp>
    </p:spTree>
    <p:extLst>
      <p:ext uri="{BB962C8B-B14F-4D97-AF65-F5344CB8AC3E}">
        <p14:creationId xmlns:p14="http://schemas.microsoft.com/office/powerpoint/2010/main" val="3090304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0155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959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24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Office Theme</vt:lpstr>
      <vt:lpstr>Add title here</vt:lpstr>
      <vt:lpstr>Content Slide</vt:lpstr>
      <vt:lpstr>Content Slide – Two Columns</vt:lpstr>
      <vt:lpstr>Title-Only Slide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Park</dc:creator>
  <cp:lastModifiedBy>Christopher Park</cp:lastModifiedBy>
  <cp:revision>2</cp:revision>
  <dcterms:created xsi:type="dcterms:W3CDTF">2021-01-12T22:22:20Z</dcterms:created>
  <dcterms:modified xsi:type="dcterms:W3CDTF">2021-01-12T22:48:08Z</dcterms:modified>
</cp:coreProperties>
</file>