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7490400" cy="37490400"/>
  <p:notesSz cx="6858000" cy="9144000"/>
  <p:defaultTextStyle>
    <a:defPPr>
      <a:defRPr lang="en-US"/>
    </a:defPPr>
    <a:lvl1pPr marL="0" algn="l" defTabSz="3599078" rtl="0" eaLnBrk="1" latinLnBrk="0" hangingPunct="1">
      <a:defRPr sz="7085" kern="1200">
        <a:solidFill>
          <a:schemeClr val="tx1"/>
        </a:solidFill>
        <a:latin typeface="+mn-lt"/>
        <a:ea typeface="+mn-ea"/>
        <a:cs typeface="+mn-cs"/>
      </a:defRPr>
    </a:lvl1pPr>
    <a:lvl2pPr marL="1799539" algn="l" defTabSz="3599078" rtl="0" eaLnBrk="1" latinLnBrk="0" hangingPunct="1">
      <a:defRPr sz="7085" kern="1200">
        <a:solidFill>
          <a:schemeClr val="tx1"/>
        </a:solidFill>
        <a:latin typeface="+mn-lt"/>
        <a:ea typeface="+mn-ea"/>
        <a:cs typeface="+mn-cs"/>
      </a:defRPr>
    </a:lvl2pPr>
    <a:lvl3pPr marL="3599078" algn="l" defTabSz="3599078" rtl="0" eaLnBrk="1" latinLnBrk="0" hangingPunct="1">
      <a:defRPr sz="7085" kern="1200">
        <a:solidFill>
          <a:schemeClr val="tx1"/>
        </a:solidFill>
        <a:latin typeface="+mn-lt"/>
        <a:ea typeface="+mn-ea"/>
        <a:cs typeface="+mn-cs"/>
      </a:defRPr>
    </a:lvl3pPr>
    <a:lvl4pPr marL="5398618" algn="l" defTabSz="3599078" rtl="0" eaLnBrk="1" latinLnBrk="0" hangingPunct="1">
      <a:defRPr sz="7085" kern="1200">
        <a:solidFill>
          <a:schemeClr val="tx1"/>
        </a:solidFill>
        <a:latin typeface="+mn-lt"/>
        <a:ea typeface="+mn-ea"/>
        <a:cs typeface="+mn-cs"/>
      </a:defRPr>
    </a:lvl4pPr>
    <a:lvl5pPr marL="7198157" algn="l" defTabSz="3599078" rtl="0" eaLnBrk="1" latinLnBrk="0" hangingPunct="1">
      <a:defRPr sz="7085" kern="1200">
        <a:solidFill>
          <a:schemeClr val="tx1"/>
        </a:solidFill>
        <a:latin typeface="+mn-lt"/>
        <a:ea typeface="+mn-ea"/>
        <a:cs typeface="+mn-cs"/>
      </a:defRPr>
    </a:lvl5pPr>
    <a:lvl6pPr marL="8997696" algn="l" defTabSz="3599078" rtl="0" eaLnBrk="1" latinLnBrk="0" hangingPunct="1">
      <a:defRPr sz="7085" kern="1200">
        <a:solidFill>
          <a:schemeClr val="tx1"/>
        </a:solidFill>
        <a:latin typeface="+mn-lt"/>
        <a:ea typeface="+mn-ea"/>
        <a:cs typeface="+mn-cs"/>
      </a:defRPr>
    </a:lvl6pPr>
    <a:lvl7pPr marL="10797235" algn="l" defTabSz="3599078" rtl="0" eaLnBrk="1" latinLnBrk="0" hangingPunct="1">
      <a:defRPr sz="7085" kern="1200">
        <a:solidFill>
          <a:schemeClr val="tx1"/>
        </a:solidFill>
        <a:latin typeface="+mn-lt"/>
        <a:ea typeface="+mn-ea"/>
        <a:cs typeface="+mn-cs"/>
      </a:defRPr>
    </a:lvl7pPr>
    <a:lvl8pPr marL="12596774" algn="l" defTabSz="3599078" rtl="0" eaLnBrk="1" latinLnBrk="0" hangingPunct="1">
      <a:defRPr sz="7085" kern="1200">
        <a:solidFill>
          <a:schemeClr val="tx1"/>
        </a:solidFill>
        <a:latin typeface="+mn-lt"/>
        <a:ea typeface="+mn-ea"/>
        <a:cs typeface="+mn-cs"/>
      </a:defRPr>
    </a:lvl8pPr>
    <a:lvl9pPr marL="14396314" algn="l" defTabSz="3599078" rtl="0" eaLnBrk="1" latinLnBrk="0" hangingPunct="1">
      <a:defRPr sz="70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21" d="100"/>
          <a:sy n="21" d="100"/>
        </p:scale>
        <p:origin x="237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1780" y="6135585"/>
            <a:ext cx="31866840" cy="13052213"/>
          </a:xfrm>
        </p:spPr>
        <p:txBody>
          <a:bodyPr anchor="b"/>
          <a:lstStyle>
            <a:lvl1pPr algn="ctr">
              <a:defRPr sz="24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6300" y="19691141"/>
            <a:ext cx="28117800" cy="9051499"/>
          </a:xfrm>
        </p:spPr>
        <p:txBody>
          <a:bodyPr/>
          <a:lstStyle>
            <a:lvl1pPr marL="0" indent="0" algn="ctr">
              <a:buNone/>
              <a:defRPr sz="9840"/>
            </a:lvl1pPr>
            <a:lvl2pPr marL="1874520" indent="0" algn="ctr">
              <a:buNone/>
              <a:defRPr sz="8200"/>
            </a:lvl2pPr>
            <a:lvl3pPr marL="3749040" indent="0" algn="ctr">
              <a:buNone/>
              <a:defRPr sz="7380"/>
            </a:lvl3pPr>
            <a:lvl4pPr marL="5623560" indent="0" algn="ctr">
              <a:buNone/>
              <a:defRPr sz="6560"/>
            </a:lvl4pPr>
            <a:lvl5pPr marL="7498080" indent="0" algn="ctr">
              <a:buNone/>
              <a:defRPr sz="6560"/>
            </a:lvl5pPr>
            <a:lvl6pPr marL="9372600" indent="0" algn="ctr">
              <a:buNone/>
              <a:defRPr sz="6560"/>
            </a:lvl6pPr>
            <a:lvl7pPr marL="11247120" indent="0" algn="ctr">
              <a:buNone/>
              <a:defRPr sz="6560"/>
            </a:lvl7pPr>
            <a:lvl8pPr marL="13121640" indent="0" algn="ctr">
              <a:buNone/>
              <a:defRPr sz="6560"/>
            </a:lvl8pPr>
            <a:lvl9pPr marL="14996160" indent="0" algn="ctr">
              <a:buNone/>
              <a:defRPr sz="65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3B9B-B85B-4984-A0F1-97686368872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AA63-BF1C-4B89-B4F8-797BD478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8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3B9B-B85B-4984-A0F1-97686368872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AA63-BF1C-4B89-B4F8-797BD478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1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29069" y="1996017"/>
            <a:ext cx="8083868" cy="317713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7467" y="1996017"/>
            <a:ext cx="23782973" cy="3177138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3B9B-B85B-4984-A0F1-97686368872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AA63-BF1C-4B89-B4F8-797BD478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4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3B9B-B85B-4984-A0F1-97686368872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AA63-BF1C-4B89-B4F8-797BD478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1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941" y="9346576"/>
            <a:ext cx="32335470" cy="15594962"/>
          </a:xfrm>
        </p:spPr>
        <p:txBody>
          <a:bodyPr anchor="b"/>
          <a:lstStyle>
            <a:lvl1pPr>
              <a:defRPr sz="24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7941" y="25089073"/>
            <a:ext cx="32335470" cy="8201022"/>
          </a:xfrm>
        </p:spPr>
        <p:txBody>
          <a:bodyPr/>
          <a:lstStyle>
            <a:lvl1pPr marL="0" indent="0">
              <a:buNone/>
              <a:defRPr sz="9840">
                <a:solidFill>
                  <a:schemeClr val="tx1"/>
                </a:solidFill>
              </a:defRPr>
            </a:lvl1pPr>
            <a:lvl2pPr marL="187452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3749040" indent="0">
              <a:buNone/>
              <a:defRPr sz="7380">
                <a:solidFill>
                  <a:schemeClr val="tx1">
                    <a:tint val="75000"/>
                  </a:schemeClr>
                </a:solidFill>
              </a:defRPr>
            </a:lvl3pPr>
            <a:lvl4pPr marL="5623560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4pPr>
            <a:lvl5pPr marL="7498080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5pPr>
            <a:lvl6pPr marL="9372600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6pPr>
            <a:lvl7pPr marL="11247120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7pPr>
            <a:lvl8pPr marL="13121640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8pPr>
            <a:lvl9pPr marL="14996160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3B9B-B85B-4984-A0F1-97686368872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AA63-BF1C-4B89-B4F8-797BD478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0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7465" y="9980084"/>
            <a:ext cx="15933420" cy="237873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79515" y="9980084"/>
            <a:ext cx="15933420" cy="237873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3B9B-B85B-4984-A0F1-97686368872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AA63-BF1C-4B89-B4F8-797BD478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1996025"/>
            <a:ext cx="32335470" cy="72464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2352" y="9190358"/>
            <a:ext cx="15860194" cy="4504052"/>
          </a:xfrm>
        </p:spPr>
        <p:txBody>
          <a:bodyPr anchor="b"/>
          <a:lstStyle>
            <a:lvl1pPr marL="0" indent="0">
              <a:buNone/>
              <a:defRPr sz="9840" b="1"/>
            </a:lvl1pPr>
            <a:lvl2pPr marL="1874520" indent="0">
              <a:buNone/>
              <a:defRPr sz="8200" b="1"/>
            </a:lvl2pPr>
            <a:lvl3pPr marL="3749040" indent="0">
              <a:buNone/>
              <a:defRPr sz="7380" b="1"/>
            </a:lvl3pPr>
            <a:lvl4pPr marL="5623560" indent="0">
              <a:buNone/>
              <a:defRPr sz="6560" b="1"/>
            </a:lvl4pPr>
            <a:lvl5pPr marL="7498080" indent="0">
              <a:buNone/>
              <a:defRPr sz="6560" b="1"/>
            </a:lvl5pPr>
            <a:lvl6pPr marL="9372600" indent="0">
              <a:buNone/>
              <a:defRPr sz="6560" b="1"/>
            </a:lvl6pPr>
            <a:lvl7pPr marL="11247120" indent="0">
              <a:buNone/>
              <a:defRPr sz="6560" b="1"/>
            </a:lvl7pPr>
            <a:lvl8pPr marL="13121640" indent="0">
              <a:buNone/>
              <a:defRPr sz="6560" b="1"/>
            </a:lvl8pPr>
            <a:lvl9pPr marL="14996160" indent="0">
              <a:buNone/>
              <a:defRPr sz="65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2352" y="13694410"/>
            <a:ext cx="15860194" cy="201424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79517" y="9190358"/>
            <a:ext cx="15938303" cy="4504052"/>
          </a:xfrm>
        </p:spPr>
        <p:txBody>
          <a:bodyPr anchor="b"/>
          <a:lstStyle>
            <a:lvl1pPr marL="0" indent="0">
              <a:buNone/>
              <a:defRPr sz="9840" b="1"/>
            </a:lvl1pPr>
            <a:lvl2pPr marL="1874520" indent="0">
              <a:buNone/>
              <a:defRPr sz="8200" b="1"/>
            </a:lvl2pPr>
            <a:lvl3pPr marL="3749040" indent="0">
              <a:buNone/>
              <a:defRPr sz="7380" b="1"/>
            </a:lvl3pPr>
            <a:lvl4pPr marL="5623560" indent="0">
              <a:buNone/>
              <a:defRPr sz="6560" b="1"/>
            </a:lvl4pPr>
            <a:lvl5pPr marL="7498080" indent="0">
              <a:buNone/>
              <a:defRPr sz="6560" b="1"/>
            </a:lvl5pPr>
            <a:lvl6pPr marL="9372600" indent="0">
              <a:buNone/>
              <a:defRPr sz="6560" b="1"/>
            </a:lvl6pPr>
            <a:lvl7pPr marL="11247120" indent="0">
              <a:buNone/>
              <a:defRPr sz="6560" b="1"/>
            </a:lvl7pPr>
            <a:lvl8pPr marL="13121640" indent="0">
              <a:buNone/>
              <a:defRPr sz="6560" b="1"/>
            </a:lvl8pPr>
            <a:lvl9pPr marL="14996160" indent="0">
              <a:buNone/>
              <a:defRPr sz="65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79517" y="13694410"/>
            <a:ext cx="15938303" cy="201424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3B9B-B85B-4984-A0F1-97686368872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AA63-BF1C-4B89-B4F8-797BD478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6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3B9B-B85B-4984-A0F1-97686368872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AA63-BF1C-4B89-B4F8-797BD478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9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3B9B-B85B-4984-A0F1-97686368872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AA63-BF1C-4B89-B4F8-797BD478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8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2499360"/>
            <a:ext cx="12091630" cy="8747760"/>
          </a:xfrm>
        </p:spPr>
        <p:txBody>
          <a:bodyPr anchor="b"/>
          <a:lstStyle>
            <a:lvl1pPr>
              <a:defRPr sz="13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8303" y="5397932"/>
            <a:ext cx="18979515" cy="26642483"/>
          </a:xfrm>
        </p:spPr>
        <p:txBody>
          <a:bodyPr/>
          <a:lstStyle>
            <a:lvl1pPr>
              <a:defRPr sz="13120"/>
            </a:lvl1pPr>
            <a:lvl2pPr>
              <a:defRPr sz="11480"/>
            </a:lvl2pPr>
            <a:lvl3pPr>
              <a:defRPr sz="984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48" y="11247120"/>
            <a:ext cx="12091630" cy="20836681"/>
          </a:xfrm>
        </p:spPr>
        <p:txBody>
          <a:bodyPr/>
          <a:lstStyle>
            <a:lvl1pPr marL="0" indent="0">
              <a:buNone/>
              <a:defRPr sz="6560"/>
            </a:lvl1pPr>
            <a:lvl2pPr marL="1874520" indent="0">
              <a:buNone/>
              <a:defRPr sz="5740"/>
            </a:lvl2pPr>
            <a:lvl3pPr marL="3749040" indent="0">
              <a:buNone/>
              <a:defRPr sz="4920"/>
            </a:lvl3pPr>
            <a:lvl4pPr marL="5623560" indent="0">
              <a:buNone/>
              <a:defRPr sz="4100"/>
            </a:lvl4pPr>
            <a:lvl5pPr marL="7498080" indent="0">
              <a:buNone/>
              <a:defRPr sz="4100"/>
            </a:lvl5pPr>
            <a:lvl6pPr marL="9372600" indent="0">
              <a:buNone/>
              <a:defRPr sz="4100"/>
            </a:lvl6pPr>
            <a:lvl7pPr marL="11247120" indent="0">
              <a:buNone/>
              <a:defRPr sz="4100"/>
            </a:lvl7pPr>
            <a:lvl8pPr marL="13121640" indent="0">
              <a:buNone/>
              <a:defRPr sz="4100"/>
            </a:lvl8pPr>
            <a:lvl9pPr marL="14996160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3B9B-B85B-4984-A0F1-97686368872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AA63-BF1C-4B89-B4F8-797BD478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6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2499360"/>
            <a:ext cx="12091630" cy="8747760"/>
          </a:xfrm>
        </p:spPr>
        <p:txBody>
          <a:bodyPr anchor="b"/>
          <a:lstStyle>
            <a:lvl1pPr>
              <a:defRPr sz="13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38303" y="5397932"/>
            <a:ext cx="18979515" cy="26642483"/>
          </a:xfrm>
        </p:spPr>
        <p:txBody>
          <a:bodyPr anchor="t"/>
          <a:lstStyle>
            <a:lvl1pPr marL="0" indent="0">
              <a:buNone/>
              <a:defRPr sz="13120"/>
            </a:lvl1pPr>
            <a:lvl2pPr marL="1874520" indent="0">
              <a:buNone/>
              <a:defRPr sz="11480"/>
            </a:lvl2pPr>
            <a:lvl3pPr marL="3749040" indent="0">
              <a:buNone/>
              <a:defRPr sz="9840"/>
            </a:lvl3pPr>
            <a:lvl4pPr marL="5623560" indent="0">
              <a:buNone/>
              <a:defRPr sz="8200"/>
            </a:lvl4pPr>
            <a:lvl5pPr marL="7498080" indent="0">
              <a:buNone/>
              <a:defRPr sz="8200"/>
            </a:lvl5pPr>
            <a:lvl6pPr marL="9372600" indent="0">
              <a:buNone/>
              <a:defRPr sz="8200"/>
            </a:lvl6pPr>
            <a:lvl7pPr marL="11247120" indent="0">
              <a:buNone/>
              <a:defRPr sz="8200"/>
            </a:lvl7pPr>
            <a:lvl8pPr marL="13121640" indent="0">
              <a:buNone/>
              <a:defRPr sz="8200"/>
            </a:lvl8pPr>
            <a:lvl9pPr marL="14996160" indent="0">
              <a:buNone/>
              <a:defRPr sz="8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48" y="11247120"/>
            <a:ext cx="12091630" cy="20836681"/>
          </a:xfrm>
        </p:spPr>
        <p:txBody>
          <a:bodyPr/>
          <a:lstStyle>
            <a:lvl1pPr marL="0" indent="0">
              <a:buNone/>
              <a:defRPr sz="6560"/>
            </a:lvl1pPr>
            <a:lvl2pPr marL="1874520" indent="0">
              <a:buNone/>
              <a:defRPr sz="5740"/>
            </a:lvl2pPr>
            <a:lvl3pPr marL="3749040" indent="0">
              <a:buNone/>
              <a:defRPr sz="4920"/>
            </a:lvl3pPr>
            <a:lvl4pPr marL="5623560" indent="0">
              <a:buNone/>
              <a:defRPr sz="4100"/>
            </a:lvl4pPr>
            <a:lvl5pPr marL="7498080" indent="0">
              <a:buNone/>
              <a:defRPr sz="4100"/>
            </a:lvl5pPr>
            <a:lvl6pPr marL="9372600" indent="0">
              <a:buNone/>
              <a:defRPr sz="4100"/>
            </a:lvl6pPr>
            <a:lvl7pPr marL="11247120" indent="0">
              <a:buNone/>
              <a:defRPr sz="4100"/>
            </a:lvl7pPr>
            <a:lvl8pPr marL="13121640" indent="0">
              <a:buNone/>
              <a:defRPr sz="4100"/>
            </a:lvl8pPr>
            <a:lvl9pPr marL="14996160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3B9B-B85B-4984-A0F1-97686368872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AA63-BF1C-4B89-B4F8-797BD478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4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7465" y="1996025"/>
            <a:ext cx="32335470" cy="7246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7465" y="9980084"/>
            <a:ext cx="32335470" cy="23787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7465" y="34748055"/>
            <a:ext cx="8435340" cy="19960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23B9B-B85B-4984-A0F1-97686368872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18695" y="34748055"/>
            <a:ext cx="12653010" cy="19960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77595" y="34748055"/>
            <a:ext cx="8435340" cy="19960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7AA63-BF1C-4B89-B4F8-797BD478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0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749040" rtl="0" eaLnBrk="1" latinLnBrk="0" hangingPunct="1">
        <a:lnSpc>
          <a:spcPct val="90000"/>
        </a:lnSpc>
        <a:spcBef>
          <a:spcPct val="0"/>
        </a:spcBef>
        <a:buNone/>
        <a:defRPr sz="18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37260" indent="-937260" algn="l" defTabSz="3749040" rtl="0" eaLnBrk="1" latinLnBrk="0" hangingPunct="1">
        <a:lnSpc>
          <a:spcPct val="90000"/>
        </a:lnSpc>
        <a:spcBef>
          <a:spcPts val="4100"/>
        </a:spcBef>
        <a:buFont typeface="Arial" panose="020B0604020202020204" pitchFamily="34" charset="0"/>
        <a:buChar char="•"/>
        <a:defRPr sz="11480" kern="1200">
          <a:solidFill>
            <a:schemeClr val="tx1"/>
          </a:solidFill>
          <a:latin typeface="+mn-lt"/>
          <a:ea typeface="+mn-ea"/>
          <a:cs typeface="+mn-cs"/>
        </a:defRPr>
      </a:lvl1pPr>
      <a:lvl2pPr marL="2811780" indent="-937260" algn="l" defTabSz="3749040" rtl="0" eaLnBrk="1" latinLnBrk="0" hangingPunct="1">
        <a:lnSpc>
          <a:spcPct val="90000"/>
        </a:lnSpc>
        <a:spcBef>
          <a:spcPts val="2050"/>
        </a:spcBef>
        <a:buFont typeface="Arial" panose="020B0604020202020204" pitchFamily="34" charset="0"/>
        <a:buChar char="•"/>
        <a:defRPr sz="9840" kern="1200">
          <a:solidFill>
            <a:schemeClr val="tx1"/>
          </a:solidFill>
          <a:latin typeface="+mn-lt"/>
          <a:ea typeface="+mn-ea"/>
          <a:cs typeface="+mn-cs"/>
        </a:defRPr>
      </a:lvl2pPr>
      <a:lvl3pPr marL="4686300" indent="-937260" algn="l" defTabSz="3749040" rtl="0" eaLnBrk="1" latinLnBrk="0" hangingPunct="1">
        <a:lnSpc>
          <a:spcPct val="90000"/>
        </a:lnSpc>
        <a:spcBef>
          <a:spcPts val="205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560820" indent="-937260" algn="l" defTabSz="3749040" rtl="0" eaLnBrk="1" latinLnBrk="0" hangingPunct="1">
        <a:lnSpc>
          <a:spcPct val="90000"/>
        </a:lnSpc>
        <a:spcBef>
          <a:spcPts val="2050"/>
        </a:spcBef>
        <a:buFont typeface="Arial" panose="020B0604020202020204" pitchFamily="34" charset="0"/>
        <a:buChar char="•"/>
        <a:defRPr sz="7380" kern="1200">
          <a:solidFill>
            <a:schemeClr val="tx1"/>
          </a:solidFill>
          <a:latin typeface="+mn-lt"/>
          <a:ea typeface="+mn-ea"/>
          <a:cs typeface="+mn-cs"/>
        </a:defRPr>
      </a:lvl4pPr>
      <a:lvl5pPr marL="8435340" indent="-937260" algn="l" defTabSz="3749040" rtl="0" eaLnBrk="1" latinLnBrk="0" hangingPunct="1">
        <a:lnSpc>
          <a:spcPct val="90000"/>
        </a:lnSpc>
        <a:spcBef>
          <a:spcPts val="2050"/>
        </a:spcBef>
        <a:buFont typeface="Arial" panose="020B0604020202020204" pitchFamily="34" charset="0"/>
        <a:buChar char="•"/>
        <a:defRPr sz="7380" kern="1200">
          <a:solidFill>
            <a:schemeClr val="tx1"/>
          </a:solidFill>
          <a:latin typeface="+mn-lt"/>
          <a:ea typeface="+mn-ea"/>
          <a:cs typeface="+mn-cs"/>
        </a:defRPr>
      </a:lvl5pPr>
      <a:lvl6pPr marL="10309860" indent="-937260" algn="l" defTabSz="3749040" rtl="0" eaLnBrk="1" latinLnBrk="0" hangingPunct="1">
        <a:lnSpc>
          <a:spcPct val="90000"/>
        </a:lnSpc>
        <a:spcBef>
          <a:spcPts val="2050"/>
        </a:spcBef>
        <a:buFont typeface="Arial" panose="020B0604020202020204" pitchFamily="34" charset="0"/>
        <a:buChar char="•"/>
        <a:defRPr sz="7380" kern="1200">
          <a:solidFill>
            <a:schemeClr val="tx1"/>
          </a:solidFill>
          <a:latin typeface="+mn-lt"/>
          <a:ea typeface="+mn-ea"/>
          <a:cs typeface="+mn-cs"/>
        </a:defRPr>
      </a:lvl6pPr>
      <a:lvl7pPr marL="12184380" indent="-937260" algn="l" defTabSz="3749040" rtl="0" eaLnBrk="1" latinLnBrk="0" hangingPunct="1">
        <a:lnSpc>
          <a:spcPct val="90000"/>
        </a:lnSpc>
        <a:spcBef>
          <a:spcPts val="2050"/>
        </a:spcBef>
        <a:buFont typeface="Arial" panose="020B0604020202020204" pitchFamily="34" charset="0"/>
        <a:buChar char="•"/>
        <a:defRPr sz="7380" kern="1200">
          <a:solidFill>
            <a:schemeClr val="tx1"/>
          </a:solidFill>
          <a:latin typeface="+mn-lt"/>
          <a:ea typeface="+mn-ea"/>
          <a:cs typeface="+mn-cs"/>
        </a:defRPr>
      </a:lvl7pPr>
      <a:lvl8pPr marL="14058900" indent="-937260" algn="l" defTabSz="3749040" rtl="0" eaLnBrk="1" latinLnBrk="0" hangingPunct="1">
        <a:lnSpc>
          <a:spcPct val="90000"/>
        </a:lnSpc>
        <a:spcBef>
          <a:spcPts val="2050"/>
        </a:spcBef>
        <a:buFont typeface="Arial" panose="020B0604020202020204" pitchFamily="34" charset="0"/>
        <a:buChar char="•"/>
        <a:defRPr sz="7380" kern="1200">
          <a:solidFill>
            <a:schemeClr val="tx1"/>
          </a:solidFill>
          <a:latin typeface="+mn-lt"/>
          <a:ea typeface="+mn-ea"/>
          <a:cs typeface="+mn-cs"/>
        </a:defRPr>
      </a:lvl8pPr>
      <a:lvl9pPr marL="15933420" indent="-937260" algn="l" defTabSz="3749040" rtl="0" eaLnBrk="1" latinLnBrk="0" hangingPunct="1">
        <a:lnSpc>
          <a:spcPct val="90000"/>
        </a:lnSpc>
        <a:spcBef>
          <a:spcPts val="2050"/>
        </a:spcBef>
        <a:buFont typeface="Arial" panose="020B0604020202020204" pitchFamily="34" charset="0"/>
        <a:buChar char="•"/>
        <a:defRPr sz="73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49040" rtl="0" eaLnBrk="1" latinLnBrk="0" hangingPunct="1">
        <a:defRPr sz="7380" kern="1200">
          <a:solidFill>
            <a:schemeClr val="tx1"/>
          </a:solidFill>
          <a:latin typeface="+mn-lt"/>
          <a:ea typeface="+mn-ea"/>
          <a:cs typeface="+mn-cs"/>
        </a:defRPr>
      </a:lvl1pPr>
      <a:lvl2pPr marL="1874520" algn="l" defTabSz="3749040" rtl="0" eaLnBrk="1" latinLnBrk="0" hangingPunct="1">
        <a:defRPr sz="7380" kern="1200">
          <a:solidFill>
            <a:schemeClr val="tx1"/>
          </a:solidFill>
          <a:latin typeface="+mn-lt"/>
          <a:ea typeface="+mn-ea"/>
          <a:cs typeface="+mn-cs"/>
        </a:defRPr>
      </a:lvl2pPr>
      <a:lvl3pPr marL="3749040" algn="l" defTabSz="3749040" rtl="0" eaLnBrk="1" latinLnBrk="0" hangingPunct="1">
        <a:defRPr sz="7380" kern="1200">
          <a:solidFill>
            <a:schemeClr val="tx1"/>
          </a:solidFill>
          <a:latin typeface="+mn-lt"/>
          <a:ea typeface="+mn-ea"/>
          <a:cs typeface="+mn-cs"/>
        </a:defRPr>
      </a:lvl3pPr>
      <a:lvl4pPr marL="5623560" algn="l" defTabSz="3749040" rtl="0" eaLnBrk="1" latinLnBrk="0" hangingPunct="1">
        <a:defRPr sz="7380" kern="1200">
          <a:solidFill>
            <a:schemeClr val="tx1"/>
          </a:solidFill>
          <a:latin typeface="+mn-lt"/>
          <a:ea typeface="+mn-ea"/>
          <a:cs typeface="+mn-cs"/>
        </a:defRPr>
      </a:lvl4pPr>
      <a:lvl5pPr marL="7498080" algn="l" defTabSz="3749040" rtl="0" eaLnBrk="1" latinLnBrk="0" hangingPunct="1">
        <a:defRPr sz="7380" kern="1200">
          <a:solidFill>
            <a:schemeClr val="tx1"/>
          </a:solidFill>
          <a:latin typeface="+mn-lt"/>
          <a:ea typeface="+mn-ea"/>
          <a:cs typeface="+mn-cs"/>
        </a:defRPr>
      </a:lvl5pPr>
      <a:lvl6pPr marL="9372600" algn="l" defTabSz="3749040" rtl="0" eaLnBrk="1" latinLnBrk="0" hangingPunct="1">
        <a:defRPr sz="7380" kern="1200">
          <a:solidFill>
            <a:schemeClr val="tx1"/>
          </a:solidFill>
          <a:latin typeface="+mn-lt"/>
          <a:ea typeface="+mn-ea"/>
          <a:cs typeface="+mn-cs"/>
        </a:defRPr>
      </a:lvl6pPr>
      <a:lvl7pPr marL="11247120" algn="l" defTabSz="3749040" rtl="0" eaLnBrk="1" latinLnBrk="0" hangingPunct="1">
        <a:defRPr sz="7380" kern="1200">
          <a:solidFill>
            <a:schemeClr val="tx1"/>
          </a:solidFill>
          <a:latin typeface="+mn-lt"/>
          <a:ea typeface="+mn-ea"/>
          <a:cs typeface="+mn-cs"/>
        </a:defRPr>
      </a:lvl7pPr>
      <a:lvl8pPr marL="13121640" algn="l" defTabSz="3749040" rtl="0" eaLnBrk="1" latinLnBrk="0" hangingPunct="1">
        <a:defRPr sz="7380" kern="1200">
          <a:solidFill>
            <a:schemeClr val="tx1"/>
          </a:solidFill>
          <a:latin typeface="+mn-lt"/>
          <a:ea typeface="+mn-ea"/>
          <a:cs typeface="+mn-cs"/>
        </a:defRPr>
      </a:lvl8pPr>
      <a:lvl9pPr marL="14996160" algn="l" defTabSz="3749040" rtl="0" eaLnBrk="1" latinLnBrk="0" hangingPunct="1">
        <a:defRPr sz="73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24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3531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John Lucas</dc:creator>
  <cp:lastModifiedBy>Benjamin John Lucas</cp:lastModifiedBy>
  <cp:revision>1</cp:revision>
  <dcterms:created xsi:type="dcterms:W3CDTF">2016-08-10T14:15:26Z</dcterms:created>
  <dcterms:modified xsi:type="dcterms:W3CDTF">2016-08-10T14:16:00Z</dcterms:modified>
</cp:coreProperties>
</file>