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75" r:id="rId2"/>
    <p:sldId id="376" r:id="rId3"/>
    <p:sldId id="377" r:id="rId4"/>
    <p:sldId id="378" r:id="rId5"/>
    <p:sldId id="379" r:id="rId6"/>
    <p:sldId id="388" r:id="rId7"/>
    <p:sldId id="380" r:id="rId8"/>
    <p:sldId id="381" r:id="rId9"/>
    <p:sldId id="382" r:id="rId10"/>
    <p:sldId id="384" r:id="rId11"/>
    <p:sldId id="383" r:id="rId12"/>
    <p:sldId id="385" r:id="rId13"/>
    <p:sldId id="386" r:id="rId14"/>
    <p:sldId id="370" r:id="rId15"/>
    <p:sldId id="38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97" autoAdjust="0"/>
  </p:normalViewPr>
  <p:slideViewPr>
    <p:cSldViewPr>
      <p:cViewPr varScale="1">
        <p:scale>
          <a:sx n="102" d="100"/>
          <a:sy n="102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C55A0E6-BE1B-F547-8861-F720B1099139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72ABEE1-3CA0-5340-95A9-7525DBC60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29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75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23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45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45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4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84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33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33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33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23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64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2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1b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Can We Tell If Something Is Making a Sound?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What Did Your Senses Tell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100" dirty="0"/>
              <a:t>What did you </a:t>
            </a:r>
            <a:r>
              <a:rPr lang="en-US" sz="3100" b="1" dirty="0"/>
              <a:t>hear</a:t>
            </a:r>
            <a:r>
              <a:rPr lang="en-US" sz="3100" dirty="0"/>
              <a:t> when you plucked the rubber band?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What did you </a:t>
            </a:r>
            <a:r>
              <a:rPr lang="en-US" sz="3100" b="1" dirty="0"/>
              <a:t>see</a:t>
            </a:r>
            <a:r>
              <a:rPr lang="en-US" sz="3100" dirty="0"/>
              <a:t>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What did you </a:t>
            </a:r>
            <a:r>
              <a:rPr lang="en-US" sz="3100" b="1" dirty="0"/>
              <a:t>feel</a:t>
            </a:r>
            <a:r>
              <a:rPr lang="en-US" sz="31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7463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What Evidence Did You Find?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598" y="1600200"/>
          <a:ext cx="7848601" cy="4724399"/>
        </p:xfrm>
        <a:graphic>
          <a:graphicData uri="http://schemas.openxmlformats.org/drawingml/2006/table">
            <a:tbl>
              <a:tblPr/>
              <a:tblGrid>
                <a:gridCol w="1810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0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4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0716">
                <a:tc>
                  <a:txBody>
                    <a:bodyPr/>
                    <a:lstStyle/>
                    <a:p>
                      <a:pPr marL="4572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My Evidence</a:t>
                      </a:r>
                      <a:r>
                        <a:rPr lang="en-US" sz="18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 of Sound Is That 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 Hear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 See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 Feel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6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Pull on a rubber band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stretched across a plastic container and then let go.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524000" y="5562600"/>
            <a:ext cx="7794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8" t="16444" r="22626" b="16107"/>
          <a:stretch/>
        </p:blipFill>
        <p:spPr bwMode="auto">
          <a:xfrm>
            <a:off x="3124200" y="1752600"/>
            <a:ext cx="365760" cy="4967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1" t="20741" r="9924" b="19259"/>
          <a:stretch/>
        </p:blipFill>
        <p:spPr bwMode="auto">
          <a:xfrm>
            <a:off x="4953000" y="1828800"/>
            <a:ext cx="852313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4" name="Picture 13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9" t="10067" r="12772" b="8725"/>
          <a:stretch/>
        </p:blipFill>
        <p:spPr bwMode="auto">
          <a:xfrm>
            <a:off x="7239000" y="1828800"/>
            <a:ext cx="387298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5" name="Pictur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648200"/>
            <a:ext cx="165954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can we tell if something is making a sound?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Think about our investigations with the ruler and the rubber band.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are some ways we can tell whether something is making a sound?</a:t>
            </a:r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22138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Let’s Compare Our Evidence!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Compare the evidence you recorded on your both of your data tables (handouts 1.1 and 1.2).</a:t>
            </a:r>
            <a:endParaRPr lang="en-US" sz="3200" i="1" dirty="0"/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evidence of sound did you find with your </a:t>
            </a:r>
            <a:r>
              <a:rPr lang="en-US" sz="3200" b="1" dirty="0"/>
              <a:t>ears</a:t>
            </a:r>
            <a:r>
              <a:rPr lang="en-US" sz="3200" dirty="0"/>
              <a:t>, </a:t>
            </a:r>
            <a:r>
              <a:rPr lang="en-US" sz="3200" b="1" dirty="0"/>
              <a:t>eyes</a:t>
            </a:r>
            <a:r>
              <a:rPr lang="en-US" sz="3200" dirty="0"/>
              <a:t>, and </a:t>
            </a:r>
            <a:r>
              <a:rPr lang="en-US" sz="3200" b="1" dirty="0"/>
              <a:t>hands</a:t>
            </a:r>
            <a:r>
              <a:rPr lang="en-US" sz="3200" dirty="0"/>
              <a:t>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are both </a:t>
            </a:r>
            <a:r>
              <a:rPr lang="en-US" sz="3200" dirty="0" err="1"/>
              <a:t>soundmakers</a:t>
            </a:r>
            <a:r>
              <a:rPr lang="en-US" sz="3200" dirty="0"/>
              <a:t> the same or different?</a:t>
            </a:r>
          </a:p>
        </p:txBody>
      </p:sp>
    </p:spTree>
    <p:extLst>
      <p:ext uri="{BB962C8B-B14F-4D97-AF65-F5344CB8AC3E}">
        <p14:creationId xmlns:p14="http://schemas.microsoft.com/office/powerpoint/2010/main" val="72213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>
            <a:noAutofit/>
          </a:bodyPr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36576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Our senses help us find evidence that objects are making sounds.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We can </a:t>
            </a:r>
            <a:r>
              <a:rPr lang="en-US" sz="3200" b="1" dirty="0"/>
              <a:t>hear</a:t>
            </a:r>
            <a:r>
              <a:rPr lang="en-US" sz="3200" dirty="0"/>
              <a:t> sounds with our ears.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We can </a:t>
            </a:r>
            <a:r>
              <a:rPr lang="en-US" sz="3200" b="1" dirty="0"/>
              <a:t>see</a:t>
            </a:r>
            <a:r>
              <a:rPr lang="en-US" sz="3200" dirty="0"/>
              <a:t> vibrations with eyes.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We can </a:t>
            </a:r>
            <a:r>
              <a:rPr lang="en-US" sz="3200" b="1" dirty="0"/>
              <a:t>feel</a:t>
            </a:r>
            <a:r>
              <a:rPr lang="en-US" sz="3200" dirty="0"/>
              <a:t> vibrations with our </a:t>
            </a:r>
            <a:br>
              <a:rPr lang="en-US" sz="3200" dirty="0"/>
            </a:br>
            <a:r>
              <a:rPr lang="en-US" sz="3200" dirty="0"/>
              <a:t>hands.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3657600"/>
            <a:ext cx="1111624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4267200"/>
            <a:ext cx="1612526" cy="9937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7600" y="2743200"/>
            <a:ext cx="877663" cy="793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0" y="52578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So far we’ve learned that some objects </a:t>
            </a:r>
            <a:r>
              <a:rPr lang="en-US" sz="3200" b="1" dirty="0"/>
              <a:t>vibrate</a:t>
            </a:r>
            <a:r>
              <a:rPr lang="en-US" sz="3200" dirty="0"/>
              <a:t> when they make sounds.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But do you think </a:t>
            </a:r>
            <a:r>
              <a:rPr lang="en-US" sz="3200" b="1" dirty="0"/>
              <a:t>all</a:t>
            </a:r>
            <a:r>
              <a:rPr lang="en-US" sz="3200" dirty="0"/>
              <a:t> </a:t>
            </a:r>
            <a:r>
              <a:rPr lang="en-US" sz="3200" dirty="0" err="1"/>
              <a:t>soundmakers</a:t>
            </a:r>
            <a:r>
              <a:rPr lang="en-US" sz="3200" dirty="0"/>
              <a:t> vibrate?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We’ll find out next time when we explore some new </a:t>
            </a:r>
            <a:r>
              <a:rPr lang="en-US" sz="3200" dirty="0" err="1"/>
              <a:t>soundmakers</a:t>
            </a:r>
            <a:r>
              <a:rPr lang="en-US" sz="3200" dirty="0"/>
              <a:t>. One of these new </a:t>
            </a:r>
            <a:r>
              <a:rPr lang="en-US" sz="3200" dirty="0" err="1"/>
              <a:t>soundmakers</a:t>
            </a:r>
            <a:r>
              <a:rPr lang="en-US" sz="3200" dirty="0"/>
              <a:t> is YOU!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Do you think </a:t>
            </a:r>
            <a:r>
              <a:rPr lang="en-US" sz="3200" b="1" dirty="0"/>
              <a:t>you</a:t>
            </a:r>
            <a:r>
              <a:rPr lang="en-US" sz="3200" dirty="0"/>
              <a:t> vibrate when you make a sound? </a:t>
            </a:r>
          </a:p>
        </p:txBody>
      </p:sp>
    </p:spTree>
    <p:extLst>
      <p:ext uri="{BB962C8B-B14F-4D97-AF65-F5344CB8AC3E}">
        <p14:creationId xmlns:p14="http://schemas.microsoft.com/office/powerpoint/2010/main" val="72213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Why do we hear sound?</a:t>
            </a:r>
          </a:p>
        </p:txBody>
      </p:sp>
    </p:spTree>
    <p:extLst>
      <p:ext uri="{BB962C8B-B14F-4D97-AF65-F5344CB8AC3E}">
        <p14:creationId xmlns:p14="http://schemas.microsoft.com/office/powerpoint/2010/main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we tell if something is making a sound?</a:t>
            </a:r>
          </a:p>
        </p:txBody>
      </p:sp>
    </p:spTree>
    <p:extLst>
      <p:ext uri="{BB962C8B-B14F-4D97-AF65-F5344CB8AC3E}">
        <p14:creationId xmlns:p14="http://schemas.microsoft.com/office/powerpoint/2010/main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Review: What Is Evidence?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8001000" cy="4916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365760">
              <a:spcBef>
                <a:spcPts val="1200"/>
              </a:spcBef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150" b="1" dirty="0">
                <a:latin typeface="Calibri" pitchFamily="34" charset="0"/>
              </a:rPr>
              <a:t>Evidence</a:t>
            </a:r>
            <a:r>
              <a:rPr lang="en-US" sz="3150" dirty="0">
                <a:latin typeface="Calibri" pitchFamily="34" charset="0"/>
              </a:rPr>
              <a:t> is what we find out or understand that helps us know something.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150" dirty="0">
                <a:latin typeface="Calibri" pitchFamily="34" charset="0"/>
              </a:rPr>
              <a:t>Hearing a sound with our ears is evidence that something is making a sound!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150" dirty="0">
                <a:latin typeface="Calibri" pitchFamily="34" charset="0"/>
              </a:rPr>
              <a:t>Scientists are like detectives because they use evidence to figure out how the world works.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150" dirty="0">
                <a:latin typeface="Calibri" pitchFamily="34" charset="0"/>
              </a:rPr>
              <a:t>We’re detectives, too, because we’re gathering evidence to figure out why we hear sound!  </a:t>
            </a:r>
          </a:p>
        </p:txBody>
      </p:sp>
    </p:spTree>
    <p:extLst>
      <p:ext uri="{BB962C8B-B14F-4D97-AF65-F5344CB8AC3E}">
        <p14:creationId xmlns:p14="http://schemas.microsoft.com/office/powerpoint/2010/main" val="29295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A New </a:t>
            </a:r>
            <a:r>
              <a:rPr lang="en-US" dirty="0" err="1"/>
              <a:t>Soundmaker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94"/>
          <a:stretch/>
        </p:blipFill>
        <p:spPr bwMode="auto">
          <a:xfrm>
            <a:off x="1447800" y="1676400"/>
            <a:ext cx="6172200" cy="381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rto="http://schemas.microsoft.com/office/word/2006/arto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629400" y="5486400"/>
            <a:ext cx="1219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Courtesy of BSCS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2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What Do You Predict?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7772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1">
                  <a:lumMod val="85000"/>
                </a:schemeClr>
              </a:buClr>
            </a:pPr>
            <a:r>
              <a:rPr lang="en-US" sz="3200" dirty="0">
                <a:latin typeface="Calibri" pitchFamily="34" charset="0"/>
              </a:rPr>
              <a:t>How will you know if our new </a:t>
            </a:r>
            <a:r>
              <a:rPr lang="en-US" sz="3200" dirty="0" err="1">
                <a:latin typeface="Calibri" pitchFamily="34" charset="0"/>
              </a:rPr>
              <a:t>soundmaker</a:t>
            </a:r>
            <a:r>
              <a:rPr lang="en-US" sz="3200" dirty="0">
                <a:latin typeface="Calibri" pitchFamily="34" charset="0"/>
              </a:rPr>
              <a:t> is making a sound? What evidence do you think you’ll find?</a:t>
            </a:r>
          </a:p>
          <a:p>
            <a:pPr marL="731520" indent="-365760">
              <a:spcBef>
                <a:spcPts val="2400"/>
              </a:spcBef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Talk about these questions with an elbow partner. </a:t>
            </a:r>
          </a:p>
          <a:p>
            <a:pPr marL="731520" indent="-365760">
              <a:spcBef>
                <a:spcPts val="600"/>
              </a:spcBef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Then write your ideas in your science notebook. </a:t>
            </a:r>
          </a:p>
          <a:p>
            <a:pPr marL="731520" indent="-365760">
              <a:spcBef>
                <a:spcPts val="600"/>
              </a:spcBef>
              <a:buClr>
                <a:schemeClr val="bg1">
                  <a:lumMod val="8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Be prepared to share your predictions!</a:t>
            </a:r>
          </a:p>
        </p:txBody>
      </p:sp>
    </p:spTree>
    <p:extLst>
      <p:ext uri="{BB962C8B-B14F-4D97-AF65-F5344CB8AC3E}">
        <p14:creationId xmlns:p14="http://schemas.microsoft.com/office/powerpoint/2010/main" val="29295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An Important Science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Vibrate </a:t>
            </a:r>
            <a:r>
              <a:rPr lang="en-US" sz="3200" dirty="0"/>
              <a:t>is an important science word we learned last time.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If something is moving back and forth quickly, we say that it’s </a:t>
            </a:r>
            <a:r>
              <a:rPr lang="en-US" sz="3200" b="1" dirty="0"/>
              <a:t>vibrating</a:t>
            </a:r>
            <a:r>
              <a:rPr lang="en-US" sz="3200" dirty="0"/>
              <a:t>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During today’s investigation, look for evidence of something vibrating.</a:t>
            </a:r>
          </a:p>
        </p:txBody>
      </p:sp>
    </p:spTree>
    <p:extLst>
      <p:ext uri="{BB962C8B-B14F-4D97-AF65-F5344CB8AC3E}">
        <p14:creationId xmlns:p14="http://schemas.microsoft.com/office/powerpoint/2010/main" val="255746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err="1"/>
              <a:t>Soundmakers</a:t>
            </a:r>
            <a:r>
              <a:rPr lang="en-US" dirty="0"/>
              <a:t> Data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598" y="1600200"/>
          <a:ext cx="7848601" cy="4724399"/>
        </p:xfrm>
        <a:graphic>
          <a:graphicData uri="http://schemas.openxmlformats.org/drawingml/2006/table">
            <a:tbl>
              <a:tblPr/>
              <a:tblGrid>
                <a:gridCol w="1810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0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4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0716">
                <a:tc>
                  <a:txBody>
                    <a:bodyPr/>
                    <a:lstStyle/>
                    <a:p>
                      <a:pPr marL="4572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My Evidence</a:t>
                      </a:r>
                      <a:r>
                        <a:rPr lang="en-US" sz="1800" b="1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 of Sound Is That 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 Hear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 See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 Feel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… 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8204" marR="48204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6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Pull on a rubber band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stretched across a plastic container and then let go.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04" marR="48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524000" y="5562600"/>
            <a:ext cx="7794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8" t="16444" r="22626" b="16107"/>
          <a:stretch/>
        </p:blipFill>
        <p:spPr bwMode="auto">
          <a:xfrm>
            <a:off x="3124200" y="1752600"/>
            <a:ext cx="365760" cy="4967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3" name="Picture 1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1" t="20741" r="9924" b="19259"/>
          <a:stretch/>
        </p:blipFill>
        <p:spPr bwMode="auto">
          <a:xfrm>
            <a:off x="4953000" y="1828800"/>
            <a:ext cx="852313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4" name="Picture 13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9" t="10067" r="12772" b="8725"/>
          <a:stretch/>
        </p:blipFill>
        <p:spPr bwMode="auto">
          <a:xfrm>
            <a:off x="7239000" y="1828800"/>
            <a:ext cx="387298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5" name="Pictur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648200"/>
            <a:ext cx="165954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03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Rubber-Band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100" b="1" dirty="0"/>
              <a:t>Pairs: </a:t>
            </a:r>
            <a:r>
              <a:rPr lang="en-US" sz="3100" dirty="0"/>
              <a:t>Take turns making sounds with your rubber-band </a:t>
            </a:r>
            <a:r>
              <a:rPr lang="en-US" sz="3100" dirty="0" err="1"/>
              <a:t>soundmaker</a:t>
            </a:r>
            <a:r>
              <a:rPr lang="en-US" sz="3100" dirty="0"/>
              <a:t> just like I did. (You can look at the picture and instructions on the handout too.)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Use your ears, eyes, and hands to find evidence that the </a:t>
            </a:r>
            <a:r>
              <a:rPr lang="en-US" sz="3100" dirty="0" err="1"/>
              <a:t>soundmaker</a:t>
            </a:r>
            <a:r>
              <a:rPr lang="en-US" sz="3100" dirty="0"/>
              <a:t> is making a sound.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Talk with your partner about what you hear, see, and feel.</a:t>
            </a:r>
          </a:p>
          <a:p>
            <a:pPr marL="365760" indent="-365760">
              <a:spcBef>
                <a:spcPts val="1200"/>
              </a:spcBef>
            </a:pPr>
            <a:r>
              <a:rPr lang="en-US" sz="3100" dirty="0"/>
              <a:t>Record your evidence on your data table.</a:t>
            </a:r>
          </a:p>
        </p:txBody>
      </p:sp>
    </p:spTree>
    <p:extLst>
      <p:ext uri="{BB962C8B-B14F-4D97-AF65-F5344CB8AC3E}">
        <p14:creationId xmlns:p14="http://schemas.microsoft.com/office/powerpoint/2010/main" val="2557463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5925</TotalTime>
  <Words>579</Words>
  <Application>Microsoft Office PowerPoint</Application>
  <PresentationFormat>On-screen Show (4:3)</PresentationFormat>
  <Paragraphs>88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Clarity</vt:lpstr>
      <vt:lpstr>Sound Lesson 1b</vt:lpstr>
      <vt:lpstr>Unit Central Question</vt:lpstr>
      <vt:lpstr>Today’s Focus Question</vt:lpstr>
      <vt:lpstr>Review: What Is Evidence?</vt:lpstr>
      <vt:lpstr>A New Soundmaker</vt:lpstr>
      <vt:lpstr>What Do You Predict?</vt:lpstr>
      <vt:lpstr>An Important Science Word</vt:lpstr>
      <vt:lpstr>Soundmakers Data Table</vt:lpstr>
      <vt:lpstr>Rubber-Band Investigation</vt:lpstr>
      <vt:lpstr>What Did Your Senses Tell You?</vt:lpstr>
      <vt:lpstr>What Evidence Did You Find?</vt:lpstr>
      <vt:lpstr>Let’s Summarize!</vt:lpstr>
      <vt:lpstr>Let’s Compare Our Evidence!</vt:lpstr>
      <vt:lpstr>Key Science Ideas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174</cp:revision>
  <cp:lastPrinted>2018-02-27T22:25:43Z</cp:lastPrinted>
  <dcterms:created xsi:type="dcterms:W3CDTF">2014-06-10T18:20:14Z</dcterms:created>
  <dcterms:modified xsi:type="dcterms:W3CDTF">2019-11-14T23:55:18Z</dcterms:modified>
</cp:coreProperties>
</file>