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77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73" r:id="rId21"/>
    <p:sldId id="396" r:id="rId22"/>
    <p:sldId id="3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9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A5D8-6F50-4848-9284-B97B820437CD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875C-CAE4-1F4C-99A8-7595B3A163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9294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58756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945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6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78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6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6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86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3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946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Sound</a:t>
            </a:r>
            <a:br>
              <a:rPr lang="en-US" altLang="en-US" dirty="0"/>
            </a:br>
            <a:r>
              <a:rPr lang="en-US" altLang="en-US" dirty="0"/>
              <a:t>Lesson 2b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Do </a:t>
            </a:r>
            <a:r>
              <a:rPr lang="en-US" altLang="en-US" sz="4000" dirty="0" err="1">
                <a:solidFill>
                  <a:srgbClr val="0070C0"/>
                </a:solidFill>
              </a:rPr>
              <a:t>Soundmakers</a:t>
            </a:r>
            <a:r>
              <a:rPr lang="en-US" altLang="en-US" sz="4000" dirty="0">
                <a:solidFill>
                  <a:srgbClr val="0070C0"/>
                </a:solidFill>
              </a:rPr>
              <a:t> Always Vibrate? What Is Our Evidence?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Investigation: Does It Vibrate?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3340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Take turns making a sound with the tuning fork by tapping it on your shoe the way I did. 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First, look carefully to </a:t>
            </a:r>
            <a:r>
              <a:rPr lang="en-US" sz="2800" b="1" dirty="0"/>
              <a:t>see</a:t>
            </a:r>
            <a:r>
              <a:rPr lang="en-US" sz="2800" dirty="0"/>
              <a:t> if something is vibrating. Then see if you can </a:t>
            </a:r>
            <a:r>
              <a:rPr lang="en-US" sz="2800" b="1" dirty="0"/>
              <a:t>feel</a:t>
            </a:r>
            <a:r>
              <a:rPr lang="en-US" sz="2800" dirty="0"/>
              <a:t> something vibrating. 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Work together. Have one partner make a sound with the tuning fork. Have the other partner touch the ends of the tuning fork very gently. Then switch roles.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Then make a sound with the tuning fork and hold it against a desk. What do you see and hear? Can you feel the tuning fork vibrating? </a:t>
            </a:r>
          </a:p>
        </p:txBody>
      </p:sp>
      <p:sp>
        <p:nvSpPr>
          <p:cNvPr id="5" name="AutoShape 4" descr="Image result for ruler i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ler i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uler in 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SEBQVFBUVFRQUFRQVFBUWFxUVFxQWFxcYGBUYHCggGRolGxQWITEhJSkrLi4uGB8zODQsNygtLisBCgoKDg0OGxAQGywmHyUtLCw4NDQsLCwuLCwsLCwsLCwsLC0sLCwsLywsLCwsLCwsLCwsLCwsLDQsLCwsNCwsL//AABEIALwBDQMBEQACEQEDEQH/xAAbAAEAAQUBAAAAAAAAAAAAAAAAAQIDBAUGB//EAEIQAAEDAQYCBgUMAAUFAQAAAAEAAgMRBAUSITFRBkETFCJhcZEyUoGToQcjM0JicpKxwdHS8ENTgqLhFSSywvEW/8QAGwEBAAIDAQEAAAAAAAAAAAAAAAEEAgMFBgf/xAA3EQACAQMCAwUGBgEEAwAAAAAAAQIDBBEhMQUSURNBYdHwcYGRobHBFCIyM0LhBiNSYvFDgpL/2gAMAwEAAhEDEQA/APcUAQBAEAQBAEAQBAEAQBAEAQBAEAQBAEAQBAEAQBAQShBCAKQQgIQEKQEBCAgqAQpBkLEkIAgCAIAgCAIAgCAIAgLFptjI83uA/PyVevd0aH7ksfX4bmcKcp/pRr7RfrWioaSNyQ0fquVPjtPOIQb+XmWoWUnu/uYb+NLK1tXvGL1WVefMCnmr1vfKpT5prlfQsLg91J4jHTq9Pqai1/KQwfRQOd3vcGfAByyleruRfpf45Uf7k0vYs+R1Fw31Ha48cZoRk9h1Ydj3bHmrNKrGoso415Z1LWpyT9z7mjZLYVAgCAIAgCEEICEAQBAQgBQFKnICAhSCCgIQGQsSQgCAIAgIBQEoAgCAIDAt98wQfTSsYdie1+EZnyWEqkY/qZYo2let+3Bv3afHY5q8PlFgbUQsfKeRPzbfj2vgq0ryC/SsnXof49cT/caj835fM5G+OLZp3YqMjoKDCKmneXa6nkNVzLiMK8+eUddju23BqFGOG3L2/wBGmmtT3+m9zjyqSaJGEY7LB0YUYQ/RFIsBZG4KAbC474kssgkiPc5p0e3Y/vyWynUlTllFO9sqd1T5J+596PYbjviO1RiSM9zmnVjtj+/NdanUjUWUeCu7Spa1OSfufVdTYrYVQgIJQEoAhBCAICEAQEIAgIKAhAFkCFAKSFJBkLEyCAIAgLaArAQFE07WDE9waBzcQB5lQ2luZRjKTxFZZorfxpZIv8TpDtGMVf8AV6PxWmVzTj35OlR4Pd1f449uny3+Rzdv+Ud5qIIQ3Z0hxH8LafmVWlev+KOtR/xyO9Wfw835HNXhxLapq45n09VhwD/bSvtVeVepLdnYocLtaP6YLPjr9TUsBJoBUn4lasF9tJZZlGxAZOkY121a08TyWfJ1Zo/EN6xi2jHngLDR3mNCNwdli00bqdSM1lFpYmYQBAVaKSNzOuW9pLLIJIj3OadHt2P9yWVOpKEsoq3lnTuqfJU+Pen4HsFw33Ha4xJGaHRzD6TDsf0PNdelVjUWUeBvLOpa1OSfufc0bF62FUAICpAEAQgIClAKoCKoAgCAhAQpBCAIC8oJCAICknZASAgJQHmXyjXdIJumcS6N1AzZhDRVvdWhPf7FzbuEubm7j13Abmk6fZJYkt/HXf7HGlVD0SKShkQgMy6T8530dTxp/wDVnDcr3X7ZebMWgBhAIHaYQC58lcwQc891lnG3pmlwUm3Jd+/ckUXk0AUGge7D3NoKjwxVUTM7ZtvPgs+3/o161FwICUI3IQkIDYXJeUtnlEkJzHpAmjXNqKh1eS2U5yhLMSpe21K4pclT3dU/A9guO+I7UzEw5jJ7ObTsQutTqRmso8DdWlS2nyzXsfczZrYVQgCAIAhBBCApQEICUAQEFAQgBUghAXlBIQFJPJASAgJQFLkBgWxkcwfBJRwLRibzbWuE92mXgtVRKWhupSqUWqsdOj9m55JxDc77LKY35jVruTm7+O4XKqQcXg95YXsLqkpLfvXR+tjVFYHQRCAVoctUGjRlC8HmgxAE5YsIr50qs1NvQoXSpW1KVaSbS1wvXd9DGkaQaO9nPLXLuWMotPDLNvXpV6aqUnlP18ShQbyrRCNyEJIJ3UEmwsNzTykdHFIR6wYafiOXxWyNKctkylWv7eivzTWfb9tybxsklmd0cjCx1MQNfYaEa6b5VzFVM4Sp6NEW1andLtISytii6Lzks0gkiNCNRycObXDmFjCo4PmRsurSnc03TqLzXij2Hh6/Y7XHjZk4UD2HVp/UbFdalVjUWUeBvbKpaVOSfufX10NqtpTCAIAgCEEUQEUQBAQgCAgoCFIKXFSC+sSQgCAIAgCA5biayPhkFtgFS0YZmevGOfiP7oq1aLi+0j7/AGHWsalOrB2tXRPWL6S8mZF4WOK8LMMJ1GKN/Nrtj+RCxqQVSOUaqFarYXGq20a6r1seT2+yOhe6OQUc00IXOlFp4Z7qhWhWgpwejLANP7ooNr1KaITktzaVHLNQJQjOLhLZ6GptnFLWydDgxAEdvQtJ9INHMGvmF0I0e0pa+48FaVqnC7qVPOYp4a6ruftX9G5ilBFQa1zrsqDWHhnu4yVSKnF5T19pt7p4atNpzij7P+Y/ss9hIqR4ArbChOeyKdzxS2t9Jy16LV/172jp7NwNDFTrUznHXBEKeZzNPJW4WS/kzz9x/klR6Uope3V+X1NzFFBZqCzWdtaVEhaXud4HNxpmDnlRWoUYQ2Rw7i/uK/65t/T4LQv2y0yPbjxBrcqtxHEw6DJutTmKka08diKjLFrs0dujMEn0jBVsgAqDvQaeB1WFWlGceWX/AEXbC+qWtTnh711R5lel3yWeQxSijh5OHJwPMLjVKcqcuWR9Ctbqnc01UpvT6eDKrpvKSzyCWE0I12cOYcOYSnNwllEXdrTuabp1F/T6o9h4dv6O1x42ZOGT2HVp/UHkV1qVVVI5R4G9salpU5J7dz6+u82y2lMIAgCAIQUlAEAQEIAUBSpBCBl5QSEAQBAEAQEObUUKA494N3T1z6pM7PaF559zT/dM6jXYy/4v5HaT/H0cf+WK0/5Lp7UX+MeHxaY+kjA6Zg7NPrt1p47f8rGvSzqjDhfEHbT5Z/oe/g+vmeUvaQaHIrnnuIyTWUQEMilyErBynE930PSNGf1qK5a1cfkZ5rj1hzr8RBe023ybcTxWeZjbWxr49A5wr0Zrk4DT9lejRpufM1qefhfVo0OwUmln0vYe7Xw9zg2Rri6Fwb6JyG2moO/7hbcYeGc+aZhRUlq2mJ4HZOIioB0dQ0rStK5HIHkpehitSuN5AdG/sM5saWktdXUBvZArqKnXMbR7Cc9SKFjiWtc/Kgc4VY5p8KNoftV80G2xFpZ2cYcA2o7AGcZOeHKgGlMQ170QfUm3WGO8IjG6ofGOxNrnp6QABrTNv9GqrSjUjyv/AKOhw+/qWlTnjt3rqvWzPMrysD4JHRSjC5vk4cnA8wVx6lOVOXLI9/bXFO5pqpTeU/l4Mrum8pLPIJYjRw8nDm1w5gpCbg8oi6tadzTdOotPp4o9g4cv6O1x4mZOFMbCc2n9QeRXWpVVUWUeBvrGpaVOSe3c+vrvRt1tKYQBAEIIKAhAEBCAFAUqQFJDLqxMggCAIAgCAICxbbK2VjmPFWuFCFDSawzOnUlTkpReGjmrmtLrLKLFaDVpr1aU82/5bjuOXlsqsG4Ps5bd3kdW6pxuqf4qktf5Lo/9y8H67zVce8OVBtUI75Wj/wA/3891or0caou8F4lytUKj07vLy+HQ8/cFUPWIgmn908EGMmNaYA4EHOoTVbEtKceWWzOYe1tmxAijDqWsYZZXEmjGveCI4wACSBryNRTq0KvOvE8DxSwdrV0/Sz0n5LONgGdBMSYsm9ohxYDkKmgq05jTIq8lzx8Tn45l4noV62Qt7YeOjcRhAbWlamgAoAMjn4ZHnrWmhokiyGtmBEbQ+QUq4mofQU50Zj01GgKbEbgTVBbM44agjAcRYfvOypSooA4eSDPUoEhhJOEknLE81Y8a+k6jTUCvZoctFBOpmxTtlFY5MQBwmgOJjtji07jhzWpou06iaxgt31dDLdGQ4YXs+jlpz5+IOVeXtGWNSnGrHD+JYtLydjV5oPKe69d/TyPK7fYnwyOilGFzfIjkQeYO65U4ShLlke6t7incU1UpvKfrDLl1XjJZ5BLE6jhrsRzDhzBSE3B5RjdW1O4punUW/wAvFHr/AA3f8dsjxMyeKY2HVp/VuxXWpVVUWUeCvrGpaVOWe3c+v9+BuFtKQQBAEIKUAQEIAgIUghCC6oMggCAIAgCAIAgNbf10NtMRY7I6scNWuGhBWupTU44ZZtLqVvUU4+9dV0Nbw9ejnl1mtOVoiFHA6Ss5PG/Kvj3rTCTlmEt0Wr21jFKvR/bl8n0f2OM404c6u7pYh808+7d6vht5eNOtS5XlHoOEcR7ePZ1H+ZfNet/icnRaDvkIDV35dwlZQDPUFbaVTs5ZKV/aRuqLi9zl7nt7rLKCBUA4Xg6OB1adgaeYB5LsU54/Mj59OMqU3F7o994N4haGRxvOOzygdC92eE/5b66EHIV2psrFSCayjKUeZZRm8TSmyhrnvqHucGGlKUFQC+hDTTSgNaE0FMtGcFfl1MWKaW2ML7LEAWvGJ5Ba2Vrge1G94oHB1SaZ5g15KMk4NhDw498Z69N6Lg+Po3uJiOeL52WtQcqimVMlAMV/Et3WHEInGWQ0xdGTM9xbWgdI44RSpyqAFDZDaLdyfKIyefo5YuhY6gY8vDu1s8UAbXkQSo5iFJG+4n4fZa46HsyNzY8ag7HcHZY1aUascP49Do8P4hUs6nNHVPddf76M8kvCxvhkdFK3C5vLkRyIPMHdcmcJQlyyPfW1encU1UpvKfy8Cq7rwfBI2WF2FzfIjmCOYOyiE3B5iLi2p3FN06iyvWq8T1/hniKO2R1b2Xt9OMnMHcbtPIrr0ayqLK3PA39hUs6nLLVPZ9f76o3S2lEIAhBCAhAEBCAgoCFkQXViZBAEAQBAEAQBAEBoeJrndIGzwHDPFmx2+7T3H9e9aa1Ny/NHdHQsbtUm6dXWnLdfdeKKbst0dtgc17aH0Jojqx350yqD3bhYJqrHx7xcUJ2dZOL03i+q9b+R5txLcbrLKWnNpzY71m/uND/yFz6lNxeD1/Dr+N1Tzs1uvXd0NQ2Ik003NNO8rDB0HNJZKJG0JbqO7mj6GUXlJnJ8Q3fhPSAVBycBtv4q5a1v4s83x3h+V28F7TZ8C3+IHmzWnOCUjPk1x0eO45VXVpVOXR7Hlqb1wj2y4bywkWa00eDQwyOAIeOQNfrDfn465VafejKcM6o3t9tnMLuqFglpVmMYmncaihI0Krs0HjNoht9teWSdPM4Etc0ghjDsWijG+1a8tmvLOiuj5MpXUNokbEPUZ23eFcmj4pydSeTqdndXB1kgoWxB7h9aXtnyPZHsCzUUjJRSN84ga5d6kk0HFNzQ2uLE5zWuaCWS5Zfu3cfqtdWlGosS9z6F/h9/UtKmY6p7rr/fRnkB1IyPKo0PguNs8H0WLykzLuy3PgkbLE7C5vPcc2kcwVnCbi+aJXubencU3TqLKfy8T1/hniGO2R1b2Xt9OOuYO43ad11aNZVFlbngr+wqWdTllqns+v8AfgbpbiiEBSShAQBAQgIKAhSC6oJCAICklASCgJQBAEAQBAeYcc3q67bygmbQMtEZB5Nc+NwD2u7nB7KHkR3qtVg4vtIb9/ijr2NeFWH4Wu9H+l/7X5P14dVaDBb7OC12RoWn60UnePMEc81ElGrHmRoi61hXw1qt+jXrY80vezvge6Jwo4Gp/Qj2Uz/LMKhNOLwezs6kK8FUjt69eehqitZ0CzaYQ4EHmmcaoiUVOLi9jj7TYS1/RjWpMZ3rqw+PLvy+sutQq88TwHE7J21XwZ6DwFxIyeIWO0uIp9FIcix1cs+Qrl3HxCt06uPyy29aeXw6GuCdaLkv1LddV19q7/j1PU+Hb4di6tafpW+i46SN38d/NZVKfeirOH8kdEStBpMae2tZqa9wzPkp3Jwa233wWAk4Im+tI4Z+A1Wap97M4UpS0SOYvTiiNrXPq6XDzeTG2vLCz03eRUycIR5mXKNlOpJR7/DX+jj7y4qknYY2twAinY7AaNgM8uXJc2vcwkmo7s79lwiVOopyxp3b/wBfU1cFea5zPSxzjUv1QYMm7rdJBIJInFrm8xtzBHMdyzhJweYmm4t6dxB06iyvWx65wnxKy2Mpk2VgGNn/ALN+yfh+fWo1lUXieD4jw6dnUxvF7P7Px+pvCM1uOcVAICEAQghAEBSpQLqgkIAUBSgAQFSAIAgCAIDz75bLqE1gbJoYZmPJ2Y/5t1e7tg/6UBw/DdplZZWyRPxNa4xSEZkHskB4BNSWluYPIZ1oqlROk+aOz3O5buN/T7Go/wDUS/K+vg/XidnLZhboQ0kdMwfNPJ+kbrgcd+/27rCtTU1lGqwvJ2VVxktO9dPH1ucLaISxxa4EEEgg5EEagqg1g9xTqRnFSi9GW6IZ5NXfdh6RhpqMwe9bKVRwlkpcQs1c0Wnv3Gnu6wyzv6SGge1wE9SGhrnGjZPuvOR+13ELrZjKPgzwD57ep0aZ6bwpffW2Czzno7TEcMbyc8TfqEnOvMHmO+q3Uq2vZz93j/f1OhUpqpD8RSWn8l0fVeD+W3Q65nE8kbXMnYWPaMnEUD6bE0FTtVRVi0yp+HUn+U0tr4qoC4Ax0PaAbQuy0Eh1zPIcvatc7mEI7l+34ZOcuVL4+Rxl53jLK4UdSjQ0uBJJNM+2e1qeVNFz6t5Nv8unrqejteE04rM9fkvgYMdkFanM8zzPiVUcm9zqRpwhsjKZHRRgyci7DC5xwsBc46BoJJ9gzUpZeEYTqxguaTwvE6CwcHzPzkpE37WbvwjT2kKxC2k99DjXHHqENKeZP4L4vyMXiOw2eFgZC975SRVwoajYUoBnzoUqU6cVhPUxs7y7rycqkcRx3aY9rfmjo/kyuSSDpZpWlrpAxjWnMhjc6nnmXfBWrWm4ptnG41dwqyjTpvKXv92e/v18T0WNWzhlaAgoCEAQghAQpBcUEhAEAQBAEAQBAEAQGNbbG2aN8Ugq17S1w0NCKZHke9AeGcEMN33pNdtp7UUxMJroTQuhf/qaaeLhsoazozKMnFpp4Z10lmN3ziOQnoHmscnqHvPL+ndU/wBmXK/0v5HemlxGj2kf3Y7r/cuq9fYzeK7i6dnTMHzrR2wP8RoHpAesB5jwCwr0e9EcI4l2EuyqP8r+T8n8n7zz9wVI9iupbe2qGaZhR2nqhlkDA9r2EOb6wpQtd3EH2EAjMKzb1XlRZ5/jXDoVKUqsVqtfM191XjJNM6VzfqtAc3L0SKEmmbhTXI1Vi5mlHHf9DncCtpurza8uMPo89xu7WTM7HK5z3bvcXH2V0HgqE6kp6yeT1lK3pUVinFIpEX9KwNywti4GKSGzOst1ySei003OQ8+fsWqpXhDdlard04bvX161OquThSJwxSuc4jVg7DW9xPpHxFFbtOzrx5lr8sHnb7jNeMuWmkvHdv7L5m4tFvs1jGBgaHHSONvaPsGZru7zVxzhT0+SOZC2urx88m2urei97+xjCxWy2ajq0X2s3kfc5e3MbqOWrU30RvVSztNv9SXwj8d37tGby6OFYIO01uN/OR/ad7NvYt9OjCGq3KNzxCvcaSeI9Fovh5m9ihA0W0ol1AEAQFKAIQEBCArQkIAgCAIAgCAIAgCAIDyz5WbpY22XdbK4CZ4oZHaejI17CT3AP+GyA9Bve7GWmEseNRrzB5Ed6xnBSWGbqFedCoqkHqjk7hvB1mk6lajSn0Mp0I9Unbby2rVhJwfZz9x17yhC6p/iqH/suj6+vM03Fd1xuLp7K5r2g/OtYQcDjmDl9U19h8cq9elyvKL/AAbiXNihUevc+vh7V3eByhCrHpilza66c0DKWRgZAUHchCWNjIgsr3uwsaXE6BoJPkEwYVK8IR5pvC8Tcx8MSgAyDCTowdp58aZDxqfBbexljLONX47RjpT1+S8/oba57DAK4WtL2ENfie2QhxFcsPZGvKi5t1UlTfLIoTvq1dZ5vctF5/E3PQgih02XIc9TU5GNJZx9GJJI8XpOYaOw1BND5/FW7W4lTnzP9L0eOhjGaTzyptbZ2ydNc9wwQCsTASc+kPaca88RXsKUIJZh395y7m8r13io9u7ZL3G2DVuKhWgCAIAgCAhAQgCAIQVISEAQBAEAQBAEAQBAEBz3HXDTbxsj7OThdUPjfSuGRtaVHMEEgjYlAeWRXlxFZP8At2NdMGdlrixkxpyo+ocR97NAYf8A+fv21TCe1g9nLDK+NoLTq1scVaHvIByGa11aanHDLlldytqqmtu9dV62Ov4EsrGSyRSYhLRwwOPYcw+k3Dz5mh3y5qtTln/TnuXuIWyji5t/0PX2P18zC4o4adBJWNrnROPZIBdh+y6meW51y5qrVpOLO7w3ikK1PFSSUl10z4ry+xh3dw3aJ/QjIb6z+wPiKn2BYKEnsWK/FLahvLL6LX+vmdXdnAUbaGd5efVb2W+fpH4KzC1b/UcK54/VnpSWPm/L5M6WOCGzsOEMiYNTk0eJP7qyoQprocaU61xPVuT+Jz943q20B0dljknrk5zexH7XuGfl7VrdTn0gsl6Nh2X5riSh4by+C29+DjrDd9rsdrxyMa2F/ZcxmYbs6pzJHeTzVC+tXOljGu/9EqrS5sU848d/lod0wryrWDcRJWmWqyWO8M2twWw/Rv11b+o/Vek4PeJrsJP2eRz7uj/Ne83q75RCAIAgCAIAgKUAQBAVKAFICAIAgCAIAgCAIAgCApcwHUIBgGyA5fizh4yUmh7MrO01w1yz81orUufVbo6fD77sW4VNYS3X3LnDN+C0tLH0bOzJ7MqkA0xhp5H4FY05qosS3RjxCzdvLMNYPVP7GVed+QQZSSNxeo3tP/CMwsnOnT9vzNNC0r19YR067L47GoF7Wq0ZWeIQtP8AiS5upuGDn41WPNVnsse0tdja0f3J876R2/8Ap/ZGTZuEw5wfa3uncMxjPZHgwZBSqEc5lqzGfEppctFKC8N/e9zo4LM1go0AAcgKLec5ybeWWbdYWvGYWMo5QUsHO2myFmQqB+my8txS07KfaJaP6nToVOZYe5TG2gAHxJJ8yuO33ssItOaGOxgkHLSpoRnp5+a206k0047rUOKxhnWXbbBKwOHtGxXtbS5VxTU1v3+DONVpunLBlK0awgCAIAgCAgoCEAQFSgBSAgCAIAgCAIAgCAIAgCAIAQgOavjg6KZ/SNcY3cy3n+y0zoRk87M6NvxKrRh2ejj0ayX7r4Vgh0aCfWIqfMrKFKENkari+rV/1y06d3wNzHAG6BbCpkuAIQSgCA1942XECq9ejGrBxlszZTm4vKOe0JBXibijKlNwl3HXhJSWUAQdM1oawZly7LY6J5LhRpoDQ8t6dy6fD7tW9RPP5Xv5+40V6XaR8VsdYDVexTycglSAgCAIAgIKAhAEBIUAVQEqQEBTiQEtKAlAEAQBAEAQBAEAQBAEAQBAQ40QEF2yAlwqFAOevmyUzAy0PeFxeK2vPDtI7r6F22q68rMBrsl5Zo6KLc8VeZFNv1HNZQly7hrJu+HreHAxk1w+ia6jbxC9Pwi7co9jPdbeK/r6HNu6WHzrb7m6XbKYQBAEAQBAQUBCAKAEAQCqkEAICtAEAQBAEBBQEICQUBKAIAgCAIAgKSUBICAlAWLVCHNIWMo5RKeDk7dZqEtOh08dQvIX1s7erlbP1g61GpzxLZmDAOkcAe/Kvs1XOUJTf5Ub1sVWAlzgYmOBDq4i3CK+3OnsXQtrS654zhujVVlTUWpM7FrqhexRxipSCpAEAQBAQUBCAKAFIIJQEAVQFYQEoAgCAIAgIKApogKgEBKAIAgCAICklASAgJQBAEBhW27mya1HeMj5qtcWsK8eWaNtOrKm8oxLPcMbTWlTucz5rClZUqeyM53E5bs2UdmA0CtKKRobbLlFkQKICpAEAQBAEBSgNDxAXRmMRukq8uFOkfmainPvXL4lVqw5FTeG8/YxkzAldMGk9I40ro+XlrRxydSh0PI0qqc53cY83aZ930eMP1gx1M+zz0ijc7pHF4cTSWSuTg2jQNXUNQMtCutZzlOhGUnlma2LotrDkGWgk7PdSmKlQ7HSle9WiSn/AKhGNWz8ssb+dT6/dz5EckBV1popVk1MIdUSkgVe5uZLwOQNe/uqgMixubISMM7ac3PeK5D7dRqNaIDL6m3d/vJP5IB1Ru7/AHkm/wB5AOpt3f7yT+SAdTbu/wB5J/JAOpt3f7yTb7yAdTbu/wB5J/JAOqN3f7yTevrIB1Nu7/eSfyQDqbd3+8k2p6yAdTbu/wB5J/JAOpt3f7yTf7yACxt3f7yT+SAdTbu/3kn8kA6m3d/vJNvvIDHtlgcR829zTnq+TzBxZHzHctVWM2vyPHr119hDMWESVwOBLm6kSyUcdcqkUyI38FXhWrZ5JJZXz+OPuMs2XU27v95J/JXSR1Nu7/eSbU9ZAOpt3f7yT+SAdTbu/wB5Jv8AeQFq1RNjaXkyGlMhI/PP73etdWp2cHLoDGinjIJf0rKOwUMjznhr9Vx5FY0a3aJ6NY07vsQmV9NDpjk/FN6td9vz71uJMiOBjhVrn0Nf8STfx7kBX1Ru7/eSb19ZAOpt3f7yT+SAdTbu/wB5J/JAaninG0wyMaT0bi40BIHokVpoMlyuJqa5JwWeV5+hhI0TrxGfRtJLhhzAqAAA0ZelSgppzyzK5juo6qnF5enltvj1uRk3UMM7YYAxwjIxYg8hv1wRUFpqMOLLLUZhd6yhKFCMZLDM1sS6W2jLHZiaZVqM8O1dMR+HerRJMrrWcmywatoRk4jEyutRmA8e1ASx9ryrJZz2s9cmZUpnmdaoC5JLaiey6AVxUq4mlfQ8e/v7kBm3fK/D88+MmooWmgIwtr/uxeyiAyRM31h5hAOmb6w8wgJEgJoCK7VCArQBAEAQBAEAQBAEAQBAUGMVxUz3/vifNYuEW+bGoK1kAgCAIDFvN4ETy5ocKZtOQOY1K0XMlGlJyWV0Iexg3bao2sdSMMAfQhgLhXADU5ZZZeS02UoOMlCKjh93sQRltt8ZNKOr3scNctaK6SSbwYNQ4ZA5NJ1GL6td0BH/AFJmz9/Qdz0yogKjeDPtfgdXnyp3IDKaa5oCUBZjsrGuLmsaHHUgAE+1YRpQi3JJZYwXXNB1APiswUdA31W+QQDoG+q3yCAdC31R5BABA3k1vkEA6FvqjyCAdXb6rfIICOrs9Vv4QgKhE3XCMtMggK0AQBAEAQBAEAQBAEAQBAEAQBAEBD2gihAIPI5hQ0msMFMcTW5NAaNgAPyURio7IFayAQBAEAQ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err="1"/>
              <a:t>Soundmakers</a:t>
            </a:r>
            <a:r>
              <a:rPr lang="en-US" dirty="0"/>
              <a:t> Data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AutoShape 4" descr="Image result for ruler i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ler i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SEBQVFBUVFRQUFRQVFBUWFxUVFxQWFxcYGBUYHCggGRolGxQWITEhJSkrLi4uGB8zODQsNygtLisBCgoKDg0OGxAQGywmHyUtLCw4NDQsLCwuLCwsLCwsLCwsLC0sLCwsLywsLCwsLCwsLCwsLCwsLDQsLCwsNCwsL//AABEIALwBDQMBEQACEQEDEQH/xAAbAAEAAQUBAAAAAAAAAAAAAAAAAQIDBAUGB//EAEIQAAEDAQYCBgUMAAUFAQAAAAEAAgMRBAUSITFRBkETFCJhcZEyUoGToQcjM0JicpKxwdHS8ENTgqLhFSSywvEW/8QAGwEBAAIDAQEAAAAAAAAAAAAAAAEEAgMFBgf/xAA3EQACAQMCAwUGBgEEAwAAAAAAAQIDBBEhMQUSURNBYdHwcYGRobHBFCIyM0LhBiNSYvFDgpL/2gAMAwEAAhEDEQA/APcUAQBAEAQBAEAQBAEAQBAEAQBAEAQBAEAQBAEAQBAQShBCAKQQgIQEKQEBCAgqAQpBkLEkIAgCAIAgCAIAgCAIAgLFptjI83uA/PyVevd0aH7ksfX4bmcKcp/pRr7RfrWioaSNyQ0fquVPjtPOIQb+XmWoWUnu/uYb+NLK1tXvGL1WVefMCnmr1vfKpT5prlfQsLg91J4jHTq9Pqai1/KQwfRQOd3vcGfAByyleruRfpf45Uf7k0vYs+R1Fw31Ha48cZoRk9h1Ydj3bHmrNKrGoso415Z1LWpyT9z7mjZLYVAgCAIAgCEEICEAQBAQgBQFKnICAhSCCgIQGQsSQgCAIAgIBQEoAgCAIDAt98wQfTSsYdie1+EZnyWEqkY/qZYo2let+3Bv3afHY5q8PlFgbUQsfKeRPzbfj2vgq0ryC/SsnXof49cT/caj835fM5G+OLZp3YqMjoKDCKmneXa6nkNVzLiMK8+eUddju23BqFGOG3L2/wBGmmtT3+m9zjyqSaJGEY7LB0YUYQ/RFIsBZG4KAbC474kssgkiPc5p0e3Y/vyWynUlTllFO9sqd1T5J+596PYbjviO1RiSM9zmnVjtj+/NdanUjUWUeCu7Spa1OSfufVdTYrYVQgIJQEoAhBCAICEAQEIAgIKAhAFkCFAKSFJBkLEyCAIAgLaArAQFE07WDE9waBzcQB5lQ2luZRjKTxFZZorfxpZIv8TpDtGMVf8AV6PxWmVzTj35OlR4Pd1f449uny3+Rzdv+Ud5qIIQ3Z0hxH8LafmVWlev+KOtR/xyO9Wfw835HNXhxLapq45n09VhwD/bSvtVeVepLdnYocLtaP6YLPjr9TUsBJoBUn4lasF9tJZZlGxAZOkY121a08TyWfJ1Zo/EN6xi2jHngLDR3mNCNwdli00bqdSM1lFpYmYQBAVaKSNzOuW9pLLIJIj3OadHt2P9yWVOpKEsoq3lnTuqfJU+Pen4HsFw33Ha4xJGaHRzD6TDsf0PNdelVjUWUeBvLOpa1OSfufc0bF62FUAICpAEAQgIClAKoCKoAgCAhAQpBCAIC8oJCAICknZASAgJQHmXyjXdIJumcS6N1AzZhDRVvdWhPf7FzbuEubm7j13Abmk6fZJYkt/HXf7HGlVD0SKShkQgMy6T8530dTxp/wDVnDcr3X7ZebMWgBhAIHaYQC58lcwQc891lnG3pmlwUm3Jd+/ckUXk0AUGge7D3NoKjwxVUTM7ZtvPgs+3/o161FwICUI3IQkIDYXJeUtnlEkJzHpAmjXNqKh1eS2U5yhLMSpe21K4pclT3dU/A9guO+I7UzEw5jJ7ObTsQutTqRmso8DdWlS2nyzXsfczZrYVQgCAIAhBBCApQEICUAQEFAQgBUghAXlBIQFJPJASAgJQFLkBgWxkcwfBJRwLRibzbWuE92mXgtVRKWhupSqUWqsdOj9m55JxDc77LKY35jVruTm7+O4XKqQcXg95YXsLqkpLfvXR+tjVFYHQRCAVoctUGjRlC8HmgxAE5YsIr50qs1NvQoXSpW1KVaSbS1wvXd9DGkaQaO9nPLXLuWMotPDLNvXpV6aqUnlP18ShQbyrRCNyEJIJ3UEmwsNzTykdHFIR6wYafiOXxWyNKctkylWv7eivzTWfb9tybxsklmd0cjCx1MQNfYaEa6b5VzFVM4Sp6NEW1andLtISytii6Lzks0gkiNCNRycObXDmFjCo4PmRsurSnc03TqLzXij2Hh6/Y7XHjZk4UD2HVp/UbFdalVjUWUeBvbKpaVOSfufX10NqtpTCAIAgCEEUQEUQBAQgCAgoCFIKXFSC+sSQgCAIAgCA5biayPhkFtgFS0YZmevGOfiP7oq1aLi+0j7/AGHWsalOrB2tXRPWL6S8mZF4WOK8LMMJ1GKN/Nrtj+RCxqQVSOUaqFarYXGq20a6r1seT2+yOhe6OQUc00IXOlFp4Z7qhWhWgpwejLANP7ooNr1KaITktzaVHLNQJQjOLhLZ6GptnFLWydDgxAEdvQtJ9INHMGvmF0I0e0pa+48FaVqnC7qVPOYp4a6ruftX9G5ilBFQa1zrsqDWHhnu4yVSKnF5T19pt7p4atNpzij7P+Y/ss9hIqR4ArbChOeyKdzxS2t9Jy16LV/172jp7NwNDFTrUznHXBEKeZzNPJW4WS/kzz9x/klR6Uope3V+X1NzFFBZqCzWdtaVEhaXud4HNxpmDnlRWoUYQ2Rw7i/uK/65t/T4LQv2y0yPbjxBrcqtxHEw6DJutTmKka08diKjLFrs0dujMEn0jBVsgAqDvQaeB1WFWlGceWX/AEXbC+qWtTnh711R5lel3yWeQxSijh5OHJwPMLjVKcqcuWR9Ctbqnc01UpvT6eDKrpvKSzyCWE0I12cOYcOYSnNwllEXdrTuabp1F/T6o9h4dv6O1x42ZOGT2HVp/UHkV1qVVVI5R4G9salpU5J7dz6+u82y2lMIAgCAIQUlAEAQEIAUBSpBCBl5QSEAQBAEAQEObUUKA494N3T1z6pM7PaF559zT/dM6jXYy/4v5HaT/H0cf+WK0/5Lp7UX+MeHxaY+kjA6Zg7NPrt1p47f8rGvSzqjDhfEHbT5Z/oe/g+vmeUvaQaHIrnnuIyTWUQEMilyErBynE930PSNGf1qK5a1cfkZ5rj1hzr8RBe023ybcTxWeZjbWxr49A5wr0Zrk4DT9lejRpufM1qefhfVo0OwUmln0vYe7Xw9zg2Rri6Fwb6JyG2moO/7hbcYeGc+aZhRUlq2mJ4HZOIioB0dQ0rStK5HIHkpehitSuN5AdG/sM5saWktdXUBvZArqKnXMbR7Cc9SKFjiWtc/Kgc4VY5p8KNoftV80G2xFpZ2cYcA2o7AGcZOeHKgGlMQ170QfUm3WGO8IjG6ofGOxNrnp6QABrTNv9GqrSjUjyv/AKOhw+/qWlTnjt3rqvWzPMrysD4JHRSjC5vk4cnA8wVx6lOVOXLI9/bXFO5pqpTeU/l4Mrum8pLPIJYjRw8nDm1w5gpCbg8oi6tadzTdOotPp4o9g4cv6O1x4mZOFMbCc2n9QeRXWpVVUWUeBvrGpaVOSe3c+vrvRt1tKYQBAEIIKAhAEBCAFAUqQFJDLqxMggCAIAgCAICxbbK2VjmPFWuFCFDSawzOnUlTkpReGjmrmtLrLKLFaDVpr1aU82/5bjuOXlsqsG4Ps5bd3kdW6pxuqf4qktf5Lo/9y8H67zVce8OVBtUI75Wj/wA/3891or0caou8F4lytUKj07vLy+HQ8/cFUPWIgmn908EGMmNaYA4EHOoTVbEtKceWWzOYe1tmxAijDqWsYZZXEmjGveCI4wACSBryNRTq0KvOvE8DxSwdrV0/Sz0n5LONgGdBMSYsm9ohxYDkKmgq05jTIq8lzx8Tn45l4noV62Qt7YeOjcRhAbWlamgAoAMjn4ZHnrWmhokiyGtmBEbQ+QUq4mofQU50Zj01GgKbEbgTVBbM44agjAcRYfvOypSooA4eSDPUoEhhJOEknLE81Y8a+k6jTUCvZoctFBOpmxTtlFY5MQBwmgOJjtji07jhzWpou06iaxgt31dDLdGQ4YXs+jlpz5+IOVeXtGWNSnGrHD+JYtLydjV5oPKe69d/TyPK7fYnwyOilGFzfIjkQeYO65U4ShLlke6t7incU1UpvKfrDLl1XjJZ5BLE6jhrsRzDhzBSE3B5RjdW1O4punUW/wAvFHr/AA3f8dsjxMyeKY2HVp/VuxXWpVVUWUeCvrGpaVOWe3c+v9+BuFtKQQBAEIKUAQEIAgIUghCC6oMggCAIAgCAIAgNbf10NtMRY7I6scNWuGhBWupTU44ZZtLqVvUU4+9dV0Nbw9ejnl1mtOVoiFHA6Ss5PG/Kvj3rTCTlmEt0Wr21jFKvR/bl8n0f2OM404c6u7pYh808+7d6vht5eNOtS5XlHoOEcR7ePZ1H+ZfNet/icnRaDvkIDV35dwlZQDPUFbaVTs5ZKV/aRuqLi9zl7nt7rLKCBUA4Xg6OB1adgaeYB5LsU54/Mj59OMqU3F7o994N4haGRxvOOzygdC92eE/5b66EHIV2psrFSCayjKUeZZRm8TSmyhrnvqHucGGlKUFQC+hDTTSgNaE0FMtGcFfl1MWKaW2ML7LEAWvGJ5Ba2Vrge1G94oHB1SaZ5g15KMk4NhDw498Z69N6Lg+Po3uJiOeL52WtQcqimVMlAMV/Et3WHEInGWQ0xdGTM9xbWgdI44RSpyqAFDZDaLdyfKIyefo5YuhY6gY8vDu1s8UAbXkQSo5iFJG+4n4fZa46HsyNzY8ag7HcHZY1aUascP49Do8P4hUs6nNHVPddf76M8kvCxvhkdFK3C5vLkRyIPMHdcmcJQlyyPfW1encU1UpvKfy8Cq7rwfBI2WF2FzfIjmCOYOyiE3B5iLi2p3FN06iyvWq8T1/hniKO2R1b2Xt9OMnMHcbtPIrr0ayqLK3PA39hUs6nLLVPZ9f76o3S2lEIAhBCAhAEBCAgoCFkQXViZBAEAQBAEAQBAEBoeJrndIGzwHDPFmx2+7T3H9e9aa1Ny/NHdHQsbtUm6dXWnLdfdeKKbst0dtgc17aH0Jojqx350yqD3bhYJqrHx7xcUJ2dZOL03i+q9b+R5txLcbrLKWnNpzY71m/uND/yFz6lNxeD1/Dr+N1Tzs1uvXd0NQ2Ik003NNO8rDB0HNJZKJG0JbqO7mj6GUXlJnJ8Q3fhPSAVBycBtv4q5a1v4s83x3h+V28F7TZ8C3+IHmzWnOCUjPk1x0eO45VXVpVOXR7Hlqb1wj2y4bywkWa00eDQwyOAIeOQNfrDfn465VafejKcM6o3t9tnMLuqFglpVmMYmncaihI0Krs0HjNoht9teWSdPM4Etc0ghjDsWijG+1a8tmvLOiuj5MpXUNokbEPUZ23eFcmj4pydSeTqdndXB1kgoWxB7h9aXtnyPZHsCzUUjJRSN84ga5d6kk0HFNzQ2uLE5zWuaCWS5Zfu3cfqtdWlGosS9z6F/h9/UtKmY6p7rr/fRnkB1IyPKo0PguNs8H0WLykzLuy3PgkbLE7C5vPcc2kcwVnCbi+aJXubencU3TqLKfy8T1/hniGO2R1b2Xt9OOuYO43ad11aNZVFlbngr+wqWdTllqns+v8AfgbpbiiEBSShAQBAQgIKAhSC6oJCAICklASCgJQBAEAQBAeYcc3q67bygmbQMtEZB5Nc+NwD2u7nB7KHkR3qtVg4vtIb9/ijr2NeFWH4Wu9H+l/7X5P14dVaDBb7OC12RoWn60UnePMEc81ElGrHmRoi61hXw1qt+jXrY80vezvge6Jwo4Gp/Qj2Uz/LMKhNOLwezs6kK8FUjt69eehqitZ0CzaYQ4EHmmcaoiUVOLi9jj7TYS1/RjWpMZ3rqw+PLvy+sutQq88TwHE7J21XwZ6DwFxIyeIWO0uIp9FIcix1cs+Qrl3HxCt06uPyy29aeXw6GuCdaLkv1LddV19q7/j1PU+Hb4di6tafpW+i46SN38d/NZVKfeirOH8kdEStBpMae2tZqa9wzPkp3Jwa233wWAk4Im+tI4Z+A1Wap97M4UpS0SOYvTiiNrXPq6XDzeTG2vLCz03eRUycIR5mXKNlOpJR7/DX+jj7y4qknYY2twAinY7AaNgM8uXJc2vcwkmo7s79lwiVOopyxp3b/wBfU1cFea5zPSxzjUv1QYMm7rdJBIJInFrm8xtzBHMdyzhJweYmm4t6dxB06iyvWx65wnxKy2Mpk2VgGNn/ALN+yfh+fWo1lUXieD4jw6dnUxvF7P7Px+pvCM1uOcVAICEAQghAEBSpQLqgkIAUBSgAQFSAIAgCAIDz75bLqE1gbJoYZmPJ2Y/5t1e7tg/6UBw/DdplZZWyRPxNa4xSEZkHskB4BNSWluYPIZ1oqlROk+aOz3O5buN/T7Go/wDUS/K+vg/XidnLZhboQ0kdMwfNPJ+kbrgcd+/27rCtTU1lGqwvJ2VVxktO9dPH1ucLaISxxa4EEEgg5EEagqg1g9xTqRnFSi9GW6IZ5NXfdh6RhpqMwe9bKVRwlkpcQs1c0Wnv3Gnu6wyzv6SGge1wE9SGhrnGjZPuvOR+13ELrZjKPgzwD57ep0aZ6bwpffW2Czzno7TEcMbyc8TfqEnOvMHmO+q3Uq2vZz93j/f1OhUpqpD8RSWn8l0fVeD+W3Q65nE8kbXMnYWPaMnEUD6bE0FTtVRVi0yp+HUn+U0tr4qoC4Ax0PaAbQuy0Eh1zPIcvatc7mEI7l+34ZOcuVL4+Rxl53jLK4UdSjQ0uBJJNM+2e1qeVNFz6t5Nv8unrqejteE04rM9fkvgYMdkFanM8zzPiVUcm9zqRpwhsjKZHRRgyci7DC5xwsBc46BoJJ9gzUpZeEYTqxguaTwvE6CwcHzPzkpE37WbvwjT2kKxC2k99DjXHHqENKeZP4L4vyMXiOw2eFgZC975SRVwoajYUoBnzoUqU6cVhPUxs7y7rycqkcRx3aY9rfmjo/kyuSSDpZpWlrpAxjWnMhjc6nnmXfBWrWm4ptnG41dwqyjTpvKXv92e/v18T0WNWzhlaAgoCEAQghAQpBcUEhAEAQBAEAQBAEAQGNbbG2aN8Ugq17S1w0NCKZHke9AeGcEMN33pNdtp7UUxMJroTQuhf/qaaeLhsoazozKMnFpp4Z10lmN3ziOQnoHmscnqHvPL+ndU/wBmXK/0v5HemlxGj2kf3Y7r/cuq9fYzeK7i6dnTMHzrR2wP8RoHpAesB5jwCwr0e9EcI4l2EuyqP8r+T8n8n7zz9wVI9iupbe2qGaZhR2nqhlkDA9r2EOb6wpQtd3EH2EAjMKzb1XlRZ5/jXDoVKUqsVqtfM191XjJNM6VzfqtAc3L0SKEmmbhTXI1Vi5mlHHf9DncCtpurza8uMPo89xu7WTM7HK5z3bvcXH2V0HgqE6kp6yeT1lK3pUVinFIpEX9KwNywti4GKSGzOst1ySei003OQ8+fsWqpXhDdlard04bvX161OquThSJwxSuc4jVg7DW9xPpHxFFbtOzrx5lr8sHnb7jNeMuWmkvHdv7L5m4tFvs1jGBgaHHSONvaPsGZru7zVxzhT0+SOZC2urx88m2urei97+xjCxWy2ajq0X2s3kfc5e3MbqOWrU30RvVSztNv9SXwj8d37tGby6OFYIO01uN/OR/ad7NvYt9OjCGq3KNzxCvcaSeI9Fovh5m9ihA0W0ol1AEAQFKAIQEBCArQkIAgCAIAgCAIAgCAIDyz5WbpY22XdbK4CZ4oZHaejI17CT3AP+GyA9Bve7GWmEseNRrzB5Ed6xnBSWGbqFedCoqkHqjk7hvB1mk6lajSn0Mp0I9Unbby2rVhJwfZz9x17yhC6p/iqH/suj6+vM03Fd1xuLp7K5r2g/OtYQcDjmDl9U19h8cq9elyvKL/AAbiXNihUevc+vh7V3eByhCrHpilza66c0DKWRgZAUHchCWNjIgsr3uwsaXE6BoJPkEwYVK8IR5pvC8Tcx8MSgAyDCTowdp58aZDxqfBbexljLONX47RjpT1+S8/oba57DAK4WtL2ENfie2QhxFcsPZGvKi5t1UlTfLIoTvq1dZ5vctF5/E3PQgih02XIc9TU5GNJZx9GJJI8XpOYaOw1BND5/FW7W4lTnzP9L0eOhjGaTzyptbZ2ydNc9wwQCsTASc+kPaca88RXsKUIJZh395y7m8r13io9u7ZL3G2DVuKhWgCAIAgCAhAQgCAIQVISEAQBAEAQBAEAQBAEBz3HXDTbxsj7OThdUPjfSuGRtaVHMEEgjYlAeWRXlxFZP8At2NdMGdlrixkxpyo+ocR97NAYf8A+fv21TCe1g9nLDK+NoLTq1scVaHvIByGa11aanHDLlldytqqmtu9dV62Ov4EsrGSyRSYhLRwwOPYcw+k3Dz5mh3y5qtTln/TnuXuIWyji5t/0PX2P18zC4o4adBJWNrnROPZIBdh+y6meW51y5qrVpOLO7w3ikK1PFSSUl10z4ry+xh3dw3aJ/QjIb6z+wPiKn2BYKEnsWK/FLahvLL6LX+vmdXdnAUbaGd5efVb2W+fpH4KzC1b/UcK54/VnpSWPm/L5M6WOCGzsOEMiYNTk0eJP7qyoQprocaU61xPVuT+Jz943q20B0dljknrk5zexH7XuGfl7VrdTn0gsl6Nh2X5riSh4by+C29+DjrDd9rsdrxyMa2F/ZcxmYbs6pzJHeTzVC+tXOljGu/9EqrS5sU848d/lod0wryrWDcRJWmWqyWO8M2twWw/Rv11b+o/Vek4PeJrsJP2eRz7uj/Ne83q75RCAIAgCAIAgKUAQBAVKAFICAIAgCAIAgCAIAgCApcwHUIBgGyA5fizh4yUmh7MrO01w1yz81orUufVbo6fD77sW4VNYS3X3LnDN+C0tLH0bOzJ7MqkA0xhp5H4FY05qosS3RjxCzdvLMNYPVP7GVed+QQZSSNxeo3tP/CMwsnOnT9vzNNC0r19YR067L47GoF7Wq0ZWeIQtP8AiS5upuGDn41WPNVnsse0tdja0f3J876R2/8Ap/ZGTZuEw5wfa3uncMxjPZHgwZBSqEc5lqzGfEppctFKC8N/e9zo4LM1go0AAcgKLec5ybeWWbdYWvGYWMo5QUsHO2myFmQqB+my8txS07KfaJaP6nToVOZYe5TG2gAHxJJ8yuO33ssItOaGOxgkHLSpoRnp5+a206k0047rUOKxhnWXbbBKwOHtGxXtbS5VxTU1v3+DONVpunLBlK0awgCAIAgCAgoCEAQFSgBSAgCAIAgCAIAgCAIAgCAIAQgOavjg6KZ/SNcY3cy3n+y0zoRk87M6NvxKrRh2ejj0ayX7r4Vgh0aCfWIqfMrKFKENkari+rV/1y06d3wNzHAG6BbCpkuAIQSgCA1942XECq9ejGrBxlszZTm4vKOe0JBXibijKlNwl3HXhJSWUAQdM1oawZly7LY6J5LhRpoDQ8t6dy6fD7tW9RPP5Xv5+40V6XaR8VsdYDVexTycglSAgCAIAgIKAhAEBIUAVQEqQEBTiQEtKAlAEAQBAEAQBAEAQBAEAQBAQ40QEF2yAlwqFAOevmyUzAy0PeFxeK2vPDtI7r6F22q68rMBrsl5Zo6KLc8VeZFNv1HNZQly7hrJu+HreHAxk1w+ia6jbxC9Pwi7co9jPdbeK/r6HNu6WHzrb7m6XbKYQBAEAQBAQUBCAKAEAQCqkEAICtAEAQBAEBBQEICQUBKAIAgCAIAgKSUBICAlAWLVCHNIWMo5RKeDk7dZqEtOh08dQvIX1s7erlbP1g61GpzxLZmDAOkcAe/Kvs1XOUJTf5Ub1sVWAlzgYmOBDq4i3CK+3OnsXQtrS654zhujVVlTUWpM7FrqhexRxipSCpAEAQBAQUBCAKAFIIJQEAVQFYQEoAgCAIAgIKApogKgEBKAIAgCAICklASAgJQBAEBhW27mya1HeMj5qtcWsK8eWaNtOrKm8oxLPcMbTWlTucz5rClZUqeyM53E5bs2UdmA0CtKKRobbLlFkQKICpAEAQBAEBSgNDxAXRmMRukq8uFOkfmainPvXL4lVqw5FTeG8/YxkzAldMGk9I40ro+XlrRxydSh0PI0qqc53cY83aZ930eMP1gx1M+zz0ijc7pHF4cTSWSuTg2jQNXUNQMtCutZzlOhGUnlma2LotrDkGWgk7PdSmKlQ7HSle9WiSn/AKhGNWz8ssb+dT6/dz5EckBV1popVk1MIdUSkgVe5uZLwOQNe/uqgMixubISMM7ac3PeK5D7dRqNaIDL6m3d/vJP5IB1Ru7/AHkm/wB5AOpt3f7yT+SAdTbu/wB5J/JAOpt3f7yTb7yAdTbu/wB5J/JAOqN3f7yTevrIB1Nu7/eSfyQDqbd3+8k2p6yAdTbu/wB5J/JAOpt3f7yTf7yACxt3f7yT+SAdTbu/3kn8kA6m3d/vJNvvIDHtlgcR829zTnq+TzBxZHzHctVWM2vyPHr119hDMWESVwOBLm6kSyUcdcqkUyI38FXhWrZ5JJZXz+OPuMs2XU27v95J/JXSR1Nu7/eSbU9ZAOpt3f7yT+SAdTbu/wB5Jv8AeQFq1RNjaXkyGlMhI/PP73etdWp2cHLoDGinjIJf0rKOwUMjznhr9Vx5FY0a3aJ6NY07vsQmV9NDpjk/FN6td9vz71uJMiOBjhVrn0Nf8STfx7kBX1Ru7/eSb19ZAOpt3f7yT+SAdTbu/wB5J/JAaninG0wyMaT0bi40BIHokVpoMlyuJqa5JwWeV5+hhI0TrxGfRtJLhhzAqAAA0ZelSgppzyzK5juo6qnF5enltvj1uRk3UMM7YYAxwjIxYg8hv1wRUFpqMOLLLUZhd6yhKFCMZLDM1sS6W2jLHZiaZVqM8O1dMR+HerRJMrrWcmywatoRk4jEyutRmA8e1ASx9ryrJZz2s9cmZUpnmdaoC5JLaiey6AVxUq4mlfQ8e/v7kBm3fK/D88+MmooWmgIwtr/uxeyiAyRM31h5hAOmb6w8wgJEgJoCK7VCArQBAEAQBAEAQBAEAQBAUGMVxUz3/vifNYuEW+bGoK1kAgCAIDFvN4ETy5ocKZtOQOY1K0XMlGlJyWV0Iexg3bao2sdSMMAfQhgLhXADU5ZZZeS02UoOMlCKjh93sQRltt8ZNKOr3scNctaK6SSbwYNQ4ZA5NJ1GL6td0BH/AFJmz9/Qdz0yogKjeDPtfgdXnyp3IDKaa5oCUBZjsrGuLmsaHHUgAE+1YRpQi3JJZYwXXNB1APiswUdA31W+QQDoG+q3yCAdC31R5BABA3k1vkEA6FvqjyCAdXb6rfIICOrs9Vv4QgKhE3XCMtMggK0AQBAEAQBAEAQBAEAQBAEAQBAEBD2gihAIPI5hQ0msMFMcTW5NAaNgAPyURio7IFayAQBAEAQ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1676400"/>
          <a:ext cx="7924800" cy="3267036"/>
        </p:xfrm>
        <a:graphic>
          <a:graphicData uri="http://schemas.openxmlformats.org/drawingml/2006/table">
            <a:tbl>
              <a:tblPr/>
              <a:tblGrid>
                <a:gridCol w="197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  <a:ea typeface="Calibri"/>
                          <a:cs typeface="Times New Roman"/>
                        </a:rPr>
                        <a:t>Soundmaker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Prediction: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Will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Evidence</a:t>
                      </a:r>
                      <a:endParaRPr lang="en-US" sz="18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Result: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Did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68400" y="1254125"/>
            <a:ext cx="8429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352800"/>
            <a:ext cx="955939" cy="12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4419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495800" y="23622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Did the </a:t>
            </a:r>
            <a:r>
              <a:rPr lang="en-US" dirty="0" err="1"/>
              <a:t>Soundmaker</a:t>
            </a:r>
            <a:r>
              <a:rPr lang="en-US" dirty="0"/>
              <a:t> Vibrate?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Use the evidence in column C on your data table to answer the question for column D.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Did the tuning fork vibrate when it made a sound? How do you know?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If it vibrated, write </a:t>
            </a:r>
            <a:r>
              <a:rPr lang="en-US" sz="3200" b="1" dirty="0"/>
              <a:t>yes</a:t>
            </a:r>
            <a:r>
              <a:rPr lang="en-US" sz="3200" dirty="0"/>
              <a:t> in column D. If it didn’t vibrate, write </a:t>
            </a:r>
            <a:r>
              <a:rPr lang="en-US" sz="3200" b="1" dirty="0"/>
              <a:t>no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0124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err="1"/>
              <a:t>Soundmakers</a:t>
            </a:r>
            <a:r>
              <a:rPr lang="en-US" dirty="0"/>
              <a:t> Data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AutoShape 4" descr="Image result for ruler i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ler i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SEBQVFBUVFRQUFRQVFBUWFxUVFxQWFxcYGBUYHCggGRolGxQWITEhJSkrLi4uGB8zODQsNygtLisBCgoKDg0OGxAQGywmHyUtLCw4NDQsLCwuLCwsLCwsLCwsLC0sLCwsLywsLCwsLCwsLCwsLCwsLDQsLCwsNCwsL//AABEIALwBDQMBEQACEQEDEQH/xAAbAAEAAQUBAAAAAAAAAAAAAAAAAQIDBAUGB//EAEIQAAEDAQYCBgUMAAUFAQAAAAEAAgMRBAUSITFRBkETFCJhcZEyUoGToQcjM0JicpKxwdHS8ENTgqLhFSSywvEW/8QAGwEBAAIDAQEAAAAAAAAAAAAAAAEEAgMFBgf/xAA3EQACAQMCAwUGBgEEAwAAAAAAAQIDBBEhMQUSURNBYdHwcYGRobHBFCIyM0LhBiNSYvFDgpL/2gAMAwEAAhEDEQA/APcUAQBAEAQBAEAQBAEAQBAEAQBAEAQBAEAQBAEAQBAQShBCAKQQgIQEKQEBCAgqAQpBkLEkIAgCAIAgCAIAgCAIAgLFptjI83uA/PyVevd0aH7ksfX4bmcKcp/pRr7RfrWioaSNyQ0fquVPjtPOIQb+XmWoWUnu/uYb+NLK1tXvGL1WVefMCnmr1vfKpT5prlfQsLg91J4jHTq9Pqai1/KQwfRQOd3vcGfAByyleruRfpf45Uf7k0vYs+R1Fw31Ha48cZoRk9h1Ydj3bHmrNKrGoso415Z1LWpyT9z7mjZLYVAgCAIAgCEEICEAQBAQgBQFKnICAhSCCgIQGQsSQgCAIAgIBQEoAgCAIDAt98wQfTSsYdie1+EZnyWEqkY/qZYo2let+3Bv3afHY5q8PlFgbUQsfKeRPzbfj2vgq0ryC/SsnXof49cT/caj835fM5G+OLZp3YqMjoKDCKmneXa6nkNVzLiMK8+eUddju23BqFGOG3L2/wBGmmtT3+m9zjyqSaJGEY7LB0YUYQ/RFIsBZG4KAbC474kssgkiPc5p0e3Y/vyWynUlTllFO9sqd1T5J+596PYbjviO1RiSM9zmnVjtj+/NdanUjUWUeCu7Spa1OSfufVdTYrYVQgIJQEoAhBCAICEAQEIAgIKAhAFkCFAKSFJBkLEyCAIAgLaArAQFE07WDE9waBzcQB5lQ2luZRjKTxFZZorfxpZIv8TpDtGMVf8AV6PxWmVzTj35OlR4Pd1f449uny3+Rzdv+Ud5qIIQ3Z0hxH8LafmVWlev+KOtR/xyO9Wfw835HNXhxLapq45n09VhwD/bSvtVeVepLdnYocLtaP6YLPjr9TUsBJoBUn4lasF9tJZZlGxAZOkY121a08TyWfJ1Zo/EN6xi2jHngLDR3mNCNwdli00bqdSM1lFpYmYQBAVaKSNzOuW9pLLIJIj3OadHt2P9yWVOpKEsoq3lnTuqfJU+Pen4HsFw33Ha4xJGaHRzD6TDsf0PNdelVjUWUeBvLOpa1OSfufc0bF62FUAICpAEAQgIClAKoCKoAgCAhAQpBCAIC8oJCAICknZASAgJQHmXyjXdIJumcS6N1AzZhDRVvdWhPf7FzbuEubm7j13Abmk6fZJYkt/HXf7HGlVD0SKShkQgMy6T8530dTxp/wDVnDcr3X7ZebMWgBhAIHaYQC58lcwQc891lnG3pmlwUm3Jd+/ckUXk0AUGge7D3NoKjwxVUTM7ZtvPgs+3/o161FwICUI3IQkIDYXJeUtnlEkJzHpAmjXNqKh1eS2U5yhLMSpe21K4pclT3dU/A9guO+I7UzEw5jJ7ObTsQutTqRmso8DdWlS2nyzXsfczZrYVQgCAIAhBBCApQEICUAQEFAQgBUghAXlBIQFJPJASAgJQFLkBgWxkcwfBJRwLRibzbWuE92mXgtVRKWhupSqUWqsdOj9m55JxDc77LKY35jVruTm7+O4XKqQcXg95YXsLqkpLfvXR+tjVFYHQRCAVoctUGjRlC8HmgxAE5YsIr50qs1NvQoXSpW1KVaSbS1wvXd9DGkaQaO9nPLXLuWMotPDLNvXpV6aqUnlP18ShQbyrRCNyEJIJ3UEmwsNzTykdHFIR6wYafiOXxWyNKctkylWv7eivzTWfb9tybxsklmd0cjCx1MQNfYaEa6b5VzFVM4Sp6NEW1andLtISytii6Lzks0gkiNCNRycObXDmFjCo4PmRsurSnc03TqLzXij2Hh6/Y7XHjZk4UD2HVp/UbFdalVjUWUeBvbKpaVOSfufX10NqtpTCAIAgCEEUQEUQBAQgCAgoCFIKXFSC+sSQgCAIAgCA5biayPhkFtgFS0YZmevGOfiP7oq1aLi+0j7/AGHWsalOrB2tXRPWL6S8mZF4WOK8LMMJ1GKN/Nrtj+RCxqQVSOUaqFarYXGq20a6r1seT2+yOhe6OQUc00IXOlFp4Z7qhWhWgpwejLANP7ooNr1KaITktzaVHLNQJQjOLhLZ6GptnFLWydDgxAEdvQtJ9INHMGvmF0I0e0pa+48FaVqnC7qVPOYp4a6ruftX9G5ilBFQa1zrsqDWHhnu4yVSKnF5T19pt7p4atNpzij7P+Y/ss9hIqR4ArbChOeyKdzxS2t9Jy16LV/172jp7NwNDFTrUznHXBEKeZzNPJW4WS/kzz9x/klR6Uope3V+X1NzFFBZqCzWdtaVEhaXud4HNxpmDnlRWoUYQ2Rw7i/uK/65t/T4LQv2y0yPbjxBrcqtxHEw6DJutTmKka08diKjLFrs0dujMEn0jBVsgAqDvQaeB1WFWlGceWX/AEXbC+qWtTnh711R5lel3yWeQxSijh5OHJwPMLjVKcqcuWR9Ctbqnc01UpvT6eDKrpvKSzyCWE0I12cOYcOYSnNwllEXdrTuabp1F/T6o9h4dv6O1x42ZOGT2HVp/UHkV1qVVVI5R4G9salpU5J7dz6+u82y2lMIAgCAIQUlAEAQEIAUBSpBCBl5QSEAQBAEAQEObUUKA494N3T1z6pM7PaF559zT/dM6jXYy/4v5HaT/H0cf+WK0/5Lp7UX+MeHxaY+kjA6Zg7NPrt1p47f8rGvSzqjDhfEHbT5Z/oe/g+vmeUvaQaHIrnnuIyTWUQEMilyErBynE930PSNGf1qK5a1cfkZ5rj1hzr8RBe023ybcTxWeZjbWxr49A5wr0Zrk4DT9lejRpufM1qefhfVo0OwUmln0vYe7Xw9zg2Rri6Fwb6JyG2moO/7hbcYeGc+aZhRUlq2mJ4HZOIioB0dQ0rStK5HIHkpehitSuN5AdG/sM5saWktdXUBvZArqKnXMbR7Cc9SKFjiWtc/Kgc4VY5p8KNoftV80G2xFpZ2cYcA2o7AGcZOeHKgGlMQ170QfUm3WGO8IjG6ofGOxNrnp6QABrTNv9GqrSjUjyv/AKOhw+/qWlTnjt3rqvWzPMrysD4JHRSjC5vk4cnA8wVx6lOVOXLI9/bXFO5pqpTeU/l4Mrum8pLPIJYjRw8nDm1w5gpCbg8oi6tadzTdOotPp4o9g4cv6O1x4mZOFMbCc2n9QeRXWpVVUWUeBvrGpaVOSe3c+vrvRt1tKYQBAEIIKAhAEBCAFAUqQFJDLqxMggCAIAgCAICxbbK2VjmPFWuFCFDSawzOnUlTkpReGjmrmtLrLKLFaDVpr1aU82/5bjuOXlsqsG4Ps5bd3kdW6pxuqf4qktf5Lo/9y8H67zVce8OVBtUI75Wj/wA/3891or0caou8F4lytUKj07vLy+HQ8/cFUPWIgmn908EGMmNaYA4EHOoTVbEtKceWWzOYe1tmxAijDqWsYZZXEmjGveCI4wACSBryNRTq0KvOvE8DxSwdrV0/Sz0n5LONgGdBMSYsm9ohxYDkKmgq05jTIq8lzx8Tn45l4noV62Qt7YeOjcRhAbWlamgAoAMjn4ZHnrWmhokiyGtmBEbQ+QUq4mofQU50Zj01GgKbEbgTVBbM44agjAcRYfvOypSooA4eSDPUoEhhJOEknLE81Y8a+k6jTUCvZoctFBOpmxTtlFY5MQBwmgOJjtji07jhzWpou06iaxgt31dDLdGQ4YXs+jlpz5+IOVeXtGWNSnGrHD+JYtLydjV5oPKe69d/TyPK7fYnwyOilGFzfIjkQeYO65U4ShLlke6t7incU1UpvKfrDLl1XjJZ5BLE6jhrsRzDhzBSE3B5RjdW1O4punUW/wAvFHr/AA3f8dsjxMyeKY2HVp/VuxXWpVVUWUeCvrGpaVOWe3c+v9+BuFtKQQBAEIKUAQEIAgIUghCC6oMggCAIAgCAIAgNbf10NtMRY7I6scNWuGhBWupTU44ZZtLqVvUU4+9dV0Nbw9ejnl1mtOVoiFHA6Ss5PG/Kvj3rTCTlmEt0Wr21jFKvR/bl8n0f2OM404c6u7pYh808+7d6vht5eNOtS5XlHoOEcR7ePZ1H+ZfNet/icnRaDvkIDV35dwlZQDPUFbaVTs5ZKV/aRuqLi9zl7nt7rLKCBUA4Xg6OB1adgaeYB5LsU54/Mj59OMqU3F7o994N4haGRxvOOzygdC92eE/5b66EHIV2psrFSCayjKUeZZRm8TSmyhrnvqHucGGlKUFQC+hDTTSgNaE0FMtGcFfl1MWKaW2ML7LEAWvGJ5Ba2Vrge1G94oHB1SaZ5g15KMk4NhDw498Z69N6Lg+Po3uJiOeL52WtQcqimVMlAMV/Et3WHEInGWQ0xdGTM9xbWgdI44RSpyqAFDZDaLdyfKIyefo5YuhY6gY8vDu1s8UAbXkQSo5iFJG+4n4fZa46HsyNzY8ag7HcHZY1aUascP49Do8P4hUs6nNHVPddf76M8kvCxvhkdFK3C5vLkRyIPMHdcmcJQlyyPfW1encU1UpvKfy8Cq7rwfBI2WF2FzfIjmCOYOyiE3B5iLi2p3FN06iyvWq8T1/hniKO2R1b2Xt9OMnMHcbtPIrr0ayqLK3PA39hUs6nLLVPZ9f76o3S2lEIAhBCAhAEBCAgoCFkQXViZBAEAQBAEAQBAEBoeJrndIGzwHDPFmx2+7T3H9e9aa1Ny/NHdHQsbtUm6dXWnLdfdeKKbst0dtgc17aH0Jojqx350yqD3bhYJqrHx7xcUJ2dZOL03i+q9b+R5txLcbrLKWnNpzY71m/uND/yFz6lNxeD1/Dr+N1Tzs1uvXd0NQ2Ik003NNO8rDB0HNJZKJG0JbqO7mj6GUXlJnJ8Q3fhPSAVBycBtv4q5a1v4s83x3h+V28F7TZ8C3+IHmzWnOCUjPk1x0eO45VXVpVOXR7Hlqb1wj2y4bywkWa00eDQwyOAIeOQNfrDfn465VafejKcM6o3t9tnMLuqFglpVmMYmncaihI0Krs0HjNoht9teWSdPM4Etc0ghjDsWijG+1a8tmvLOiuj5MpXUNokbEPUZ23eFcmj4pydSeTqdndXB1kgoWxB7h9aXtnyPZHsCzUUjJRSN84ga5d6kk0HFNzQ2uLE5zWuaCWS5Zfu3cfqtdWlGosS9z6F/h9/UtKmY6p7rr/fRnkB1IyPKo0PguNs8H0WLykzLuy3PgkbLE7C5vPcc2kcwVnCbi+aJXubencU3TqLKfy8T1/hniGO2R1b2Xt9OOuYO43ad11aNZVFlbngr+wqWdTllqns+v8AfgbpbiiEBSShAQBAQgIKAhSC6oJCAICklASCgJQBAEAQBAeYcc3q67bygmbQMtEZB5Nc+NwD2u7nB7KHkR3qtVg4vtIb9/ijr2NeFWH4Wu9H+l/7X5P14dVaDBb7OC12RoWn60UnePMEc81ElGrHmRoi61hXw1qt+jXrY80vezvge6Jwo4Gp/Qj2Uz/LMKhNOLwezs6kK8FUjt69eehqitZ0CzaYQ4EHmmcaoiUVOLi9jj7TYS1/RjWpMZ3rqw+PLvy+sutQq88TwHE7J21XwZ6DwFxIyeIWO0uIp9FIcix1cs+Qrl3HxCt06uPyy29aeXw6GuCdaLkv1LddV19q7/j1PU+Hb4di6tafpW+i46SN38d/NZVKfeirOH8kdEStBpMae2tZqa9wzPkp3Jwa233wWAk4Im+tI4Z+A1Wap97M4UpS0SOYvTiiNrXPq6XDzeTG2vLCz03eRUycIR5mXKNlOpJR7/DX+jj7y4qknYY2twAinY7AaNgM8uXJc2vcwkmo7s79lwiVOopyxp3b/wBfU1cFea5zPSxzjUv1QYMm7rdJBIJInFrm8xtzBHMdyzhJweYmm4t6dxB06iyvWx65wnxKy2Mpk2VgGNn/ALN+yfh+fWo1lUXieD4jw6dnUxvF7P7Px+pvCM1uOcVAICEAQghAEBSpQLqgkIAUBSgAQFSAIAgCAIDz75bLqE1gbJoYZmPJ2Y/5t1e7tg/6UBw/DdplZZWyRPxNa4xSEZkHskB4BNSWluYPIZ1oqlROk+aOz3O5buN/T7Go/wDUS/K+vg/XidnLZhboQ0kdMwfNPJ+kbrgcd+/27rCtTU1lGqwvJ2VVxktO9dPH1ucLaISxxa4EEEgg5EEagqg1g9xTqRnFSi9GW6IZ5NXfdh6RhpqMwe9bKVRwlkpcQs1c0Wnv3Gnu6wyzv6SGge1wE9SGhrnGjZPuvOR+13ELrZjKPgzwD57ep0aZ6bwpffW2Czzno7TEcMbyc8TfqEnOvMHmO+q3Uq2vZz93j/f1OhUpqpD8RSWn8l0fVeD+W3Q65nE8kbXMnYWPaMnEUD6bE0FTtVRVi0yp+HUn+U0tr4qoC4Ax0PaAbQuy0Eh1zPIcvatc7mEI7l+34ZOcuVL4+Rxl53jLK4UdSjQ0uBJJNM+2e1qeVNFz6t5Nv8unrqejteE04rM9fkvgYMdkFanM8zzPiVUcm9zqRpwhsjKZHRRgyci7DC5xwsBc46BoJJ9gzUpZeEYTqxguaTwvE6CwcHzPzkpE37WbvwjT2kKxC2k99DjXHHqENKeZP4L4vyMXiOw2eFgZC975SRVwoajYUoBnzoUqU6cVhPUxs7y7rycqkcRx3aY9rfmjo/kyuSSDpZpWlrpAxjWnMhjc6nnmXfBWrWm4ptnG41dwqyjTpvKXv92e/v18T0WNWzhlaAgoCEAQghAQpBcUEhAEAQBAEAQBAEAQGNbbG2aN8Ugq17S1w0NCKZHke9AeGcEMN33pNdtp7UUxMJroTQuhf/qaaeLhsoazozKMnFpp4Z10lmN3ziOQnoHmscnqHvPL+ndU/wBmXK/0v5HemlxGj2kf3Y7r/cuq9fYzeK7i6dnTMHzrR2wP8RoHpAesB5jwCwr0e9EcI4l2EuyqP8r+T8n8n7zz9wVI9iupbe2qGaZhR2nqhlkDA9r2EOb6wpQtd3EH2EAjMKzb1XlRZ5/jXDoVKUqsVqtfM191XjJNM6VzfqtAc3L0SKEmmbhTXI1Vi5mlHHf9DncCtpurza8uMPo89xu7WTM7HK5z3bvcXH2V0HgqE6kp6yeT1lK3pUVinFIpEX9KwNywti4GKSGzOst1ySei003OQ8+fsWqpXhDdlard04bvX161OquThSJwxSuc4jVg7DW9xPpHxFFbtOzrx5lr8sHnb7jNeMuWmkvHdv7L5m4tFvs1jGBgaHHSONvaPsGZru7zVxzhT0+SOZC2urx88m2urei97+xjCxWy2ajq0X2s3kfc5e3MbqOWrU30RvVSztNv9SXwj8d37tGby6OFYIO01uN/OR/ad7NvYt9OjCGq3KNzxCvcaSeI9Fovh5m9ihA0W0ol1AEAQFKAIQEBCArQkIAgCAIAgCAIAgCAIDyz5WbpY22XdbK4CZ4oZHaejI17CT3AP+GyA9Bve7GWmEseNRrzB5Ed6xnBSWGbqFedCoqkHqjk7hvB1mk6lajSn0Mp0I9Unbby2rVhJwfZz9x17yhC6p/iqH/suj6+vM03Fd1xuLp7K5r2g/OtYQcDjmDl9U19h8cq9elyvKL/AAbiXNihUevc+vh7V3eByhCrHpilza66c0DKWRgZAUHchCWNjIgsr3uwsaXE6BoJPkEwYVK8IR5pvC8Tcx8MSgAyDCTowdp58aZDxqfBbexljLONX47RjpT1+S8/oba57DAK4WtL2ENfie2QhxFcsPZGvKi5t1UlTfLIoTvq1dZ5vctF5/E3PQgih02XIc9TU5GNJZx9GJJI8XpOYaOw1BND5/FW7W4lTnzP9L0eOhjGaTzyptbZ2ydNc9wwQCsTASc+kPaca88RXsKUIJZh395y7m8r13io9u7ZL3G2DVuKhWgCAIAgCAhAQgCAIQVISEAQBAEAQBAEAQBAEBz3HXDTbxsj7OThdUPjfSuGRtaVHMEEgjYlAeWRXlxFZP8At2NdMGdlrixkxpyo+ocR97NAYf8A+fv21TCe1g9nLDK+NoLTq1scVaHvIByGa11aanHDLlldytqqmtu9dV62Ov4EsrGSyRSYhLRwwOPYcw+k3Dz5mh3y5qtTln/TnuXuIWyji5t/0PX2P18zC4o4adBJWNrnROPZIBdh+y6meW51y5qrVpOLO7w3ikK1PFSSUl10z4ry+xh3dw3aJ/QjIb6z+wPiKn2BYKEnsWK/FLahvLL6LX+vmdXdnAUbaGd5efVb2W+fpH4KzC1b/UcK54/VnpSWPm/L5M6WOCGzsOEMiYNTk0eJP7qyoQprocaU61xPVuT+Jz943q20B0dljknrk5zexH7XuGfl7VrdTn0gsl6Nh2X5riSh4by+C29+DjrDd9rsdrxyMa2F/ZcxmYbs6pzJHeTzVC+tXOljGu/9EqrS5sU848d/lod0wryrWDcRJWmWqyWO8M2twWw/Rv11b+o/Vek4PeJrsJP2eRz7uj/Ne83q75RCAIAgCAIAgKUAQBAVKAFICAIAgCAIAgCAIAgCApcwHUIBgGyA5fizh4yUmh7MrO01w1yz81orUufVbo6fD77sW4VNYS3X3LnDN+C0tLH0bOzJ7MqkA0xhp5H4FY05qosS3RjxCzdvLMNYPVP7GVed+QQZSSNxeo3tP/CMwsnOnT9vzNNC0r19YR067L47GoF7Wq0ZWeIQtP8AiS5upuGDn41WPNVnsse0tdja0f3J876R2/8Ap/ZGTZuEw5wfa3uncMxjPZHgwZBSqEc5lqzGfEppctFKC8N/e9zo4LM1go0AAcgKLec5ybeWWbdYWvGYWMo5QUsHO2myFmQqB+my8txS07KfaJaP6nToVOZYe5TG2gAHxJJ8yuO33ssItOaGOxgkHLSpoRnp5+a206k0047rUOKxhnWXbbBKwOHtGxXtbS5VxTU1v3+DONVpunLBlK0awgCAIAgCAgoCEAQFSgBSAgCAIAgCAIAgCAIAgCAIAQgOavjg6KZ/SNcY3cy3n+y0zoRk87M6NvxKrRh2ejj0ayX7r4Vgh0aCfWIqfMrKFKENkari+rV/1y06d3wNzHAG6BbCpkuAIQSgCA1942XECq9ejGrBxlszZTm4vKOe0JBXibijKlNwl3HXhJSWUAQdM1oawZly7LY6J5LhRpoDQ8t6dy6fD7tW9RPP5Xv5+40V6XaR8VsdYDVexTycglSAgCAIAgIKAhAEBIUAVQEqQEBTiQEtKAlAEAQBAEAQBAEAQBAEAQBAQ40QEF2yAlwqFAOevmyUzAy0PeFxeK2vPDtI7r6F22q68rMBrsl5Zo6KLc8VeZFNv1HNZQly7hrJu+HreHAxk1w+ia6jbxC9Pwi7co9jPdbeK/r6HNu6WHzrb7m6XbKYQBAEAQBAQUBCAKAEAQCqkEAICtAEAQBAEBBQEICQUBKAIAgCAIAgKSUBICAlAWLVCHNIWMo5RKeDk7dZqEtOh08dQvIX1s7erlbP1g61GpzxLZmDAOkcAe/Kvs1XOUJTf5Ub1sVWAlzgYmOBDq4i3CK+3OnsXQtrS654zhujVVlTUWpM7FrqhexRxipSCpAEAQBAQUBCAKAFIIJQEAVQFYQEoAgCAIAgIKApogKgEBKAIAgCAICklASAgJQBAEBhW27mya1HeMj5qtcWsK8eWaNtOrKm8oxLPcMbTWlTucz5rClZUqeyM53E5bs2UdmA0CtKKRobbLlFkQKICpAEAQBAEBSgNDxAXRmMRukq8uFOkfmainPvXL4lVqw5FTeG8/YxkzAldMGk9I40ro+XlrRxydSh0PI0qqc53cY83aZ930eMP1gx1M+zz0ijc7pHF4cTSWSuTg2jQNXUNQMtCutZzlOhGUnlma2LotrDkGWgk7PdSmKlQ7HSle9WiSn/AKhGNWz8ssb+dT6/dz5EckBV1popVk1MIdUSkgVe5uZLwOQNe/uqgMixubISMM7ac3PeK5D7dRqNaIDL6m3d/vJP5IB1Ru7/AHkm/wB5AOpt3f7yT+SAdTbu/wB5J/JAOpt3f7yTb7yAdTbu/wB5J/JAOqN3f7yTevrIB1Nu7/eSfyQDqbd3+8k2p6yAdTbu/wB5J/JAOpt3f7yTf7yACxt3f7yT+SAdTbu/3kn8kA6m3d/vJNvvIDHtlgcR829zTnq+TzBxZHzHctVWM2vyPHr119hDMWESVwOBLm6kSyUcdcqkUyI38FXhWrZ5JJZXz+OPuMs2XU27v95J/JXSR1Nu7/eSbU9ZAOpt3f7yT+SAdTbu/wB5Jv8AeQFq1RNjaXkyGlMhI/PP73etdWp2cHLoDGinjIJf0rKOwUMjznhr9Vx5FY0a3aJ6NY07vsQmV9NDpjk/FN6td9vz71uJMiOBjhVrn0Nf8STfx7kBX1Ru7/eSb19ZAOpt3f7yT+SAdTbu/wB5J/JAaninG0wyMaT0bi40BIHokVpoMlyuJqa5JwWeV5+hhI0TrxGfRtJLhhzAqAAA0ZelSgppzyzK5juo6qnF5enltvj1uRk3UMM7YYAxwjIxYg8hv1wRUFpqMOLLLUZhd6yhKFCMZLDM1sS6W2jLHZiaZVqM8O1dMR+HerRJMrrWcmywatoRk4jEyutRmA8e1ASx9ryrJZz2s9cmZUpnmdaoC5JLaiey6AVxUq4mlfQ8e/v7kBm3fK/D88+MmooWmgIwtr/uxeyiAyRM31h5hAOmb6w8wgJEgJoCK7VCArQBAEAQBAEAQBAEAQBAUGMVxUz3/vifNYuEW+bGoK1kAgCAIDFvN4ETy5ocKZtOQOY1K0XMlGlJyWV0Iexg3bao2sdSMMAfQhgLhXADU5ZZZeS02UoOMlCKjh93sQRltt8ZNKOr3scNctaK6SSbwYNQ4ZA5NJ1GL6td0BH/AFJmz9/Qdz0yogKjeDPtfgdXnyp3IDKaa5oCUBZjsrGuLmsaHHUgAE+1YRpQi3JJZYwXXNB1APiswUdA31W+QQDoG+q3yCAdC31R5BABA3k1vkEA6FvqjyCAdXb6rfIICOrs9Vv4QgKhE3XCMtMggK0AQBAEAQBAEAQBAEAQBAEAQBAEBD2gihAIPI5hQ0msMFMcTW5NAaNgAPyURio7IFayAQBAEAQ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1676400"/>
          <a:ext cx="7924800" cy="3267036"/>
        </p:xfrm>
        <a:graphic>
          <a:graphicData uri="http://schemas.openxmlformats.org/drawingml/2006/table">
            <a:tbl>
              <a:tblPr/>
              <a:tblGrid>
                <a:gridCol w="197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  <a:ea typeface="Calibri"/>
                          <a:cs typeface="Times New Roman"/>
                        </a:rPr>
                        <a:t>Soundmaker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Prediction: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Will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Evidence</a:t>
                      </a:r>
                      <a:endParaRPr lang="en-US" sz="18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Result: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Did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68400" y="1254125"/>
            <a:ext cx="8429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352800"/>
            <a:ext cx="955939" cy="12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4419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7848600" y="685800"/>
            <a:ext cx="304800" cy="990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Our focus questions: </a:t>
            </a:r>
            <a:r>
              <a:rPr lang="en-US" sz="3000" i="1" dirty="0"/>
              <a:t>Do </a:t>
            </a:r>
            <a:r>
              <a:rPr lang="en-US" sz="3000" i="1" dirty="0" err="1"/>
              <a:t>soundmakers</a:t>
            </a:r>
            <a:r>
              <a:rPr lang="en-US" sz="3000" i="1" dirty="0"/>
              <a:t> always vibrate? What is our evidence?</a:t>
            </a: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000" dirty="0"/>
              <a:t>So far we’ve gathered evidence that these </a:t>
            </a:r>
            <a:r>
              <a:rPr lang="en-US" sz="3000" dirty="0" err="1"/>
              <a:t>soundmakers</a:t>
            </a:r>
            <a:r>
              <a:rPr lang="en-US" sz="3000" dirty="0"/>
              <a:t> vibrate when they make sounds:</a:t>
            </a:r>
          </a:p>
          <a:p>
            <a:pPr marL="1097280" indent="-365760">
              <a:spcBef>
                <a:spcPts val="0"/>
              </a:spcBef>
            </a:pPr>
            <a:r>
              <a:rPr lang="en-US" sz="3000" dirty="0"/>
              <a:t>A ruler</a:t>
            </a:r>
          </a:p>
          <a:p>
            <a:pPr marL="1097280" indent="-365760">
              <a:spcBef>
                <a:spcPts val="0"/>
              </a:spcBef>
            </a:pPr>
            <a:r>
              <a:rPr lang="en-US" sz="3000" dirty="0"/>
              <a:t>A rubber band stretched across a plastic container</a:t>
            </a:r>
          </a:p>
          <a:p>
            <a:pPr marL="1097280" indent="-365760">
              <a:spcBef>
                <a:spcPts val="0"/>
              </a:spcBef>
            </a:pPr>
            <a:r>
              <a:rPr lang="en-US" sz="3000" dirty="0"/>
              <a:t>Each of you when you hummed</a:t>
            </a:r>
          </a:p>
          <a:p>
            <a:pPr marL="1097280" indent="-365760">
              <a:spcBef>
                <a:spcPts val="0"/>
              </a:spcBef>
            </a:pPr>
            <a:r>
              <a:rPr lang="en-US" sz="3000" dirty="0"/>
              <a:t>A </a:t>
            </a:r>
            <a:r>
              <a:rPr lang="en-US" sz="3000" dirty="0" err="1"/>
              <a:t>clucker</a:t>
            </a:r>
            <a:endParaRPr lang="en-US" sz="3000" dirty="0"/>
          </a:p>
          <a:p>
            <a:pPr marL="1097280" indent="-365760">
              <a:spcBef>
                <a:spcPts val="0"/>
              </a:spcBef>
            </a:pPr>
            <a:r>
              <a:rPr lang="en-US" sz="3000" dirty="0"/>
              <a:t>A tuning fork</a:t>
            </a:r>
          </a:p>
          <a:p>
            <a:pPr marL="0" indent="0">
              <a:buNone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200" dirty="0"/>
              <a:t>Raise your hand if you think the </a:t>
            </a:r>
            <a:r>
              <a:rPr lang="en-US" sz="3200" b="1" dirty="0"/>
              <a:t>ruler</a:t>
            </a:r>
            <a:r>
              <a:rPr lang="en-US" sz="3200" dirty="0"/>
              <a:t> vibrated when it made a sound.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 you know? What evidence do you have? </a:t>
            </a:r>
            <a:endParaRPr lang="en-US" sz="3200" i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590800"/>
            <a:ext cx="3276600" cy="2411246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105400" y="4876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200" dirty="0"/>
              <a:t>Raise your hand if you think the </a:t>
            </a:r>
            <a:r>
              <a:rPr lang="en-US" sz="3200" b="1" dirty="0"/>
              <a:t>rubber band </a:t>
            </a:r>
            <a:r>
              <a:rPr lang="en-US" sz="3200" dirty="0"/>
              <a:t>vibrated when it made a sound.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 you know? What evidence do you have? </a:t>
            </a:r>
            <a:endParaRPr lang="en-US" sz="3200" i="1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334000" y="48768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BSCS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2667000"/>
            <a:ext cx="4114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200" dirty="0"/>
              <a:t>Raise your hand if you think </a:t>
            </a:r>
            <a:r>
              <a:rPr lang="en-US" sz="3200" b="1" dirty="0"/>
              <a:t>you</a:t>
            </a:r>
            <a:r>
              <a:rPr lang="en-US" sz="3200" dirty="0"/>
              <a:t> vibrated when you made a sound.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 you know? What evidence do you have? </a:t>
            </a:r>
            <a:endParaRPr lang="en-US" sz="3200" i="1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3" t="6771" r="18490" b="7292"/>
          <a:stretch/>
        </p:blipFill>
        <p:spPr bwMode="auto">
          <a:xfrm>
            <a:off x="3276600" y="2514600"/>
            <a:ext cx="2015285" cy="240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14="http://schemas.microsoft.com/office/word/2010/wordprocessingDrawing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61114836-706E-4882-8C4C-0236F9E82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292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200" dirty="0"/>
              <a:t>Raise your hand if you think the </a:t>
            </a:r>
            <a:r>
              <a:rPr lang="en-US" sz="3200" b="1" dirty="0" err="1"/>
              <a:t>clucker</a:t>
            </a:r>
            <a:r>
              <a:rPr lang="en-US" sz="3200" dirty="0"/>
              <a:t> vibrated when it made a sound.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 you know? What evidence do you have? 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667000"/>
            <a:ext cx="2514599" cy="2286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00600" y="4953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3200" dirty="0"/>
              <a:t>Raise your hand if you think the </a:t>
            </a:r>
            <a:r>
              <a:rPr lang="en-US" sz="3200" b="1" dirty="0"/>
              <a:t>tuning fork </a:t>
            </a:r>
            <a:r>
              <a:rPr lang="en-US" sz="3200" dirty="0"/>
              <a:t>vibrated when it made a sound.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How do you know? What evidence do you have? </a:t>
            </a:r>
            <a:endParaRPr lang="en-US" sz="3200" i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67200" y="4724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Courtesy of BSCS</a:t>
            </a:r>
          </a:p>
        </p:txBody>
      </p:sp>
      <p:pic>
        <p:nvPicPr>
          <p:cNvPr id="7" name="Picture 6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2659426"/>
            <a:ext cx="1870339" cy="2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213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Review Our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evidence did you find that the </a:t>
            </a:r>
            <a:r>
              <a:rPr lang="en-US" sz="3200" b="1" dirty="0" err="1"/>
              <a:t>clucker</a:t>
            </a:r>
            <a:r>
              <a:rPr lang="en-US" sz="3200" b="1" dirty="0"/>
              <a:t> </a:t>
            </a:r>
            <a:r>
              <a:rPr lang="en-US" sz="3200" dirty="0"/>
              <a:t>vibrated when it made a sound? </a:t>
            </a:r>
          </a:p>
          <a:p>
            <a:pPr marL="731520" indent="0">
              <a:spcBef>
                <a:spcPts val="2400"/>
              </a:spcBef>
              <a:buNone/>
            </a:pPr>
            <a:r>
              <a:rPr lang="en-US" sz="3200" b="1" dirty="0"/>
              <a:t>Turn and Talk: </a:t>
            </a:r>
            <a:r>
              <a:rPr lang="en-US" sz="3200" dirty="0"/>
              <a:t>Share one piece of evidence with an elbow partner. Be prepared to share with the class.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 startAt="2"/>
            </a:pPr>
            <a:r>
              <a:rPr lang="en-US" sz="3200" dirty="0"/>
              <a:t>What evidence did you find that </a:t>
            </a:r>
            <a:r>
              <a:rPr lang="en-US" sz="3200" b="1" dirty="0"/>
              <a:t>you and your partner</a:t>
            </a:r>
            <a:r>
              <a:rPr lang="en-US" sz="3200" dirty="0"/>
              <a:t> vibrated when you hummed? Share your evidence with the class. </a:t>
            </a:r>
          </a:p>
          <a:p>
            <a:pPr marL="731520" indent="0">
              <a:spcBef>
                <a:spcPts val="240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63881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762000"/>
          </a:xfrm>
        </p:spPr>
        <p:txBody>
          <a:bodyPr>
            <a:normAutofit/>
          </a:bodyPr>
          <a:lstStyle/>
          <a:p>
            <a:r>
              <a:rPr lang="en-US" dirty="0"/>
              <a:t>Other Kinds of </a:t>
            </a:r>
            <a:r>
              <a:rPr lang="en-US" dirty="0" err="1"/>
              <a:t>Soundmakers</a:t>
            </a:r>
            <a:endParaRPr lang="en-US" dirty="0"/>
          </a:p>
        </p:txBody>
      </p:sp>
      <p:pic>
        <p:nvPicPr>
          <p:cNvPr id="2053" name="Picture 5" descr="C:\Users\chvidsten\AppData\Local\Microsoft\Windows\Temporary Internet Files\Content.IE5\OG4SKI9P\roy-benson-bb-trumpet-tr-101-student-series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61" y="3611880"/>
            <a:ext cx="2805532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hvidsten\AppData\Local\Microsoft\Windows\Temporary Internet Files\Content.IE5\TQ0OX17E\whistl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6407" y="3626387"/>
            <a:ext cx="263945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hvidsten\AppData\Local\Microsoft\Windows\Temporary Internet Files\Content.IE5\TQ0OX17E\ZTE_Grand_X_Max+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429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1425" y="6553200"/>
            <a:ext cx="1241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Photos courtesy of BSCS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8001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 you think that objects like a trumpet, a whistle, or a cell phone vibrate when they makes sounds?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07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do we hear sound?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What ideas do you have now?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E975A103-960F-41ED-8600-687CE3DA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6289">
            <a:off x="6963796" y="1667408"/>
            <a:ext cx="1448413" cy="227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38100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18393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 know that objects make sounds because we can </a:t>
            </a:r>
            <a:r>
              <a:rPr lang="en-US" sz="3200" dirty="0" smtClean="0"/>
              <a:t>see, </a:t>
            </a:r>
            <a:r>
              <a:rPr lang="en-US" sz="3200" smtClean="0"/>
              <a:t>hear, or </a:t>
            </a:r>
            <a:r>
              <a:rPr lang="en-US" sz="3200" dirty="0"/>
              <a:t>feel them vibrate.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But how can we hear the sounds that vibrating objects make?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How does the sound get to our ears?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We’ll talk more about these ideas next time!</a:t>
            </a:r>
          </a:p>
        </p:txBody>
      </p:sp>
    </p:spTree>
    <p:extLst>
      <p:ext uri="{BB962C8B-B14F-4D97-AF65-F5344CB8AC3E}">
        <p14:creationId xmlns:p14="http://schemas.microsoft.com/office/powerpoint/2010/main" xmlns="" val="88195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Think about This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Can we always </a:t>
            </a:r>
            <a:r>
              <a:rPr lang="en-US" sz="3200" b="1" dirty="0"/>
              <a:t>feel</a:t>
            </a:r>
            <a:r>
              <a:rPr lang="en-US" sz="3200" dirty="0"/>
              <a:t> objects vibrating when they make sounds, even if we can’t see the vibrations?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8393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</a:t>
            </a:r>
            <a:r>
              <a:rPr lang="en-US" sz="3200" dirty="0" err="1"/>
              <a:t>soundmakers</a:t>
            </a:r>
            <a:r>
              <a:rPr lang="en-US" sz="3200" dirty="0"/>
              <a:t> always vibrate? What is our evidence?</a:t>
            </a:r>
          </a:p>
        </p:txBody>
      </p:sp>
    </p:spTree>
    <p:extLst>
      <p:ext uri="{BB962C8B-B14F-4D97-AF65-F5344CB8AC3E}">
        <p14:creationId xmlns:p14="http://schemas.microsoft.com/office/powerpoint/2010/main" xmlns="" val="218393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Our New </a:t>
            </a:r>
            <a:r>
              <a:rPr lang="en-US" dirty="0" err="1"/>
              <a:t>Soundmaker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err="1"/>
              <a:t>soundmaker</a:t>
            </a:r>
            <a:r>
              <a:rPr lang="en-US" sz="3200" dirty="0"/>
              <a:t> we’ll investigate today is called a </a:t>
            </a:r>
            <a:r>
              <a:rPr lang="en-US" sz="3200" b="1" dirty="0"/>
              <a:t>tuning fork</a:t>
            </a:r>
            <a:r>
              <a:rPr lang="en-US" sz="32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People use a tuning fork to make a sound </a:t>
            </a:r>
            <a:br>
              <a:rPr lang="en-US" sz="3200" dirty="0"/>
            </a:br>
            <a:r>
              <a:rPr lang="en-US" sz="3200" dirty="0"/>
              <a:t>that tells them whether a piano is</a:t>
            </a:r>
            <a:br>
              <a:rPr lang="en-US" sz="3200" dirty="0"/>
            </a:br>
            <a:r>
              <a:rPr lang="en-US" sz="3200" dirty="0"/>
              <a:t>playing the correct notes. 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A tuning fork also helps the </a:t>
            </a:r>
            <a:br>
              <a:rPr lang="en-US" sz="3200" dirty="0"/>
            </a:br>
            <a:r>
              <a:rPr lang="en-US" sz="3200" dirty="0"/>
              <a:t>person tuning the piano fix </a:t>
            </a:r>
            <a:br>
              <a:rPr lang="en-US" sz="3200" dirty="0"/>
            </a:br>
            <a:r>
              <a:rPr lang="en-US" sz="3200" dirty="0"/>
              <a:t>the keys if they’re playing</a:t>
            </a:r>
            <a:br>
              <a:rPr lang="en-US" sz="3200" dirty="0"/>
            </a:br>
            <a:r>
              <a:rPr lang="en-US" sz="3200" dirty="0"/>
              <a:t>the wrong notes.</a:t>
            </a:r>
          </a:p>
        </p:txBody>
      </p:sp>
      <p:pic>
        <p:nvPicPr>
          <p:cNvPr id="4" name="Picture 3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3429000"/>
            <a:ext cx="1870339" cy="2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58674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18393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What Evidence Could We Look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85800" y="1600200"/>
            <a:ext cx="777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kinds of evidence could we look for that would tell us whether a tuning fork vibrates when it makes a sound?</a:t>
            </a:r>
          </a:p>
          <a:p>
            <a:endParaRPr lang="en-US" sz="3200" dirty="0">
              <a:latin typeface="Calibri" pitchFamily="34" charset="0"/>
            </a:endParaRP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  </a:t>
            </a:r>
          </a:p>
        </p:txBody>
      </p:sp>
      <p:pic>
        <p:nvPicPr>
          <p:cNvPr id="8" name="Picture 7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2800" y="3429000"/>
            <a:ext cx="1870339" cy="246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57150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92952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 err="1"/>
              <a:t>Soundmakers</a:t>
            </a:r>
            <a:r>
              <a:rPr lang="en-US" dirty="0"/>
              <a:t> Data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AutoShape 4" descr="Image result for ruler i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ler i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SEBQVFBUVFRQUFRQVFBUWFxUVFxQWFxcYGBUYHCggGRolGxQWITEhJSkrLi4uGB8zODQsNygtLisBCgoKDg0OGxAQGywmHyUtLCw4NDQsLCwuLCwsLCwsLCwsLC0sLCwsLywsLCwsLCwsLCwsLCwsLDQsLCwsNCwsL//AABEIALwBDQMBEQACEQEDEQH/xAAbAAEAAQUBAAAAAAAAAAAAAAAAAQIDBAUGB//EAEIQAAEDAQYCBgUMAAUFAQAAAAEAAgMRBAUSITFRBkETFCJhcZEyUoGToQcjM0JicpKxwdHS8ENTgqLhFSSywvEW/8QAGwEBAAIDAQEAAAAAAAAAAAAAAAEEAgMFBgf/xAA3EQACAQMCAwUGBgEEAwAAAAAAAQIDBBEhMQUSURNBYdHwcYGRobHBFCIyM0LhBiNSYvFDgpL/2gAMAwEAAhEDEQA/APcUAQBAEAQBAEAQBAEAQBAEAQBAEAQBAEAQBAEAQBAQShBCAKQQgIQEKQEBCAgqAQpBkLEkIAgCAIAgCAIAgCAIAgLFptjI83uA/PyVevd0aH7ksfX4bmcKcp/pRr7RfrWioaSNyQ0fquVPjtPOIQb+XmWoWUnu/uYb+NLK1tXvGL1WVefMCnmr1vfKpT5prlfQsLg91J4jHTq9Pqai1/KQwfRQOd3vcGfAByyleruRfpf45Uf7k0vYs+R1Fw31Ha48cZoRk9h1Ydj3bHmrNKrGoso415Z1LWpyT9z7mjZLYVAgCAIAgCEEICEAQBAQgBQFKnICAhSCCgIQGQsSQgCAIAgIBQEoAgCAIDAt98wQfTSsYdie1+EZnyWEqkY/qZYo2let+3Bv3afHY5q8PlFgbUQsfKeRPzbfj2vgq0ryC/SsnXof49cT/caj835fM5G+OLZp3YqMjoKDCKmneXa6nkNVzLiMK8+eUddju23BqFGOG3L2/wBGmmtT3+m9zjyqSaJGEY7LB0YUYQ/RFIsBZG4KAbC474kssgkiPc5p0e3Y/vyWynUlTllFO9sqd1T5J+596PYbjviO1RiSM9zmnVjtj+/NdanUjUWUeCu7Spa1OSfufVdTYrYVQgIJQEoAhBCAICEAQEIAgIKAhAFkCFAKSFJBkLEyCAIAgLaArAQFE07WDE9waBzcQB5lQ2luZRjKTxFZZorfxpZIv8TpDtGMVf8AV6PxWmVzTj35OlR4Pd1f449uny3+Rzdv+Ud5qIIQ3Z0hxH8LafmVWlev+KOtR/xyO9Wfw835HNXhxLapq45n09VhwD/bSvtVeVepLdnYocLtaP6YLPjr9TUsBJoBUn4lasF9tJZZlGxAZOkY121a08TyWfJ1Zo/EN6xi2jHngLDR3mNCNwdli00bqdSM1lFpYmYQBAVaKSNzOuW9pLLIJIj3OadHt2P9yWVOpKEsoq3lnTuqfJU+Pen4HsFw33Ha4xJGaHRzD6TDsf0PNdelVjUWUeBvLOpa1OSfufc0bF62FUAICpAEAQgIClAKoCKoAgCAhAQpBCAIC8oJCAICknZASAgJQHmXyjXdIJumcS6N1AzZhDRVvdWhPf7FzbuEubm7j13Abmk6fZJYkt/HXf7HGlVD0SKShkQgMy6T8530dTxp/wDVnDcr3X7ZebMWgBhAIHaYQC58lcwQc891lnG3pmlwUm3Jd+/ckUXk0AUGge7D3NoKjwxVUTM7ZtvPgs+3/o161FwICUI3IQkIDYXJeUtnlEkJzHpAmjXNqKh1eS2U5yhLMSpe21K4pclT3dU/A9guO+I7UzEw5jJ7ObTsQutTqRmso8DdWlS2nyzXsfczZrYVQgCAIAhBBCApQEICUAQEFAQgBUghAXlBIQFJPJASAgJQFLkBgWxkcwfBJRwLRibzbWuE92mXgtVRKWhupSqUWqsdOj9m55JxDc77LKY35jVruTm7+O4XKqQcXg95YXsLqkpLfvXR+tjVFYHQRCAVoctUGjRlC8HmgxAE5YsIr50qs1NvQoXSpW1KVaSbS1wvXd9DGkaQaO9nPLXLuWMotPDLNvXpV6aqUnlP18ShQbyrRCNyEJIJ3UEmwsNzTykdHFIR6wYafiOXxWyNKctkylWv7eivzTWfb9tybxsklmd0cjCx1MQNfYaEa6b5VzFVM4Sp6NEW1andLtISytii6Lzks0gkiNCNRycObXDmFjCo4PmRsurSnc03TqLzXij2Hh6/Y7XHjZk4UD2HVp/UbFdalVjUWUeBvbKpaVOSfufX10NqtpTCAIAgCEEUQEUQBAQgCAgoCFIKXFSC+sSQgCAIAgCA5biayPhkFtgFS0YZmevGOfiP7oq1aLi+0j7/AGHWsalOrB2tXRPWL6S8mZF4WOK8LMMJ1GKN/Nrtj+RCxqQVSOUaqFarYXGq20a6r1seT2+yOhe6OQUc00IXOlFp4Z7qhWhWgpwejLANP7ooNr1KaITktzaVHLNQJQjOLhLZ6GptnFLWydDgxAEdvQtJ9INHMGvmF0I0e0pa+48FaVqnC7qVPOYp4a6ruftX9G5ilBFQa1zrsqDWHhnu4yVSKnF5T19pt7p4atNpzij7P+Y/ss9hIqR4ArbChOeyKdzxS2t9Jy16LV/172jp7NwNDFTrUznHXBEKeZzNPJW4WS/kzz9x/klR6Uope3V+X1NzFFBZqCzWdtaVEhaXud4HNxpmDnlRWoUYQ2Rw7i/uK/65t/T4LQv2y0yPbjxBrcqtxHEw6DJutTmKka08diKjLFrs0dujMEn0jBVsgAqDvQaeB1WFWlGceWX/AEXbC+qWtTnh711R5lel3yWeQxSijh5OHJwPMLjVKcqcuWR9Ctbqnc01UpvT6eDKrpvKSzyCWE0I12cOYcOYSnNwllEXdrTuabp1F/T6o9h4dv6O1x42ZOGT2HVp/UHkV1qVVVI5R4G9salpU5J7dz6+u82y2lMIAgCAIQUlAEAQEIAUBSpBCBl5QSEAQBAEAQEObUUKA494N3T1z6pM7PaF559zT/dM6jXYy/4v5HaT/H0cf+WK0/5Lp7UX+MeHxaY+kjA6Zg7NPrt1p47f8rGvSzqjDhfEHbT5Z/oe/g+vmeUvaQaHIrnnuIyTWUQEMilyErBynE930PSNGf1qK5a1cfkZ5rj1hzr8RBe023ybcTxWeZjbWxr49A5wr0Zrk4DT9lejRpufM1qefhfVo0OwUmln0vYe7Xw9zg2Rri6Fwb6JyG2moO/7hbcYeGc+aZhRUlq2mJ4HZOIioB0dQ0rStK5HIHkpehitSuN5AdG/sM5saWktdXUBvZArqKnXMbR7Cc9SKFjiWtc/Kgc4VY5p8KNoftV80G2xFpZ2cYcA2o7AGcZOeHKgGlMQ170QfUm3WGO8IjG6ofGOxNrnp6QABrTNv9GqrSjUjyv/AKOhw+/qWlTnjt3rqvWzPMrysD4JHRSjC5vk4cnA8wVx6lOVOXLI9/bXFO5pqpTeU/l4Mrum8pLPIJYjRw8nDm1w5gpCbg8oi6tadzTdOotPp4o9g4cv6O1x4mZOFMbCc2n9QeRXWpVVUWUeBvrGpaVOSe3c+vrvRt1tKYQBAEIIKAhAEBCAFAUqQFJDLqxMggCAIAgCAICxbbK2VjmPFWuFCFDSawzOnUlTkpReGjmrmtLrLKLFaDVpr1aU82/5bjuOXlsqsG4Ps5bd3kdW6pxuqf4qktf5Lo/9y8H67zVce8OVBtUI75Wj/wA/3891or0caou8F4lytUKj07vLy+HQ8/cFUPWIgmn908EGMmNaYA4EHOoTVbEtKceWWzOYe1tmxAijDqWsYZZXEmjGveCI4wACSBryNRTq0KvOvE8DxSwdrV0/Sz0n5LONgGdBMSYsm9ohxYDkKmgq05jTIq8lzx8Tn45l4noV62Qt7YeOjcRhAbWlamgAoAMjn4ZHnrWmhokiyGtmBEbQ+QUq4mofQU50Zj01GgKbEbgTVBbM44agjAcRYfvOypSooA4eSDPUoEhhJOEknLE81Y8a+k6jTUCvZoctFBOpmxTtlFY5MQBwmgOJjtji07jhzWpou06iaxgt31dDLdGQ4YXs+jlpz5+IOVeXtGWNSnGrHD+JYtLydjV5oPKe69d/TyPK7fYnwyOilGFzfIjkQeYO65U4ShLlke6t7incU1UpvKfrDLl1XjJZ5BLE6jhrsRzDhzBSE3B5RjdW1O4punUW/wAvFHr/AA3f8dsjxMyeKY2HVp/VuxXWpVVUWUeCvrGpaVOWe3c+v9+BuFtKQQBAEIKUAQEIAgIUghCC6oMggCAIAgCAIAgNbf10NtMRY7I6scNWuGhBWupTU44ZZtLqVvUU4+9dV0Nbw9ejnl1mtOVoiFHA6Ss5PG/Kvj3rTCTlmEt0Wr21jFKvR/bl8n0f2OM404c6u7pYh808+7d6vht5eNOtS5XlHoOEcR7ePZ1H+ZfNet/icnRaDvkIDV35dwlZQDPUFbaVTs5ZKV/aRuqLi9zl7nt7rLKCBUA4Xg6OB1adgaeYB5LsU54/Mj59OMqU3F7o994N4haGRxvOOzygdC92eE/5b66EHIV2psrFSCayjKUeZZRm8TSmyhrnvqHucGGlKUFQC+hDTTSgNaE0FMtGcFfl1MWKaW2ML7LEAWvGJ5Ba2Vrge1G94oHB1SaZ5g15KMk4NhDw498Z69N6Lg+Po3uJiOeL52WtQcqimVMlAMV/Et3WHEInGWQ0xdGTM9xbWgdI44RSpyqAFDZDaLdyfKIyefo5YuhY6gY8vDu1s8UAbXkQSo5iFJG+4n4fZa46HsyNzY8ag7HcHZY1aUascP49Do8P4hUs6nNHVPddf76M8kvCxvhkdFK3C5vLkRyIPMHdcmcJQlyyPfW1encU1UpvKfy8Cq7rwfBI2WF2FzfIjmCOYOyiE3B5iLi2p3FN06iyvWq8T1/hniKO2R1b2Xt9OMnMHcbtPIrr0ayqLK3PA39hUs6nLLVPZ9f76o3S2lEIAhBCAhAEBCAgoCFkQXViZBAEAQBAEAQBAEBoeJrndIGzwHDPFmx2+7T3H9e9aa1Ny/NHdHQsbtUm6dXWnLdfdeKKbst0dtgc17aH0Jojqx350yqD3bhYJqrHx7xcUJ2dZOL03i+q9b+R5txLcbrLKWnNpzY71m/uND/yFz6lNxeD1/Dr+N1Tzs1uvXd0NQ2Ik003NNO8rDB0HNJZKJG0JbqO7mj6GUXlJnJ8Q3fhPSAVBycBtv4q5a1v4s83x3h+V28F7TZ8C3+IHmzWnOCUjPk1x0eO45VXVpVOXR7Hlqb1wj2y4bywkWa00eDQwyOAIeOQNfrDfn465VafejKcM6o3t9tnMLuqFglpVmMYmncaihI0Krs0HjNoht9teWSdPM4Etc0ghjDsWijG+1a8tmvLOiuj5MpXUNokbEPUZ23eFcmj4pydSeTqdndXB1kgoWxB7h9aXtnyPZHsCzUUjJRSN84ga5d6kk0HFNzQ2uLE5zWuaCWS5Zfu3cfqtdWlGosS9z6F/h9/UtKmY6p7rr/fRnkB1IyPKo0PguNs8H0WLykzLuy3PgkbLE7C5vPcc2kcwVnCbi+aJXubencU3TqLKfy8T1/hniGO2R1b2Xt9OOuYO43ad11aNZVFlbngr+wqWdTllqns+v8AfgbpbiiEBSShAQBAQgIKAhSC6oJCAICklASCgJQBAEAQBAeYcc3q67bygmbQMtEZB5Nc+NwD2u7nB7KHkR3qtVg4vtIb9/ijr2NeFWH4Wu9H+l/7X5P14dVaDBb7OC12RoWn60UnePMEc81ElGrHmRoi61hXw1qt+jXrY80vezvge6Jwo4Gp/Qj2Uz/LMKhNOLwezs6kK8FUjt69eehqitZ0CzaYQ4EHmmcaoiUVOLi9jj7TYS1/RjWpMZ3rqw+PLvy+sutQq88TwHE7J21XwZ6DwFxIyeIWO0uIp9FIcix1cs+Qrl3HxCt06uPyy29aeXw6GuCdaLkv1LddV19q7/j1PU+Hb4di6tafpW+i46SN38d/NZVKfeirOH8kdEStBpMae2tZqa9wzPkp3Jwa233wWAk4Im+tI4Z+A1Wap97M4UpS0SOYvTiiNrXPq6XDzeTG2vLCz03eRUycIR5mXKNlOpJR7/DX+jj7y4qknYY2twAinY7AaNgM8uXJc2vcwkmo7s79lwiVOopyxp3b/wBfU1cFea5zPSxzjUv1QYMm7rdJBIJInFrm8xtzBHMdyzhJweYmm4t6dxB06iyvWx65wnxKy2Mpk2VgGNn/ALN+yfh+fWo1lUXieD4jw6dnUxvF7P7Px+pvCM1uOcVAICEAQghAEBSpQLqgkIAUBSgAQFSAIAgCAIDz75bLqE1gbJoYZmPJ2Y/5t1e7tg/6UBw/DdplZZWyRPxNa4xSEZkHskB4BNSWluYPIZ1oqlROk+aOz3O5buN/T7Go/wDUS/K+vg/XidnLZhboQ0kdMwfNPJ+kbrgcd+/27rCtTU1lGqwvJ2VVxktO9dPH1ucLaISxxa4EEEgg5EEagqg1g9xTqRnFSi9GW6IZ5NXfdh6RhpqMwe9bKVRwlkpcQs1c0Wnv3Gnu6wyzv6SGge1wE9SGhrnGjZPuvOR+13ELrZjKPgzwD57ep0aZ6bwpffW2Czzno7TEcMbyc8TfqEnOvMHmO+q3Uq2vZz93j/f1OhUpqpD8RSWn8l0fVeD+W3Q65nE8kbXMnYWPaMnEUD6bE0FTtVRVi0yp+HUn+U0tr4qoC4Ax0PaAbQuy0Eh1zPIcvatc7mEI7l+34ZOcuVL4+Rxl53jLK4UdSjQ0uBJJNM+2e1qeVNFz6t5Nv8unrqejteE04rM9fkvgYMdkFanM8zzPiVUcm9zqRpwhsjKZHRRgyci7DC5xwsBc46BoJJ9gzUpZeEYTqxguaTwvE6CwcHzPzkpE37WbvwjT2kKxC2k99DjXHHqENKeZP4L4vyMXiOw2eFgZC975SRVwoajYUoBnzoUqU6cVhPUxs7y7rycqkcRx3aY9rfmjo/kyuSSDpZpWlrpAxjWnMhjc6nnmXfBWrWm4ptnG41dwqyjTpvKXv92e/v18T0WNWzhlaAgoCEAQghAQpBcUEhAEAQBAEAQBAEAQGNbbG2aN8Ugq17S1w0NCKZHke9AeGcEMN33pNdtp7UUxMJroTQuhf/qaaeLhsoazozKMnFpp4Z10lmN3ziOQnoHmscnqHvPL+ndU/wBmXK/0v5HemlxGj2kf3Y7r/cuq9fYzeK7i6dnTMHzrR2wP8RoHpAesB5jwCwr0e9EcI4l2EuyqP8r+T8n8n7zz9wVI9iupbe2qGaZhR2nqhlkDA9r2EOb6wpQtd3EH2EAjMKzb1XlRZ5/jXDoVKUqsVqtfM191XjJNM6VzfqtAc3L0SKEmmbhTXI1Vi5mlHHf9DncCtpurza8uMPo89xu7WTM7HK5z3bvcXH2V0HgqE6kp6yeT1lK3pUVinFIpEX9KwNywti4GKSGzOst1ySei003OQ8+fsWqpXhDdlard04bvX161OquThSJwxSuc4jVg7DW9xPpHxFFbtOzrx5lr8sHnb7jNeMuWmkvHdv7L5m4tFvs1jGBgaHHSONvaPsGZru7zVxzhT0+SOZC2urx88m2urei97+xjCxWy2ajq0X2s3kfc5e3MbqOWrU30RvVSztNv9SXwj8d37tGby6OFYIO01uN/OR/ad7NvYt9OjCGq3KNzxCvcaSeI9Fovh5m9ihA0W0ol1AEAQFKAIQEBCArQkIAgCAIAgCAIAgCAIDyz5WbpY22XdbK4CZ4oZHaejI17CT3AP+GyA9Bve7GWmEseNRrzB5Ed6xnBSWGbqFedCoqkHqjk7hvB1mk6lajSn0Mp0I9Unbby2rVhJwfZz9x17yhC6p/iqH/suj6+vM03Fd1xuLp7K5r2g/OtYQcDjmDl9U19h8cq9elyvKL/AAbiXNihUevc+vh7V3eByhCrHpilza66c0DKWRgZAUHchCWNjIgsr3uwsaXE6BoJPkEwYVK8IR5pvC8Tcx8MSgAyDCTowdp58aZDxqfBbexljLONX47RjpT1+S8/oba57DAK4WtL2ENfie2QhxFcsPZGvKi5t1UlTfLIoTvq1dZ5vctF5/E3PQgih02XIc9TU5GNJZx9GJJI8XpOYaOw1BND5/FW7W4lTnzP9L0eOhjGaTzyptbZ2ydNc9wwQCsTASc+kPaca88RXsKUIJZh395y7m8r13io9u7ZL3G2DVuKhWgCAIAgCAhAQgCAIQVISEAQBAEAQBAEAQBAEBz3HXDTbxsj7OThdUPjfSuGRtaVHMEEgjYlAeWRXlxFZP8At2NdMGdlrixkxpyo+ocR97NAYf8A+fv21TCe1g9nLDK+NoLTq1scVaHvIByGa11aanHDLlldytqqmtu9dV62Ov4EsrGSyRSYhLRwwOPYcw+k3Dz5mh3y5qtTln/TnuXuIWyji5t/0PX2P18zC4o4adBJWNrnROPZIBdh+y6meW51y5qrVpOLO7w3ikK1PFSSUl10z4ry+xh3dw3aJ/QjIb6z+wPiKn2BYKEnsWK/FLahvLL6LX+vmdXdnAUbaGd5efVb2W+fpH4KzC1b/UcK54/VnpSWPm/L5M6WOCGzsOEMiYNTk0eJP7qyoQprocaU61xPVuT+Jz943q20B0dljknrk5zexH7XuGfl7VrdTn0gsl6Nh2X5riSh4by+C29+DjrDd9rsdrxyMa2F/ZcxmYbs6pzJHeTzVC+tXOljGu/9EqrS5sU848d/lod0wryrWDcRJWmWqyWO8M2twWw/Rv11b+o/Vek4PeJrsJP2eRz7uj/Ne83q75RCAIAgCAIAgKUAQBAVKAFICAIAgCAIAgCAIAgCApcwHUIBgGyA5fizh4yUmh7MrO01w1yz81orUufVbo6fD77sW4VNYS3X3LnDN+C0tLH0bOzJ7MqkA0xhp5H4FY05qosS3RjxCzdvLMNYPVP7GVed+QQZSSNxeo3tP/CMwsnOnT9vzNNC0r19YR067L47GoF7Wq0ZWeIQtP8AiS5upuGDn41WPNVnsse0tdja0f3J876R2/8Ap/ZGTZuEw5wfa3uncMxjPZHgwZBSqEc5lqzGfEppctFKC8N/e9zo4LM1go0AAcgKLec5ybeWWbdYWvGYWMo5QUsHO2myFmQqB+my8txS07KfaJaP6nToVOZYe5TG2gAHxJJ8yuO33ssItOaGOxgkHLSpoRnp5+a206k0047rUOKxhnWXbbBKwOHtGxXtbS5VxTU1v3+DONVpunLBlK0awgCAIAgCAgoCEAQFSgBSAgCAIAgCAIAgCAIAgCAIAQgOavjg6KZ/SNcY3cy3n+y0zoRk87M6NvxKrRh2ejj0ayX7r4Vgh0aCfWIqfMrKFKENkari+rV/1y06d3wNzHAG6BbCpkuAIQSgCA1942XECq9ejGrBxlszZTm4vKOe0JBXibijKlNwl3HXhJSWUAQdM1oawZly7LY6J5LhRpoDQ8t6dy6fD7tW9RPP5Xv5+40V6XaR8VsdYDVexTycglSAgCAIAgIKAhAEBIUAVQEqQEBTiQEtKAlAEAQBAEAQBAEAQBAEAQBAQ40QEF2yAlwqFAOevmyUzAy0PeFxeK2vPDtI7r6F22q68rMBrsl5Zo6KLc8VeZFNv1HNZQly7hrJu+HreHAxk1w+ia6jbxC9Pwi7co9jPdbeK/r6HNu6WHzrb7m6XbKYQBAEAQBAQUBCAKAEAQCqkEAICtAEAQBAEBBQEICQUBKAIAgCAIAgKSUBICAlAWLVCHNIWMo5RKeDk7dZqEtOh08dQvIX1s7erlbP1g61GpzxLZmDAOkcAe/Kvs1XOUJTf5Ub1sVWAlzgYmOBDq4i3CK+3OnsXQtrS654zhujVVlTUWpM7FrqhexRxipSCpAEAQBAQUBCAKAFIIJQEAVQFYQEoAgCAIAgIKApogKgEBKAIAgCAICklASAgJQBAEBhW27mya1HeMj5qtcWsK8eWaNtOrKm8oxLPcMbTWlTucz5rClZUqeyM53E5bs2UdmA0CtKKRobbLlFkQKICpAEAQBAEBSgNDxAXRmMRukq8uFOkfmainPvXL4lVqw5FTeG8/YxkzAldMGk9I40ro+XlrRxydSh0PI0qqc53cY83aZ930eMP1gx1M+zz0ijc7pHF4cTSWSuTg2jQNXUNQMtCutZzlOhGUnlma2LotrDkGWgk7PdSmKlQ7HSle9WiSn/AKhGNWz8ssb+dT6/dz5EckBV1popVk1MIdUSkgVe5uZLwOQNe/uqgMixubISMM7ac3PeK5D7dRqNaIDL6m3d/vJP5IB1Ru7/AHkm/wB5AOpt3f7yT+SAdTbu/wB5J/JAOpt3f7yTb7yAdTbu/wB5J/JAOqN3f7yTevrIB1Nu7/eSfyQDqbd3+8k2p6yAdTbu/wB5J/JAOpt3f7yTf7yACxt3f7yT+SAdTbu/3kn8kA6m3d/vJNvvIDHtlgcR829zTnq+TzBxZHzHctVWM2vyPHr119hDMWESVwOBLm6kSyUcdcqkUyI38FXhWrZ5JJZXz+OPuMs2XU27v95J/JXSR1Nu7/eSbU9ZAOpt3f7yT+SAdTbu/wB5Jv8AeQFq1RNjaXkyGlMhI/PP73etdWp2cHLoDGinjIJf0rKOwUMjznhr9Vx5FY0a3aJ6NY07vsQmV9NDpjk/FN6td9vz71uJMiOBjhVrn0Nf8STfx7kBX1Ru7/eSb19ZAOpt3f7yT+SAdTbu/wB5J/JAaninG0wyMaT0bi40BIHokVpoMlyuJqa5JwWeV5+hhI0TrxGfRtJLhhzAqAAA0ZelSgppzyzK5juo6qnF5enltvj1uRk3UMM7YYAxwjIxYg8hv1wRUFpqMOLLLUZhd6yhKFCMZLDM1sS6W2jLHZiaZVqM8O1dMR+HerRJMrrWcmywatoRk4jEyutRmA8e1ASx9ryrJZz2s9cmZUpnmdaoC5JLaiey6AVxUq4mlfQ8e/v7kBm3fK/D88+MmooWmgIwtr/uxeyiAyRM31h5hAOmb6w8wgJEgJoCK7VCArQBAEAQBAEAQBAEAQBAUGMVxUz3/vifNYuEW+bGoK1kAgCAIDFvN4ETy5ocKZtOQOY1K0XMlGlJyWV0Iexg3bao2sdSMMAfQhgLhXADU5ZZZeS02UoOMlCKjh93sQRltt8ZNKOr3scNctaK6SSbwYNQ4ZA5NJ1GL6td0BH/AFJmz9/Qdz0yogKjeDPtfgdXnyp3IDKaa5oCUBZjsrGuLmsaHHUgAE+1YRpQi3JJZYwXXNB1APiswUdA31W+QQDoG+q3yCAdC31R5BABA3k1vkEA6FvqjyCAdXb6rfIICOrs9Vv4QgKhE3XCMtMggK0AQBAEAQBAEAQBAEAQBAEAQBAEBD2gihAIPI5hQ0msMFMcTW5NAaNgAPyURio7IFayAQBAEAQ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85800" y="1676400"/>
          <a:ext cx="7924800" cy="3267036"/>
        </p:xfrm>
        <a:graphic>
          <a:graphicData uri="http://schemas.openxmlformats.org/drawingml/2006/table">
            <a:tbl>
              <a:tblPr/>
              <a:tblGrid>
                <a:gridCol w="1973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6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56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0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A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B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C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 err="1">
                          <a:latin typeface="Calibri" pitchFamily="34" charset="0"/>
                          <a:ea typeface="Calibri"/>
                          <a:cs typeface="Times New Roman"/>
                        </a:rPr>
                        <a:t>Soundmaker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Prediction:</a:t>
                      </a:r>
                      <a:endParaRPr lang="en-US" sz="1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Will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Evidence</a:t>
                      </a:r>
                      <a:endParaRPr lang="en-US" sz="1800" b="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b="1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Result: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Did It </a:t>
                      </a:r>
                      <a:b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en-US" sz="1800" b="1" dirty="0">
                          <a:latin typeface="Calibri" pitchFamily="34" charset="0"/>
                          <a:ea typeface="Calibri"/>
                          <a:cs typeface="Times New Roman"/>
                        </a:rPr>
                        <a:t>Vibrate?</a:t>
                      </a:r>
                      <a:r>
                        <a:rPr lang="en-US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9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50" marR="478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68400" y="1254125"/>
            <a:ext cx="84296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://www.msnucleus.org/membership/html/k-6/as/scimath/5/images/sm5tun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5400" y="3352800"/>
            <a:ext cx="955939" cy="126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76400" y="4419600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/>
          <a:lstStyle/>
          <a:p>
            <a:r>
              <a:rPr lang="en-US" dirty="0"/>
              <a:t>Share Your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Do you think the tuning fork will vibrate when it makes a sound?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3200" b="1" dirty="0"/>
              <a:t>Sentence starter: </a:t>
            </a:r>
            <a:r>
              <a:rPr lang="en-US" sz="3200" i="1" dirty="0"/>
              <a:t>I predict that the tuning fork [will/won’t] vibrate when it makes a sound.</a:t>
            </a:r>
            <a:endParaRPr lang="en-US" sz="3200" dirty="0"/>
          </a:p>
          <a:p>
            <a:pPr marL="0" indent="0">
              <a:buNone/>
            </a:pPr>
            <a:r>
              <a:rPr lang="en-US" sz="3600" dirty="0"/>
              <a:t>   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AutoShape 4" descr="Image result for ruler in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ruler in 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ruler in 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QSEBQVFBUVFRQUFRQVFBUWFxUVFxQWFxcYGBUYHCggGRolGxQWITEhJSkrLi4uGB8zODQsNygtLisBCgoKDg0OGxAQGywmHyUtLCw4NDQsLCwuLCwsLCwsLCwsLC0sLCwsLywsLCwsLCwsLCwsLCwsLDQsLCwsNCwsL//AABEIALwBDQMBEQACEQEDEQH/xAAbAAEAAQUBAAAAAAAAAAAAAAAAAQIDBAUGB//EAEIQAAEDAQYCBgUMAAUFAQAAAAEAAgMRBAUSITFRBkETFCJhcZEyUoGToQcjM0JicpKxwdHS8ENTgqLhFSSywvEW/8QAGwEBAAIDAQEAAAAAAAAAAAAAAAEEAgMFBgf/xAA3EQACAQMCAwUGBgEEAwAAAAAAAQIDBBEhMQUSURNBYdHwcYGRobHBFCIyM0LhBiNSYvFDgpL/2gAMAwEAAhEDEQA/APcUAQBAEAQBAEAQBAEAQBAEAQBAEAQBAEAQBAEAQBAQShBCAKQQgIQEKQEBCAgqAQpBkLEkIAgCAIAgCAIAgCAIAgLFptjI83uA/PyVevd0aH7ksfX4bmcKcp/pRr7RfrWioaSNyQ0fquVPjtPOIQb+XmWoWUnu/uYb+NLK1tXvGL1WVefMCnmr1vfKpT5prlfQsLg91J4jHTq9Pqai1/KQwfRQOd3vcGfAByyleruRfpf45Uf7k0vYs+R1Fw31Ha48cZoRk9h1Ydj3bHmrNKrGoso415Z1LWpyT9z7mjZLYVAgCAIAgCEEICEAQBAQgBQFKnICAhSCCgIQGQsSQgCAIAgIBQEoAgCAIDAt98wQfTSsYdie1+EZnyWEqkY/qZYo2let+3Bv3afHY5q8PlFgbUQsfKeRPzbfj2vgq0ryC/SsnXof49cT/caj835fM5G+OLZp3YqMjoKDCKmneXa6nkNVzLiMK8+eUddju23BqFGOG3L2/wBGmmtT3+m9zjyqSaJGEY7LB0YUYQ/RFIsBZG4KAbC474kssgkiPc5p0e3Y/vyWynUlTllFO9sqd1T5J+596PYbjviO1RiSM9zmnVjtj+/NdanUjUWUeCu7Spa1OSfufVdTYrYVQgIJQEoAhBCAICEAQEIAgIKAhAFkCFAKSFJBkLEyCAIAgLaArAQFE07WDE9waBzcQB5lQ2luZRjKTxFZZorfxpZIv8TpDtGMVf8AV6PxWmVzTj35OlR4Pd1f449uny3+Rzdv+Ud5qIIQ3Z0hxH8LafmVWlev+KOtR/xyO9Wfw835HNXhxLapq45n09VhwD/bSvtVeVepLdnYocLtaP6YLPjr9TUsBJoBUn4lasF9tJZZlGxAZOkY121a08TyWfJ1Zo/EN6xi2jHngLDR3mNCNwdli00bqdSM1lFpYmYQBAVaKSNzOuW9pLLIJIj3OadHt2P9yWVOpKEsoq3lnTuqfJU+Pen4HsFw33Ha4xJGaHRzD6TDsf0PNdelVjUWUeBvLOpa1OSfufc0bF62FUAICpAEAQgIClAKoCKoAgCAhAQpBCAIC8oJCAICknZASAgJQHmXyjXdIJumcS6N1AzZhDRVvdWhPf7FzbuEubm7j13Abmk6fZJYkt/HXf7HGlVD0SKShkQgMy6T8530dTxp/wDVnDcr3X7ZebMWgBhAIHaYQC58lcwQc891lnG3pmlwUm3Jd+/ckUXk0AUGge7D3NoKjwxVUTM7ZtvPgs+3/o161FwICUI3IQkIDYXJeUtnlEkJzHpAmjXNqKh1eS2U5yhLMSpe21K4pclT3dU/A9guO+I7UzEw5jJ7ObTsQutTqRmso8DdWlS2nyzXsfczZrYVQgCAIAhBBCApQEICUAQEFAQgBUghAXlBIQFJPJASAgJQFLkBgWxkcwfBJRwLRibzbWuE92mXgtVRKWhupSqUWqsdOj9m55JxDc77LKY35jVruTm7+O4XKqQcXg95YXsLqkpLfvXR+tjVFYHQRCAVoctUGjRlC8HmgxAE5YsIr50qs1NvQoXSpW1KVaSbS1wvXd9DGkaQaO9nPLXLuWMotPDLNvXpV6aqUnlP18ShQbyrRCNyEJIJ3UEmwsNzTykdHFIR6wYafiOXxWyNKctkylWv7eivzTWfb9tybxsklmd0cjCx1MQNfYaEa6b5VzFVM4Sp6NEW1andLtISytii6Lzks0gkiNCNRycObXDmFjCo4PmRsurSnc03TqLzXij2Hh6/Y7XHjZk4UD2HVp/UbFdalVjUWUeBvbKpaVOSfufX10NqtpTCAIAgCEEUQEUQBAQgCAgoCFIKXFSC+sSQgCAIAgCA5biayPhkFtgFS0YZmevGOfiP7oq1aLi+0j7/AGHWsalOrB2tXRPWL6S8mZF4WOK8LMMJ1GKN/Nrtj+RCxqQVSOUaqFarYXGq20a6r1seT2+yOhe6OQUc00IXOlFp4Z7qhWhWgpwejLANP7ooNr1KaITktzaVHLNQJQjOLhLZ6GptnFLWydDgxAEdvQtJ9INHMGvmF0I0e0pa+48FaVqnC7qVPOYp4a6ruftX9G5ilBFQa1zrsqDWHhnu4yVSKnF5T19pt7p4atNpzij7P+Y/ss9hIqR4ArbChOeyKdzxS2t9Jy16LV/172jp7NwNDFTrUznHXBEKeZzNPJW4WS/kzz9x/klR6Uope3V+X1NzFFBZqCzWdtaVEhaXud4HNxpmDnlRWoUYQ2Rw7i/uK/65t/T4LQv2y0yPbjxBrcqtxHEw6DJutTmKka08diKjLFrs0dujMEn0jBVsgAqDvQaeB1WFWlGceWX/AEXbC+qWtTnh711R5lel3yWeQxSijh5OHJwPMLjVKcqcuWR9Ctbqnc01UpvT6eDKrpvKSzyCWE0I12cOYcOYSnNwllEXdrTuabp1F/T6o9h4dv6O1x42ZOGT2HVp/UHkV1qVVVI5R4G9salpU5J7dz6+u82y2lMIAgCAIQUlAEAQEIAUBSpBCBl5QSEAQBAEAQEObUUKA494N3T1z6pM7PaF559zT/dM6jXYy/4v5HaT/H0cf+WK0/5Lp7UX+MeHxaY+kjA6Zg7NPrt1p47f8rGvSzqjDhfEHbT5Z/oe/g+vmeUvaQaHIrnnuIyTWUQEMilyErBynE930PSNGf1qK5a1cfkZ5rj1hzr8RBe023ybcTxWeZjbWxr49A5wr0Zrk4DT9lejRpufM1qefhfVo0OwUmln0vYe7Xw9zg2Rri6Fwb6JyG2moO/7hbcYeGc+aZhRUlq2mJ4HZOIioB0dQ0rStK5HIHkpehitSuN5AdG/sM5saWktdXUBvZArqKnXMbR7Cc9SKFjiWtc/Kgc4VY5p8KNoftV80G2xFpZ2cYcA2o7AGcZOeHKgGlMQ170QfUm3WGO8IjG6ofGOxNrnp6QABrTNv9GqrSjUjyv/AKOhw+/qWlTnjt3rqvWzPMrysD4JHRSjC5vk4cnA8wVx6lOVOXLI9/bXFO5pqpTeU/l4Mrum8pLPIJYjRw8nDm1w5gpCbg8oi6tadzTdOotPp4o9g4cv6O1x4mZOFMbCc2n9QeRXWpVVUWUeBvrGpaVOSe3c+vrvRt1tKYQBAEIIKAhAEBCAFAUqQFJDLqxMggCAIAgCAICxbbK2VjmPFWuFCFDSawzOnUlTkpReGjmrmtLrLKLFaDVpr1aU82/5bjuOXlsqsG4Ps5bd3kdW6pxuqf4qktf5Lo/9y8H67zVce8OVBtUI75Wj/wA/3891or0caou8F4lytUKj07vLy+HQ8/cFUPWIgmn908EGMmNaYA4EHOoTVbEtKceWWzOYe1tmxAijDqWsYZZXEmjGveCI4wACSBryNRTq0KvOvE8DxSwdrV0/Sz0n5LONgGdBMSYsm9ohxYDkKmgq05jTIq8lzx8Tn45l4noV62Qt7YeOjcRhAbWlamgAoAMjn4ZHnrWmhokiyGtmBEbQ+QUq4mofQU50Zj01GgKbEbgTVBbM44agjAcRYfvOypSooA4eSDPUoEhhJOEknLE81Y8a+k6jTUCvZoctFBOpmxTtlFY5MQBwmgOJjtji07jhzWpou06iaxgt31dDLdGQ4YXs+jlpz5+IOVeXtGWNSnGrHD+JYtLydjV5oPKe69d/TyPK7fYnwyOilGFzfIjkQeYO65U4ShLlke6t7incU1UpvKfrDLl1XjJZ5BLE6jhrsRzDhzBSE3B5RjdW1O4punUW/wAvFHr/AA3f8dsjxMyeKY2HVp/VuxXWpVVUWUeCvrGpaVOWe3c+v9+BuFtKQQBAEIKUAQEIAgIUghCC6oMggCAIAgCAIAgNbf10NtMRY7I6scNWuGhBWupTU44ZZtLqVvUU4+9dV0Nbw9ejnl1mtOVoiFHA6Ss5PG/Kvj3rTCTlmEt0Wr21jFKvR/bl8n0f2OM404c6u7pYh808+7d6vht5eNOtS5XlHoOEcR7ePZ1H+ZfNet/icnRaDvkIDV35dwlZQDPUFbaVTs5ZKV/aRuqLi9zl7nt7rLKCBUA4Xg6OB1adgaeYB5LsU54/Mj59OMqU3F7o994N4haGRxvOOzygdC92eE/5b66EHIV2psrFSCayjKUeZZRm8TSmyhrnvqHucGGlKUFQC+hDTTSgNaE0FMtGcFfl1MWKaW2ML7LEAWvGJ5Ba2Vrge1G94oHB1SaZ5g15KMk4NhDw498Z69N6Lg+Po3uJiOeL52WtQcqimVMlAMV/Et3WHEInGWQ0xdGTM9xbWgdI44RSpyqAFDZDaLdyfKIyefo5YuhY6gY8vDu1s8UAbXkQSo5iFJG+4n4fZa46HsyNzY8ag7HcHZY1aUascP49Do8P4hUs6nNHVPddf76M8kvCxvhkdFK3C5vLkRyIPMHdcmcJQlyyPfW1encU1UpvKfy8Cq7rwfBI2WF2FzfIjmCOYOyiE3B5iLi2p3FN06iyvWq8T1/hniKO2R1b2Xt9OMnMHcbtPIrr0ayqLK3PA39hUs6nLLVPZ9f76o3S2lEIAhBCAhAEBCAgoCFkQXViZBAEAQBAEAQBAEBoeJrndIGzwHDPFmx2+7T3H9e9aa1Ny/NHdHQsbtUm6dXWnLdfdeKKbst0dtgc17aH0Jojqx350yqD3bhYJqrHx7xcUJ2dZOL03i+q9b+R5txLcbrLKWnNpzY71m/uND/yFz6lNxeD1/Dr+N1Tzs1uvXd0NQ2Ik003NNO8rDB0HNJZKJG0JbqO7mj6GUXlJnJ8Q3fhPSAVBycBtv4q5a1v4s83x3h+V28F7TZ8C3+IHmzWnOCUjPk1x0eO45VXVpVOXR7Hlqb1wj2y4bywkWa00eDQwyOAIeOQNfrDfn465VafejKcM6o3t9tnMLuqFglpVmMYmncaihI0Krs0HjNoht9teWSdPM4Etc0ghjDsWijG+1a8tmvLOiuj5MpXUNokbEPUZ23eFcmj4pydSeTqdndXB1kgoWxB7h9aXtnyPZHsCzUUjJRSN84ga5d6kk0HFNzQ2uLE5zWuaCWS5Zfu3cfqtdWlGosS9z6F/h9/UtKmY6p7rr/fRnkB1IyPKo0PguNs8H0WLykzLuy3PgkbLE7C5vPcc2kcwVnCbi+aJXubencU3TqLKfy8T1/hniGO2R1b2Xt9OOuYO43ad11aNZVFlbngr+wqWdTllqns+v8AfgbpbiiEBSShAQBAQgIKAhSC6oJCAICklASCgJQBAEAQBAeYcc3q67bygmbQMtEZB5Nc+NwD2u7nB7KHkR3qtVg4vtIb9/ijr2NeFWH4Wu9H+l/7X5P14dVaDBb7OC12RoWn60UnePMEc81ElGrHmRoi61hXw1qt+jXrY80vezvge6Jwo4Gp/Qj2Uz/LMKhNOLwezs6kK8FUjt69eehqitZ0CzaYQ4EHmmcaoiUVOLi9jj7TYS1/RjWpMZ3rqw+PLvy+sutQq88TwHE7J21XwZ6DwFxIyeIWO0uIp9FIcix1cs+Qrl3HxCt06uPyy29aeXw6GuCdaLkv1LddV19q7/j1PU+Hb4di6tafpW+i46SN38d/NZVKfeirOH8kdEStBpMae2tZqa9wzPkp3Jwa233wWAk4Im+tI4Z+A1Wap97M4UpS0SOYvTiiNrXPq6XDzeTG2vLCz03eRUycIR5mXKNlOpJR7/DX+jj7y4qknYY2twAinY7AaNgM8uXJc2vcwkmo7s79lwiVOopyxp3b/wBfU1cFea5zPSxzjUv1QYMm7rdJBIJInFrm8xtzBHMdyzhJweYmm4t6dxB06iyvWx65wnxKy2Mpk2VgGNn/ALN+yfh+fWo1lUXieD4jw6dnUxvF7P7Px+pvCM1uOcVAICEAQghAEBSpQLqgkIAUBSgAQFSAIAgCAIDz75bLqE1gbJoYZmPJ2Y/5t1e7tg/6UBw/DdplZZWyRPxNa4xSEZkHskB4BNSWluYPIZ1oqlROk+aOz3O5buN/T7Go/wDUS/K+vg/XidnLZhboQ0kdMwfNPJ+kbrgcd+/27rCtTU1lGqwvJ2VVxktO9dPH1ucLaISxxa4EEEgg5EEagqg1g9xTqRnFSi9GW6IZ5NXfdh6RhpqMwe9bKVRwlkpcQs1c0Wnv3Gnu6wyzv6SGge1wE9SGhrnGjZPuvOR+13ELrZjKPgzwD57ep0aZ6bwpffW2Czzno7TEcMbyc8TfqEnOvMHmO+q3Uq2vZz93j/f1OhUpqpD8RSWn8l0fVeD+W3Q65nE8kbXMnYWPaMnEUD6bE0FTtVRVi0yp+HUn+U0tr4qoC4Ax0PaAbQuy0Eh1zPIcvatc7mEI7l+34ZOcuVL4+Rxl53jLK4UdSjQ0uBJJNM+2e1qeVNFz6t5Nv8unrqejteE04rM9fkvgYMdkFanM8zzPiVUcm9zqRpwhsjKZHRRgyci7DC5xwsBc46BoJJ9gzUpZeEYTqxguaTwvE6CwcHzPzkpE37WbvwjT2kKxC2k99DjXHHqENKeZP4L4vyMXiOw2eFgZC975SRVwoajYUoBnzoUqU6cVhPUxs7y7rycqkcRx3aY9rfmjo/kyuSSDpZpWlrpAxjWnMhjc6nnmXfBWrWm4ptnG41dwqyjTpvKXv92e/v18T0WNWzhlaAgoCEAQghAQpBcUEhAEAQBAEAQBAEAQGNbbG2aN8Ugq17S1w0NCKZHke9AeGcEMN33pNdtp7UUxMJroTQuhf/qaaeLhsoazozKMnFpp4Z10lmN3ziOQnoHmscnqHvPL+ndU/wBmXK/0v5HemlxGj2kf3Y7r/cuq9fYzeK7i6dnTMHzrR2wP8RoHpAesB5jwCwr0e9EcI4l2EuyqP8r+T8n8n7zz9wVI9iupbe2qGaZhR2nqhlkDA9r2EOb6wpQtd3EH2EAjMKzb1XlRZ5/jXDoVKUqsVqtfM191XjJNM6VzfqtAc3L0SKEmmbhTXI1Vi5mlHHf9DncCtpurza8uMPo89xu7WTM7HK5z3bvcXH2V0HgqE6kp6yeT1lK3pUVinFIpEX9KwNywti4GKSGzOst1ySei003OQ8+fsWqpXhDdlard04bvX161OquThSJwxSuc4jVg7DW9xPpHxFFbtOzrx5lr8sHnb7jNeMuWmkvHdv7L5m4tFvs1jGBgaHHSONvaPsGZru7zVxzhT0+SOZC2urx88m2urei97+xjCxWy2ajq0X2s3kfc5e3MbqOWrU30RvVSztNv9SXwj8d37tGby6OFYIO01uN/OR/ad7NvYt9OjCGq3KNzxCvcaSeI9Fovh5m9ihA0W0ol1AEAQFKAIQEBCArQkIAgCAIAgCAIAgCAIDyz5WbpY22XdbK4CZ4oZHaejI17CT3AP+GyA9Bve7GWmEseNRrzB5Ed6xnBSWGbqFedCoqkHqjk7hvB1mk6lajSn0Mp0I9Unbby2rVhJwfZz9x17yhC6p/iqH/suj6+vM03Fd1xuLp7K5r2g/OtYQcDjmDl9U19h8cq9elyvKL/AAbiXNihUevc+vh7V3eByhCrHpilza66c0DKWRgZAUHchCWNjIgsr3uwsaXE6BoJPkEwYVK8IR5pvC8Tcx8MSgAyDCTowdp58aZDxqfBbexljLONX47RjpT1+S8/oba57DAK4WtL2ENfie2QhxFcsPZGvKi5t1UlTfLIoTvq1dZ5vctF5/E3PQgih02XIc9TU5GNJZx9GJJI8XpOYaOw1BND5/FW7W4lTnzP9L0eOhjGaTzyptbZ2ydNc9wwQCsTASc+kPaca88RXsKUIJZh395y7m8r13io9u7ZL3G2DVuKhWgCAIAgCAhAQgCAIQVISEAQBAEAQBAEAQBAEBz3HXDTbxsj7OThdUPjfSuGRtaVHMEEgjYlAeWRXlxFZP8At2NdMGdlrixkxpyo+ocR97NAYf8A+fv21TCe1g9nLDK+NoLTq1scVaHvIByGa11aanHDLlldytqqmtu9dV62Ov4EsrGSyRSYhLRwwOPYcw+k3Dz5mh3y5qtTln/TnuXuIWyji5t/0PX2P18zC4o4adBJWNrnROPZIBdh+y6meW51y5qrVpOLO7w3ikK1PFSSUl10z4ry+xh3dw3aJ/QjIb6z+wPiKn2BYKEnsWK/FLahvLL6LX+vmdXdnAUbaGd5efVb2W+fpH4KzC1b/UcK54/VnpSWPm/L5M6WOCGzsOEMiYNTk0eJP7qyoQprocaU61xPVuT+Jz943q20B0dljknrk5zexH7XuGfl7VrdTn0gsl6Nh2X5riSh4by+C29+DjrDd9rsdrxyMa2F/ZcxmYbs6pzJHeTzVC+tXOljGu/9EqrS5sU848d/lod0wryrWDcRJWmWqyWO8M2twWw/Rv11b+o/Vek4PeJrsJP2eRz7uj/Ne83q75RCAIAgCAIAgKUAQBAVKAFICAIAgCAIAgCAIAgCApcwHUIBgGyA5fizh4yUmh7MrO01w1yz81orUufVbo6fD77sW4VNYS3X3LnDN+C0tLH0bOzJ7MqkA0xhp5H4FY05qosS3RjxCzdvLMNYPVP7GVed+QQZSSNxeo3tP/CMwsnOnT9vzNNC0r19YR067L47GoF7Wq0ZWeIQtP8AiS5upuGDn41WPNVnsse0tdja0f3J876R2/8Ap/ZGTZuEw5wfa3uncMxjPZHgwZBSqEc5lqzGfEppctFKC8N/e9zo4LM1go0AAcgKLec5ybeWWbdYWvGYWMo5QUsHO2myFmQqB+my8txS07KfaJaP6nToVOZYe5TG2gAHxJJ8yuO33ssItOaGOxgkHLSpoRnp5+a206k0047rUOKxhnWXbbBKwOHtGxXtbS5VxTU1v3+DONVpunLBlK0awgCAIAgCAgoCEAQFSgBSAgCAIAgCAIAgCAIAgCAIAQgOavjg6KZ/SNcY3cy3n+y0zoRk87M6NvxKrRh2ejj0ayX7r4Vgh0aCfWIqfMrKFKENkari+rV/1y06d3wNzHAG6BbCpkuAIQSgCA1942XECq9ejGrBxlszZTm4vKOe0JBXibijKlNwl3HXhJSWUAQdM1oawZly7LY6J5LhRpoDQ8t6dy6fD7tW9RPP5Xv5+40V6XaR8VsdYDVexTycglSAgCAIAgIKAhAEBIUAVQEqQEBTiQEtKAlAEAQBAEAQBAEAQBAEAQBAQ40QEF2yAlwqFAOevmyUzAy0PeFxeK2vPDtI7r6F22q68rMBrsl5Zo6KLc8VeZFNv1HNZQly7hrJu+HreHAxk1w+ia6jbxC9Pwi7co9jPdbeK/r6HNu6WHzrb7m6XbKYQBAEAQBAQUBCAKAEAQCqkEAICtAEAQBAEBBQEICQUBKAIAgCAIAgKSUBICAlAWLVCHNIWMo5RKeDk7dZqEtOh08dQvIX1s7erlbP1g61GpzxLZmDAOkcAe/Kvs1XOUJTf5Ub1sVWAlzgYmOBDq4i3CK+3OnsXQtrS654zhujVVlTUWpM7FrqhexRxipSCpAEAQBAQUBCAKAFIIJQEAVQFYQEoAgCAIAgIKApogKgEBKAIAgCAICklASAgJQBAEBhW27mya1HeMj5qtcWsK8eWaNtOrKm8oxLPcMbTWlTucz5rClZUqeyM53E5bs2UdmA0CtKKRobbLlFkQKICpAEAQBAEBSgNDxAXRmMRukq8uFOkfmainPvXL4lVqw5FTeG8/YxkzAldMGk9I40ro+XlrRxydSh0PI0qqc53cY83aZ930eMP1gx1M+zz0ijc7pHF4cTSWSuTg2jQNXUNQMtCutZzlOhGUnlma2LotrDkGWgk7PdSmKlQ7HSle9WiSn/AKhGNWz8ssb+dT6/dz5EckBV1popVk1MIdUSkgVe5uZLwOQNe/uqgMixubISMM7ac3PeK5D7dRqNaIDL6m3d/vJP5IB1Ru7/AHkm/wB5AOpt3f7yT+SAdTbu/wB5J/JAOpt3f7yTb7yAdTbu/wB5J/JAOqN3f7yTevrIB1Nu7/eSfyQDqbd3+8k2p6yAdTbu/wB5J/JAOpt3f7yTf7yACxt3f7yT+SAdTbu/3kn8kA6m3d/vJNvvIDHtlgcR829zTnq+TzBxZHzHctVWM2vyPHr119hDMWESVwOBLm6kSyUcdcqkUyI38FXhWrZ5JJZXz+OPuMs2XU27v95J/JXSR1Nu7/eSbU9ZAOpt3f7yT+SAdTbu/wB5Jv8AeQFq1RNjaXkyGlMhI/PP73etdWp2cHLoDGinjIJf0rKOwUMjznhr9Vx5FY0a3aJ6NY07vsQmV9NDpjk/FN6td9vz71uJMiOBjhVrn0Nf8STfx7kBX1Ru7/eSb19ZAOpt3f7yT+SAdTbu/wB5J/JAaninG0wyMaT0bi40BIHokVpoMlyuJqa5JwWeV5+hhI0TrxGfRtJLhhzAqAAA0ZelSgppzyzK5juo6qnF5enltvj1uRk3UMM7YYAxwjIxYg8hv1wRUFpqMOLLLUZhd6yhKFCMZLDM1sS6W2jLHZiaZVqM8O1dMR+HerRJMrrWcmywatoRk4jEyutRmA8e1ASx9ryrJZz2s9cmZUpnmdaoC5JLaiey6AVxUq4mlfQ8e/v7kBm3fK/D88+MmooWmgIwtr/uxeyiAyRM31h5hAOmb6w8wgJEgJoCK7VCArQBAEAQBAEAQBAEAQBAUGMVxUz3/vifNYuEW+bGoK1kAgCAIDFvN4ETy5ocKZtOQOY1K0XMlGlJyWV0Iexg3bao2sdSMMAfQhgLhXADU5ZZZeS02UoOMlCKjh93sQRltt8ZNKOr3scNctaK6SSbwYNQ4ZA5NJ1GL6td0BH/AFJmz9/Qdz0yogKjeDPtfgdXnyp3IDKaa5oCUBZjsrGuLmsaHHUgAE+1YRpQi3JJZYwXXNB1APiswUdA31W+QQDoG+q3yCAdC31R5BABA3k1vkEA6FvqjyCAdXb6rfIICOrs9Vv4QgKhE3XCMtMggK0AQBAEAQBAEAQBAEAQBAEAQBAEBD2gihAIPI5hQ0msMFMcTW5NAaNgAPyURio7IFayAQBAEAQ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703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232" y="1508485"/>
            <a:ext cx="6665536" cy="499915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A3B72AD-FDD1-4DA1-835E-806FB3EDE6A0}"/>
              </a:ext>
            </a:extLst>
          </p:cNvPr>
          <p:cNvSpPr txBox="1"/>
          <p:nvPr/>
        </p:nvSpPr>
        <p:spPr>
          <a:xfrm>
            <a:off x="6157537" y="6507637"/>
            <a:ext cx="18668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Photography by Wesley Fryer/ Flickr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How to Use a Tuning Fork</a:t>
            </a:r>
          </a:p>
        </p:txBody>
      </p:sp>
    </p:spTree>
    <p:extLst>
      <p:ext uri="{BB962C8B-B14F-4D97-AF65-F5344CB8AC3E}">
        <p14:creationId xmlns:p14="http://schemas.microsoft.com/office/powerpoint/2010/main" xmlns="" val="3615679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4441</TotalTime>
  <Words>771</Words>
  <Application>Microsoft Office PowerPoint</Application>
  <PresentationFormat>On-screen Show (4:3)</PresentationFormat>
  <Paragraphs>166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Sound Lesson 2b</vt:lpstr>
      <vt:lpstr>Let’s Review Our Evidence</vt:lpstr>
      <vt:lpstr>Think about This Question</vt:lpstr>
      <vt:lpstr>Today’s Focus Questions</vt:lpstr>
      <vt:lpstr>Our New Soundmaker</vt:lpstr>
      <vt:lpstr>What Evidence Could We Look For? </vt:lpstr>
      <vt:lpstr>Soundmakers Data Table</vt:lpstr>
      <vt:lpstr>Share Your Predictions</vt:lpstr>
      <vt:lpstr>How to Use a Tuning Fork</vt:lpstr>
      <vt:lpstr>Investigation: Does It Vibrate?</vt:lpstr>
      <vt:lpstr>Soundmakers Data Table</vt:lpstr>
      <vt:lpstr>Did the Soundmaker Vibrate? </vt:lpstr>
      <vt:lpstr>Soundmakers Data Table</vt:lpstr>
      <vt:lpstr>Let’s Summarize!</vt:lpstr>
      <vt:lpstr>Let’s Summarize!</vt:lpstr>
      <vt:lpstr>Let’s Summarize!</vt:lpstr>
      <vt:lpstr>Let’s Summarize!</vt:lpstr>
      <vt:lpstr>Let’s Summarize!</vt:lpstr>
      <vt:lpstr>Let’s Summarize!</vt:lpstr>
      <vt:lpstr>Other Kinds of Soundmakers</vt:lpstr>
      <vt:lpstr>Our Unit Central Question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188</cp:revision>
  <cp:lastPrinted>2015-07-20T16:05:28Z</cp:lastPrinted>
  <dcterms:created xsi:type="dcterms:W3CDTF">2014-06-10T18:20:14Z</dcterms:created>
  <dcterms:modified xsi:type="dcterms:W3CDTF">2019-12-11T17:44:47Z</dcterms:modified>
</cp:coreProperties>
</file>