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82" r:id="rId2"/>
    <p:sldId id="363" r:id="rId3"/>
    <p:sldId id="383" r:id="rId4"/>
    <p:sldId id="379" r:id="rId5"/>
    <p:sldId id="384" r:id="rId6"/>
    <p:sldId id="385" r:id="rId7"/>
    <p:sldId id="387" r:id="rId8"/>
    <p:sldId id="386" r:id="rId9"/>
    <p:sldId id="388" r:id="rId10"/>
    <p:sldId id="389" r:id="rId11"/>
    <p:sldId id="390" r:id="rId12"/>
    <p:sldId id="3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9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86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402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94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86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5a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When Something Makes a Sound, Where Does the Sound Go? What Is Our Evidence?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257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334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257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3340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>
            <a:noAutofit/>
          </a:bodyPr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2900" dirty="0"/>
              <a:t>All </a:t>
            </a:r>
            <a:r>
              <a:rPr lang="en-US" sz="2900" dirty="0" err="1"/>
              <a:t>soundmakers</a:t>
            </a:r>
            <a:r>
              <a:rPr lang="en-US" sz="2900" dirty="0"/>
              <a:t> vibrate and make the air around them vibrate. 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These vibrations move in waves through the air to our ears.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Our eardrums send a message to our brains, and we hear sound.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Sound travels in </a:t>
            </a:r>
            <a:r>
              <a:rPr lang="en-US" sz="2900" b="1" dirty="0"/>
              <a:t>all directions</a:t>
            </a:r>
            <a:r>
              <a:rPr lang="en-US" sz="2900" dirty="0"/>
              <a:t>. It doesn’t just travel from a </a:t>
            </a:r>
            <a:r>
              <a:rPr lang="en-US" sz="2900" dirty="0" err="1"/>
              <a:t>soundmaker</a:t>
            </a:r>
            <a:r>
              <a:rPr lang="en-US" sz="2900" dirty="0"/>
              <a:t> to one person’s ears. 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We all heard the bell ring even though we were in different positions around the circle.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533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0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Our 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do we hear sound?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1371600" y="3962400"/>
            <a:ext cx="2133600" cy="2362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5682894" y="3860411"/>
            <a:ext cx="1522239" cy="23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our next lesson, we’ll do some more testing to see where the sound goes when the bell rings.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We’ll also find out whether the sound stops </a:t>
            </a:r>
            <a:r>
              <a:rPr lang="en-US" sz="3200" dirty="0" smtClean="0"/>
              <a:t> moving when </a:t>
            </a:r>
            <a:r>
              <a:rPr lang="en-US" sz="3200" dirty="0"/>
              <a:t>someone hears it.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8800" b="1" dirty="0">
                <a:solidFill>
                  <a:srgbClr val="FF0000"/>
                </a:solidFill>
              </a:rPr>
              <a:t>				 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60960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59436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88195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2667000" y="1752600"/>
            <a:ext cx="3810000" cy="3505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A New </a:t>
            </a:r>
            <a:r>
              <a:rPr lang="en-US" dirty="0" err="1"/>
              <a:t>Soundmaker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62600" y="5105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When something makes a sound, where does the sound go? What is our evidence?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2667000" y="2743200"/>
            <a:ext cx="3200400" cy="2895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Draw Your Prediction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When a bell rings, where do you think the sounds will go?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54102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31036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3276600" y="3276600"/>
            <a:ext cx="2590800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What Did You Predict?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754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When a bell rings, where do you think the sound will start?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Where do you think the sound will go?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57150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3103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5638800" y="2667000"/>
            <a:ext cx="2590800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What Happened?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7543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Did everyone hear the bell ring?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Where did the sound start?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Where did the sound go?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51816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31036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4CA74ED-B21A-49A9-B473-150F2142D98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3878738" y="3078797"/>
            <a:ext cx="1485265" cy="13011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wp14="http://schemas.microsoft.com/office/word/2010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What Happened?</a:t>
            </a:r>
          </a:p>
        </p:txBody>
      </p:sp>
      <p:pic>
        <p:nvPicPr>
          <p:cNvPr id="3077" name="Picture 5" descr="C:\Users\Betty\AppData\Local\Microsoft\Windows\Temporary Internet Files\Content.IE5\UDTKZ399\250px-Child_art,_mom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2255678" y="4130357"/>
            <a:ext cx="86868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2690018" y="1775777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4107338" y="1752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669280" y="2027237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3337718" y="4877117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4800600" y="4877117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6423660" y="4351337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6858000" y="3078797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821338" y="290322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772400" y="64770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77484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3200400" y="3505200"/>
            <a:ext cx="2590800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Let’s Revise Our Drawings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00200"/>
            <a:ext cx="754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What’s missing from your drawing?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would you change or add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to make it better?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60198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310360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Our focus questions: </a:t>
            </a:r>
            <a:r>
              <a:rPr lang="en-US" sz="2800" i="1" dirty="0"/>
              <a:t>When something makes a sound, where does the sound go? What is our evidence?</a:t>
            </a:r>
          </a:p>
          <a:p>
            <a:pPr marL="731520" indent="-365760">
              <a:spcBef>
                <a:spcPts val="2400"/>
              </a:spcBef>
            </a:pPr>
            <a:r>
              <a:rPr lang="en-US" sz="2900" dirty="0"/>
              <a:t>Share your ideas with an elbow partner. Then write your answers in your science notebook. 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b="1" dirty="0"/>
              <a:t>Use this sentence starter: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2900" i="1" dirty="0"/>
              <a:t>When something makes a sound, the sound goes ________. My evidence is _________.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Be prepared to share your ideas and evidence with the class.</a:t>
            </a:r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722138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4392</TotalTime>
  <Words>351</Words>
  <Application>Microsoft Office PowerPoint</Application>
  <PresentationFormat>On-screen Show (4:3)</PresentationFormat>
  <Paragraphs>52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Sound Lesson 5a</vt:lpstr>
      <vt:lpstr>A New Soundmaker</vt:lpstr>
      <vt:lpstr>Today’s Focus Questions</vt:lpstr>
      <vt:lpstr>Draw Your Prediction</vt:lpstr>
      <vt:lpstr>What Did You Predict?</vt:lpstr>
      <vt:lpstr>What Happened?</vt:lpstr>
      <vt:lpstr>What Happened?</vt:lpstr>
      <vt:lpstr>Let’s Revise Our Drawings</vt:lpstr>
      <vt:lpstr>Let’s Summarize!</vt:lpstr>
      <vt:lpstr>Key Science Ideas</vt:lpstr>
      <vt:lpstr>Our Unit Central Question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162</cp:revision>
  <dcterms:created xsi:type="dcterms:W3CDTF">2014-06-10T18:20:14Z</dcterms:created>
  <dcterms:modified xsi:type="dcterms:W3CDTF">2019-12-11T20:57:56Z</dcterms:modified>
</cp:coreProperties>
</file>