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6" r:id="rId2"/>
    <p:sldId id="399" r:id="rId3"/>
    <p:sldId id="400" r:id="rId4"/>
    <p:sldId id="398" r:id="rId5"/>
    <p:sldId id="395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3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93" autoAdjust="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27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73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Variations in plants and animals Lesson 3a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9812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14400" dirty="0">
                <a:solidFill>
                  <a:srgbClr val="0070C0"/>
                </a:solidFill>
              </a:rPr>
              <a:t>Will Bigger or Smaller Cottonwood-Tree Seeds Be More Likely to Survive and Grow When the Wind Carries Them Away? Why Do You Think So?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562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048000" y="56388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5626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6388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Our Cottonwood-Seed Model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600200"/>
            <a:ext cx="48006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Will a cottonwood seed have a better chance of surviving if it travels farther from the tree?</a:t>
            </a:r>
          </a:p>
          <a:p>
            <a:pPr marL="274320" indent="-27432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What does a seed need to survive and grow?</a:t>
            </a:r>
          </a:p>
          <a:p>
            <a:pPr marL="274320" indent="-27432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Would a cottonwood seed get more or less sunlight and rain if it’s farther away from the tree?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1752600"/>
            <a:ext cx="3059430" cy="472440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265E44A6-926B-44CE-BB04-C8FDB160C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638" y="64389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alibri" pitchFamily="34" charset="0"/>
                <a:cs typeface="Arial" pitchFamily="34" charset="0"/>
              </a:rPr>
              <a:t>Photo 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173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Our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Will bigger or smaller cottonwood-tree seeds be more likely to survive and grow after the wind carries them away? Why do you think so?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What Do You Think Will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Will the bigger or smaller cotton balls (cottonwood seeds) travel farther when the wind blows them? Why do you think so?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Write your predictions on the handout using this sentence starter: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/>
              <a:t>I predict the [</a:t>
            </a:r>
            <a:r>
              <a:rPr lang="en-US" sz="3200" b="1" i="1" dirty="0"/>
              <a:t>bigger</a:t>
            </a:r>
            <a:r>
              <a:rPr lang="en-US" sz="3200" i="1" dirty="0"/>
              <a:t> or </a:t>
            </a:r>
            <a:r>
              <a:rPr lang="en-US" sz="3200" b="1" i="1" dirty="0"/>
              <a:t>smaller</a:t>
            </a:r>
            <a:r>
              <a:rPr lang="en-US" sz="3200" i="1" dirty="0"/>
              <a:t>] cotton balls will travel farther on the wind because …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our next lesson, we’ll use our model to test our predictions about how far the cotton balls will fly on the wind.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The data we gather </a:t>
            </a:r>
            <a:br>
              <a:rPr lang="en-US" sz="3200" dirty="0"/>
            </a:br>
            <a:r>
              <a:rPr lang="en-US" sz="3200" dirty="0"/>
              <a:t>will help us figure</a:t>
            </a:r>
            <a:br>
              <a:rPr lang="en-US" sz="3200" dirty="0"/>
            </a:br>
            <a:r>
              <a:rPr lang="en-US" sz="3200" dirty="0"/>
              <a:t>out which cottonwood</a:t>
            </a:r>
            <a:br>
              <a:rPr lang="en-US" sz="3200" dirty="0"/>
            </a:br>
            <a:r>
              <a:rPr lang="en-US" sz="3200" dirty="0"/>
              <a:t>seeds are more likely</a:t>
            </a:r>
            <a:br>
              <a:rPr lang="en-US" sz="3200" dirty="0"/>
            </a:br>
            <a:r>
              <a:rPr lang="en-US" sz="3200" dirty="0"/>
              <a:t>to survive and grow.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11" name="Picture 3" descr="S:\PD\Project Files\RESPeCT\2.0 PD Curriculum Modules\Cohort 2\1.1_Traits and Variation\00_tav production\final art\RES.C2.TRA.L5HO.002.jpg">
            <a:extLst>
              <a:ext uri="{FF2B5EF4-FFF2-40B4-BE49-F238E27FC236}">
                <a16:creationId xmlns:a16="http://schemas.microsoft.com/office/drawing/2014/main" xmlns="" id="{67834278-E83E-4131-BCDA-7F00E4BA5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76600"/>
            <a:ext cx="3487025" cy="255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7FBB1AF-AFD4-4DCD-B3A7-263D9F7AE42A}"/>
              </a:ext>
            </a:extLst>
          </p:cNvPr>
          <p:cNvSpPr txBox="1"/>
          <p:nvPr/>
        </p:nvSpPr>
        <p:spPr>
          <a:xfrm>
            <a:off x="5715000" y="5867400"/>
            <a:ext cx="26100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George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Chernilevsky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</p:spTree>
    <p:extLst>
      <p:ext uri="{BB962C8B-B14F-4D97-AF65-F5344CB8AC3E}">
        <p14:creationId xmlns:p14="http://schemas.microsoft.com/office/powerpoint/2010/main" xmlns="" val="167619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990600"/>
          </a:xfrm>
        </p:spPr>
        <p:txBody>
          <a:bodyPr/>
          <a:lstStyle/>
          <a:p>
            <a:r>
              <a:rPr lang="en-US" dirty="0"/>
              <a:t>Review: Sunflower Traits and Variations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600200"/>
            <a:ext cx="777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traits did we observe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in sunflowers? How are all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sunflowers alike?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How are sunflowers different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from each other? What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variations in traits do they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have?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A5EDDE2-A351-4A87-BE18-3A683834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389" y="5197014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courtesy of Pixabay.com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55A7CEE-0B36-41C3-9BC2-BF1110FEDB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79" t="12523" r="46250"/>
          <a:stretch/>
        </p:blipFill>
        <p:spPr>
          <a:xfrm>
            <a:off x="6096000" y="1828930"/>
            <a:ext cx="276458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Review: Snake Traits and Variations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A605FE43-7919-48F6-8821-914C21E3A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3657600"/>
            <a:ext cx="3352800" cy="2559586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7D83F76-D2C5-42EC-83FA-7A63361F147E}"/>
              </a:ext>
            </a:extLst>
          </p:cNvPr>
          <p:cNvSpPr txBox="1"/>
          <p:nvPr/>
        </p:nvSpPr>
        <p:spPr>
          <a:xfrm>
            <a:off x="2057400" y="6156066"/>
            <a:ext cx="2383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Mike Pingleton/Wikimedia Commons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B3AF360-BC02-48D9-80D0-26DDCE2AA5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3657600"/>
            <a:ext cx="3520440" cy="25595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A21DE3C-FCFB-49C7-973D-2527819FBB30}"/>
              </a:ext>
            </a:extLst>
          </p:cNvPr>
          <p:cNvSpPr txBox="1"/>
          <p:nvPr/>
        </p:nvSpPr>
        <p:spPr>
          <a:xfrm>
            <a:off x="7049508" y="6156066"/>
            <a:ext cx="1475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295400"/>
            <a:ext cx="777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How are all snakes alike? What traits do they share?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How are snakes different from each other? What variations in traits do they have?</a:t>
            </a:r>
          </a:p>
        </p:txBody>
      </p:sp>
    </p:spTree>
    <p:extLst>
      <p:ext uri="{BB962C8B-B14F-4D97-AF65-F5344CB8AC3E}">
        <p14:creationId xmlns:p14="http://schemas.microsoft.com/office/powerpoint/2010/main" xmlns="" val="339469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Will bigger or smaller cottonwood-tree seeds be more likely to survive and grow after the wind carries them away? Why do you think so?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Cottonwood Tree? </a:t>
            </a:r>
          </a:p>
        </p:txBody>
      </p:sp>
      <p:pic>
        <p:nvPicPr>
          <p:cNvPr id="5" name="Picture 2" descr="S:\PD\Project Files\RESPeCT\2.0 PD Curriculum Modules\Cohort 2\1.1_Traits and Variation\00_tav production\final art\RES.C2.TRA.L5HO.001.jpg">
            <a:extLst>
              <a:ext uri="{FF2B5EF4-FFF2-40B4-BE49-F238E27FC236}">
                <a16:creationId xmlns:a16="http://schemas.microsoft.com/office/drawing/2014/main" xmlns="" id="{D41B4E50-89F9-4F91-80C3-BE1D52F33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8669" y="1738666"/>
            <a:ext cx="3302000" cy="440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S:\PD\Project Files\RESPeCT\2.0 PD Curriculum Modules\Cohort 2\1.1_Traits and Variation\00_tav production\final art\RES.C2.TRA.L5HO.002.jpg">
            <a:extLst>
              <a:ext uri="{FF2B5EF4-FFF2-40B4-BE49-F238E27FC236}">
                <a16:creationId xmlns:a16="http://schemas.microsoft.com/office/drawing/2014/main" xmlns="" id="{B33D1B9C-B7DE-45B7-8312-9A6070013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9547" y="2508289"/>
            <a:ext cx="4214906" cy="308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A4DC8C0-3E87-4790-A60E-727F2B43A935}"/>
              </a:ext>
            </a:extLst>
          </p:cNvPr>
          <p:cNvSpPr txBox="1"/>
          <p:nvPr/>
        </p:nvSpPr>
        <p:spPr>
          <a:xfrm>
            <a:off x="1942609" y="6140555"/>
            <a:ext cx="23374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Amy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Gaiennie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B049E20-EDC9-40AA-8087-24D162F57F2D}"/>
              </a:ext>
            </a:extLst>
          </p:cNvPr>
          <p:cNvSpPr txBox="1"/>
          <p:nvPr/>
        </p:nvSpPr>
        <p:spPr>
          <a:xfrm>
            <a:off x="6076790" y="5566847"/>
            <a:ext cx="26100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George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Chernilevsky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</p:spTree>
    <p:extLst>
      <p:ext uri="{BB962C8B-B14F-4D97-AF65-F5344CB8AC3E}">
        <p14:creationId xmlns:p14="http://schemas.microsoft.com/office/powerpoint/2010/main" xmlns="" val="64817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A Dandelion’s Life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1676400"/>
            <a:ext cx="3152775" cy="4619625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638800" y="62484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Photo courtesy of Greg Peterson/Wikimedia Commons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524000"/>
            <a:ext cx="4495800" cy="2138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In our story </a:t>
            </a:r>
            <a:r>
              <a:rPr lang="en-US" sz="3200" i="1" dirty="0">
                <a:latin typeface="Calibri" pitchFamily="34" charset="0"/>
              </a:rPr>
              <a:t>A Dandelion’s Life</a:t>
            </a:r>
            <a:r>
              <a:rPr lang="en-US" sz="3200" dirty="0">
                <a:latin typeface="Calibri" pitchFamily="34" charset="0"/>
              </a:rPr>
              <a:t>, what helped the dandelion seed survive (live and grow)?</a:t>
            </a:r>
          </a:p>
        </p:txBody>
      </p:sp>
    </p:spTree>
    <p:extLst>
      <p:ext uri="{BB962C8B-B14F-4D97-AF65-F5344CB8AC3E}">
        <p14:creationId xmlns:p14="http://schemas.microsoft.com/office/powerpoint/2010/main" xmlns="" val="64817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Our Cottonwood-Seed Model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524000"/>
            <a:ext cx="4800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does the fan represent?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does the line on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the paper marked “Tree” represent?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does the paper on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the floor represent?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do the cotton balls represent?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1752600"/>
            <a:ext cx="3059430" cy="464820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9E98FCFA-743E-40B9-AC65-61B4DDB12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430" y="63627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alibri" pitchFamily="34" charset="0"/>
                <a:cs typeface="Arial" pitchFamily="34" charset="0"/>
              </a:rPr>
              <a:t>Photo 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17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Our Cottonwood-Seed Model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600200"/>
            <a:ext cx="48006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What real-life things will our model help us study?</a:t>
            </a:r>
          </a:p>
          <a:p>
            <a:pPr marL="274320" indent="-27432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What </a:t>
            </a:r>
            <a:r>
              <a:rPr lang="en-US" sz="3100" b="1" dirty="0">
                <a:latin typeface="Calibri" pitchFamily="34" charset="0"/>
              </a:rPr>
              <a:t>trait</a:t>
            </a:r>
            <a:r>
              <a:rPr lang="en-US" sz="3100" dirty="0">
                <a:latin typeface="Calibri" pitchFamily="34" charset="0"/>
              </a:rPr>
              <a:t> of cottonwood seeds are we looking at?</a:t>
            </a:r>
          </a:p>
          <a:p>
            <a:pPr marL="274320" indent="-27432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What variations in the size of the seeds are we testing with our model?</a:t>
            </a:r>
          </a:p>
          <a:p>
            <a:pPr marL="274320" indent="-27432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What questions are we trying to answer?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1752600"/>
            <a:ext cx="3059430" cy="464820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B029F440-025E-4222-B619-FD28FB4EB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430" y="63627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alibri" pitchFamily="34" charset="0"/>
                <a:cs typeface="Arial" pitchFamily="34" charset="0"/>
              </a:rPr>
              <a:t>Photo 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17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Our Cottonwood-Seed Model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600200"/>
            <a:ext cx="48006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Our model can help us find out which cottonwood seeds will travel farther when the wind blows them.</a:t>
            </a:r>
          </a:p>
          <a:p>
            <a:pPr marL="274320" indent="-27432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It can also help us figure out which seeds will be more likely to survive and grow.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1752600"/>
            <a:ext cx="3059430" cy="464820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DA8DEAFC-39EB-4018-B279-8768BAD83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430" y="63627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alibri" pitchFamily="34" charset="0"/>
                <a:cs typeface="Arial" pitchFamily="34" charset="0"/>
              </a:rPr>
              <a:t>Photo 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173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4941</TotalTime>
  <Words>462</Words>
  <Application>Microsoft Office PowerPoint</Application>
  <PresentationFormat>On-screen Show (4:3)</PresentationFormat>
  <Paragraphs>62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Variations in plants and animals Lesson 3a</vt:lpstr>
      <vt:lpstr>Review: Sunflower Traits and Variations</vt:lpstr>
      <vt:lpstr>Review: Snake Traits and Variations</vt:lpstr>
      <vt:lpstr>Today’s Focus Questions</vt:lpstr>
      <vt:lpstr>What Is a Cottonwood Tree? </vt:lpstr>
      <vt:lpstr>A Dandelion’s Life</vt:lpstr>
      <vt:lpstr>Our Cottonwood-Seed Model</vt:lpstr>
      <vt:lpstr>Our Cottonwood-Seed Model</vt:lpstr>
      <vt:lpstr>Our Cottonwood-Seed Model</vt:lpstr>
      <vt:lpstr>Our Cottonwood-Seed Model</vt:lpstr>
      <vt:lpstr>Our Focus Questions</vt:lpstr>
      <vt:lpstr>What Do You Think Will Happen?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165</cp:revision>
  <dcterms:created xsi:type="dcterms:W3CDTF">2014-06-10T18:20:14Z</dcterms:created>
  <dcterms:modified xsi:type="dcterms:W3CDTF">2019-12-12T19:01:27Z</dcterms:modified>
</cp:coreProperties>
</file>