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82" r:id="rId2"/>
    <p:sldId id="336" r:id="rId3"/>
    <p:sldId id="378" r:id="rId4"/>
    <p:sldId id="383" r:id="rId5"/>
    <p:sldId id="384" r:id="rId6"/>
    <p:sldId id="340" r:id="rId7"/>
    <p:sldId id="385" r:id="rId8"/>
    <p:sldId id="386" r:id="rId9"/>
    <p:sldId id="387" r:id="rId10"/>
    <p:sldId id="381" r:id="rId11"/>
    <p:sldId id="35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80" autoAdjust="0"/>
    <p:restoredTop sz="89602" autoAdjust="0"/>
  </p:normalViewPr>
  <p:slideViewPr>
    <p:cSldViewPr>
      <p:cViewPr varScale="1">
        <p:scale>
          <a:sx n="65" d="100"/>
          <a:sy n="65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5935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5935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Earth’s Changing Surface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 Landforms Ever Change? What Evidence Do We Have?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Let’s Summarize!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Based on our evidence, do we all agree with these conclusions?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Landforms like the Grand Canyon and Lake Mead can change over time.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These changes can happen very slowly.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54053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We know that landforms like the Grand Canyon can change, but what causes them </a:t>
            </a:r>
            <a:br>
              <a:rPr lang="en-US" sz="3200" dirty="0"/>
            </a:br>
            <a:r>
              <a:rPr lang="en-US" sz="3200" dirty="0"/>
              <a:t>to change?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We’ll investigate this next time!</a:t>
            </a:r>
          </a:p>
        </p:txBody>
      </p: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Our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sz="3200" dirty="0"/>
              <a:t>So far we’ve gathered two important pieces </a:t>
            </a:r>
            <a:br>
              <a:rPr lang="en-US" sz="3200" dirty="0"/>
            </a:br>
            <a:r>
              <a:rPr lang="en-US" sz="3200" dirty="0"/>
              <a:t>of evidence (clues) to help us think about whether the Grand Canyon is changing.</a:t>
            </a:r>
          </a:p>
          <a:p>
            <a:pPr marL="73152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The Grand Canyon is 2 centimeters deeper than it was 50 years ago.</a:t>
            </a:r>
          </a:p>
          <a:p>
            <a:pPr marL="73152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The Colorado River carries </a:t>
            </a:r>
            <a:r>
              <a:rPr lang="en-US" sz="3200" dirty="0" smtClean="0"/>
              <a:t>loose soil </a:t>
            </a:r>
            <a:r>
              <a:rPr lang="en-US" sz="3200" dirty="0"/>
              <a:t>and rocks </a:t>
            </a:r>
            <a:r>
              <a:rPr lang="en-US" sz="3200" dirty="0" smtClean="0"/>
              <a:t>with it as it flows through the canyon.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8417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Today’s Focus Questions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0" lvl="1" indent="0">
              <a:spcBef>
                <a:spcPts val="2400"/>
              </a:spcBef>
              <a:buNone/>
            </a:pPr>
            <a:r>
              <a:rPr lang="en-US" sz="3200" dirty="0"/>
              <a:t>Today we’ll continue thinking about our focus questions from last time:</a:t>
            </a:r>
          </a:p>
          <a:p>
            <a:pPr marL="731520" lvl="1" indent="0">
              <a:spcBef>
                <a:spcPts val="2400"/>
              </a:spcBef>
              <a:buNone/>
            </a:pPr>
            <a:r>
              <a:rPr lang="en-US" sz="3200" i="1" dirty="0"/>
              <a:t>Do landforms ever change? What </a:t>
            </a:r>
            <a:br>
              <a:rPr lang="en-US" sz="3200" i="1" dirty="0"/>
            </a:br>
            <a:r>
              <a:rPr lang="en-US" sz="3200" i="1" dirty="0"/>
              <a:t>evidence do we have?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/>
              <a:t>What do you think so far?</a:t>
            </a:r>
          </a:p>
        </p:txBody>
      </p:sp>
    </p:spTree>
    <p:extLst>
      <p:ext uri="{BB962C8B-B14F-4D97-AF65-F5344CB8AC3E}">
        <p14:creationId xmlns:p14="http://schemas.microsoft.com/office/powerpoint/2010/main" xmlns="" val="174943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Our Virtual Trip to the Grand Canyon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 marL="274637" lvl="1" indent="0">
              <a:buNone/>
            </a:pPr>
            <a:endParaRPr lang="en-US" b="1" dirty="0"/>
          </a:p>
          <a:p>
            <a:pPr marL="274637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</a:rPr>
              <a:t>What do you notice about this picture now? Do you see anything new that you didn’t notice last time?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8073" y="2362200"/>
            <a:ext cx="5960254" cy="3981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69370" y="6343650"/>
            <a:ext cx="12875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NPS.gov</a:t>
            </a:r>
          </a:p>
        </p:txBody>
      </p:sp>
    </p:spTree>
    <p:extLst>
      <p:ext uri="{BB962C8B-B14F-4D97-AF65-F5344CB8AC3E}">
        <p14:creationId xmlns:p14="http://schemas.microsoft.com/office/powerpoint/2010/main" xmlns="" val="410283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Our Virtual Trip to the Grand Canyon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 marL="274637" lvl="1" indent="0">
              <a:buNone/>
            </a:pPr>
            <a:endParaRPr lang="en-US" b="1" dirty="0"/>
          </a:p>
          <a:p>
            <a:pPr marL="274637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</a:rPr>
              <a:t>Let’s continue our exploration of the Grand Canyon!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44D9A2-C27F-42A8-9A14-E24D66EDE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8073" y="2209800"/>
            <a:ext cx="5960254" cy="4133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D43050-039C-44E8-87F1-DBDCB37BA013}"/>
              </a:ext>
            </a:extLst>
          </p:cNvPr>
          <p:cNvSpPr txBox="1"/>
          <p:nvPr/>
        </p:nvSpPr>
        <p:spPr>
          <a:xfrm>
            <a:off x="6369370" y="6343650"/>
            <a:ext cx="12875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NPS.gov</a:t>
            </a:r>
          </a:p>
        </p:txBody>
      </p:sp>
    </p:spTree>
    <p:extLst>
      <p:ext uri="{BB962C8B-B14F-4D97-AF65-F5344CB8AC3E}">
        <p14:creationId xmlns:p14="http://schemas.microsoft.com/office/powerpoint/2010/main" xmlns="" val="410283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05800" cy="914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Is the Grand Canyon Changing?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Work with an elbow partner to answer question 2 on the handout. Use this sentence starter: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We think the Grand Canyon [is/is not] changing because _______________.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Make sure to include evidence from our three clues in your explanation.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01706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05800" cy="914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Is the Grand Canyon Changing?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Answer question 3 on your handout using this sentence starter: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I think _________________ is causing </a:t>
            </a:r>
            <a:br>
              <a:rPr lang="en-US" sz="3200" i="1" dirty="0"/>
            </a:br>
            <a:r>
              <a:rPr lang="en-US" sz="3200" i="1" dirty="0"/>
              <a:t>the Grand Canyon to change.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For now, just write down your ideas based on our clues.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In our next lesson, we’ll gather some evidence to help us answer this question.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01706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Our Focus Questions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0" lvl="1" indent="0">
              <a:spcBef>
                <a:spcPts val="2400"/>
              </a:spcBef>
              <a:buNone/>
            </a:pPr>
            <a:r>
              <a:rPr lang="en-US" sz="3200" i="1" dirty="0"/>
              <a:t>Do landforms ever change? What evidence do we have?</a:t>
            </a:r>
          </a:p>
          <a:p>
            <a:pPr marL="731520" lvl="1" indent="-365760">
              <a:spcBef>
                <a:spcPts val="2400"/>
              </a:spcBef>
            </a:pPr>
            <a:r>
              <a:rPr lang="en-US" sz="3200" dirty="0"/>
              <a:t>How would you answer the first focus question now?</a:t>
            </a:r>
          </a:p>
          <a:p>
            <a:pPr marL="731520" lvl="1" indent="-365760">
              <a:spcBef>
                <a:spcPts val="2400"/>
              </a:spcBef>
            </a:pPr>
            <a:r>
              <a:rPr lang="en-US" sz="3200" dirty="0"/>
              <a:t>Think about all of the evidence we gathered during our trip to the Grand Canyon!</a:t>
            </a:r>
          </a:p>
        </p:txBody>
      </p:sp>
    </p:spTree>
    <p:extLst>
      <p:ext uri="{BB962C8B-B14F-4D97-AF65-F5344CB8AC3E}">
        <p14:creationId xmlns:p14="http://schemas.microsoft.com/office/powerpoint/2010/main" xmlns="" val="174943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marL="777240" lvl="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365760" lvl="0" indent="-365760">
              <a:spcBef>
                <a:spcPts val="1200"/>
              </a:spcBef>
            </a:pPr>
            <a:r>
              <a:rPr lang="en-US" sz="3200" dirty="0"/>
              <a:t>The Grand Canyon is 2 centimeters deeper than it was 50 years ago.</a:t>
            </a:r>
          </a:p>
          <a:p>
            <a:pPr marL="365760" lvl="0" indent="-365760">
              <a:spcBef>
                <a:spcPts val="1200"/>
              </a:spcBef>
            </a:pPr>
            <a:r>
              <a:rPr lang="en-US" sz="3200" dirty="0" smtClean="0"/>
              <a:t>The </a:t>
            </a:r>
            <a:r>
              <a:rPr lang="en-US" sz="3200" dirty="0"/>
              <a:t>Colorado River </a:t>
            </a:r>
            <a:r>
              <a:rPr lang="en-US" sz="3200" dirty="0" smtClean="0"/>
              <a:t>carries loose </a:t>
            </a:r>
            <a:r>
              <a:rPr lang="en-US" sz="3200" dirty="0"/>
              <a:t>soil and rock </a:t>
            </a:r>
            <a:r>
              <a:rPr lang="en-US" sz="3200" dirty="0" smtClean="0"/>
              <a:t>with it as it flows through the canyon.</a:t>
            </a:r>
            <a:endParaRPr lang="en-US" sz="3200" dirty="0"/>
          </a:p>
          <a:p>
            <a:pPr marL="365760" lvl="0" indent="-365760">
              <a:spcBef>
                <a:spcPts val="1200"/>
              </a:spcBef>
            </a:pPr>
            <a:r>
              <a:rPr lang="en-US" sz="3200" dirty="0" smtClean="0"/>
              <a:t>T</a:t>
            </a:r>
            <a:r>
              <a:rPr lang="en-US" sz="3200" dirty="0" smtClean="0"/>
              <a:t>he soil and rock from the canyon are carried to </a:t>
            </a:r>
            <a:r>
              <a:rPr lang="en-US" sz="3200" dirty="0"/>
              <a:t>Lake </a:t>
            </a:r>
            <a:r>
              <a:rPr lang="en-US" sz="3200" dirty="0" smtClean="0"/>
              <a:t>Mead and </a:t>
            </a:r>
            <a:r>
              <a:rPr lang="en-US" sz="3200" dirty="0"/>
              <a:t>are slowly filling up the lake.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4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303</Words>
  <Application>Microsoft Office PowerPoint</Application>
  <PresentationFormat>On-screen Show (4:3)</PresentationFormat>
  <Paragraphs>50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Earth’s Changing Surface Lesson 3b</vt:lpstr>
      <vt:lpstr>Our Evidence</vt:lpstr>
      <vt:lpstr> Today’s Focus Questions  </vt:lpstr>
      <vt:lpstr> Our Virtual Trip to the Grand Canyon </vt:lpstr>
      <vt:lpstr> Our Virtual Trip to the Grand Canyon </vt:lpstr>
      <vt:lpstr>Is the Grand Canyon Changing?</vt:lpstr>
      <vt:lpstr>Is the Grand Canyon Changing?</vt:lpstr>
      <vt:lpstr> Our Focus Questions  </vt:lpstr>
      <vt:lpstr>Key Science Ideas</vt:lpstr>
      <vt:lpstr> Let’s Summarize! 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118</cp:revision>
  <dcterms:created xsi:type="dcterms:W3CDTF">2014-06-10T18:20:14Z</dcterms:created>
  <dcterms:modified xsi:type="dcterms:W3CDTF">2019-12-07T15:28:15Z</dcterms:modified>
</cp:coreProperties>
</file>