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90" r:id="rId2"/>
    <p:sldId id="336" r:id="rId3"/>
    <p:sldId id="392" r:id="rId4"/>
    <p:sldId id="393" r:id="rId5"/>
    <p:sldId id="396" r:id="rId6"/>
    <p:sldId id="397" r:id="rId7"/>
    <p:sldId id="400" r:id="rId8"/>
    <p:sldId id="378" r:id="rId9"/>
    <p:sldId id="402" r:id="rId10"/>
    <p:sldId id="401" r:id="rId11"/>
    <p:sldId id="386" r:id="rId12"/>
    <p:sldId id="403" r:id="rId13"/>
    <p:sldId id="383" r:id="rId14"/>
    <p:sldId id="404" r:id="rId15"/>
    <p:sldId id="405" r:id="rId16"/>
    <p:sldId id="406" r:id="rId17"/>
    <p:sldId id="4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351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2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2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up relief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Earth’s Changing Surface Lesson 6a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543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Can We Explain How Landforms Change in Our Area?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953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029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5029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marL="777240"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Key Science Ideas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pPr marL="274320" indent="-274320">
              <a:spcBef>
                <a:spcPts val="600"/>
              </a:spcBef>
            </a:pPr>
            <a:r>
              <a:rPr lang="en-US" sz="3000" dirty="0"/>
              <a:t>Earths surface has many types of landforms.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The landforms in one place can be different from the landforms in another place.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Landforms change over time.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Some changes happen very slowly, like when canyons or deltas form, and other changes happen quickly, like during floods or landslides.</a:t>
            </a:r>
          </a:p>
          <a:p>
            <a:pPr marL="274320" indent="-274320">
              <a:spcBef>
                <a:spcPts val="1200"/>
              </a:spcBef>
            </a:pPr>
            <a:r>
              <a:rPr lang="en-US" sz="3000" dirty="0"/>
              <a:t>Flowing water can change landforms by moving rocks and soil from one place to another.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What Landforms Do You See?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72200" y="6324600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Yummifruitbat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427313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Landform Challenge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txBody>
          <a:bodyPr/>
          <a:lstStyle/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2900" dirty="0"/>
              <a:t>Pair up and read the information on the handout. Then study the photo and read the questions.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Share your ideas about why the cliffs in the picture look the way they do.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Answer the questions on the handout:</a:t>
            </a:r>
          </a:p>
          <a:p>
            <a:pPr marL="731520" indent="-365760">
              <a:spcBef>
                <a:spcPts val="600"/>
              </a:spcBef>
            </a:pPr>
            <a:r>
              <a:rPr lang="en-US" sz="2900" dirty="0"/>
              <a:t>Do you think the cliffs are changing or staying the same? Why or why not?</a:t>
            </a:r>
          </a:p>
          <a:p>
            <a:pPr marL="731520" indent="-365760">
              <a:spcBef>
                <a:spcPts val="600"/>
              </a:spcBef>
            </a:pPr>
            <a:r>
              <a:rPr lang="en-US" sz="2900" dirty="0"/>
              <a:t>If changes are happening, what do you think is causing them?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 startAt="4"/>
            </a:pPr>
            <a:r>
              <a:rPr lang="en-US" sz="2900" dirty="0"/>
              <a:t>Decide who will share your ideas and evidence to with the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4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685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Share Our Ideas!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8128017"/>
              </p:ext>
            </p:extLst>
          </p:nvPr>
        </p:nvGraphicFramePr>
        <p:xfrm>
          <a:off x="609600" y="1524000"/>
          <a:ext cx="7848602" cy="4753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7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Questions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Your Ideas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Evidence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2449">
                <a:tc>
                  <a:txBody>
                    <a:bodyPr/>
                    <a:lstStyle/>
                    <a:p>
                      <a:pPr marL="137160" lvl="0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think </a:t>
                      </a:r>
                      <a:b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cliffs are changing or staying the same? Why </a:t>
                      </a:r>
                      <a:b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why not?</a:t>
                      </a:r>
                    </a:p>
                  </a:txBody>
                  <a:tcPr marL="137160" marR="137160" marT="228600" marB="2286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0632">
                <a:tc>
                  <a:txBody>
                    <a:bodyPr/>
                    <a:lstStyle/>
                    <a:p>
                      <a:pPr marL="1371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changes are happening, what do you think is causing them?</a:t>
                      </a:r>
                    </a:p>
                  </a:txBody>
                  <a:tcPr marL="137160" marR="137160" marT="228600" marB="2286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0375" y="248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2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Summarizing Our Ideas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365760" lvl="1" indent="-36576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We think that the cliffs are changing.</a:t>
            </a:r>
          </a:p>
          <a:p>
            <a:pPr marL="365760" lvl="1" indent="-36576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We think a few different things could be causing these changes:</a:t>
            </a:r>
          </a:p>
          <a:p>
            <a:pPr marL="731520" lvl="1" indent="-36576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Ocean waves are hitting the cliffs.</a:t>
            </a:r>
          </a:p>
          <a:p>
            <a:pPr marL="731520" lvl="1" indent="-36576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The cliffs are drying out and crumbling.</a:t>
            </a:r>
          </a:p>
          <a:p>
            <a:pPr marL="731520" lvl="1" indent="-36576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Pieces of the cliffs are breaking off and falling onto the beach, where they become part of the sand. 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Will the Cliffs Keep Changing?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Do you think the cliffs will keep changing or stay the way they look right now? Why do you think so?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Can we explain how landforms change in our area?</a:t>
            </a:r>
          </a:p>
          <a:p>
            <a:pPr marL="731520" indent="-365760">
              <a:spcBef>
                <a:spcPts val="2400"/>
              </a:spcBef>
            </a:pPr>
            <a:r>
              <a:rPr lang="en-US" sz="3000" dirty="0"/>
              <a:t>Write your ideas in your science notebook.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/>
              <a:t>Support your ideas with evidence from today’s landform challenge.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In our final lesson, we’ll use everything we’ve learned to predict and explain what will happen in another landform challenge.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28330" y="2945825"/>
            <a:ext cx="5487339" cy="345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24400" y="6400800"/>
            <a:ext cx="2590800" cy="2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Andrew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Dunn/Wikimedia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Let’s Review What We’ve Learned!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648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have we learned about landforms in this unit on Earth’s changing surface?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Review What We’ve Learned!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9144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3000" dirty="0"/>
              <a:t>Earth’s surface has many types of landforms. What types of landforms do you see below?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63" b="18191"/>
          <a:stretch/>
        </p:blipFill>
        <p:spPr bwMode="auto">
          <a:xfrm>
            <a:off x="457200" y="2433058"/>
            <a:ext cx="4273623" cy="20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75758" y="4396239"/>
            <a:ext cx="22910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Bede735/Wikimedia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21672" y="2433058"/>
            <a:ext cx="3765128" cy="20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upload.wikimedia.org/wikipedia/commons/thumb/1/19/On_the_Great_Plains%2C_Kansas%2C_294_miles_west_of_Missouri_River._%28redo_2016%29.jpg/1920px-On_the_Great_Plains%2C_Kansas%2C_294_miles_west_of_Missouri_River._%28redo_2016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3704215" cy="18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10114" y="4401920"/>
            <a:ext cx="1476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6409" y="6494346"/>
            <a:ext cx="25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IveGoneAway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Review What We’ve Learned!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Landforms in one place can be different from landforms in another place. What helped us identify landforms in different places? 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048000"/>
            <a:ext cx="6324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1020" y="6261556"/>
            <a:ext cx="1646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</p:spTree>
    <p:extLst>
      <p:ext uri="{BB962C8B-B14F-4D97-AF65-F5344CB8AC3E}">
        <p14:creationId xmlns:p14="http://schemas.microsoft.com/office/powerpoint/2010/main" xmlns="" val="22981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838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Review What We’ve Learned!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Landforms change over time. What’s one example of a landform that’s changing?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029" y="4750712"/>
            <a:ext cx="4515142" cy="18918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35" b="14396"/>
          <a:stretch/>
        </p:blipFill>
        <p:spPr>
          <a:xfrm>
            <a:off x="638870" y="2424511"/>
            <a:ext cx="3761680" cy="2089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7899" y="6642556"/>
            <a:ext cx="17892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Joye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6346" y="4496532"/>
            <a:ext cx="16385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Mark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Reid/USGS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3" b="27063"/>
          <a:stretch/>
        </p:blipFill>
        <p:spPr>
          <a:xfrm>
            <a:off x="4677399" y="2424511"/>
            <a:ext cx="3819980" cy="2089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53687" y="4496532"/>
            <a:ext cx="2633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Arthur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Belala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229812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Let’s Review What We’ve Learned!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292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/>
              <a:t>How long can it take for landform changes to happen?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58" y="2514600"/>
            <a:ext cx="2535766" cy="38100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88441" y="6324600"/>
            <a:ext cx="12875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NPS.gov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814" y="2514600"/>
            <a:ext cx="5080000" cy="3810000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39968" y="6324600"/>
            <a:ext cx="16385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Mark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Reid/USGS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12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838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Review What We’ve Learned!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causes landforms to change?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057400"/>
            <a:ext cx="3911600" cy="2209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0" b="15759"/>
          <a:stretch/>
        </p:blipFill>
        <p:spPr>
          <a:xfrm>
            <a:off x="4728210" y="2057400"/>
            <a:ext cx="380619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6228" y="4242256"/>
            <a:ext cx="17892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Joye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3094" y="4267200"/>
            <a:ext cx="16834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 Mark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Reid/USGS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84" b="28799"/>
          <a:stretch/>
        </p:blipFill>
        <p:spPr>
          <a:xfrm>
            <a:off x="2088357" y="4562853"/>
            <a:ext cx="4967286" cy="20888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6649182"/>
            <a:ext cx="2587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Arthur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Belala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229812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Today’s Focus Question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Can we explain how landforms change in our area? 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Landform Changes in Our Area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365760" lvl="1" indent="-36576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Do you think we can explain how landforms are changing in our area?</a:t>
            </a:r>
          </a:p>
          <a:p>
            <a:pPr marL="365760" lvl="1" indent="-36576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Have you seen any evidence that the land is changing here in Pomona or nearby?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599</Words>
  <Application>Microsoft Office PowerPoint</Application>
  <PresentationFormat>On-screen Show (4:3)</PresentationFormat>
  <Paragraphs>84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Earth’s Changing Surface Lesson 6a</vt:lpstr>
      <vt:lpstr> Let’s Review What We’ve Learned! </vt:lpstr>
      <vt:lpstr>Let’s Review What We’ve Learned!</vt:lpstr>
      <vt:lpstr>Let’s Review What We’ve Learned!</vt:lpstr>
      <vt:lpstr>Let’s Review What We’ve Learned!</vt:lpstr>
      <vt:lpstr> Let’s Review What We’ve Learned! </vt:lpstr>
      <vt:lpstr>Let’s Review What We’ve Learned!</vt:lpstr>
      <vt:lpstr> Today’s Focus Question </vt:lpstr>
      <vt:lpstr>Landform Changes in Our Area</vt:lpstr>
      <vt:lpstr> Key Science Ideas </vt:lpstr>
      <vt:lpstr>What Landforms Do You See?</vt:lpstr>
      <vt:lpstr>Landform Challenge</vt:lpstr>
      <vt:lpstr>Let’s Share Our Ideas!</vt:lpstr>
      <vt:lpstr>Summarizing Our Ideas</vt:lpstr>
      <vt:lpstr>Will the Cliffs Keep Changing?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149</cp:revision>
  <dcterms:created xsi:type="dcterms:W3CDTF">2014-06-10T18:20:14Z</dcterms:created>
  <dcterms:modified xsi:type="dcterms:W3CDTF">2019-12-07T22:01:01Z</dcterms:modified>
</cp:coreProperties>
</file>