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1" r:id="rId2"/>
    <p:sldId id="336" r:id="rId3"/>
    <p:sldId id="392" r:id="rId4"/>
    <p:sldId id="393" r:id="rId5"/>
    <p:sldId id="394" r:id="rId6"/>
    <p:sldId id="390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89602" autoAdjust="0"/>
  </p:normalViewPr>
  <p:slideViewPr>
    <p:cSldViewPr snapToGrid="0">
      <p:cViewPr varScale="1">
        <p:scale>
          <a:sx n="65" d="100"/>
          <a:sy n="65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351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2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21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Earth’s Changing Surface Lesson 6b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543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Can We Predict and Explain How Landforms Might Be Changing in Our Area?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181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2578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1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257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Summarizing Our Ideas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We think that the ocean waves will keep wearing away the cliffs over time, and eventually, the houses will fall onto the beach.</a:t>
            </a:r>
          </a:p>
          <a:p>
            <a:pPr marL="731520" lvl="1" indent="-365760">
              <a:spcBef>
                <a:spcPts val="1800"/>
              </a:spcBef>
              <a:spcAft>
                <a:spcPts val="1200"/>
              </a:spcAft>
            </a:pPr>
            <a:r>
              <a:rPr lang="en-US" sz="3200" dirty="0"/>
              <a:t>Do we all agree with these predictions?</a:t>
            </a:r>
          </a:p>
          <a:p>
            <a:pPr marL="731520" lvl="1" indent="-36576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Does anyone disagree?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pPr marL="777240"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Key Science Ideas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pPr marL="274320" indent="-274320">
              <a:spcBef>
                <a:spcPts val="600"/>
              </a:spcBef>
            </a:pPr>
            <a:r>
              <a:rPr lang="en-US" sz="3000" dirty="0"/>
              <a:t>Earths surface has many types of landforms.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The landforms in one place can be different from the landforms in another place.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Landforms change over time.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Some changes happen very slowly, like when canyons or deltas form, and other changes happen quickly, like during floods or landslides.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Flowing water can change landforms by moving rocks and soil from one place to another.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Can we predict and explain how landforms might be changing in our area?</a:t>
            </a:r>
          </a:p>
          <a:p>
            <a:pPr marL="731520" indent="-365760">
              <a:spcBef>
                <a:spcPts val="1800"/>
              </a:spcBef>
            </a:pPr>
            <a:r>
              <a:rPr lang="en-US" sz="3000" dirty="0"/>
              <a:t>Answer this question in your science notebook.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/>
              <a:t>Support your ideas with evidence from our landform challenges.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95300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/>
              <a:t>Our unit central questions: </a:t>
            </a:r>
            <a:r>
              <a:rPr lang="en-US" sz="3200" i="1" dirty="0"/>
              <a:t>What does the surface of Earth look like? Does it ever change?</a:t>
            </a:r>
          </a:p>
          <a:p>
            <a:pPr marL="731520" indent="-365760">
              <a:spcBef>
                <a:spcPts val="2400"/>
              </a:spcBef>
            </a:pPr>
            <a:r>
              <a:rPr lang="en-US" sz="3000" dirty="0"/>
              <a:t>Think about everything you’ve learned about Earth’s surface and landforms this week.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/>
              <a:t>Write 3 or 4 sentences in your science notebook that you think answer these questions.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/>
              <a:t>Make sure to include evidence from our investigations this week.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76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Earth’s Changing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We’ll continue exploring Earth’s changing surface in future lessons, so don’t forget everything you’ve learned!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65598EB-CF71-4C2F-AC96-683A63503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808" y="2729278"/>
            <a:ext cx="3285118" cy="18558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8EDE3B-3DEB-4973-98AE-5F120751B62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0" b="15759"/>
          <a:stretch/>
        </p:blipFill>
        <p:spPr>
          <a:xfrm>
            <a:off x="4800600" y="2729278"/>
            <a:ext cx="3196590" cy="18558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4C9DEC-82C1-45B0-9F45-D47A8F562478}"/>
              </a:ext>
            </a:extLst>
          </p:cNvPr>
          <p:cNvSpPr txBox="1"/>
          <p:nvPr/>
        </p:nvSpPr>
        <p:spPr>
          <a:xfrm>
            <a:off x="2706528" y="4553187"/>
            <a:ext cx="17892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Joye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57F6E8-CD13-4531-9A10-AC7D988FC18E}"/>
              </a:ext>
            </a:extLst>
          </p:cNvPr>
          <p:cNvSpPr txBox="1"/>
          <p:nvPr/>
        </p:nvSpPr>
        <p:spPr>
          <a:xfrm>
            <a:off x="6288767" y="4553187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 Mark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Reid/USGS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2926197-E3EC-48E5-8F61-DDB6AA220FC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84" b="28799"/>
          <a:stretch/>
        </p:blipFill>
        <p:spPr>
          <a:xfrm>
            <a:off x="2377678" y="4796995"/>
            <a:ext cx="4388643" cy="18455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A4687B2-6CF2-4ADB-B9AC-AA2C43872BBF}"/>
              </a:ext>
            </a:extLst>
          </p:cNvPr>
          <p:cNvSpPr txBox="1"/>
          <p:nvPr/>
        </p:nvSpPr>
        <p:spPr>
          <a:xfrm>
            <a:off x="4323987" y="6633031"/>
            <a:ext cx="258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Arthur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Belala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229812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76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Review: Our Landform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01000" cy="48006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What new landforms did we learn about last time?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What do you think is causing the cliffs along the beach to break apart and fall onto the beach?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Do you think these changes are happening quickly or slowly (or both)?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Do you think the cliffs will keep changing or stay the same in the future? 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pPr marL="777240"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Key Science Ideas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pPr marL="274320" indent="-274320">
              <a:spcBef>
                <a:spcPts val="600"/>
              </a:spcBef>
            </a:pPr>
            <a:r>
              <a:rPr lang="en-US" sz="3000" dirty="0"/>
              <a:t>Earths surface has many types of landforms.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The landforms in one place can be different from the landforms in another place.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Landforms change over time.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Some changes happen very slowly, like when canyons or deltas form, and other changes happen quickly, like during floods or landslides.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Flowing water can change landforms by moving rocks and soil from one place to another.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Today’s Focus Question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Can we predict and explain how landforms might be changing in our area? 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Have You Ever Been to a Beach Like This?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72200" y="6324600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Yummifruitbat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427313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60"/>
          <a:stretch/>
        </p:blipFill>
        <p:spPr bwMode="auto">
          <a:xfrm>
            <a:off x="762000" y="1238865"/>
            <a:ext cx="5256740" cy="2529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94587" y="3768213"/>
            <a:ext cx="2667000" cy="2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Andrew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Dunn/Wikimedia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>
            <a:normAutofit/>
          </a:bodyPr>
          <a:lstStyle/>
          <a:p>
            <a:r>
              <a:rPr lang="en-US" dirty="0"/>
              <a:t>Compare the Photos</a:t>
            </a:r>
          </a:p>
        </p:txBody>
      </p:sp>
      <p:pic>
        <p:nvPicPr>
          <p:cNvPr id="8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6" b="6452"/>
          <a:stretch/>
        </p:blipFill>
        <p:spPr bwMode="auto">
          <a:xfrm>
            <a:off x="3296265" y="4146755"/>
            <a:ext cx="5256740" cy="23130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024715" y="6450825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Yummifruitbat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391158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2671" y="1447800"/>
            <a:ext cx="7757652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91200" y="6305550"/>
            <a:ext cx="2659879" cy="2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Andrew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Dunn/Wikimedia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990600"/>
          </a:xfrm>
        </p:spPr>
        <p:txBody>
          <a:bodyPr>
            <a:normAutofit/>
          </a:bodyPr>
          <a:lstStyle/>
          <a:p>
            <a:r>
              <a:rPr lang="en-US" dirty="0"/>
              <a:t>A New Landform Challenge!</a:t>
            </a:r>
          </a:p>
        </p:txBody>
      </p:sp>
    </p:spTree>
    <p:extLst>
      <p:ext uri="{BB962C8B-B14F-4D97-AF65-F5344CB8AC3E}">
        <p14:creationId xmlns:p14="http://schemas.microsoft.com/office/powerpoint/2010/main" xmlns="" val="391158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New Landform Challenge!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4000"/>
          </a:xfrm>
        </p:spPr>
        <p:txBody>
          <a:bodyPr/>
          <a:lstStyle/>
          <a:p>
            <a:pPr marL="365760" indent="-365760">
              <a:spcBef>
                <a:spcPts val="800"/>
              </a:spcBef>
              <a:buFont typeface="+mj-lt"/>
              <a:buAutoNum type="arabicPeriod"/>
            </a:pPr>
            <a:r>
              <a:rPr lang="en-US" sz="2700" dirty="0"/>
              <a:t>With your partner, read the information on the handout. Then study the photo and read the questions.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700" dirty="0"/>
              <a:t>Share your ideas about what might happen to the cliffs over time and why you think so.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700" dirty="0"/>
              <a:t>Answer the questions on the handout:</a:t>
            </a:r>
          </a:p>
          <a:p>
            <a:pPr marL="731520" indent="-365760">
              <a:spcBef>
                <a:spcPts val="600"/>
              </a:spcBef>
            </a:pPr>
            <a:r>
              <a:rPr lang="en-US" sz="2700" dirty="0"/>
              <a:t>What do you predict might happen to the cliffs over time? Why do you think so?</a:t>
            </a:r>
          </a:p>
          <a:p>
            <a:pPr marL="731520" indent="-365760">
              <a:spcBef>
                <a:spcPts val="600"/>
              </a:spcBef>
            </a:pPr>
            <a:r>
              <a:rPr lang="en-US" sz="2700" dirty="0"/>
              <a:t>What do you think might happen to the houses near the cliffs? Why do you think so?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 startAt="4"/>
            </a:pPr>
            <a:r>
              <a:rPr lang="en-US" sz="2700" dirty="0"/>
              <a:t>Decide who will share your ideas and evidence to with the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34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685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Share Our Ideas!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8128017"/>
              </p:ext>
            </p:extLst>
          </p:nvPr>
        </p:nvGraphicFramePr>
        <p:xfrm>
          <a:off x="609600" y="1524000"/>
          <a:ext cx="7848602" cy="4962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7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8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Questions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Your Ideas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Evidence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3849">
                <a:tc>
                  <a:txBody>
                    <a:bodyPr/>
                    <a:lstStyle/>
                    <a:p>
                      <a:pPr marL="137160" lvl="0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 you predict might happen to the cliffs over time? Why do you think so?</a:t>
                      </a:r>
                    </a:p>
                  </a:txBody>
                  <a:tcPr marL="137160" marR="137160" marT="228600" marB="2286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0632">
                <a:tc>
                  <a:txBody>
                    <a:bodyPr/>
                    <a:lstStyle/>
                    <a:p>
                      <a:pPr marL="1371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 you think might happen to the houses</a:t>
                      </a: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near the cliffs? Why do you think so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137160" marR="137160" marT="228600" marB="2286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375" y="248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27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614</Words>
  <Application>Microsoft Office PowerPoint</Application>
  <PresentationFormat>On-screen Show (4:3)</PresentationFormat>
  <Paragraphs>71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Earth’s Changing Surface Lesson 6b</vt:lpstr>
      <vt:lpstr>Review: Our Landform Challenge</vt:lpstr>
      <vt:lpstr> Key Science Ideas </vt:lpstr>
      <vt:lpstr> Today’s Focus Question </vt:lpstr>
      <vt:lpstr>Have You Ever Been to a Beach Like This?</vt:lpstr>
      <vt:lpstr>Compare the Photos</vt:lpstr>
      <vt:lpstr>A New Landform Challenge!</vt:lpstr>
      <vt:lpstr>A New Landform Challenge!</vt:lpstr>
      <vt:lpstr>Let’s Share Our Ideas!</vt:lpstr>
      <vt:lpstr>Summarizing Our Ideas</vt:lpstr>
      <vt:lpstr> Key Science Ideas </vt:lpstr>
      <vt:lpstr>Let’s Summarize!</vt:lpstr>
      <vt:lpstr>Let’s Summarize!</vt:lpstr>
      <vt:lpstr>Earth’s Changing Surface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131</cp:revision>
  <dcterms:created xsi:type="dcterms:W3CDTF">2014-06-10T18:20:14Z</dcterms:created>
  <dcterms:modified xsi:type="dcterms:W3CDTF">2019-12-07T22:22:34Z</dcterms:modified>
</cp:coreProperties>
</file>