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0" r:id="rId2"/>
    <p:sldId id="377" r:id="rId3"/>
    <p:sldId id="381" r:id="rId4"/>
    <p:sldId id="382" r:id="rId5"/>
    <p:sldId id="378" r:id="rId6"/>
    <p:sldId id="369" r:id="rId7"/>
    <p:sldId id="372" r:id="rId8"/>
    <p:sldId id="370" r:id="rId9"/>
    <p:sldId id="383" r:id="rId10"/>
    <p:sldId id="379" r:id="rId11"/>
    <p:sldId id="3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98" d="100"/>
          <a:sy n="98" d="100"/>
        </p:scale>
        <p:origin x="13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5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9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Properties of Matter Lesson 2b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What Causes Matter to Change from a Solid to a Liquid or from a Liquid to a Solid?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Show What You 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Let’s communicate in scientific ways as we share our sentences!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Listen </a:t>
            </a:r>
            <a:r>
              <a:rPr lang="en-US" sz="3200" dirty="0"/>
              <a:t>to </a:t>
            </a:r>
            <a:r>
              <a:rPr lang="en-US" sz="3200" dirty="0" smtClean="0"/>
              <a:t>others’ ideas.</a:t>
            </a:r>
            <a:endParaRPr lang="en-US" sz="3200" dirty="0"/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Ask </a:t>
            </a:r>
            <a:r>
              <a:rPr lang="en-US" sz="3200" dirty="0"/>
              <a:t>clarifying </a:t>
            </a:r>
            <a:r>
              <a:rPr lang="en-US" sz="3200" dirty="0" smtClean="0"/>
              <a:t>questions.</a:t>
            </a:r>
            <a:endParaRPr lang="en-US" sz="3200" dirty="0"/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Agree </a:t>
            </a:r>
            <a:r>
              <a:rPr lang="en-US" sz="3200" dirty="0"/>
              <a:t>or </a:t>
            </a:r>
            <a:r>
              <a:rPr lang="en-US" sz="3200" dirty="0" smtClean="0"/>
              <a:t>disagree with others’ ideas. (Make sure to say why you agree or disagree!)</a:t>
            </a:r>
            <a:endParaRPr lang="en-US" sz="3200" dirty="0"/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Add your own ideas.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91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Graphic organizers like the one we used today can help us explain science ideas about changes in matter.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How do you think </a:t>
            </a:r>
            <a:r>
              <a:rPr lang="en-US" sz="3200" dirty="0"/>
              <a:t>scientists explain </a:t>
            </a:r>
            <a:r>
              <a:rPr lang="en-US" sz="3200" dirty="0" smtClean="0"/>
              <a:t>what </a:t>
            </a:r>
            <a:r>
              <a:rPr lang="en-US" sz="3200" dirty="0"/>
              <a:t>happens when matter changes from </a:t>
            </a:r>
            <a:r>
              <a:rPr lang="en-US" sz="3200" dirty="0" smtClean="0"/>
              <a:t>a solid </a:t>
            </a:r>
            <a:br>
              <a:rPr lang="en-US" sz="3200" dirty="0" smtClean="0"/>
            </a:br>
            <a:r>
              <a:rPr lang="en-US" sz="3200" dirty="0" smtClean="0"/>
              <a:t>to a liquid </a:t>
            </a:r>
            <a:r>
              <a:rPr lang="en-US" sz="3200" dirty="0"/>
              <a:t>or from </a:t>
            </a:r>
            <a:r>
              <a:rPr lang="en-US" sz="3200" dirty="0" smtClean="0"/>
              <a:t>a liquid </a:t>
            </a:r>
            <a:r>
              <a:rPr lang="en-US" sz="3200" dirty="0"/>
              <a:t>to </a:t>
            </a:r>
            <a:r>
              <a:rPr lang="en-US" sz="3200" dirty="0" smtClean="0"/>
              <a:t>a solid</a:t>
            </a:r>
            <a:r>
              <a:rPr lang="en-US" sz="3200" dirty="0"/>
              <a:t>?  </a:t>
            </a:r>
          </a:p>
        </p:txBody>
      </p:sp>
    </p:spTree>
    <p:extLst>
      <p:ext uri="{BB962C8B-B14F-4D97-AF65-F5344CB8AC3E}">
        <p14:creationId xmlns:p14="http://schemas.microsoft.com/office/powerpoint/2010/main" val="141415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Review: Changes in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Let’s complete these sentences together for  each kind of matter (ice, chocolate, and crayons) that we observed in our investigation: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i="1" dirty="0" smtClean="0"/>
              <a:t>The </a:t>
            </a:r>
            <a:r>
              <a:rPr lang="en-US" sz="3200" i="1" dirty="0"/>
              <a:t>matter I saw </a:t>
            </a:r>
            <a:r>
              <a:rPr lang="en-US" sz="3200" i="1" dirty="0" smtClean="0"/>
              <a:t>started as _________</a:t>
            </a:r>
            <a:r>
              <a:rPr lang="en-US" sz="3200" i="1" dirty="0"/>
              <a:t> 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and </a:t>
            </a:r>
            <a:r>
              <a:rPr lang="en-US" sz="3200" i="1" dirty="0"/>
              <a:t>changed </a:t>
            </a:r>
            <a:r>
              <a:rPr lang="en-US" sz="3200" i="1" dirty="0" smtClean="0"/>
              <a:t>to _________.</a:t>
            </a:r>
            <a:endParaRPr lang="en-US" i="1" dirty="0"/>
          </a:p>
          <a:p>
            <a:pPr marL="731520" indent="-365760">
              <a:spcBef>
                <a:spcPts val="1800"/>
              </a:spcBef>
            </a:pPr>
            <a:r>
              <a:rPr lang="en-US" sz="3200" i="1" dirty="0"/>
              <a:t>I </a:t>
            </a:r>
            <a:r>
              <a:rPr lang="en-US" sz="3200" i="1" dirty="0" smtClean="0"/>
              <a:t>think __________ caused </a:t>
            </a:r>
            <a:r>
              <a:rPr lang="en-US" sz="3200" i="1" dirty="0"/>
              <a:t>the </a:t>
            </a:r>
            <a:r>
              <a:rPr lang="en-US" sz="3200" i="1" dirty="0" smtClean="0"/>
              <a:t>change in matter.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803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Review: Changes in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Do you think the changes in matter that we observed are reversible or not reversible?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Explain why you think so.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803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causes matter to change from a solid to a liquid or from a liquid to a solid?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01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Causes Matter to </a:t>
            </a:r>
            <a:r>
              <a:rPr lang="en-US" dirty="0"/>
              <a:t>C</a:t>
            </a:r>
            <a:r>
              <a:rPr lang="en-US" dirty="0" smtClean="0"/>
              <a:t>hange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900" dirty="0" smtClean="0"/>
              <a:t>Using the words below, let’s </a:t>
            </a:r>
            <a:r>
              <a:rPr lang="en-US" sz="2900" dirty="0"/>
              <a:t>build </a:t>
            </a:r>
            <a:r>
              <a:rPr lang="en-US" sz="2900" dirty="0" smtClean="0"/>
              <a:t>two sentences that answer our focus question.</a:t>
            </a:r>
          </a:p>
          <a:p>
            <a:pPr marL="731520" lvl="1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900" dirty="0" smtClean="0"/>
              <a:t>Solid</a:t>
            </a:r>
          </a:p>
          <a:p>
            <a:pPr marL="731520" lvl="1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900" dirty="0" smtClean="0"/>
              <a:t>Becomes</a:t>
            </a:r>
            <a:endParaRPr lang="en-US" sz="2900" dirty="0"/>
          </a:p>
          <a:p>
            <a:pPr marL="731520" lvl="1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900" dirty="0" smtClean="0"/>
              <a:t>When </a:t>
            </a:r>
            <a:r>
              <a:rPr lang="en-US" sz="2900" dirty="0"/>
              <a:t>heat is </a:t>
            </a:r>
            <a:r>
              <a:rPr lang="en-US" sz="2900" dirty="0" smtClean="0"/>
              <a:t>added</a:t>
            </a:r>
          </a:p>
          <a:p>
            <a:pPr marL="0" lvl="1" indent="0">
              <a:spcBef>
                <a:spcPts val="4200"/>
              </a:spcBef>
              <a:buNone/>
            </a:pPr>
            <a:r>
              <a:rPr lang="en-US" sz="2900" dirty="0" smtClean="0"/>
              <a:t>One sentence will describe what causes matter to change </a:t>
            </a:r>
            <a:r>
              <a:rPr lang="en-US" sz="2900" b="1" dirty="0" smtClean="0"/>
              <a:t>from a solid to a liquid</a:t>
            </a:r>
            <a:r>
              <a:rPr lang="en-US" sz="2900" dirty="0" smtClean="0"/>
              <a:t>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900" dirty="0" smtClean="0"/>
              <a:t>The other sentence will describe what causes matter to change </a:t>
            </a:r>
            <a:r>
              <a:rPr lang="en-US" sz="2900" b="1" dirty="0" smtClean="0"/>
              <a:t>from a liquid to a solid</a:t>
            </a:r>
            <a:r>
              <a:rPr lang="en-US" sz="2900" dirty="0" smtClean="0"/>
              <a:t>.</a:t>
            </a:r>
          </a:p>
          <a:p>
            <a:pPr marL="731520" lvl="1" indent="-365760">
              <a:spcBef>
                <a:spcPts val="3200"/>
              </a:spcBef>
              <a:buNone/>
            </a:pPr>
            <a:endParaRPr lang="en-US" sz="2800" dirty="0"/>
          </a:p>
          <a:p>
            <a:pPr marL="182245" indent="-182245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3622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900" dirty="0" smtClean="0">
                <a:latin typeface="Calibri" pitchFamily="34" charset="0"/>
              </a:rPr>
              <a:t>Liquid</a:t>
            </a:r>
          </a:p>
          <a:p>
            <a:pPr marL="365760" indent="-36576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900" dirty="0" smtClean="0">
                <a:latin typeface="Calibri" pitchFamily="34" charset="0"/>
              </a:rPr>
              <a:t>Changes</a:t>
            </a:r>
          </a:p>
          <a:p>
            <a:pPr marL="365760" indent="-36576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900" dirty="0" smtClean="0">
                <a:latin typeface="Calibri" pitchFamily="34" charset="0"/>
              </a:rPr>
              <a:t>When heat is taken away</a:t>
            </a:r>
          </a:p>
        </p:txBody>
      </p:sp>
    </p:spTree>
    <p:extLst>
      <p:ext uri="{BB962C8B-B14F-4D97-AF65-F5344CB8AC3E}">
        <p14:creationId xmlns:p14="http://schemas.microsoft.com/office/powerpoint/2010/main" val="157991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Let’s Show How Matter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LIQUID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SOLID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3048000" y="19812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0" y="49530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33800" y="3276600"/>
            <a:ext cx="0" cy="167640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3896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Add Heat</a:t>
            </a:r>
          </a:p>
        </p:txBody>
      </p:sp>
    </p:spTree>
    <p:extLst>
      <p:ext uri="{BB962C8B-B14F-4D97-AF65-F5344CB8AC3E}">
        <p14:creationId xmlns:p14="http://schemas.microsoft.com/office/powerpoint/2010/main" val="2803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4825"/>
            <a:ext cx="7924800" cy="990600"/>
          </a:xfrm>
        </p:spPr>
        <p:txBody>
          <a:bodyPr/>
          <a:lstStyle/>
          <a:p>
            <a:r>
              <a:rPr lang="en-US" dirty="0" smtClean="0"/>
              <a:t>Let’s Show How Matter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525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LIQUID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SOLID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2895600" y="19812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2895600" y="49530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57800" y="3324880"/>
            <a:ext cx="0" cy="152400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3896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Add Heat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3321100"/>
            <a:ext cx="0" cy="150364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3896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Remove Heat</a:t>
            </a:r>
          </a:p>
        </p:txBody>
      </p:sp>
    </p:spTree>
    <p:extLst>
      <p:ext uri="{BB962C8B-B14F-4D97-AF65-F5344CB8AC3E}">
        <p14:creationId xmlns:p14="http://schemas.microsoft.com/office/powerpoint/2010/main" val="682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90600"/>
          </a:xfrm>
        </p:spPr>
        <p:txBody>
          <a:bodyPr/>
          <a:lstStyle/>
          <a:p>
            <a:r>
              <a:rPr lang="en-US" dirty="0" smtClean="0"/>
              <a:t>Ways to Show How Matter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Some different ways to show how matter changes: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Use data tables.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Build sentences.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Create graphics or diagrams with arrows and labels.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312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90600"/>
          </a:xfrm>
        </p:spPr>
        <p:txBody>
          <a:bodyPr/>
          <a:lstStyle/>
          <a:p>
            <a:r>
              <a:rPr lang="en-US" dirty="0"/>
              <a:t>Show What You </a:t>
            </a:r>
            <a:r>
              <a:rPr lang="en-US" dirty="0" smtClean="0"/>
              <a:t>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029200"/>
          </a:xfrm>
        </p:spPr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3200" b="1" dirty="0" smtClean="0">
                <a:solidFill>
                  <a:srgbClr val="292934"/>
                </a:solidFill>
              </a:rPr>
              <a:t>Pairs: </a:t>
            </a:r>
            <a:r>
              <a:rPr lang="en-US" sz="3200" dirty="0" smtClean="0">
                <a:solidFill>
                  <a:srgbClr val="292934"/>
                </a:solidFill>
              </a:rPr>
              <a:t>Use the picture </a:t>
            </a:r>
            <a:r>
              <a:rPr lang="en-US" sz="3200" dirty="0">
                <a:solidFill>
                  <a:srgbClr val="292934"/>
                </a:solidFill>
              </a:rPr>
              <a:t>and word cards to </a:t>
            </a:r>
            <a:r>
              <a:rPr lang="en-US" sz="3200" dirty="0" smtClean="0">
                <a:solidFill>
                  <a:srgbClr val="292934"/>
                </a:solidFill>
              </a:rPr>
              <a:t>create sentences that answer our focus </a:t>
            </a:r>
            <a:r>
              <a:rPr lang="en-US" sz="3200" dirty="0">
                <a:solidFill>
                  <a:srgbClr val="292934"/>
                </a:solidFill>
              </a:rPr>
              <a:t>question:</a:t>
            </a:r>
          </a:p>
          <a:p>
            <a:pPr marL="731520" lvl="0" indent="0">
              <a:spcBef>
                <a:spcPts val="1800"/>
              </a:spcBef>
              <a:buClr>
                <a:srgbClr val="93A299"/>
              </a:buClr>
              <a:buNone/>
            </a:pPr>
            <a:r>
              <a:rPr lang="en-US" sz="3200" i="1" dirty="0" smtClean="0"/>
              <a:t>What </a:t>
            </a:r>
            <a:r>
              <a:rPr lang="en-US" sz="3200" i="1" dirty="0"/>
              <a:t>causes matter to change from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a </a:t>
            </a:r>
            <a:r>
              <a:rPr lang="en-US" sz="3200" i="1" dirty="0"/>
              <a:t>solid to a liquid </a:t>
            </a:r>
            <a:r>
              <a:rPr lang="en-US" sz="3200" i="1" dirty="0" smtClean="0"/>
              <a:t>or </a:t>
            </a:r>
            <a:r>
              <a:rPr lang="en-US" sz="3200" i="1" dirty="0"/>
              <a:t>from a liquid to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a </a:t>
            </a:r>
            <a:r>
              <a:rPr lang="en-US" sz="3200" i="1" dirty="0"/>
              <a:t>solid?</a:t>
            </a:r>
            <a:r>
              <a:rPr lang="en-US" sz="3200" dirty="0"/>
              <a:t>    </a:t>
            </a: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Make sure your sentences include the science ideas we’ve been learning about.</a:t>
            </a:r>
          </a:p>
          <a:p>
            <a:pPr marL="0" lvl="0" indent="0">
              <a:spcBef>
                <a:spcPts val="1200"/>
              </a:spcBef>
              <a:buClr>
                <a:srgbClr val="93A299"/>
              </a:buClr>
              <a:buNone/>
            </a:pPr>
            <a:r>
              <a:rPr lang="en-US" sz="3200" dirty="0" smtClean="0">
                <a:solidFill>
                  <a:srgbClr val="292934"/>
                </a:solidFill>
              </a:rPr>
              <a:t>If you need a word that isn’t on any of the cards, write it on one of the blank cards.</a:t>
            </a:r>
            <a:endParaRPr lang="en-US" sz="3200" dirty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endParaRPr lang="en-US" sz="3200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26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344</Words>
  <Application>Microsoft Office PowerPoint</Application>
  <PresentationFormat>On-screen Show (4:3)</PresentationFormat>
  <Paragraphs>64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Properties of Matter Lesson 2b</vt:lpstr>
      <vt:lpstr>Review: Changes in Matter</vt:lpstr>
      <vt:lpstr>Review: Changes in Matter</vt:lpstr>
      <vt:lpstr>Today’s Focus Question</vt:lpstr>
      <vt:lpstr>What Causes Matter to Change?</vt:lpstr>
      <vt:lpstr>Let’s Show How Matter Changes</vt:lpstr>
      <vt:lpstr>Let’s Show How Matter Changes</vt:lpstr>
      <vt:lpstr>Ways to Show How Matter Changes</vt:lpstr>
      <vt:lpstr>Show What You Know!</vt:lpstr>
      <vt:lpstr>Show What You Know!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Cemast</cp:lastModifiedBy>
  <cp:revision>129</cp:revision>
  <cp:lastPrinted>2016-01-11T21:41:20Z</cp:lastPrinted>
  <dcterms:created xsi:type="dcterms:W3CDTF">2014-06-10T18:20:14Z</dcterms:created>
  <dcterms:modified xsi:type="dcterms:W3CDTF">2019-09-25T16:39:04Z</dcterms:modified>
</cp:coreProperties>
</file>