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85" r:id="rId2"/>
    <p:sldId id="381" r:id="rId3"/>
    <p:sldId id="334" r:id="rId4"/>
    <p:sldId id="386" r:id="rId5"/>
    <p:sldId id="358" r:id="rId6"/>
    <p:sldId id="379" r:id="rId7"/>
    <p:sldId id="380" r:id="rId8"/>
    <p:sldId id="382" r:id="rId9"/>
    <p:sldId id="383" r:id="rId10"/>
    <p:sldId id="38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e Newell" initials="J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E72A8"/>
    <a:srgbClr val="677EB1"/>
    <a:srgbClr val="7A8A9E"/>
    <a:srgbClr val="68809C"/>
    <a:srgbClr val="899DAD"/>
    <a:srgbClr val="8995AD"/>
    <a:srgbClr val="7694C0"/>
    <a:srgbClr val="8A9DAC"/>
    <a:srgbClr val="869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80639" autoAdjust="0"/>
  </p:normalViewPr>
  <p:slideViewPr>
    <p:cSldViewPr>
      <p:cViewPr varScale="1">
        <p:scale>
          <a:sx n="91" d="100"/>
          <a:sy n="91" d="100"/>
        </p:scale>
        <p:origin x="2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3138-02F8-4271-AE06-E3638800E77D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4D70C-C6FC-4CEE-BE95-5F01CD529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49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57020" indent="-29116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64647" indent="-2329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30505" indent="-2329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096365" indent="-23292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562224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028082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93941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959800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8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9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6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1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0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Properties of Matter Lesson 5a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924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Is Matter Made Of? How Can Matter Change?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953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048000" y="5029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29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You’ve done some really creative scientific thinking today!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Next time, you’ll share your revised comic strip with the class and show how it answers our unit central questions, </a:t>
            </a:r>
            <a:r>
              <a:rPr lang="en-US" sz="3200" i="1" dirty="0"/>
              <a:t>What is matter made of? How can matter change?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Are you ready to show what you know about matter? </a:t>
            </a:r>
          </a:p>
        </p:txBody>
      </p:sp>
    </p:spTree>
    <p:extLst>
      <p:ext uri="{BB962C8B-B14F-4D97-AF65-F5344CB8AC3E}">
        <p14:creationId xmlns:p14="http://schemas.microsoft.com/office/powerpoint/2010/main" val="329148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What Have You Learned about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Clr>
                <a:srgbClr val="93A299"/>
              </a:buClr>
            </a:pPr>
            <a:r>
              <a:rPr lang="en-US" sz="3200" dirty="0">
                <a:solidFill>
                  <a:srgbClr val="292934"/>
                </a:solidFill>
              </a:rPr>
              <a:t>What have you learned about matter in this unit?</a:t>
            </a:r>
          </a:p>
          <a:p>
            <a:pPr marL="365760" indent="-365760">
              <a:spcBef>
                <a:spcPts val="1200"/>
              </a:spcBef>
              <a:buClr>
                <a:srgbClr val="93A299"/>
              </a:buClr>
            </a:pPr>
            <a:r>
              <a:rPr lang="en-US" sz="3200" dirty="0">
                <a:solidFill>
                  <a:srgbClr val="292934"/>
                </a:solidFill>
              </a:rPr>
              <a:t>What do you know now that you didn’t know before?</a:t>
            </a:r>
          </a:p>
          <a:p>
            <a:pPr marL="365760" indent="-365760">
              <a:spcBef>
                <a:spcPts val="1200"/>
              </a:spcBef>
              <a:buClr>
                <a:srgbClr val="93A299"/>
              </a:buClr>
            </a:pPr>
            <a:r>
              <a:rPr lang="en-US" sz="3200" dirty="0">
                <a:solidFill>
                  <a:srgbClr val="292934"/>
                </a:solidFill>
              </a:rPr>
              <a:t>What science ideas were new to you?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649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121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Our Unit Central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i="1" dirty="0"/>
              <a:t>What is matter made of? How can matter change?</a:t>
            </a:r>
          </a:p>
          <a:p>
            <a:pPr marL="0" lvl="1" indent="0">
              <a:spcBef>
                <a:spcPts val="2400"/>
              </a:spcBef>
              <a:buNone/>
            </a:pPr>
            <a:r>
              <a:rPr lang="en-US" sz="3200" dirty="0"/>
              <a:t>These questions are also our focus questions for today’s lesson! </a:t>
            </a:r>
          </a:p>
        </p:txBody>
      </p:sp>
    </p:spTree>
    <p:extLst>
      <p:ext uri="{BB962C8B-B14F-4D97-AF65-F5344CB8AC3E}">
        <p14:creationId xmlns:p14="http://schemas.microsoft.com/office/powerpoint/2010/main" val="90045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77200" cy="990600"/>
          </a:xfrm>
        </p:spPr>
        <p:txBody>
          <a:bodyPr/>
          <a:lstStyle/>
          <a:p>
            <a:r>
              <a:rPr lang="en-US" dirty="0"/>
              <a:t>Examples of Changes in Matter</a:t>
            </a:r>
          </a:p>
        </p:txBody>
      </p:sp>
      <p:pic>
        <p:nvPicPr>
          <p:cNvPr id="4" name="Content Placeholder 3" descr="image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3733800"/>
            <a:ext cx="1659169" cy="1524000"/>
          </a:xfrm>
        </p:spPr>
      </p:pic>
      <p:pic>
        <p:nvPicPr>
          <p:cNvPr id="5" name="Picture 4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752600"/>
            <a:ext cx="1909229" cy="1292985"/>
          </a:xfrm>
          <a:prstGeom prst="rect">
            <a:avLst/>
          </a:prstGeom>
        </p:spPr>
      </p:pic>
      <p:pic>
        <p:nvPicPr>
          <p:cNvPr id="6" name="Picture 5" descr="Imag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2362200"/>
            <a:ext cx="2100213" cy="1524000"/>
          </a:xfrm>
          <a:prstGeom prst="rect">
            <a:avLst/>
          </a:prstGeom>
        </p:spPr>
      </p:pic>
      <p:pic>
        <p:nvPicPr>
          <p:cNvPr id="7" name="Picture 6" descr="Imag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4343400"/>
            <a:ext cx="1698171" cy="1524000"/>
          </a:xfrm>
          <a:prstGeom prst="rect">
            <a:avLst/>
          </a:prstGeom>
        </p:spPr>
      </p:pic>
      <p:pic>
        <p:nvPicPr>
          <p:cNvPr id="8" name="Picture 2" descr="http://dc181.4shared.com/img/EwH04ibj/s7/12a0f677688/crayon_blue_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177985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352800"/>
            <a:ext cx="1676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A8BD24-3F30-4935-9B31-A04BB51743A1}"/>
              </a:ext>
            </a:extLst>
          </p:cNvPr>
          <p:cNvSpPr txBox="1"/>
          <p:nvPr/>
        </p:nvSpPr>
        <p:spPr>
          <a:xfrm>
            <a:off x="1498492" y="5219700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B0431-4E96-4BA6-BD25-C9D7DC408A73}"/>
              </a:ext>
            </a:extLst>
          </p:cNvPr>
          <p:cNvSpPr txBox="1"/>
          <p:nvPr/>
        </p:nvSpPr>
        <p:spPr>
          <a:xfrm>
            <a:off x="1428933" y="2892181"/>
            <a:ext cx="1191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BSCS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BAD7DB-5C1E-4AC9-B46F-F947B26A725E}"/>
              </a:ext>
            </a:extLst>
          </p:cNvPr>
          <p:cNvSpPr txBox="1"/>
          <p:nvPr/>
        </p:nvSpPr>
        <p:spPr>
          <a:xfrm>
            <a:off x="3481320" y="5818276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199E88-7DF4-4050-9844-5CE7591DE1AD}"/>
              </a:ext>
            </a:extLst>
          </p:cNvPr>
          <p:cNvSpPr txBox="1"/>
          <p:nvPr/>
        </p:nvSpPr>
        <p:spPr>
          <a:xfrm>
            <a:off x="3709367" y="3647872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8B42C3-9213-469D-A12E-E9748E2D743A}"/>
              </a:ext>
            </a:extLst>
          </p:cNvPr>
          <p:cNvSpPr txBox="1"/>
          <p:nvPr/>
        </p:nvSpPr>
        <p:spPr>
          <a:xfrm>
            <a:off x="4800600" y="5486400"/>
            <a:ext cx="19351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Creatingkeepsakes.com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C30E0-4E17-45F1-B23D-A7515E1D03AA}"/>
              </a:ext>
            </a:extLst>
          </p:cNvPr>
          <p:cNvSpPr txBox="1"/>
          <p:nvPr/>
        </p:nvSpPr>
        <p:spPr>
          <a:xfrm>
            <a:off x="5651285" y="2892181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pic>
        <p:nvPicPr>
          <p:cNvPr id="17" name="Picture 4" descr="http://si.wsj.net/public/resources/images/OD-AG206_icecov_DV_20110421221254.jpg">
            <a:extLst>
              <a:ext uri="{FF2B5EF4-FFF2-40B4-BE49-F238E27FC236}">
                <a16:creationId xmlns:a16="http://schemas.microsoft.com/office/drawing/2014/main" id="{317A2488-58AA-4132-A804-707B4754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752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glass cup of water">
            <a:extLst>
              <a:ext uri="{FF2B5EF4-FFF2-40B4-BE49-F238E27FC236}">
                <a16:creationId xmlns:a16="http://schemas.microsoft.com/office/drawing/2014/main" id="{47DE580F-F7A8-4400-A1A1-45BD3E69A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043819-3798-4B1A-A16D-46F3879B0229}"/>
              </a:ext>
            </a:extLst>
          </p:cNvPr>
          <p:cNvSpPr txBox="1"/>
          <p:nvPr/>
        </p:nvSpPr>
        <p:spPr>
          <a:xfrm>
            <a:off x="7573179" y="3785047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043819-3798-4B1A-A16D-46F3879B0229}"/>
              </a:ext>
            </a:extLst>
          </p:cNvPr>
          <p:cNvSpPr txBox="1"/>
          <p:nvPr/>
        </p:nvSpPr>
        <p:spPr>
          <a:xfrm>
            <a:off x="7573179" y="6122294"/>
            <a:ext cx="11898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311253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Other Examples of Matter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Think about these questions and then share your ideas with an elbow partner: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Can you think of other examples of matter changing in the world around us?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What changes in matter have you noticed in your everyday life?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What examples can you think of that we haven’t observed in class?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Imagine You’re a Marshmallow!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Close your eyes and think about a marshmallow toasting over a fire.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Imagine you’re small enough to fit inside </a:t>
            </a:r>
            <a:br>
              <a:rPr lang="en-US" sz="3200" dirty="0"/>
            </a:br>
            <a:r>
              <a:rPr lang="en-US" sz="3200" dirty="0"/>
              <a:t>the marshmallow.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happens to the molecules as the marshmallow melts?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happens to the molecules </a:t>
            </a:r>
            <a:r>
              <a:rPr lang="en-US" sz="3200" b="1" dirty="0"/>
              <a:t>before</a:t>
            </a:r>
            <a:r>
              <a:rPr lang="en-US" sz="3200" dirty="0"/>
              <a:t> the change, </a:t>
            </a:r>
            <a:r>
              <a:rPr lang="en-US" sz="3200" b="1" dirty="0"/>
              <a:t>during</a:t>
            </a:r>
            <a:r>
              <a:rPr lang="en-US" sz="3200" dirty="0"/>
              <a:t> the change, and </a:t>
            </a:r>
            <a:r>
              <a:rPr lang="en-US" sz="3200" b="1" dirty="0"/>
              <a:t>after</a:t>
            </a:r>
            <a:r>
              <a:rPr lang="en-US" sz="3200" dirty="0"/>
              <a:t> the change?  </a:t>
            </a:r>
          </a:p>
        </p:txBody>
      </p:sp>
    </p:spTree>
    <p:extLst>
      <p:ext uri="{BB962C8B-B14F-4D97-AF65-F5344CB8AC3E}">
        <p14:creationId xmlns:p14="http://schemas.microsoft.com/office/powerpoint/2010/main" val="163062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Show What You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876800"/>
          </a:xfrm>
        </p:spPr>
        <p:txBody>
          <a:bodyPr/>
          <a:lstStyle/>
          <a:p>
            <a:pPr marL="365760" indent="-365760">
              <a:spcBef>
                <a:spcPts val="600"/>
              </a:spcBef>
            </a:pPr>
            <a:r>
              <a:rPr lang="en-US" sz="3200" dirty="0"/>
              <a:t>Create a comic strip describing the molecules </a:t>
            </a:r>
            <a:r>
              <a:rPr lang="en-US" sz="3200" b="1" dirty="0"/>
              <a:t>before</a:t>
            </a:r>
            <a:r>
              <a:rPr lang="en-US" sz="3200" dirty="0"/>
              <a:t>, </a:t>
            </a:r>
            <a:r>
              <a:rPr lang="en-US" sz="3200" b="1" dirty="0"/>
              <a:t>during</a:t>
            </a:r>
            <a:r>
              <a:rPr lang="en-US" sz="3200" dirty="0"/>
              <a:t>, and </a:t>
            </a:r>
            <a:r>
              <a:rPr lang="en-US" sz="3200" b="1" dirty="0"/>
              <a:t>after</a:t>
            </a:r>
            <a:r>
              <a:rPr lang="en-US" sz="3200" dirty="0"/>
              <a:t> the matter changes. </a:t>
            </a:r>
          </a:p>
          <a:p>
            <a:pPr marL="365760" indent="-365760">
              <a:spcBef>
                <a:spcPts val="600"/>
              </a:spcBef>
            </a:pPr>
            <a:r>
              <a:rPr lang="en-US" sz="3200" dirty="0"/>
              <a:t>You can draw pictures, add labels, write captions, and create talk bubbles. </a:t>
            </a:r>
          </a:p>
        </p:txBody>
      </p:sp>
      <p:pic>
        <p:nvPicPr>
          <p:cNvPr id="1026" name="Picture 2" descr="http://www.beatricebiologist.com/wp-content/uploads/2010/12/liqu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atricebiologist.com/wp-content/uploads/2010/12/hydrogenandoxyfriends-300x17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81400" y="5334000"/>
            <a:ext cx="1752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chvidsten\AppData\Local\Microsoft\Windows\Temporary Internet Files\Content.IE5\WCDVZYKT\15684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3810000"/>
            <a:ext cx="2357887" cy="1250830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AC03A792-0110-4AE6-A5C9-186966293864}"/>
              </a:ext>
            </a:extLst>
          </p:cNvPr>
          <p:cNvSpPr txBox="1"/>
          <p:nvPr/>
        </p:nvSpPr>
        <p:spPr>
          <a:xfrm>
            <a:off x="7911113" y="5835878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ourtesy of BSCS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A8775111-1B22-45BB-B06A-7B93832DDB25}"/>
              </a:ext>
            </a:extLst>
          </p:cNvPr>
          <p:cNvSpPr txBox="1"/>
          <p:nvPr/>
        </p:nvSpPr>
        <p:spPr>
          <a:xfrm>
            <a:off x="1905000" y="59436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ourtesy of BSCS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03BFAF6-BFA1-44EC-9694-2808A9050C8F}"/>
              </a:ext>
            </a:extLst>
          </p:cNvPr>
          <p:cNvSpPr txBox="1"/>
          <p:nvPr/>
        </p:nvSpPr>
        <p:spPr>
          <a:xfrm>
            <a:off x="4430658" y="5060830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Photo courtesy of BSCS</a:t>
            </a:r>
            <a:endParaRPr lang="en-US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5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Let’s Share Our Comic Strips!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876800"/>
          </a:xfrm>
        </p:spPr>
        <p:txBody>
          <a:bodyPr/>
          <a:lstStyle/>
          <a:p>
            <a:pPr marL="365760" lvl="1" indent="-365760">
              <a:spcBef>
                <a:spcPts val="600"/>
              </a:spcBef>
            </a:pPr>
            <a:r>
              <a:rPr lang="en-US" sz="3200" b="1" dirty="0"/>
              <a:t>Presenting team: </a:t>
            </a:r>
            <a:r>
              <a:rPr lang="en-US" sz="3200" dirty="0"/>
              <a:t>Try to help the other team understand the science ideas you’re illustrating in your comic strip.</a:t>
            </a:r>
          </a:p>
          <a:p>
            <a:pPr marL="365760" lvl="1" indent="-365760">
              <a:spcBef>
                <a:spcPts val="1800"/>
              </a:spcBef>
            </a:pPr>
            <a:r>
              <a:rPr lang="en-US" sz="3200" b="1" dirty="0"/>
              <a:t>Listening team: </a:t>
            </a:r>
            <a:r>
              <a:rPr lang="en-US" sz="3200" dirty="0"/>
              <a:t>Think of suggestions to help make the comic strip better.</a:t>
            </a:r>
          </a:p>
          <a:p>
            <a:pPr marL="731520" lvl="2" indent="-365760">
              <a:spcBef>
                <a:spcPts val="600"/>
              </a:spcBef>
            </a:pPr>
            <a:r>
              <a:rPr lang="en-US" sz="3200" dirty="0"/>
              <a:t>Are the science ideas clear?</a:t>
            </a:r>
          </a:p>
          <a:p>
            <a:pPr marL="731520" lvl="2" indent="-365760">
              <a:spcBef>
                <a:spcPts val="600"/>
              </a:spcBef>
            </a:pPr>
            <a:r>
              <a:rPr lang="en-US" sz="3200" dirty="0"/>
              <a:t>Do the drawings help you understand the science ideas?</a:t>
            </a:r>
          </a:p>
          <a:p>
            <a:pPr marL="731520" lvl="2" indent="-365760">
              <a:spcBef>
                <a:spcPts val="600"/>
              </a:spcBef>
            </a:pPr>
            <a:r>
              <a:rPr lang="en-US" sz="3200" dirty="0"/>
              <a:t>How can the comic strip be improved?</a:t>
            </a:r>
          </a:p>
        </p:txBody>
      </p:sp>
    </p:spTree>
    <p:extLst>
      <p:ext uri="{BB962C8B-B14F-4D97-AF65-F5344CB8AC3E}">
        <p14:creationId xmlns:p14="http://schemas.microsoft.com/office/powerpoint/2010/main" val="197343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</p:spPr>
        <p:txBody>
          <a:bodyPr/>
          <a:lstStyle/>
          <a:p>
            <a:r>
              <a:rPr lang="en-US" dirty="0"/>
              <a:t>Revise Your Comic Strip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/>
              <a:t>Based on the feedback and suggestions you received, how could you revise your comic strip? Think about these questions:</a:t>
            </a:r>
          </a:p>
          <a:p>
            <a:pPr marL="731520" indent="-365760">
              <a:spcBef>
                <a:spcPts val="1200"/>
              </a:spcBef>
            </a:pPr>
            <a:r>
              <a:rPr lang="en-US" sz="2700" dirty="0"/>
              <a:t>Does my comic strip show what matter is made of and how it can change?</a:t>
            </a:r>
          </a:p>
          <a:p>
            <a:pPr marL="731520" indent="-365760">
              <a:spcBef>
                <a:spcPts val="600"/>
              </a:spcBef>
            </a:pPr>
            <a:r>
              <a:rPr lang="en-US" sz="2700" dirty="0"/>
              <a:t>Is there a better way to show what happens before, during, and after a change in matter?</a:t>
            </a:r>
          </a:p>
          <a:p>
            <a:pPr marL="731520" indent="-365760">
              <a:spcBef>
                <a:spcPts val="600"/>
              </a:spcBef>
            </a:pPr>
            <a:r>
              <a:rPr lang="en-US" sz="2700" dirty="0"/>
              <a:t>Are my drawings and descriptions clear?</a:t>
            </a:r>
          </a:p>
          <a:p>
            <a:pPr marL="731520" indent="-365760">
              <a:spcBef>
                <a:spcPts val="600"/>
              </a:spcBef>
            </a:pPr>
            <a:r>
              <a:rPr lang="en-US" sz="2700" dirty="0"/>
              <a:t>Have I used science words and ideas in my descriptions? Are they in the right places?</a:t>
            </a:r>
          </a:p>
          <a:p>
            <a:pPr marL="731520" indent="-365760">
              <a:spcBef>
                <a:spcPts val="600"/>
              </a:spcBef>
            </a:pPr>
            <a:r>
              <a:rPr lang="en-US" sz="2700" dirty="0"/>
              <a:t>Do I need to add any labels, captions, or talk bubbles?</a:t>
            </a:r>
          </a:p>
        </p:txBody>
      </p:sp>
    </p:spTree>
    <p:extLst>
      <p:ext uri="{BB962C8B-B14F-4D97-AF65-F5344CB8AC3E}">
        <p14:creationId xmlns:p14="http://schemas.microsoft.com/office/powerpoint/2010/main" val="3499435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459</Words>
  <Application>Microsoft Office PowerPoint</Application>
  <PresentationFormat>On-screen Show (4:3)</PresentationFormat>
  <Paragraphs>58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Clarity</vt:lpstr>
      <vt:lpstr>Properties of Matter Lesson 5a</vt:lpstr>
      <vt:lpstr>What Have You Learned about Matter?</vt:lpstr>
      <vt:lpstr>Our Unit Central Questions</vt:lpstr>
      <vt:lpstr>Examples of Changes in Matter</vt:lpstr>
      <vt:lpstr>Other Examples of Matter Changing</vt:lpstr>
      <vt:lpstr>Imagine You’re a Marshmallow!</vt:lpstr>
      <vt:lpstr>Show What You Know</vt:lpstr>
      <vt:lpstr>Let’s Share Our Comic Strips!</vt:lpstr>
      <vt:lpstr>Revise Your Comic Strip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182</cp:revision>
  <cp:lastPrinted>2016-01-11T21:42:12Z</cp:lastPrinted>
  <dcterms:created xsi:type="dcterms:W3CDTF">2014-06-10T18:20:14Z</dcterms:created>
  <dcterms:modified xsi:type="dcterms:W3CDTF">2019-10-10T22:50:56Z</dcterms:modified>
</cp:coreProperties>
</file>