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359" r:id="rId3"/>
    <p:sldId id="334" r:id="rId4"/>
    <p:sldId id="335" r:id="rId5"/>
    <p:sldId id="336" r:id="rId6"/>
    <p:sldId id="337" r:id="rId7"/>
    <p:sldId id="338" r:id="rId8"/>
    <p:sldId id="353" r:id="rId9"/>
    <p:sldId id="358" r:id="rId10"/>
    <p:sldId id="339" r:id="rId11"/>
    <p:sldId id="340" r:id="rId12"/>
    <p:sldId id="341" r:id="rId13"/>
    <p:sldId id="342" r:id="rId14"/>
    <p:sldId id="360" r:id="rId15"/>
    <p:sldId id="356" r:id="rId16"/>
    <p:sldId id="3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9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247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57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76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76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990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33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5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45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85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27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6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39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92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79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848600" cy="24383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dirty="0"/>
              <a:t>Earth’s Changing Surface Lesson 2a</a:t>
            </a:r>
            <a:endParaRPr lang="en-US" altLang="x-non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6962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Happens to Earth’s Surface That Causes Mountains to Form? </a:t>
            </a:r>
            <a:endParaRPr lang="en-US" altLang="en-US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261" y="4953000"/>
            <a:ext cx="1288739" cy="5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 2: A Hard-boiled Egg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In what ways is this hard-boiled egg </a:t>
            </a:r>
            <a:r>
              <a:rPr lang="en-US" sz="3200" b="1" dirty="0"/>
              <a:t>different from</a:t>
            </a:r>
            <a:r>
              <a:rPr lang="en-US" sz="3200" dirty="0"/>
              <a:t> Earth?</a:t>
            </a:r>
          </a:p>
          <a:p>
            <a:pPr marL="365760" indent="-365760">
              <a:spcBef>
                <a:spcPts val="1800"/>
              </a:spcBef>
            </a:pPr>
            <a:r>
              <a:rPr lang="en-US" sz="3200" dirty="0"/>
              <a:t>In what ways is this hard-boiled egg </a:t>
            </a:r>
            <a:r>
              <a:rPr lang="en-US" sz="3200" b="1" dirty="0"/>
              <a:t>similar to </a:t>
            </a:r>
            <a:r>
              <a:rPr lang="en-US" sz="3200" dirty="0"/>
              <a:t>Earth?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092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14400"/>
          </a:xfrm>
        </p:spPr>
        <p:txBody>
          <a:bodyPr>
            <a:noAutofit/>
          </a:bodyPr>
          <a:lstStyle/>
          <a:p>
            <a:r>
              <a:rPr lang="en-US" dirty="0"/>
              <a:t>Investigation 2: A Hard-boiled Egg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4343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Key science idea: </a:t>
            </a:r>
            <a:r>
              <a:rPr lang="en-US" sz="3000" dirty="0"/>
              <a:t>Earth’s crust is very thin.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Where do you think Earth’s crust is in this diagram?</a:t>
            </a:r>
          </a:p>
          <a:p>
            <a:pPr marL="731520" indent="-365760">
              <a:spcBef>
                <a:spcPts val="1200"/>
              </a:spcBef>
            </a:pPr>
            <a:r>
              <a:rPr lang="en-US" sz="3000" dirty="0"/>
              <a:t>How is Earth’s crust like an eggshell?</a:t>
            </a:r>
          </a:p>
        </p:txBody>
      </p:sp>
      <p:pic>
        <p:nvPicPr>
          <p:cNvPr id="1026" name="Picture 2" descr="S:\Production\Art Files--Final\RESPECT-MSPCP\Earths Changing Surface\RES.C1.ECS.L2HO.005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2" r="9606"/>
          <a:stretch/>
        </p:blipFill>
        <p:spPr bwMode="auto">
          <a:xfrm>
            <a:off x="152400" y="2015908"/>
            <a:ext cx="4572000" cy="43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2712" y="60783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USGS</a:t>
            </a:r>
          </a:p>
        </p:txBody>
      </p:sp>
    </p:spTree>
    <p:extLst>
      <p:ext uri="{BB962C8B-B14F-4D97-AF65-F5344CB8AC3E}">
        <p14:creationId xmlns:p14="http://schemas.microsoft.com/office/powerpoint/2010/main" xmlns="" val="291567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82000" cy="914400"/>
          </a:xfrm>
        </p:spPr>
        <p:txBody>
          <a:bodyPr>
            <a:noAutofit/>
          </a:bodyPr>
          <a:lstStyle/>
          <a:p>
            <a:r>
              <a:rPr lang="en-US" dirty="0"/>
              <a:t>Investigation 2: A Hard-boiled Egg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Key science idea: </a:t>
            </a:r>
            <a:r>
              <a:rPr lang="en-US" sz="3200" dirty="0"/>
              <a:t>Scientists have learned that Earth’s crust is made up of pieces or sections called </a:t>
            </a:r>
            <a:r>
              <a:rPr lang="en-US" sz="3200" b="1" dirty="0"/>
              <a:t>tectonic plates</a:t>
            </a:r>
            <a:r>
              <a:rPr lang="en-US" sz="3200" dirty="0"/>
              <a:t> that fit together like pieces of a puzzle.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These broken pieces are like a cracked eggshell!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Let’s look at our cracked eggshell again.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would you describe the pieces?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Do they fit together like a puzzle?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40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Investigation 2: A Hard-boiled Egg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important science ideas did we discover from our investigation? How is Earth’s crust like the shell of a hard-boiled egg?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Talk about these questions with a partner and summarize the key science ideas we discovered. (</a:t>
            </a:r>
            <a:r>
              <a:rPr lang="en-US" sz="3200" b="1" dirty="0"/>
              <a:t>Hint: </a:t>
            </a:r>
            <a:r>
              <a:rPr lang="en-US" sz="3200" dirty="0"/>
              <a:t>There are two key ideas, but see if you can come up with more.)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Be prepared to share these ideas with the class.</a:t>
            </a:r>
          </a:p>
        </p:txBody>
      </p:sp>
    </p:spTree>
    <p:extLst>
      <p:ext uri="{BB962C8B-B14F-4D97-AF65-F5344CB8AC3E}">
        <p14:creationId xmlns:p14="http://schemas.microsoft.com/office/powerpoint/2010/main" xmlns="" val="159655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05800" cy="914400"/>
          </a:xfrm>
        </p:spPr>
        <p:txBody>
          <a:bodyPr>
            <a:normAutofit/>
          </a:bodyPr>
          <a:lstStyle/>
          <a:p>
            <a:pPr marL="777240"/>
            <a:r>
              <a:rPr lang="en-US" dirty="0" smtClean="0"/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7244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Earth’s crust is thin.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 smtClean="0"/>
              <a:t>Earth’s crust is made up of </a:t>
            </a:r>
            <a:r>
              <a:rPr lang="en-US" sz="3200" b="1" dirty="0" smtClean="0"/>
              <a:t>tectonic plates </a:t>
            </a:r>
            <a:r>
              <a:rPr lang="en-US" sz="3200" dirty="0" smtClean="0"/>
              <a:t>that fit together like puzzle pieces.</a:t>
            </a:r>
          </a:p>
          <a:p>
            <a:pPr marL="365760" indent="-365760">
              <a:spcBef>
                <a:spcPts val="1200"/>
              </a:spcBef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5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i="1" dirty="0"/>
              <a:t>What happens to Earth’s surface that causes mountains to form?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How do volcanoes cause mountains to form? What is your evidence?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What did we learn about Earth’s surface from the hard-boiled egg and cracked eggshell?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Do you think tectonic plates have anything to do with building mountains on Earth’s surface? Why?</a:t>
            </a:r>
          </a:p>
        </p:txBody>
      </p:sp>
    </p:spTree>
    <p:extLst>
      <p:ext uri="{BB962C8B-B14F-4D97-AF65-F5344CB8AC3E}">
        <p14:creationId xmlns:p14="http://schemas.microsoft.com/office/powerpoint/2010/main" xmlns="" val="393391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We’re still wondering about whether Earth’s crustal (tectonic) plates might be involved in building mountains on Earth’s surface.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Next time we’ll gather more information to help us figure this out!</a:t>
            </a:r>
          </a:p>
        </p:txBody>
      </p:sp>
    </p:spTree>
    <p:extLst>
      <p:ext uri="{BB962C8B-B14F-4D97-AF65-F5344CB8AC3E}">
        <p14:creationId xmlns:p14="http://schemas.microsoft.com/office/powerpoint/2010/main" xmlns="" val="356610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Landforms on Earth’s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 agree that Earth’s surface has a variety of landform patterns and that different areas have different kinds of landforms.</a:t>
            </a:r>
          </a:p>
          <a:p>
            <a:pPr marL="731520" indent="-365760">
              <a:spcBef>
                <a:spcPts val="1800"/>
              </a:spcBef>
            </a:pPr>
            <a:r>
              <a:rPr lang="en-US" sz="3200" dirty="0"/>
              <a:t>Have the landforms on Earth’s surface always looked the way they do now?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Will these landforms change in the future?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Review: Does Earth’s Surface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do you think Earth’s surface might change over time?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Let’s review our list of ideas from last time.</a:t>
            </a:r>
          </a:p>
        </p:txBody>
      </p:sp>
    </p:spTree>
    <p:extLst>
      <p:ext uri="{BB962C8B-B14F-4D97-AF65-F5344CB8AC3E}">
        <p14:creationId xmlns:p14="http://schemas.microsoft.com/office/powerpoint/2010/main" xmlns="" val="90045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happens to Earth’s surface that causes mountains to form?</a:t>
            </a:r>
          </a:p>
        </p:txBody>
      </p:sp>
    </p:spTree>
    <p:extLst>
      <p:ext uri="{BB962C8B-B14F-4D97-AF65-F5344CB8AC3E}">
        <p14:creationId xmlns:p14="http://schemas.microsoft.com/office/powerpoint/2010/main" xmlns="" val="378298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Investigation 1: Do Volcanoes Build Mountains?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Do volcanoes change Earth’s surface? Do you think they could be involved in building mountains? If so, how? Use evidence from these photographs to explain your answer.</a:t>
            </a:r>
          </a:p>
        </p:txBody>
      </p:sp>
      <p:pic>
        <p:nvPicPr>
          <p:cNvPr id="1026" name="Picture 2" descr="S:\Production\Art Files--Final\RESPECT-MSPCP\Earths Changing Surface\RES.C1.ECS.L2HO.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4" b="4330"/>
          <a:stretch/>
        </p:blipFill>
        <p:spPr bwMode="auto">
          <a:xfrm>
            <a:off x="457200" y="1371600"/>
            <a:ext cx="39412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roduction\Art Files--Final\RESPECT-MSPCP\Earths Changing Surface\RES.C1.ECS.L2HO.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5712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495800"/>
            <a:ext cx="2581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USGS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495800"/>
            <a:ext cx="1502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USGS</a:t>
            </a:r>
          </a:p>
        </p:txBody>
      </p:sp>
    </p:spTree>
    <p:extLst>
      <p:ext uri="{BB962C8B-B14F-4D97-AF65-F5344CB8AC3E}">
        <p14:creationId xmlns:p14="http://schemas.microsoft.com/office/powerpoint/2010/main" xmlns="" val="226281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Investigation 1: Do Volcanoes Build Mountains?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/>
              <a:t>In your science notebooks, draw a picture showing how a volcano might change Earth’s surface over time. Make sure to add labels to your drawings using words from the word bank below.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100" dirty="0"/>
              <a:t>Then write a brief description in your own words.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100" b="1" dirty="0"/>
              <a:t>Word Bank</a:t>
            </a:r>
          </a:p>
          <a:p>
            <a:pPr marL="457200" indent="0">
              <a:spcBef>
                <a:spcPts val="300"/>
              </a:spcBef>
              <a:buNone/>
            </a:pPr>
            <a:r>
              <a:rPr lang="en-US" sz="3100" dirty="0"/>
              <a:t>Volcano		Rock			Cool</a:t>
            </a:r>
          </a:p>
          <a:p>
            <a:pPr marL="457200" indent="0">
              <a:spcBef>
                <a:spcPts val="300"/>
              </a:spcBef>
              <a:buNone/>
            </a:pPr>
            <a:r>
              <a:rPr lang="en-US" sz="3100" dirty="0"/>
              <a:t>Mountain	Erupt/Eruption 	Harden</a:t>
            </a:r>
          </a:p>
          <a:p>
            <a:pPr marL="457200" indent="0">
              <a:spcBef>
                <a:spcPts val="300"/>
              </a:spcBef>
              <a:buNone/>
            </a:pPr>
            <a:r>
              <a:rPr lang="en-US" sz="3100" dirty="0"/>
              <a:t>Lava		Flow</a:t>
            </a:r>
          </a:p>
          <a:p>
            <a:pPr marL="0" indent="0">
              <a:spcBef>
                <a:spcPts val="2400"/>
              </a:spcBef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0435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Investigation 1: Do Volcanoes Build Mountains?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382000" cy="17526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The volcano on the left is no longer erupting. After many volcanic eruptions, the lava hardened and built up this mountain over a long period of time!</a:t>
            </a:r>
          </a:p>
        </p:txBody>
      </p:sp>
      <p:pic>
        <p:nvPicPr>
          <p:cNvPr id="2051" name="Picture 3" descr="S:\Production\Art Files--Final\RESPECT-MSPCP\Earths Changing Surface\RES.C1.ECS.L2HO.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7" b="-1"/>
          <a:stretch/>
        </p:blipFill>
        <p:spPr bwMode="auto">
          <a:xfrm>
            <a:off x="5029201" y="1371601"/>
            <a:ext cx="36957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4757" y="4417526"/>
            <a:ext cx="2273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4EEEFB2-FFEB-4406-9E26-23795869D4B5}"/>
              </a:ext>
            </a:extLst>
          </p:cNvPr>
          <p:cNvSpPr txBox="1"/>
          <p:nvPr/>
        </p:nvSpPr>
        <p:spPr>
          <a:xfrm>
            <a:off x="6164595" y="4419600"/>
            <a:ext cx="2581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USGS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1FAE7C-7E9E-4EC9-9FEF-F20F6C358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2" r="9431"/>
          <a:stretch/>
        </p:blipFill>
        <p:spPr>
          <a:xfrm>
            <a:off x="419099" y="1369526"/>
            <a:ext cx="445220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76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How Do Mountains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We’ve seen that volcanoes build up mountains, but how exactly do mountains  form?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What about mountains on Earth that aren’t volcanoes?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Where did they come from?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How did they form?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Let’s hear some of your ideas!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7518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Our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What happens to Earth’s surface that causes mountains to form?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644</Words>
  <Application>Microsoft Office PowerPoint</Application>
  <PresentationFormat>On-screen Show (4:3)</PresentationFormat>
  <Paragraphs>78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  Earth’s Changing Surface Lesson 2a</vt:lpstr>
      <vt:lpstr>Landforms on Earth’s Surface</vt:lpstr>
      <vt:lpstr>Review: Does Earth’s Surface Change?</vt:lpstr>
      <vt:lpstr>Today’s Focus Question</vt:lpstr>
      <vt:lpstr>Investigation 1: Do Volcanoes Build Mountains?</vt:lpstr>
      <vt:lpstr> Investigation 1: Do Volcanoes Build Mountains? </vt:lpstr>
      <vt:lpstr>Investigation 1: Do Volcanoes Build Mountains?</vt:lpstr>
      <vt:lpstr>How Do Mountains Form?</vt:lpstr>
      <vt:lpstr>Our Focus Question</vt:lpstr>
      <vt:lpstr>Investigation 2: A Hard-boiled Egg</vt:lpstr>
      <vt:lpstr>Investigation 2: A Hard-boiled Egg</vt:lpstr>
      <vt:lpstr>Investigation 2: A Hard-boiled Egg</vt:lpstr>
      <vt:lpstr>Investigation 2: A Hard-boiled Egg</vt:lpstr>
      <vt:lpstr>Key Science Ideas</vt:lpstr>
      <vt:lpstr>Today’s Focus Question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150</cp:revision>
  <dcterms:created xsi:type="dcterms:W3CDTF">2014-06-10T18:20:14Z</dcterms:created>
  <dcterms:modified xsi:type="dcterms:W3CDTF">2019-06-06T12:58:16Z</dcterms:modified>
</cp:coreProperties>
</file>