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55" r:id="rId2"/>
    <p:sldId id="360" r:id="rId3"/>
    <p:sldId id="364" r:id="rId4"/>
    <p:sldId id="361" r:id="rId5"/>
    <p:sldId id="339" r:id="rId6"/>
    <p:sldId id="362" r:id="rId7"/>
    <p:sldId id="340" r:id="rId8"/>
    <p:sldId id="341" r:id="rId9"/>
    <p:sldId id="342" r:id="rId10"/>
    <p:sldId id="344" r:id="rId11"/>
    <p:sldId id="345" r:id="rId12"/>
    <p:sldId id="346" r:id="rId13"/>
    <p:sldId id="363" r:id="rId14"/>
    <p:sldId id="347" r:id="rId15"/>
    <p:sldId id="348" r:id="rId16"/>
    <p:sldId id="350" r:id="rId17"/>
    <p:sldId id="351" r:id="rId18"/>
    <p:sldId id="352" r:id="rId19"/>
    <p:sldId id="354" r:id="rId20"/>
    <p:sldId id="35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0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E0F04-4D85-48AA-841D-7FBB6C124F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6A2B8-1292-463B-8369-FF57AB638CB8}">
      <dgm:prSet phldrT="[Text]"/>
      <dgm:spPr/>
      <dgm:t>
        <a:bodyPr/>
        <a:lstStyle/>
        <a:p>
          <a:r>
            <a:rPr lang="en-US" dirty="0"/>
            <a:t>Collide</a:t>
          </a:r>
        </a:p>
      </dgm:t>
    </dgm:pt>
    <dgm:pt modelId="{7D50B5FC-A87C-4CF4-A27E-0A26BAAD5E35}" type="parTrans" cxnId="{1456AAF6-689A-4335-AA7C-7C5049A9F0BF}">
      <dgm:prSet/>
      <dgm:spPr/>
      <dgm:t>
        <a:bodyPr/>
        <a:lstStyle/>
        <a:p>
          <a:endParaRPr lang="en-US"/>
        </a:p>
      </dgm:t>
    </dgm:pt>
    <dgm:pt modelId="{323FD33E-4565-463E-9EB9-0CCB048A3AFC}" type="sibTrans" cxnId="{1456AAF6-689A-4335-AA7C-7C5049A9F0BF}">
      <dgm:prSet/>
      <dgm:spPr/>
      <dgm:t>
        <a:bodyPr/>
        <a:lstStyle/>
        <a:p>
          <a:endParaRPr lang="en-US"/>
        </a:p>
      </dgm:t>
    </dgm:pt>
    <dgm:pt modelId="{17F6F6FB-BFA7-484A-8C16-D3FEAF182A4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6CFB25-8E44-4435-B2B1-733060A313E0}" type="parTrans" cxnId="{2443EF93-EDA8-4215-8F5A-DEBEB59F4477}">
      <dgm:prSet/>
      <dgm:spPr/>
      <dgm:t>
        <a:bodyPr/>
        <a:lstStyle/>
        <a:p>
          <a:endParaRPr lang="en-US"/>
        </a:p>
      </dgm:t>
    </dgm:pt>
    <dgm:pt modelId="{14D166C8-99A4-4F5F-A470-5E94FA736C86}" type="sibTrans" cxnId="{2443EF93-EDA8-4215-8F5A-DEBEB59F4477}">
      <dgm:prSet/>
      <dgm:spPr/>
      <dgm:t>
        <a:bodyPr/>
        <a:lstStyle/>
        <a:p>
          <a:endParaRPr lang="en-US"/>
        </a:p>
      </dgm:t>
    </dgm:pt>
    <dgm:pt modelId="{D9F56544-9CED-4FC7-837D-5FE5607A103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020F3CA-8A4D-4FA3-8822-838853A697A5}" type="parTrans" cxnId="{F4B49675-B407-4F23-B60A-B89167246BE5}">
      <dgm:prSet/>
      <dgm:spPr/>
      <dgm:t>
        <a:bodyPr/>
        <a:lstStyle/>
        <a:p>
          <a:endParaRPr lang="en-US"/>
        </a:p>
      </dgm:t>
    </dgm:pt>
    <dgm:pt modelId="{4A8964F7-7430-45CB-A1CD-CC2B51DA72DA}" type="sibTrans" cxnId="{F4B49675-B407-4F23-B60A-B89167246BE5}">
      <dgm:prSet/>
      <dgm:spPr/>
      <dgm:t>
        <a:bodyPr/>
        <a:lstStyle/>
        <a:p>
          <a:endParaRPr lang="en-US"/>
        </a:p>
      </dgm:t>
    </dgm:pt>
    <dgm:pt modelId="{498CEA73-D131-4EEB-8041-212DE3D4336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3A490AF-9173-49CD-AE66-19E3BD0AD84B}" type="parTrans" cxnId="{29BF8890-719F-4331-9593-3950239E087E}">
      <dgm:prSet/>
      <dgm:spPr/>
      <dgm:t>
        <a:bodyPr/>
        <a:lstStyle/>
        <a:p>
          <a:endParaRPr lang="en-US"/>
        </a:p>
      </dgm:t>
    </dgm:pt>
    <dgm:pt modelId="{378D8535-E330-4728-A549-CCC58C1FDC1A}" type="sibTrans" cxnId="{29BF8890-719F-4331-9593-3950239E087E}">
      <dgm:prSet/>
      <dgm:spPr/>
      <dgm:t>
        <a:bodyPr/>
        <a:lstStyle/>
        <a:p>
          <a:endParaRPr lang="en-US"/>
        </a:p>
      </dgm:t>
    </dgm:pt>
    <dgm:pt modelId="{3E141BD8-D4AF-43A4-A4CE-067B4521985D}" type="pres">
      <dgm:prSet presAssocID="{2E0E0F04-4D85-48AA-841D-7FBB6C124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ED95F-8DFE-4BCA-A4B4-36E43D5FA6D0}" type="pres">
      <dgm:prSet presAssocID="{5B36A2B8-1292-463B-8369-FF57AB638CB8}" presName="centerShape" presStyleLbl="node0" presStyleIdx="0" presStyleCnt="1"/>
      <dgm:spPr/>
      <dgm:t>
        <a:bodyPr/>
        <a:lstStyle/>
        <a:p>
          <a:endParaRPr lang="en-US"/>
        </a:p>
      </dgm:t>
    </dgm:pt>
    <dgm:pt modelId="{D85117D9-1518-4A08-952B-F1926341226E}" type="pres">
      <dgm:prSet presAssocID="{2E6CFB25-8E44-4435-B2B1-733060A313E0}" presName="Name9" presStyleLbl="parChTrans1D2" presStyleIdx="0" presStyleCnt="3"/>
      <dgm:spPr/>
      <dgm:t>
        <a:bodyPr/>
        <a:lstStyle/>
        <a:p>
          <a:endParaRPr lang="en-US"/>
        </a:p>
      </dgm:t>
    </dgm:pt>
    <dgm:pt modelId="{CDE295B4-4EF2-4AC1-B42A-ABEE060C4294}" type="pres">
      <dgm:prSet presAssocID="{2E6CFB25-8E44-4435-B2B1-733060A313E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C8BC33D-2E0B-4991-B6F4-91248B440FF1}" type="pres">
      <dgm:prSet presAssocID="{17F6F6FB-BFA7-484A-8C16-D3FEAF182A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E820C-B21D-4EC7-80B0-950ADB649CB8}" type="pres">
      <dgm:prSet presAssocID="{3020F3CA-8A4D-4FA3-8822-838853A697A5}" presName="Name9" presStyleLbl="parChTrans1D2" presStyleIdx="1" presStyleCnt="3"/>
      <dgm:spPr/>
      <dgm:t>
        <a:bodyPr/>
        <a:lstStyle/>
        <a:p>
          <a:endParaRPr lang="en-US"/>
        </a:p>
      </dgm:t>
    </dgm:pt>
    <dgm:pt modelId="{9F2689D0-E89A-4887-A2EE-4F58B0BA9991}" type="pres">
      <dgm:prSet presAssocID="{3020F3CA-8A4D-4FA3-8822-838853A697A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C5B08B9-ADE6-4BC2-9DEA-5FDD3BD220A8}" type="pres">
      <dgm:prSet presAssocID="{D9F56544-9CED-4FC7-837D-5FE5607A10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2CA17-7277-467F-B8AC-08C652E3C053}" type="pres">
      <dgm:prSet presAssocID="{03A490AF-9173-49CD-AE66-19E3BD0AD84B}" presName="Name9" presStyleLbl="parChTrans1D2" presStyleIdx="2" presStyleCnt="3"/>
      <dgm:spPr/>
      <dgm:t>
        <a:bodyPr/>
        <a:lstStyle/>
        <a:p>
          <a:endParaRPr lang="en-US"/>
        </a:p>
      </dgm:t>
    </dgm:pt>
    <dgm:pt modelId="{3E294C0B-30B7-4ED1-829C-E4280066B2E0}" type="pres">
      <dgm:prSet presAssocID="{03A490AF-9173-49CD-AE66-19E3BD0AD84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12581E8-8654-4D0C-9061-376657E6D198}" type="pres">
      <dgm:prSet presAssocID="{498CEA73-D131-4EEB-8041-212DE3D433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6AAF6-689A-4335-AA7C-7C5049A9F0BF}" srcId="{2E0E0F04-4D85-48AA-841D-7FBB6C124F8E}" destId="{5B36A2B8-1292-463B-8369-FF57AB638CB8}" srcOrd="0" destOrd="0" parTransId="{7D50B5FC-A87C-4CF4-A27E-0A26BAAD5E35}" sibTransId="{323FD33E-4565-463E-9EB9-0CCB048A3AFC}"/>
    <dgm:cxn modelId="{E02DC2BC-C485-45AE-A127-A98EBF93251E}" type="presOf" srcId="{2E6CFB25-8E44-4435-B2B1-733060A313E0}" destId="{D85117D9-1518-4A08-952B-F1926341226E}" srcOrd="0" destOrd="0" presId="urn:microsoft.com/office/officeart/2005/8/layout/radial1"/>
    <dgm:cxn modelId="{CDBBF27A-46A8-4536-8857-2A64A0530AD0}" type="presOf" srcId="{498CEA73-D131-4EEB-8041-212DE3D43362}" destId="{412581E8-8654-4D0C-9061-376657E6D198}" srcOrd="0" destOrd="0" presId="urn:microsoft.com/office/officeart/2005/8/layout/radial1"/>
    <dgm:cxn modelId="{85E61A52-9697-4543-93FD-85E5D5BF39A4}" type="presOf" srcId="{17F6F6FB-BFA7-484A-8C16-D3FEAF182A48}" destId="{5C8BC33D-2E0B-4991-B6F4-91248B440FF1}" srcOrd="0" destOrd="0" presId="urn:microsoft.com/office/officeart/2005/8/layout/radial1"/>
    <dgm:cxn modelId="{587902AF-1B70-4522-9E0E-B83991A81C98}" type="presOf" srcId="{03A490AF-9173-49CD-AE66-19E3BD0AD84B}" destId="{8472CA17-7277-467F-B8AC-08C652E3C053}" srcOrd="0" destOrd="0" presId="urn:microsoft.com/office/officeart/2005/8/layout/radial1"/>
    <dgm:cxn modelId="{2443EF93-EDA8-4215-8F5A-DEBEB59F4477}" srcId="{5B36A2B8-1292-463B-8369-FF57AB638CB8}" destId="{17F6F6FB-BFA7-484A-8C16-D3FEAF182A48}" srcOrd="0" destOrd="0" parTransId="{2E6CFB25-8E44-4435-B2B1-733060A313E0}" sibTransId="{14D166C8-99A4-4F5F-A470-5E94FA736C86}"/>
    <dgm:cxn modelId="{66A3DF95-1C26-4805-859E-C3D3DFFF7CCA}" type="presOf" srcId="{3020F3CA-8A4D-4FA3-8822-838853A697A5}" destId="{700E820C-B21D-4EC7-80B0-950ADB649CB8}" srcOrd="0" destOrd="0" presId="urn:microsoft.com/office/officeart/2005/8/layout/radial1"/>
    <dgm:cxn modelId="{33FBDC99-D4FE-4B49-AA0D-331493A606FD}" type="presOf" srcId="{D9F56544-9CED-4FC7-837D-5FE5607A1033}" destId="{EC5B08B9-ADE6-4BC2-9DEA-5FDD3BD220A8}" srcOrd="0" destOrd="0" presId="urn:microsoft.com/office/officeart/2005/8/layout/radial1"/>
    <dgm:cxn modelId="{29BF8890-719F-4331-9593-3950239E087E}" srcId="{5B36A2B8-1292-463B-8369-FF57AB638CB8}" destId="{498CEA73-D131-4EEB-8041-212DE3D43362}" srcOrd="2" destOrd="0" parTransId="{03A490AF-9173-49CD-AE66-19E3BD0AD84B}" sibTransId="{378D8535-E330-4728-A549-CCC58C1FDC1A}"/>
    <dgm:cxn modelId="{F4B49675-B407-4F23-B60A-B89167246BE5}" srcId="{5B36A2B8-1292-463B-8369-FF57AB638CB8}" destId="{D9F56544-9CED-4FC7-837D-5FE5607A1033}" srcOrd="1" destOrd="0" parTransId="{3020F3CA-8A4D-4FA3-8822-838853A697A5}" sibTransId="{4A8964F7-7430-45CB-A1CD-CC2B51DA72DA}"/>
    <dgm:cxn modelId="{05259D5A-39F8-48A0-A9C0-D8EDC375B9C0}" type="presOf" srcId="{5B36A2B8-1292-463B-8369-FF57AB638CB8}" destId="{EA6ED95F-8DFE-4BCA-A4B4-36E43D5FA6D0}" srcOrd="0" destOrd="0" presId="urn:microsoft.com/office/officeart/2005/8/layout/radial1"/>
    <dgm:cxn modelId="{C94F256E-E6C2-4493-84D1-43BB874FA46B}" type="presOf" srcId="{03A490AF-9173-49CD-AE66-19E3BD0AD84B}" destId="{3E294C0B-30B7-4ED1-829C-E4280066B2E0}" srcOrd="1" destOrd="0" presId="urn:microsoft.com/office/officeart/2005/8/layout/radial1"/>
    <dgm:cxn modelId="{ED5DC020-39AA-4821-8FAF-3206712CFE41}" type="presOf" srcId="{2E0E0F04-4D85-48AA-841D-7FBB6C124F8E}" destId="{3E141BD8-D4AF-43A4-A4CE-067B4521985D}" srcOrd="0" destOrd="0" presId="urn:microsoft.com/office/officeart/2005/8/layout/radial1"/>
    <dgm:cxn modelId="{B2C2C415-8F0F-453E-829C-B05CEC5412F6}" type="presOf" srcId="{3020F3CA-8A4D-4FA3-8822-838853A697A5}" destId="{9F2689D0-E89A-4887-A2EE-4F58B0BA9991}" srcOrd="1" destOrd="0" presId="urn:microsoft.com/office/officeart/2005/8/layout/radial1"/>
    <dgm:cxn modelId="{09203E35-3542-4D9B-8E15-2D0D1A65F2EC}" type="presOf" srcId="{2E6CFB25-8E44-4435-B2B1-733060A313E0}" destId="{CDE295B4-4EF2-4AC1-B42A-ABEE060C4294}" srcOrd="1" destOrd="0" presId="urn:microsoft.com/office/officeart/2005/8/layout/radial1"/>
    <dgm:cxn modelId="{6D8C6C48-F263-4B93-9EC2-3099DED86DA4}" type="presParOf" srcId="{3E141BD8-D4AF-43A4-A4CE-067B4521985D}" destId="{EA6ED95F-8DFE-4BCA-A4B4-36E43D5FA6D0}" srcOrd="0" destOrd="0" presId="urn:microsoft.com/office/officeart/2005/8/layout/radial1"/>
    <dgm:cxn modelId="{56584CC9-E1B4-4497-BF10-013630EA690B}" type="presParOf" srcId="{3E141BD8-D4AF-43A4-A4CE-067B4521985D}" destId="{D85117D9-1518-4A08-952B-F1926341226E}" srcOrd="1" destOrd="0" presId="urn:microsoft.com/office/officeart/2005/8/layout/radial1"/>
    <dgm:cxn modelId="{68232D57-DF1A-48DD-A49F-4DFDA41D6634}" type="presParOf" srcId="{D85117D9-1518-4A08-952B-F1926341226E}" destId="{CDE295B4-4EF2-4AC1-B42A-ABEE060C4294}" srcOrd="0" destOrd="0" presId="urn:microsoft.com/office/officeart/2005/8/layout/radial1"/>
    <dgm:cxn modelId="{2F2DA577-BE3B-4299-AC3F-35D479BD8EBB}" type="presParOf" srcId="{3E141BD8-D4AF-43A4-A4CE-067B4521985D}" destId="{5C8BC33D-2E0B-4991-B6F4-91248B440FF1}" srcOrd="2" destOrd="0" presId="urn:microsoft.com/office/officeart/2005/8/layout/radial1"/>
    <dgm:cxn modelId="{44F24CE8-A7C5-4B97-B6BE-C01FA76AD681}" type="presParOf" srcId="{3E141BD8-D4AF-43A4-A4CE-067B4521985D}" destId="{700E820C-B21D-4EC7-80B0-950ADB649CB8}" srcOrd="3" destOrd="0" presId="urn:microsoft.com/office/officeart/2005/8/layout/radial1"/>
    <dgm:cxn modelId="{62235B4B-221F-41B6-8ABE-47ED6C142975}" type="presParOf" srcId="{700E820C-B21D-4EC7-80B0-950ADB649CB8}" destId="{9F2689D0-E89A-4887-A2EE-4F58B0BA9991}" srcOrd="0" destOrd="0" presId="urn:microsoft.com/office/officeart/2005/8/layout/radial1"/>
    <dgm:cxn modelId="{314077AC-727C-4D80-AB41-870AC504A3CF}" type="presParOf" srcId="{3E141BD8-D4AF-43A4-A4CE-067B4521985D}" destId="{EC5B08B9-ADE6-4BC2-9DEA-5FDD3BD220A8}" srcOrd="4" destOrd="0" presId="urn:microsoft.com/office/officeart/2005/8/layout/radial1"/>
    <dgm:cxn modelId="{83577DF6-584E-4380-AFBF-4AE7F325F0B7}" type="presParOf" srcId="{3E141BD8-D4AF-43A4-A4CE-067B4521985D}" destId="{8472CA17-7277-467F-B8AC-08C652E3C053}" srcOrd="5" destOrd="0" presId="urn:microsoft.com/office/officeart/2005/8/layout/radial1"/>
    <dgm:cxn modelId="{7E68AC37-37B3-4F18-B5F2-33BE5EBB773C}" type="presParOf" srcId="{8472CA17-7277-467F-B8AC-08C652E3C053}" destId="{3E294C0B-30B7-4ED1-829C-E4280066B2E0}" srcOrd="0" destOrd="0" presId="urn:microsoft.com/office/officeart/2005/8/layout/radial1"/>
    <dgm:cxn modelId="{8CC336ED-A8FC-44BE-BE4E-40C3C7164A31}" type="presParOf" srcId="{3E141BD8-D4AF-43A4-A4CE-067B4521985D}" destId="{412581E8-8654-4D0C-9061-376657E6D19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E0F04-4D85-48AA-841D-7FBB6C124F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6A2B8-1292-463B-8369-FF57AB638CB8}">
      <dgm:prSet phldrT="[Text]" custT="1"/>
      <dgm:spPr/>
      <dgm:t>
        <a:bodyPr/>
        <a:lstStyle/>
        <a:p>
          <a:r>
            <a:rPr lang="en-US" sz="2000" dirty="0"/>
            <a:t>Move Apart</a:t>
          </a:r>
        </a:p>
      </dgm:t>
    </dgm:pt>
    <dgm:pt modelId="{7D50B5FC-A87C-4CF4-A27E-0A26BAAD5E35}" type="parTrans" cxnId="{1456AAF6-689A-4335-AA7C-7C5049A9F0BF}">
      <dgm:prSet/>
      <dgm:spPr/>
      <dgm:t>
        <a:bodyPr/>
        <a:lstStyle/>
        <a:p>
          <a:endParaRPr lang="en-US"/>
        </a:p>
      </dgm:t>
    </dgm:pt>
    <dgm:pt modelId="{323FD33E-4565-463E-9EB9-0CCB048A3AFC}" type="sibTrans" cxnId="{1456AAF6-689A-4335-AA7C-7C5049A9F0BF}">
      <dgm:prSet/>
      <dgm:spPr/>
      <dgm:t>
        <a:bodyPr/>
        <a:lstStyle/>
        <a:p>
          <a:endParaRPr lang="en-US"/>
        </a:p>
      </dgm:t>
    </dgm:pt>
    <dgm:pt modelId="{17F6F6FB-BFA7-484A-8C16-D3FEAF182A4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6CFB25-8E44-4435-B2B1-733060A313E0}" type="parTrans" cxnId="{2443EF93-EDA8-4215-8F5A-DEBEB59F4477}">
      <dgm:prSet/>
      <dgm:spPr/>
      <dgm:t>
        <a:bodyPr/>
        <a:lstStyle/>
        <a:p>
          <a:endParaRPr lang="en-US"/>
        </a:p>
      </dgm:t>
    </dgm:pt>
    <dgm:pt modelId="{14D166C8-99A4-4F5F-A470-5E94FA736C86}" type="sibTrans" cxnId="{2443EF93-EDA8-4215-8F5A-DEBEB59F4477}">
      <dgm:prSet/>
      <dgm:spPr/>
      <dgm:t>
        <a:bodyPr/>
        <a:lstStyle/>
        <a:p>
          <a:endParaRPr lang="en-US"/>
        </a:p>
      </dgm:t>
    </dgm:pt>
    <dgm:pt modelId="{D9F56544-9CED-4FC7-837D-5FE5607A1033}">
      <dgm:prSet phldrT="[Text]"/>
      <dgm:spPr/>
      <dgm:t>
        <a:bodyPr/>
        <a:lstStyle/>
        <a:p>
          <a:r>
            <a:rPr lang="en-US" dirty="0"/>
            <a:t> 	</a:t>
          </a:r>
        </a:p>
      </dgm:t>
    </dgm:pt>
    <dgm:pt modelId="{3020F3CA-8A4D-4FA3-8822-838853A697A5}" type="parTrans" cxnId="{F4B49675-B407-4F23-B60A-B89167246BE5}">
      <dgm:prSet/>
      <dgm:spPr/>
      <dgm:t>
        <a:bodyPr/>
        <a:lstStyle/>
        <a:p>
          <a:endParaRPr lang="en-US"/>
        </a:p>
      </dgm:t>
    </dgm:pt>
    <dgm:pt modelId="{4A8964F7-7430-45CB-A1CD-CC2B51DA72DA}" type="sibTrans" cxnId="{F4B49675-B407-4F23-B60A-B89167246BE5}">
      <dgm:prSet/>
      <dgm:spPr/>
      <dgm:t>
        <a:bodyPr/>
        <a:lstStyle/>
        <a:p>
          <a:endParaRPr lang="en-US"/>
        </a:p>
      </dgm:t>
    </dgm:pt>
    <dgm:pt modelId="{3E141BD8-D4AF-43A4-A4CE-067B4521985D}" type="pres">
      <dgm:prSet presAssocID="{2E0E0F04-4D85-48AA-841D-7FBB6C124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ED95F-8DFE-4BCA-A4B4-36E43D5FA6D0}" type="pres">
      <dgm:prSet presAssocID="{5B36A2B8-1292-463B-8369-FF57AB638CB8}" presName="centerShape" presStyleLbl="node0" presStyleIdx="0" presStyleCnt="1" custLinFactNeighborX="-6761" custLinFactNeighborY="-699"/>
      <dgm:spPr/>
      <dgm:t>
        <a:bodyPr/>
        <a:lstStyle/>
        <a:p>
          <a:endParaRPr lang="en-US"/>
        </a:p>
      </dgm:t>
    </dgm:pt>
    <dgm:pt modelId="{D85117D9-1518-4A08-952B-F1926341226E}" type="pres">
      <dgm:prSet presAssocID="{2E6CFB25-8E44-4435-B2B1-733060A313E0}" presName="Name9" presStyleLbl="parChTrans1D2" presStyleIdx="0" presStyleCnt="2"/>
      <dgm:spPr/>
      <dgm:t>
        <a:bodyPr/>
        <a:lstStyle/>
        <a:p>
          <a:endParaRPr lang="en-US"/>
        </a:p>
      </dgm:t>
    </dgm:pt>
    <dgm:pt modelId="{CDE295B4-4EF2-4AC1-B42A-ABEE060C4294}" type="pres">
      <dgm:prSet presAssocID="{2E6CFB25-8E44-4435-B2B1-733060A313E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C8BC33D-2E0B-4991-B6F4-91248B440FF1}" type="pres">
      <dgm:prSet presAssocID="{17F6F6FB-BFA7-484A-8C16-D3FEAF182A4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E820C-B21D-4EC7-80B0-950ADB649CB8}" type="pres">
      <dgm:prSet presAssocID="{3020F3CA-8A4D-4FA3-8822-838853A697A5}" presName="Name9" presStyleLbl="parChTrans1D2" presStyleIdx="1" presStyleCnt="2"/>
      <dgm:spPr/>
      <dgm:t>
        <a:bodyPr/>
        <a:lstStyle/>
        <a:p>
          <a:endParaRPr lang="en-US"/>
        </a:p>
      </dgm:t>
    </dgm:pt>
    <dgm:pt modelId="{9F2689D0-E89A-4887-A2EE-4F58B0BA9991}" type="pres">
      <dgm:prSet presAssocID="{3020F3CA-8A4D-4FA3-8822-838853A697A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C5B08B9-ADE6-4BC2-9DEA-5FDD3BD220A8}" type="pres">
      <dgm:prSet presAssocID="{D9F56544-9CED-4FC7-837D-5FE5607A1033}" presName="node" presStyleLbl="node1" presStyleIdx="1" presStyleCnt="2" custRadScaleRad="96771" custRadScaleInc="-41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D63A4-DB19-4F4D-AD53-2F3390D3D063}" type="presOf" srcId="{2E6CFB25-8E44-4435-B2B1-733060A313E0}" destId="{D85117D9-1518-4A08-952B-F1926341226E}" srcOrd="0" destOrd="0" presId="urn:microsoft.com/office/officeart/2005/8/layout/radial1"/>
    <dgm:cxn modelId="{1456AAF6-689A-4335-AA7C-7C5049A9F0BF}" srcId="{2E0E0F04-4D85-48AA-841D-7FBB6C124F8E}" destId="{5B36A2B8-1292-463B-8369-FF57AB638CB8}" srcOrd="0" destOrd="0" parTransId="{7D50B5FC-A87C-4CF4-A27E-0A26BAAD5E35}" sibTransId="{323FD33E-4565-463E-9EB9-0CCB048A3AFC}"/>
    <dgm:cxn modelId="{2443EF93-EDA8-4215-8F5A-DEBEB59F4477}" srcId="{5B36A2B8-1292-463B-8369-FF57AB638CB8}" destId="{17F6F6FB-BFA7-484A-8C16-D3FEAF182A48}" srcOrd="0" destOrd="0" parTransId="{2E6CFB25-8E44-4435-B2B1-733060A313E0}" sibTransId="{14D166C8-99A4-4F5F-A470-5E94FA736C86}"/>
    <dgm:cxn modelId="{3264ED97-14F0-4E6F-8BA9-E43C4B9C5F53}" type="presOf" srcId="{D9F56544-9CED-4FC7-837D-5FE5607A1033}" destId="{EC5B08B9-ADE6-4BC2-9DEA-5FDD3BD220A8}" srcOrd="0" destOrd="0" presId="urn:microsoft.com/office/officeart/2005/8/layout/radial1"/>
    <dgm:cxn modelId="{DEBA82B7-C344-4278-8CC1-12F577545B00}" type="presOf" srcId="{2E6CFB25-8E44-4435-B2B1-733060A313E0}" destId="{CDE295B4-4EF2-4AC1-B42A-ABEE060C4294}" srcOrd="1" destOrd="0" presId="urn:microsoft.com/office/officeart/2005/8/layout/radial1"/>
    <dgm:cxn modelId="{AA5925A5-7C16-4ED0-BDBA-6A141FF0B91E}" type="presOf" srcId="{2E0E0F04-4D85-48AA-841D-7FBB6C124F8E}" destId="{3E141BD8-D4AF-43A4-A4CE-067B4521985D}" srcOrd="0" destOrd="0" presId="urn:microsoft.com/office/officeart/2005/8/layout/radial1"/>
    <dgm:cxn modelId="{2F534E0E-C812-4846-B778-1DF04A519201}" type="presOf" srcId="{3020F3CA-8A4D-4FA3-8822-838853A697A5}" destId="{9F2689D0-E89A-4887-A2EE-4F58B0BA9991}" srcOrd="1" destOrd="0" presId="urn:microsoft.com/office/officeart/2005/8/layout/radial1"/>
    <dgm:cxn modelId="{D347995E-B6AD-4BCC-98D0-9D076CA727EC}" type="presOf" srcId="{17F6F6FB-BFA7-484A-8C16-D3FEAF182A48}" destId="{5C8BC33D-2E0B-4991-B6F4-91248B440FF1}" srcOrd="0" destOrd="0" presId="urn:microsoft.com/office/officeart/2005/8/layout/radial1"/>
    <dgm:cxn modelId="{F4B49675-B407-4F23-B60A-B89167246BE5}" srcId="{5B36A2B8-1292-463B-8369-FF57AB638CB8}" destId="{D9F56544-9CED-4FC7-837D-5FE5607A1033}" srcOrd="1" destOrd="0" parTransId="{3020F3CA-8A4D-4FA3-8822-838853A697A5}" sibTransId="{4A8964F7-7430-45CB-A1CD-CC2B51DA72DA}"/>
    <dgm:cxn modelId="{4ED3B60F-184E-4D9D-8C75-417EC6B0F83D}" type="presOf" srcId="{5B36A2B8-1292-463B-8369-FF57AB638CB8}" destId="{EA6ED95F-8DFE-4BCA-A4B4-36E43D5FA6D0}" srcOrd="0" destOrd="0" presId="urn:microsoft.com/office/officeart/2005/8/layout/radial1"/>
    <dgm:cxn modelId="{376ACD86-BF15-46E6-AD07-354A62678C14}" type="presOf" srcId="{3020F3CA-8A4D-4FA3-8822-838853A697A5}" destId="{700E820C-B21D-4EC7-80B0-950ADB649CB8}" srcOrd="0" destOrd="0" presId="urn:microsoft.com/office/officeart/2005/8/layout/radial1"/>
    <dgm:cxn modelId="{6E9FD35E-982C-4943-9D3B-AF7A098B01BF}" type="presParOf" srcId="{3E141BD8-D4AF-43A4-A4CE-067B4521985D}" destId="{EA6ED95F-8DFE-4BCA-A4B4-36E43D5FA6D0}" srcOrd="0" destOrd="0" presId="urn:microsoft.com/office/officeart/2005/8/layout/radial1"/>
    <dgm:cxn modelId="{FD733599-77DB-4949-AC6B-CADE5FC0D251}" type="presParOf" srcId="{3E141BD8-D4AF-43A4-A4CE-067B4521985D}" destId="{D85117D9-1518-4A08-952B-F1926341226E}" srcOrd="1" destOrd="0" presId="urn:microsoft.com/office/officeart/2005/8/layout/radial1"/>
    <dgm:cxn modelId="{9EC84DB9-8883-438E-AEBC-C893E21B878F}" type="presParOf" srcId="{D85117D9-1518-4A08-952B-F1926341226E}" destId="{CDE295B4-4EF2-4AC1-B42A-ABEE060C4294}" srcOrd="0" destOrd="0" presId="urn:microsoft.com/office/officeart/2005/8/layout/radial1"/>
    <dgm:cxn modelId="{4EF9E333-A924-4DDC-B9EE-717BE56A6239}" type="presParOf" srcId="{3E141BD8-D4AF-43A4-A4CE-067B4521985D}" destId="{5C8BC33D-2E0B-4991-B6F4-91248B440FF1}" srcOrd="2" destOrd="0" presId="urn:microsoft.com/office/officeart/2005/8/layout/radial1"/>
    <dgm:cxn modelId="{3A7BE7F6-9888-466F-B46D-59052C1B6F71}" type="presParOf" srcId="{3E141BD8-D4AF-43A4-A4CE-067B4521985D}" destId="{700E820C-B21D-4EC7-80B0-950ADB649CB8}" srcOrd="3" destOrd="0" presId="urn:microsoft.com/office/officeart/2005/8/layout/radial1"/>
    <dgm:cxn modelId="{83AAC4ED-D0C1-4292-BDDA-199EF281AED1}" type="presParOf" srcId="{700E820C-B21D-4EC7-80B0-950ADB649CB8}" destId="{9F2689D0-E89A-4887-A2EE-4F58B0BA9991}" srcOrd="0" destOrd="0" presId="urn:microsoft.com/office/officeart/2005/8/layout/radial1"/>
    <dgm:cxn modelId="{68C05E11-6A16-47E8-87DE-5A672AE431A5}" type="presParOf" srcId="{3E141BD8-D4AF-43A4-A4CE-067B4521985D}" destId="{EC5B08B9-ADE6-4BC2-9DEA-5FDD3BD220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E0F04-4D85-48AA-841D-7FBB6C124F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6A2B8-1292-463B-8369-FF57AB638CB8}">
      <dgm:prSet phldrT="[Text]"/>
      <dgm:spPr/>
      <dgm:t>
        <a:bodyPr/>
        <a:lstStyle/>
        <a:p>
          <a:r>
            <a:rPr lang="en-US" dirty="0"/>
            <a:t>Move Side to Side</a:t>
          </a:r>
        </a:p>
      </dgm:t>
    </dgm:pt>
    <dgm:pt modelId="{7D50B5FC-A87C-4CF4-A27E-0A26BAAD5E35}" type="parTrans" cxnId="{1456AAF6-689A-4335-AA7C-7C5049A9F0BF}">
      <dgm:prSet/>
      <dgm:spPr/>
      <dgm:t>
        <a:bodyPr/>
        <a:lstStyle/>
        <a:p>
          <a:endParaRPr lang="en-US"/>
        </a:p>
      </dgm:t>
    </dgm:pt>
    <dgm:pt modelId="{323FD33E-4565-463E-9EB9-0CCB048A3AFC}" type="sibTrans" cxnId="{1456AAF6-689A-4335-AA7C-7C5049A9F0BF}">
      <dgm:prSet/>
      <dgm:spPr/>
      <dgm:t>
        <a:bodyPr/>
        <a:lstStyle/>
        <a:p>
          <a:endParaRPr lang="en-US"/>
        </a:p>
      </dgm:t>
    </dgm:pt>
    <dgm:pt modelId="{17F6F6FB-BFA7-484A-8C16-D3FEAF182A4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6CFB25-8E44-4435-B2B1-733060A313E0}" type="parTrans" cxnId="{2443EF93-EDA8-4215-8F5A-DEBEB59F4477}">
      <dgm:prSet/>
      <dgm:spPr/>
      <dgm:t>
        <a:bodyPr/>
        <a:lstStyle/>
        <a:p>
          <a:endParaRPr lang="en-US"/>
        </a:p>
      </dgm:t>
    </dgm:pt>
    <dgm:pt modelId="{14D166C8-99A4-4F5F-A470-5E94FA736C86}" type="sibTrans" cxnId="{2443EF93-EDA8-4215-8F5A-DEBEB59F4477}">
      <dgm:prSet/>
      <dgm:spPr/>
      <dgm:t>
        <a:bodyPr/>
        <a:lstStyle/>
        <a:p>
          <a:endParaRPr lang="en-US"/>
        </a:p>
      </dgm:t>
    </dgm:pt>
    <dgm:pt modelId="{D9F56544-9CED-4FC7-837D-5FE5607A103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020F3CA-8A4D-4FA3-8822-838853A697A5}" type="parTrans" cxnId="{F4B49675-B407-4F23-B60A-B89167246BE5}">
      <dgm:prSet/>
      <dgm:spPr/>
      <dgm:t>
        <a:bodyPr/>
        <a:lstStyle/>
        <a:p>
          <a:endParaRPr lang="en-US"/>
        </a:p>
      </dgm:t>
    </dgm:pt>
    <dgm:pt modelId="{4A8964F7-7430-45CB-A1CD-CC2B51DA72DA}" type="sibTrans" cxnId="{F4B49675-B407-4F23-B60A-B89167246BE5}">
      <dgm:prSet/>
      <dgm:spPr/>
      <dgm:t>
        <a:bodyPr/>
        <a:lstStyle/>
        <a:p>
          <a:endParaRPr lang="en-US"/>
        </a:p>
      </dgm:t>
    </dgm:pt>
    <dgm:pt modelId="{3A2474F2-E898-4CDF-942A-74F666C7D373}">
      <dgm:prSet custRadScaleRad="107078" custRadScaleInc="-39696"/>
      <dgm:spPr/>
      <dgm:t>
        <a:bodyPr/>
        <a:lstStyle/>
        <a:p>
          <a:endParaRPr lang="en-US"/>
        </a:p>
      </dgm:t>
    </dgm:pt>
    <dgm:pt modelId="{77A04E1D-6699-4E7B-8792-526C9D924D09}" type="parTrans" cxnId="{35D1CDE0-AAFF-4001-816E-B4E8AAB3D6FC}">
      <dgm:prSet/>
      <dgm:spPr/>
      <dgm:t>
        <a:bodyPr/>
        <a:lstStyle/>
        <a:p>
          <a:endParaRPr lang="en-US"/>
        </a:p>
      </dgm:t>
    </dgm:pt>
    <dgm:pt modelId="{29B645C7-B6FC-495E-9CF1-0D9D7038657E}" type="sibTrans" cxnId="{35D1CDE0-AAFF-4001-816E-B4E8AAB3D6FC}">
      <dgm:prSet/>
      <dgm:spPr/>
      <dgm:t>
        <a:bodyPr/>
        <a:lstStyle/>
        <a:p>
          <a:endParaRPr lang="en-US"/>
        </a:p>
      </dgm:t>
    </dgm:pt>
    <dgm:pt modelId="{B1DFE4FE-258A-4A6F-9A26-BF0E6CF7CD1A}">
      <dgm:prSet/>
      <dgm:spPr/>
      <dgm:t>
        <a:bodyPr/>
        <a:lstStyle/>
        <a:p>
          <a:endParaRPr lang="en-US" dirty="0"/>
        </a:p>
      </dgm:t>
    </dgm:pt>
    <dgm:pt modelId="{E3A5C7D9-0DB1-44A5-BB34-F3A48850E0DC}" type="parTrans" cxnId="{CFF8A2E8-02B3-48F9-A099-A70F01871E33}">
      <dgm:prSet/>
      <dgm:spPr/>
      <dgm:t>
        <a:bodyPr/>
        <a:lstStyle/>
        <a:p>
          <a:endParaRPr lang="en-US"/>
        </a:p>
      </dgm:t>
    </dgm:pt>
    <dgm:pt modelId="{3DD88074-A81B-4DD9-8906-C472127B2A9D}" type="sibTrans" cxnId="{CFF8A2E8-02B3-48F9-A099-A70F01871E33}">
      <dgm:prSet/>
      <dgm:spPr/>
      <dgm:t>
        <a:bodyPr/>
        <a:lstStyle/>
        <a:p>
          <a:endParaRPr lang="en-US"/>
        </a:p>
      </dgm:t>
    </dgm:pt>
    <dgm:pt modelId="{3E141BD8-D4AF-43A4-A4CE-067B4521985D}" type="pres">
      <dgm:prSet presAssocID="{2E0E0F04-4D85-48AA-841D-7FBB6C124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ED95F-8DFE-4BCA-A4B4-36E43D5FA6D0}" type="pres">
      <dgm:prSet presAssocID="{5B36A2B8-1292-463B-8369-FF57AB638CB8}" presName="centerShape" presStyleLbl="node0" presStyleIdx="0" presStyleCnt="1"/>
      <dgm:spPr/>
      <dgm:t>
        <a:bodyPr/>
        <a:lstStyle/>
        <a:p>
          <a:endParaRPr lang="en-US"/>
        </a:p>
      </dgm:t>
    </dgm:pt>
    <dgm:pt modelId="{D85117D9-1518-4A08-952B-F1926341226E}" type="pres">
      <dgm:prSet presAssocID="{2E6CFB25-8E44-4435-B2B1-733060A313E0}" presName="Name9" presStyleLbl="parChTrans1D2" presStyleIdx="0" presStyleCnt="3"/>
      <dgm:spPr/>
      <dgm:t>
        <a:bodyPr/>
        <a:lstStyle/>
        <a:p>
          <a:endParaRPr lang="en-US"/>
        </a:p>
      </dgm:t>
    </dgm:pt>
    <dgm:pt modelId="{CDE295B4-4EF2-4AC1-B42A-ABEE060C4294}" type="pres">
      <dgm:prSet presAssocID="{2E6CFB25-8E44-4435-B2B1-733060A313E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C8BC33D-2E0B-4991-B6F4-91248B440FF1}" type="pres">
      <dgm:prSet presAssocID="{17F6F6FB-BFA7-484A-8C16-D3FEAF182A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E820C-B21D-4EC7-80B0-950ADB649CB8}" type="pres">
      <dgm:prSet presAssocID="{3020F3CA-8A4D-4FA3-8822-838853A697A5}" presName="Name9" presStyleLbl="parChTrans1D2" presStyleIdx="1" presStyleCnt="3"/>
      <dgm:spPr/>
      <dgm:t>
        <a:bodyPr/>
        <a:lstStyle/>
        <a:p>
          <a:endParaRPr lang="en-US"/>
        </a:p>
      </dgm:t>
    </dgm:pt>
    <dgm:pt modelId="{9F2689D0-E89A-4887-A2EE-4F58B0BA9991}" type="pres">
      <dgm:prSet presAssocID="{3020F3CA-8A4D-4FA3-8822-838853A697A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C5B08B9-ADE6-4BC2-9DEA-5FDD3BD220A8}" type="pres">
      <dgm:prSet presAssocID="{D9F56544-9CED-4FC7-837D-5FE5607A1033}" presName="node" presStyleLbl="node1" presStyleIdx="1" presStyleCnt="3" custRadScaleRad="98835" custRadScaleInc="-69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F459C-28BE-49BF-813A-E4CF9752E92E}" type="pres">
      <dgm:prSet presAssocID="{E3A5C7D9-0DB1-44A5-BB34-F3A48850E0DC}" presName="Name9" presStyleLbl="parChTrans1D2" presStyleIdx="2" presStyleCnt="3"/>
      <dgm:spPr/>
      <dgm:t>
        <a:bodyPr/>
        <a:lstStyle/>
        <a:p>
          <a:endParaRPr lang="en-US"/>
        </a:p>
      </dgm:t>
    </dgm:pt>
    <dgm:pt modelId="{FDD0E944-6939-4342-A08E-C0072B5E54FA}" type="pres">
      <dgm:prSet presAssocID="{E3A5C7D9-0DB1-44A5-BB34-F3A48850E0D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1BBD034-FAB2-4B22-A268-D2F679BA74FD}" type="pres">
      <dgm:prSet presAssocID="{B1DFE4FE-258A-4A6F-9A26-BF0E6CF7CD1A}" presName="node" presStyleLbl="node1" presStyleIdx="2" presStyleCnt="3" custRadScaleRad="89747" custRadScaleInc="-154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6AAF6-689A-4335-AA7C-7C5049A9F0BF}" srcId="{2E0E0F04-4D85-48AA-841D-7FBB6C124F8E}" destId="{5B36A2B8-1292-463B-8369-FF57AB638CB8}" srcOrd="0" destOrd="0" parTransId="{7D50B5FC-A87C-4CF4-A27E-0A26BAAD5E35}" sibTransId="{323FD33E-4565-463E-9EB9-0CCB048A3AFC}"/>
    <dgm:cxn modelId="{439470BD-04B8-4178-89BF-F6AE253E0B2B}" type="presOf" srcId="{E3A5C7D9-0DB1-44A5-BB34-F3A48850E0DC}" destId="{FDD0E944-6939-4342-A08E-C0072B5E54FA}" srcOrd="1" destOrd="0" presId="urn:microsoft.com/office/officeart/2005/8/layout/radial1"/>
    <dgm:cxn modelId="{06683651-212F-4AC8-93D3-E0F46F3E1E3B}" type="presOf" srcId="{2E6CFB25-8E44-4435-B2B1-733060A313E0}" destId="{D85117D9-1518-4A08-952B-F1926341226E}" srcOrd="0" destOrd="0" presId="urn:microsoft.com/office/officeart/2005/8/layout/radial1"/>
    <dgm:cxn modelId="{2443EF93-EDA8-4215-8F5A-DEBEB59F4477}" srcId="{5B36A2B8-1292-463B-8369-FF57AB638CB8}" destId="{17F6F6FB-BFA7-484A-8C16-D3FEAF182A48}" srcOrd="0" destOrd="0" parTransId="{2E6CFB25-8E44-4435-B2B1-733060A313E0}" sibTransId="{14D166C8-99A4-4F5F-A470-5E94FA736C86}"/>
    <dgm:cxn modelId="{6C739A32-3E96-408F-8901-95FAD2FA3BE7}" type="presOf" srcId="{2E6CFB25-8E44-4435-B2B1-733060A313E0}" destId="{CDE295B4-4EF2-4AC1-B42A-ABEE060C4294}" srcOrd="1" destOrd="0" presId="urn:microsoft.com/office/officeart/2005/8/layout/radial1"/>
    <dgm:cxn modelId="{D5248864-2182-4E82-8225-1D26AA29C10A}" type="presOf" srcId="{2E0E0F04-4D85-48AA-841D-7FBB6C124F8E}" destId="{3E141BD8-D4AF-43A4-A4CE-067B4521985D}" srcOrd="0" destOrd="0" presId="urn:microsoft.com/office/officeart/2005/8/layout/radial1"/>
    <dgm:cxn modelId="{3B429C16-9513-4B77-A223-37C25489494D}" type="presOf" srcId="{E3A5C7D9-0DB1-44A5-BB34-F3A48850E0DC}" destId="{744F459C-28BE-49BF-813A-E4CF9752E92E}" srcOrd="0" destOrd="0" presId="urn:microsoft.com/office/officeart/2005/8/layout/radial1"/>
    <dgm:cxn modelId="{F4B49675-B407-4F23-B60A-B89167246BE5}" srcId="{5B36A2B8-1292-463B-8369-FF57AB638CB8}" destId="{D9F56544-9CED-4FC7-837D-5FE5607A1033}" srcOrd="1" destOrd="0" parTransId="{3020F3CA-8A4D-4FA3-8822-838853A697A5}" sibTransId="{4A8964F7-7430-45CB-A1CD-CC2B51DA72DA}"/>
    <dgm:cxn modelId="{FAA9972E-ED58-4558-ACF1-18AEF78880C6}" type="presOf" srcId="{3020F3CA-8A4D-4FA3-8822-838853A697A5}" destId="{9F2689D0-E89A-4887-A2EE-4F58B0BA9991}" srcOrd="1" destOrd="0" presId="urn:microsoft.com/office/officeart/2005/8/layout/radial1"/>
    <dgm:cxn modelId="{BAB8CF75-BCA2-480A-A5F3-46EFDC22D26C}" type="presOf" srcId="{17F6F6FB-BFA7-484A-8C16-D3FEAF182A48}" destId="{5C8BC33D-2E0B-4991-B6F4-91248B440FF1}" srcOrd="0" destOrd="0" presId="urn:microsoft.com/office/officeart/2005/8/layout/radial1"/>
    <dgm:cxn modelId="{7D341833-912D-48B9-B4F6-39ACC6C4775A}" type="presOf" srcId="{B1DFE4FE-258A-4A6F-9A26-BF0E6CF7CD1A}" destId="{41BBD034-FAB2-4B22-A268-D2F679BA74FD}" srcOrd="0" destOrd="0" presId="urn:microsoft.com/office/officeart/2005/8/layout/radial1"/>
    <dgm:cxn modelId="{898779B9-C7C6-4EED-BE8B-A68B9C8005CA}" type="presOf" srcId="{D9F56544-9CED-4FC7-837D-5FE5607A1033}" destId="{EC5B08B9-ADE6-4BC2-9DEA-5FDD3BD220A8}" srcOrd="0" destOrd="0" presId="urn:microsoft.com/office/officeart/2005/8/layout/radial1"/>
    <dgm:cxn modelId="{ABA6593E-B73B-4525-B1C7-867CA9F8A507}" type="presOf" srcId="{5B36A2B8-1292-463B-8369-FF57AB638CB8}" destId="{EA6ED95F-8DFE-4BCA-A4B4-36E43D5FA6D0}" srcOrd="0" destOrd="0" presId="urn:microsoft.com/office/officeart/2005/8/layout/radial1"/>
    <dgm:cxn modelId="{CFF8A2E8-02B3-48F9-A099-A70F01871E33}" srcId="{5B36A2B8-1292-463B-8369-FF57AB638CB8}" destId="{B1DFE4FE-258A-4A6F-9A26-BF0E6CF7CD1A}" srcOrd="2" destOrd="0" parTransId="{E3A5C7D9-0DB1-44A5-BB34-F3A48850E0DC}" sibTransId="{3DD88074-A81B-4DD9-8906-C472127B2A9D}"/>
    <dgm:cxn modelId="{35D1CDE0-AAFF-4001-816E-B4E8AAB3D6FC}" srcId="{2E0E0F04-4D85-48AA-841D-7FBB6C124F8E}" destId="{3A2474F2-E898-4CDF-942A-74F666C7D373}" srcOrd="1" destOrd="0" parTransId="{77A04E1D-6699-4E7B-8792-526C9D924D09}" sibTransId="{29B645C7-B6FC-495E-9CF1-0D9D7038657E}"/>
    <dgm:cxn modelId="{3FB615DC-D67F-4C9D-ABD3-424C93CC2719}" type="presOf" srcId="{3020F3CA-8A4D-4FA3-8822-838853A697A5}" destId="{700E820C-B21D-4EC7-80B0-950ADB649CB8}" srcOrd="0" destOrd="0" presId="urn:microsoft.com/office/officeart/2005/8/layout/radial1"/>
    <dgm:cxn modelId="{54A6B444-9211-44DD-A663-1706817A3675}" type="presParOf" srcId="{3E141BD8-D4AF-43A4-A4CE-067B4521985D}" destId="{EA6ED95F-8DFE-4BCA-A4B4-36E43D5FA6D0}" srcOrd="0" destOrd="0" presId="urn:microsoft.com/office/officeart/2005/8/layout/radial1"/>
    <dgm:cxn modelId="{D8DC8356-1B6B-4D6F-8F37-21767A0D08CD}" type="presParOf" srcId="{3E141BD8-D4AF-43A4-A4CE-067B4521985D}" destId="{D85117D9-1518-4A08-952B-F1926341226E}" srcOrd="1" destOrd="0" presId="urn:microsoft.com/office/officeart/2005/8/layout/radial1"/>
    <dgm:cxn modelId="{7FD62053-93EA-4584-9792-0EDED7B2A537}" type="presParOf" srcId="{D85117D9-1518-4A08-952B-F1926341226E}" destId="{CDE295B4-4EF2-4AC1-B42A-ABEE060C4294}" srcOrd="0" destOrd="0" presId="urn:microsoft.com/office/officeart/2005/8/layout/radial1"/>
    <dgm:cxn modelId="{88AA2322-0ADE-48FE-8721-3D185C8D0431}" type="presParOf" srcId="{3E141BD8-D4AF-43A4-A4CE-067B4521985D}" destId="{5C8BC33D-2E0B-4991-B6F4-91248B440FF1}" srcOrd="2" destOrd="0" presId="urn:microsoft.com/office/officeart/2005/8/layout/radial1"/>
    <dgm:cxn modelId="{35AA51C0-E3A1-44D1-9A9C-9EE521CD9BBD}" type="presParOf" srcId="{3E141BD8-D4AF-43A4-A4CE-067B4521985D}" destId="{700E820C-B21D-4EC7-80B0-950ADB649CB8}" srcOrd="3" destOrd="0" presId="urn:microsoft.com/office/officeart/2005/8/layout/radial1"/>
    <dgm:cxn modelId="{4685DFF1-F182-4C7C-AD9D-48E2EA664B6D}" type="presParOf" srcId="{700E820C-B21D-4EC7-80B0-950ADB649CB8}" destId="{9F2689D0-E89A-4887-A2EE-4F58B0BA9991}" srcOrd="0" destOrd="0" presId="urn:microsoft.com/office/officeart/2005/8/layout/radial1"/>
    <dgm:cxn modelId="{BE42E164-533F-41F5-9830-FF48D9AD0D37}" type="presParOf" srcId="{3E141BD8-D4AF-43A4-A4CE-067B4521985D}" destId="{EC5B08B9-ADE6-4BC2-9DEA-5FDD3BD220A8}" srcOrd="4" destOrd="0" presId="urn:microsoft.com/office/officeart/2005/8/layout/radial1"/>
    <dgm:cxn modelId="{70F74D78-D9F9-49EC-AB47-9783DF70D0A3}" type="presParOf" srcId="{3E141BD8-D4AF-43A4-A4CE-067B4521985D}" destId="{744F459C-28BE-49BF-813A-E4CF9752E92E}" srcOrd="5" destOrd="0" presId="urn:microsoft.com/office/officeart/2005/8/layout/radial1"/>
    <dgm:cxn modelId="{E1307DB5-423B-485E-9A2B-70DE521FA37D}" type="presParOf" srcId="{744F459C-28BE-49BF-813A-E4CF9752E92E}" destId="{FDD0E944-6939-4342-A08E-C0072B5E54FA}" srcOrd="0" destOrd="0" presId="urn:microsoft.com/office/officeart/2005/8/layout/radial1"/>
    <dgm:cxn modelId="{46756ECD-C578-4556-A697-F6025DB3FA2B}" type="presParOf" srcId="{3E141BD8-D4AF-43A4-A4CE-067B4521985D}" destId="{41BBD034-FAB2-4B22-A268-D2F679BA74F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ED95F-8DFE-4BCA-A4B4-36E43D5FA6D0}">
      <dsp:nvSpPr>
        <dsp:cNvPr id="0" name=""/>
        <dsp:cNvSpPr/>
      </dsp:nvSpPr>
      <dsp:spPr>
        <a:xfrm>
          <a:off x="1324490" y="182954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Collide</a:t>
          </a:r>
        </a:p>
      </dsp:txBody>
      <dsp:txXfrm>
        <a:off x="1324490" y="1829545"/>
        <a:ext cx="1161019" cy="1161019"/>
      </dsp:txXfrm>
    </dsp:sp>
    <dsp:sp modelId="{D85117D9-1518-4A08-952B-F1926341226E}">
      <dsp:nvSpPr>
        <dsp:cNvPr id="0" name=""/>
        <dsp:cNvSpPr/>
      </dsp:nvSpPr>
      <dsp:spPr>
        <a:xfrm rot="16200000">
          <a:off x="1729399" y="1626519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1896219" y="1645164"/>
        <a:ext cx="17560" cy="17560"/>
      </dsp:txXfrm>
    </dsp:sp>
    <dsp:sp modelId="{5C8BC33D-2E0B-4991-B6F4-91248B440FF1}">
      <dsp:nvSpPr>
        <dsp:cNvPr id="0" name=""/>
        <dsp:cNvSpPr/>
      </dsp:nvSpPr>
      <dsp:spPr>
        <a:xfrm>
          <a:off x="1324490" y="31732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1324490" y="317325"/>
        <a:ext cx="1161019" cy="1161019"/>
      </dsp:txXfrm>
    </dsp:sp>
    <dsp:sp modelId="{700E820C-B21D-4EC7-80B0-950ADB649CB8}">
      <dsp:nvSpPr>
        <dsp:cNvPr id="0" name=""/>
        <dsp:cNvSpPr/>
      </dsp:nvSpPr>
      <dsp:spPr>
        <a:xfrm rot="1800000">
          <a:off x="2384210" y="2760684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2551030" y="2779330"/>
        <a:ext cx="17560" cy="17560"/>
      </dsp:txXfrm>
    </dsp:sp>
    <dsp:sp modelId="{EC5B08B9-ADE6-4BC2-9DEA-5FDD3BD220A8}">
      <dsp:nvSpPr>
        <dsp:cNvPr id="0" name=""/>
        <dsp:cNvSpPr/>
      </dsp:nvSpPr>
      <dsp:spPr>
        <a:xfrm>
          <a:off x="2634111" y="258565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2634111" y="2585655"/>
        <a:ext cx="1161019" cy="1161019"/>
      </dsp:txXfrm>
    </dsp:sp>
    <dsp:sp modelId="{8472CA17-7277-467F-B8AC-08C652E3C053}">
      <dsp:nvSpPr>
        <dsp:cNvPr id="0" name=""/>
        <dsp:cNvSpPr/>
      </dsp:nvSpPr>
      <dsp:spPr>
        <a:xfrm rot="9000000">
          <a:off x="1074588" y="2760684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1241409" y="2779330"/>
        <a:ext cx="17560" cy="17560"/>
      </dsp:txXfrm>
    </dsp:sp>
    <dsp:sp modelId="{412581E8-8654-4D0C-9061-376657E6D198}">
      <dsp:nvSpPr>
        <dsp:cNvPr id="0" name=""/>
        <dsp:cNvSpPr/>
      </dsp:nvSpPr>
      <dsp:spPr>
        <a:xfrm>
          <a:off x="14869" y="258565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14869" y="2585655"/>
        <a:ext cx="1161019" cy="1161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ED95F-8DFE-4BCA-A4B4-36E43D5FA6D0}">
      <dsp:nvSpPr>
        <dsp:cNvPr id="0" name=""/>
        <dsp:cNvSpPr/>
      </dsp:nvSpPr>
      <dsp:spPr>
        <a:xfrm>
          <a:off x="1142999" y="1447810"/>
          <a:ext cx="1127373" cy="1127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Apart</a:t>
          </a:r>
        </a:p>
      </dsp:txBody>
      <dsp:txXfrm>
        <a:off x="1142999" y="1447810"/>
        <a:ext cx="1127373" cy="1127373"/>
      </dsp:txXfrm>
    </dsp:sp>
    <dsp:sp modelId="{D85117D9-1518-4A08-952B-F1926341226E}">
      <dsp:nvSpPr>
        <dsp:cNvPr id="0" name=""/>
        <dsp:cNvSpPr/>
      </dsp:nvSpPr>
      <dsp:spPr>
        <a:xfrm rot="16668520">
          <a:off x="1639711" y="1261815"/>
          <a:ext cx="332263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332263" y="2663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668520">
        <a:off x="1797536" y="1280139"/>
        <a:ext cx="16613" cy="16613"/>
      </dsp:txXfrm>
    </dsp:sp>
    <dsp:sp modelId="{5C8BC33D-2E0B-4991-B6F4-91248B440FF1}">
      <dsp:nvSpPr>
        <dsp:cNvPr id="0" name=""/>
        <dsp:cNvSpPr/>
      </dsp:nvSpPr>
      <dsp:spPr>
        <a:xfrm>
          <a:off x="1341313" y="1708"/>
          <a:ext cx="1127373" cy="1127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1341313" y="1708"/>
        <a:ext cx="1127373" cy="1127373"/>
      </dsp:txXfrm>
    </dsp:sp>
    <dsp:sp modelId="{700E820C-B21D-4EC7-80B0-950ADB649CB8}">
      <dsp:nvSpPr>
        <dsp:cNvPr id="0" name=""/>
        <dsp:cNvSpPr/>
      </dsp:nvSpPr>
      <dsp:spPr>
        <a:xfrm rot="2818476">
          <a:off x="2022028" y="2556363"/>
          <a:ext cx="436120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436120" y="2663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818476">
        <a:off x="2229186" y="2572090"/>
        <a:ext cx="21806" cy="21806"/>
      </dsp:txXfrm>
    </dsp:sp>
    <dsp:sp modelId="{EC5B08B9-ADE6-4BC2-9DEA-5FDD3BD220A8}">
      <dsp:nvSpPr>
        <dsp:cNvPr id="0" name=""/>
        <dsp:cNvSpPr/>
      </dsp:nvSpPr>
      <dsp:spPr>
        <a:xfrm>
          <a:off x="2209806" y="2590804"/>
          <a:ext cx="1127373" cy="1127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	</a:t>
          </a:r>
        </a:p>
      </dsp:txBody>
      <dsp:txXfrm>
        <a:off x="2209806" y="2590804"/>
        <a:ext cx="1127373" cy="11273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ED95F-8DFE-4BCA-A4B4-36E43D5FA6D0}">
      <dsp:nvSpPr>
        <dsp:cNvPr id="0" name=""/>
        <dsp:cNvSpPr/>
      </dsp:nvSpPr>
      <dsp:spPr>
        <a:xfrm>
          <a:off x="1324490" y="182954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Side to Side</a:t>
          </a:r>
        </a:p>
      </dsp:txBody>
      <dsp:txXfrm>
        <a:off x="1324490" y="1829545"/>
        <a:ext cx="1161019" cy="1161019"/>
      </dsp:txXfrm>
    </dsp:sp>
    <dsp:sp modelId="{D85117D9-1518-4A08-952B-F1926341226E}">
      <dsp:nvSpPr>
        <dsp:cNvPr id="0" name=""/>
        <dsp:cNvSpPr/>
      </dsp:nvSpPr>
      <dsp:spPr>
        <a:xfrm rot="16200000">
          <a:off x="1729399" y="1626519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1896219" y="1645164"/>
        <a:ext cx="17560" cy="17560"/>
      </dsp:txXfrm>
    </dsp:sp>
    <dsp:sp modelId="{5C8BC33D-2E0B-4991-B6F4-91248B440FF1}">
      <dsp:nvSpPr>
        <dsp:cNvPr id="0" name=""/>
        <dsp:cNvSpPr/>
      </dsp:nvSpPr>
      <dsp:spPr>
        <a:xfrm>
          <a:off x="1324490" y="31732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1324490" y="317325"/>
        <a:ext cx="1161019" cy="1161019"/>
      </dsp:txXfrm>
    </dsp:sp>
    <dsp:sp modelId="{700E820C-B21D-4EC7-80B0-950ADB649CB8}">
      <dsp:nvSpPr>
        <dsp:cNvPr id="0" name=""/>
        <dsp:cNvSpPr/>
      </dsp:nvSpPr>
      <dsp:spPr>
        <a:xfrm rot="20820602">
          <a:off x="2468117" y="2229860"/>
          <a:ext cx="198255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8255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820602">
        <a:off x="2562288" y="2252329"/>
        <a:ext cx="9912" cy="9912"/>
      </dsp:txXfrm>
    </dsp:sp>
    <dsp:sp modelId="{EC5B08B9-ADE6-4BC2-9DEA-5FDD3BD220A8}">
      <dsp:nvSpPr>
        <dsp:cNvPr id="0" name=""/>
        <dsp:cNvSpPr/>
      </dsp:nvSpPr>
      <dsp:spPr>
        <a:xfrm>
          <a:off x="2648980" y="1524007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2648980" y="1524007"/>
        <a:ext cx="1161019" cy="1161019"/>
      </dsp:txXfrm>
    </dsp:sp>
    <dsp:sp modelId="{744F459C-28BE-49BF-813A-E4CF9752E92E}">
      <dsp:nvSpPr>
        <dsp:cNvPr id="0" name=""/>
        <dsp:cNvSpPr/>
      </dsp:nvSpPr>
      <dsp:spPr>
        <a:xfrm rot="3340549">
          <a:off x="2202076" y="2919347"/>
          <a:ext cx="13875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38759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40549">
        <a:off x="2267987" y="2943303"/>
        <a:ext cx="6937" cy="6937"/>
      </dsp:txXfrm>
    </dsp:sp>
    <dsp:sp modelId="{41BBD034-FAB2-4B22-A268-D2F679BA74FD}">
      <dsp:nvSpPr>
        <dsp:cNvPr id="0" name=""/>
        <dsp:cNvSpPr/>
      </dsp:nvSpPr>
      <dsp:spPr>
        <a:xfrm>
          <a:off x="2057402" y="2902980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057402" y="2902980"/>
        <a:ext cx="1161019" cy="116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F42A-D38F-4EC5-A98B-02A24C7B8951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8FA9-B089-4628-A35A-BBA8EB5F0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90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613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68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839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61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On a Smart Board, have a student first draw a line 1 centimeter long on the slide and label it “1 cm.” Then</a:t>
            </a:r>
            <a:r>
              <a:rPr lang="en-US" sz="1300" baseline="0" dirty="0"/>
              <a:t> have another student draw </a:t>
            </a:r>
            <a:r>
              <a:rPr lang="en-US" sz="1300" dirty="0"/>
              <a:t>a line 16 centimeters long on the slide and label it “16 cm.”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61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33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573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313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96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374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99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088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72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65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65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75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75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25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64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5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1162"/>
            <a:ext cx="7848600" cy="2250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x-none" sz="4400" dirty="0"/>
              <a:t> </a:t>
            </a:r>
            <a:r>
              <a:rPr lang="en-US" altLang="x-none" dirty="0"/>
              <a:t>Earth’s changing surface </a:t>
            </a:r>
            <a:r>
              <a:rPr lang="en-US" altLang="en-US" dirty="0"/>
              <a:t>Lesson 3B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981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Are the Moving Plates of Earth’s Crust Involved in Building Up Earth’s Surface and Forming Mountains? If So, How?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638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715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638800"/>
            <a:ext cx="1295400" cy="5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35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/>
              <a:t>Investigation: </a:t>
            </a:r>
            <a:r>
              <a:rPr lang="en-US" dirty="0">
                <a:latin typeface="Calibri" charset="0"/>
              </a:rPr>
              <a:t>Plate Movement and Mountain Building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Is this result what you predicted?</a:t>
            </a:r>
          </a:p>
          <a:p>
            <a:pPr marL="0" indent="0">
              <a:spcBef>
                <a:spcPts val="26000"/>
              </a:spcBef>
              <a:buNone/>
            </a:pPr>
            <a:r>
              <a:rPr lang="en-US" sz="3200" dirty="0"/>
              <a:t>How is this result similar to or different from the foam-mat collision?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24" b="12086"/>
          <a:stretch/>
        </p:blipFill>
        <p:spPr bwMode="auto">
          <a:xfrm>
            <a:off x="990600" y="2590800"/>
            <a:ext cx="2655710" cy="2680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" t="9689" r="6405" b="8956"/>
          <a:stretch/>
        </p:blipFill>
        <p:spPr bwMode="auto">
          <a:xfrm>
            <a:off x="4572000" y="2590800"/>
            <a:ext cx="3733799" cy="2680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1B3E6A-F44B-4F07-AD8F-C806186A390E}"/>
              </a:ext>
            </a:extLst>
          </p:cNvPr>
          <p:cNvSpPr txBox="1"/>
          <p:nvPr/>
        </p:nvSpPr>
        <p:spPr>
          <a:xfrm>
            <a:off x="2362200" y="5257800"/>
            <a:ext cx="148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436CE8-DF7E-4484-9936-8924D9359474}"/>
              </a:ext>
            </a:extLst>
          </p:cNvPr>
          <p:cNvSpPr txBox="1"/>
          <p:nvPr/>
        </p:nvSpPr>
        <p:spPr>
          <a:xfrm>
            <a:off x="7010400" y="5257800"/>
            <a:ext cx="148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400061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Our Foam-Mat Model and Earth’s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Think about our foam-mat model and complete these sentences in your science notebooks:</a:t>
            </a:r>
          </a:p>
          <a:p>
            <a:pPr marL="457200" indent="0">
              <a:spcBef>
                <a:spcPts val="2400"/>
              </a:spcBef>
              <a:buNone/>
            </a:pPr>
            <a:r>
              <a:rPr lang="en-US" sz="3200" i="1" dirty="0"/>
              <a:t>I think the foam mats are </a:t>
            </a:r>
            <a:r>
              <a:rPr lang="en-US" sz="3200" b="1" i="1" dirty="0"/>
              <a:t>LIKE</a:t>
            </a:r>
            <a:r>
              <a:rPr lang="en-US" sz="3200" i="1" dirty="0"/>
              <a:t> Earth’s crustal plates because ______________.</a:t>
            </a:r>
          </a:p>
          <a:p>
            <a:pPr marL="457200" indent="0">
              <a:spcBef>
                <a:spcPts val="2400"/>
              </a:spcBef>
              <a:buNone/>
            </a:pPr>
            <a:r>
              <a:rPr lang="en-US" sz="3200" i="1" dirty="0"/>
              <a:t>I think the foam mats are </a:t>
            </a:r>
            <a:r>
              <a:rPr lang="en-US" sz="3200" b="1" i="1" dirty="0"/>
              <a:t>NOT LIKE </a:t>
            </a:r>
            <a:r>
              <a:rPr lang="en-US" sz="3200" i="1" dirty="0"/>
              <a:t>Earth’s crustal plates because 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213126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Our Foam-Mat Model and Earth’s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Think about </a:t>
            </a:r>
            <a:r>
              <a:rPr lang="en-US" sz="3200" b="1" dirty="0"/>
              <a:t>time</a:t>
            </a:r>
            <a:r>
              <a:rPr lang="en-US" sz="3200" dirty="0"/>
              <a:t> as we compare our foam-mat model with Earth’s crustal plates. 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/>
              <a:t>How long did it take to push our foam mats together to create a plate collision?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long do you think it takes Earth’s plates to move and collide to form mountains?</a:t>
            </a:r>
          </a:p>
        </p:txBody>
      </p:sp>
    </p:spTree>
    <p:extLst>
      <p:ext uri="{BB962C8B-B14F-4D97-AF65-F5344CB8AC3E}">
        <p14:creationId xmlns:p14="http://schemas.microsoft.com/office/powerpoint/2010/main" xmlns="" val="92252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Our Foam-Mat Model and Earth’s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Earth’s plates move only 1 to 16 centimeters a year</a:t>
            </a:r>
            <a:r>
              <a:rPr lang="en-US" sz="32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Imagine taking </a:t>
            </a:r>
            <a:r>
              <a:rPr lang="en-US" sz="3200" b="1" dirty="0"/>
              <a:t>a whole year </a:t>
            </a:r>
            <a:r>
              <a:rPr lang="en-US" sz="3200" dirty="0"/>
              <a:t>to move your foam mats just 1 centimeter!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Can you demonstrate how slowly the mats would move?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92252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Our Foam-Mat Model and Earth’s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Earth’s plates move VERY, VERY slowly. That’s why we can’t see mountains being built. It happens a tiny bit at a time over many, many, many years.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When Earth’s plates DO move, what </a:t>
            </a:r>
            <a:r>
              <a:rPr lang="en-US" sz="3200" dirty="0" smtClean="0"/>
              <a:t>happen</a:t>
            </a:r>
            <a:r>
              <a:rPr lang="en-US" sz="3200" dirty="0"/>
              <a:t>? What </a:t>
            </a:r>
            <a:r>
              <a:rPr lang="en-US" sz="3200" dirty="0" smtClean="0"/>
              <a:t>are some examples?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b="1" dirty="0"/>
              <a:t>Hint:</a:t>
            </a:r>
            <a:r>
              <a:rPr lang="en-US" sz="3200" dirty="0"/>
              <a:t> Think of events that happen in nature.)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1021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do you think now about how mountains form?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Complete this sentence in your science notebook:</a:t>
            </a:r>
          </a:p>
          <a:p>
            <a:pPr lvl="1" indent="0">
              <a:spcBef>
                <a:spcPts val="1800"/>
              </a:spcBef>
              <a:buNone/>
            </a:pPr>
            <a:r>
              <a:rPr lang="en-US" sz="3200" i="1" dirty="0"/>
              <a:t>I think mountains are formed by 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219681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Our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Are the moving plates of Earth’s crust involved in building up Earth’s surface and forming mountains? If so, how?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/>
              <a:t>Look at the answer to the focus questions that you wrote at the end of the last lesson.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have your ideas changed after today’s investigation?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Think about this for a moment and then share with a partner.</a:t>
            </a:r>
          </a:p>
        </p:txBody>
      </p:sp>
    </p:spTree>
    <p:extLst>
      <p:ext uri="{BB962C8B-B14F-4D97-AF65-F5344CB8AC3E}">
        <p14:creationId xmlns:p14="http://schemas.microsoft.com/office/powerpoint/2010/main" xmlns="" val="267861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Bubble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Draw this bubble map in your science notebook:</a:t>
            </a:r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53560405"/>
              </p:ext>
            </p:extLst>
          </p:nvPr>
        </p:nvGraphicFramePr>
        <p:xfrm>
          <a:off x="228600" y="2438400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03908685"/>
              </p:ext>
            </p:extLst>
          </p:nvPr>
        </p:nvGraphicFramePr>
        <p:xfrm>
          <a:off x="2895600" y="2590800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848733488"/>
              </p:ext>
            </p:extLst>
          </p:nvPr>
        </p:nvGraphicFramePr>
        <p:xfrm>
          <a:off x="5029200" y="2362200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81400" y="5029200"/>
            <a:ext cx="579801" cy="152400"/>
            <a:chOff x="1074588" y="2760684"/>
            <a:chExt cx="351201" cy="54851"/>
          </a:xfrm>
        </p:grpSpPr>
        <p:sp>
          <p:nvSpPr>
            <p:cNvPr id="8" name="Straight Connector 3"/>
            <p:cNvSpPr/>
            <p:nvPr/>
          </p:nvSpPr>
          <p:spPr>
            <a:xfrm rot="9000000">
              <a:off x="1074588" y="2760684"/>
              <a:ext cx="351201" cy="548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425"/>
                  </a:moveTo>
                  <a:lnTo>
                    <a:pt x="351201" y="27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4"/>
            <p:cNvSpPr/>
            <p:nvPr/>
          </p:nvSpPr>
          <p:spPr>
            <a:xfrm rot="19800000">
              <a:off x="1241409" y="2779330"/>
              <a:ext cx="17560" cy="17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5265726"/>
            <a:ext cx="351201" cy="54851"/>
            <a:chOff x="1074588" y="2760684"/>
            <a:chExt cx="351201" cy="54851"/>
          </a:xfrm>
        </p:grpSpPr>
        <p:sp>
          <p:nvSpPr>
            <p:cNvPr id="11" name="Straight Connector 3"/>
            <p:cNvSpPr/>
            <p:nvPr/>
          </p:nvSpPr>
          <p:spPr>
            <a:xfrm rot="9000000">
              <a:off x="1074588" y="2760684"/>
              <a:ext cx="351201" cy="548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425"/>
                  </a:moveTo>
                  <a:lnTo>
                    <a:pt x="351201" y="27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4"/>
            <p:cNvSpPr/>
            <p:nvPr/>
          </p:nvSpPr>
          <p:spPr>
            <a:xfrm rot="19800000">
              <a:off x="1241409" y="2779330"/>
              <a:ext cx="17560" cy="17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334425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The Bubble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might you see or feel at each type of boundary between two of Earth’s tectonic plates?</a:t>
            </a:r>
          </a:p>
          <a:p>
            <a:pPr marL="731520" lvl="2" indent="-365760">
              <a:spcBef>
                <a:spcPts val="1200"/>
              </a:spcBef>
            </a:pPr>
            <a:r>
              <a:rPr lang="en-US" sz="3200" dirty="0"/>
              <a:t>Are the movements at these boundaries </a:t>
            </a:r>
            <a:br>
              <a:rPr lang="en-US" sz="3200" dirty="0"/>
            </a:br>
            <a:r>
              <a:rPr lang="en-US" sz="3200" dirty="0"/>
              <a:t>the same or different?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What might happen at </a:t>
            </a:r>
            <a:r>
              <a:rPr lang="en-US" sz="3200" b="1" dirty="0"/>
              <a:t>all</a:t>
            </a:r>
            <a:r>
              <a:rPr lang="en-US" sz="3200" dirty="0"/>
              <a:t> of the boundaries?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What might happen at </a:t>
            </a:r>
            <a:r>
              <a:rPr lang="en-US" sz="3200" b="1" dirty="0"/>
              <a:t>only one </a:t>
            </a:r>
            <a:r>
              <a:rPr lang="en-US" sz="3200" dirty="0"/>
              <a:t>type of</a:t>
            </a:r>
            <a:br>
              <a:rPr lang="en-US" sz="3200" dirty="0"/>
            </a:br>
            <a:r>
              <a:rPr lang="en-US" sz="3200" dirty="0"/>
              <a:t>boundary?</a:t>
            </a:r>
          </a:p>
        </p:txBody>
      </p:sp>
    </p:spTree>
    <p:extLst>
      <p:ext uri="{BB962C8B-B14F-4D97-AF65-F5344CB8AC3E}">
        <p14:creationId xmlns:p14="http://schemas.microsoft.com/office/powerpoint/2010/main" xmlns="" val="246126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pPr marL="68580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Let’s review some key ideas about Earth’s crustal plates and mountain building: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Earth’s surface is made up of tectonic (or crustal) plates that float on top of hot, slow-moving rock inside Earth.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We think that mountain form where these plates collide.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We also think that plate collisions sometimes cause volcanic eruptions and earthquakes.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1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Review: Our Foam-Mat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343400" cy="4876800"/>
          </a:xfrm>
        </p:spPr>
        <p:txBody>
          <a:bodyPr/>
          <a:lstStyle/>
          <a:p>
            <a:pPr marL="274320" indent="-274320"/>
            <a:r>
              <a:rPr lang="en-US" sz="3000" dirty="0"/>
              <a:t>What did the foam mats represent?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What did the arrows represent?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What did we learn about how Earth’s tectonic plates might move?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What causes these plates to move?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8" r="4276" b="10088"/>
          <a:stretch/>
        </p:blipFill>
        <p:spPr>
          <a:xfrm rot="5400000">
            <a:off x="4762500" y="2171700"/>
            <a:ext cx="41148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59436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26440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the next lesson, we’ll see if we can find evidence to support the idea that mountains form when Earth’s crustal plates collide.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Stay tuned!</a:t>
            </a:r>
          </a:p>
        </p:txBody>
      </p:sp>
    </p:spTree>
    <p:extLst>
      <p:ext uri="{BB962C8B-B14F-4D97-AF65-F5344CB8AC3E}">
        <p14:creationId xmlns:p14="http://schemas.microsoft.com/office/powerpoint/2010/main" xmlns="" val="357189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pPr marL="685800"/>
            <a:r>
              <a:rPr lang="en-US" dirty="0"/>
              <a:t>Key Science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Earth’s tectonic </a:t>
            </a:r>
            <a:r>
              <a:rPr lang="en-US" sz="3200"/>
              <a:t>plates float </a:t>
            </a:r>
            <a:r>
              <a:rPr lang="en-US" sz="3200" dirty="0"/>
              <a:t>on a thick layer of hot, slow-moving rock underneath. This layer of rock causes the plates to move.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2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Focus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Are the moving plates of Earth’s crust involved in building up Earth’s surface and forming mountains? If so, how?</a:t>
            </a:r>
          </a:p>
        </p:txBody>
      </p:sp>
    </p:spTree>
    <p:extLst>
      <p:ext uri="{BB962C8B-B14F-4D97-AF65-F5344CB8AC3E}">
        <p14:creationId xmlns:p14="http://schemas.microsoft.com/office/powerpoint/2010/main" xmlns="" val="352222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762000"/>
          </a:xfrm>
        </p:spPr>
        <p:txBody>
          <a:bodyPr>
            <a:noAutofit/>
          </a:bodyPr>
          <a:lstStyle/>
          <a:p>
            <a:r>
              <a:rPr lang="en-US" dirty="0"/>
              <a:t>How Earth’s Plates Move: Our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8252769"/>
              </p:ext>
            </p:extLst>
          </p:nvPr>
        </p:nvGraphicFramePr>
        <p:xfrm>
          <a:off x="2209800" y="3124200"/>
          <a:ext cx="4279747" cy="3288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1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How Earth’s Plates Move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41" marR="6044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60441" marR="6044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60441" marR="6044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60441" marR="6044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60441" marR="6044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60441" marR="6044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60441" marR="6044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>
            <a:off x="2286000" y="4800600"/>
            <a:ext cx="76200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124200" y="3733800"/>
            <a:ext cx="76200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2495550" y="5810250"/>
            <a:ext cx="647697" cy="304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3030538" y="5808662"/>
            <a:ext cx="666749" cy="327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86000" y="3733800"/>
            <a:ext cx="739774" cy="39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0400" y="4800600"/>
            <a:ext cx="685801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1447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ideas did our foam-mat investigation give us about how Earth’s plates might move?</a:t>
            </a:r>
          </a:p>
        </p:txBody>
      </p:sp>
    </p:spTree>
    <p:extLst>
      <p:ext uri="{BB962C8B-B14F-4D97-AF65-F5344CB8AC3E}">
        <p14:creationId xmlns:p14="http://schemas.microsoft.com/office/powerpoint/2010/main" xmlns="" val="326712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762000"/>
          </a:xfrm>
        </p:spPr>
        <p:txBody>
          <a:bodyPr>
            <a:noAutofit/>
          </a:bodyPr>
          <a:lstStyle/>
          <a:p>
            <a:r>
              <a:rPr lang="en-US" dirty="0"/>
              <a:t>How Earth’s Plates Move: Scientists’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900" dirty="0"/>
              <a:t>Scientists have discovered that Earth’s tectonic plates move in 3 main ways.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8252769"/>
              </p:ext>
            </p:extLst>
          </p:nvPr>
        </p:nvGraphicFramePr>
        <p:xfrm>
          <a:off x="292253" y="2398906"/>
          <a:ext cx="4279747" cy="3468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17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How the Plates Move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41" marR="6044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4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60441" marR="6044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Plates move toward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each</a:t>
                      </a:r>
                      <a:r>
                        <a:rPr lang="en-US" sz="1600" baseline="0" dirty="0">
                          <a:effectLst/>
                        </a:rPr>
                        <a:t> other and collide.</a:t>
                      </a:r>
                      <a:endParaRPr lang="en-US" sz="1000" dirty="0">
                        <a:effectLst/>
                      </a:endParaRPr>
                    </a:p>
                  </a:txBody>
                  <a:tcPr marL="60441" marR="6044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11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60441" marR="6044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Plates move away from each other.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60441" marR="6044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60441" marR="6044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Plates move side to side (slide past each other).</a:t>
                      </a:r>
                      <a:endParaRPr lang="en-US" sz="1000" dirty="0">
                        <a:effectLst/>
                      </a:endParaRPr>
                    </a:p>
                  </a:txBody>
                  <a:tcPr marL="60441" marR="6044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>
            <a:off x="381000" y="4267200"/>
            <a:ext cx="76200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143000" y="3124200"/>
            <a:ext cx="76200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590550" y="5276850"/>
            <a:ext cx="647697" cy="304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1125538" y="5275262"/>
            <a:ext cx="666749" cy="327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" y="3124200"/>
            <a:ext cx="739774" cy="39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95400" y="4267200"/>
            <a:ext cx="685801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1" t="5118" r="6140" b="5947"/>
          <a:stretch/>
        </p:blipFill>
        <p:spPr>
          <a:xfrm>
            <a:off x="4800600" y="1981200"/>
            <a:ext cx="2353972" cy="1778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4" t="7054" r="8522" b="12690"/>
          <a:stretch/>
        </p:blipFill>
        <p:spPr>
          <a:xfrm>
            <a:off x="6400800" y="3200400"/>
            <a:ext cx="2548809" cy="1776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7" t="7778" r="6666" b="8611"/>
          <a:stretch/>
        </p:blipFill>
        <p:spPr>
          <a:xfrm>
            <a:off x="4798792" y="4714875"/>
            <a:ext cx="2369291" cy="18192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3733800"/>
            <a:ext cx="148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E3EE54-6847-4BCC-9D27-CB37A739FEC8}"/>
              </a:ext>
            </a:extLst>
          </p:cNvPr>
          <p:cNvSpPr txBox="1"/>
          <p:nvPr/>
        </p:nvSpPr>
        <p:spPr>
          <a:xfrm>
            <a:off x="7661811" y="4982289"/>
            <a:ext cx="148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18AEA6A-6628-4D82-A6AF-A0CA405535A4}"/>
              </a:ext>
            </a:extLst>
          </p:cNvPr>
          <p:cNvSpPr txBox="1"/>
          <p:nvPr/>
        </p:nvSpPr>
        <p:spPr>
          <a:xfrm>
            <a:off x="5867447" y="6491286"/>
            <a:ext cx="148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26712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Investigation: </a:t>
            </a:r>
            <a:r>
              <a:rPr lang="en-US" dirty="0">
                <a:latin typeface="Calibri" charset="0"/>
              </a:rPr>
              <a:t>Plate Movements and Mountain Building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you think any of these plate movements are involved in forming mountains?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Look at your answer to the focus question from last time. Then talk with a partner about whether you think Earth’s plates and their movements form mountains.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Be ready to share your ideas with the class. Use your foam mats and arrows to show how you think plates move to form mountains.</a:t>
            </a:r>
          </a:p>
        </p:txBody>
      </p:sp>
    </p:spTree>
    <p:extLst>
      <p:ext uri="{BB962C8B-B14F-4D97-AF65-F5344CB8AC3E}">
        <p14:creationId xmlns:p14="http://schemas.microsoft.com/office/powerpoint/2010/main" xmlns="" val="375024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txBody>
          <a:bodyPr>
            <a:noAutofit/>
          </a:bodyPr>
          <a:lstStyle/>
          <a:p>
            <a:r>
              <a:rPr lang="en-US" dirty="0"/>
              <a:t>Investigation: </a:t>
            </a:r>
            <a:r>
              <a:rPr lang="en-US" dirty="0">
                <a:latin typeface="Calibri" charset="0"/>
              </a:rPr>
              <a:t>Plate Movement and Mountain Building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conclusion:</a:t>
            </a:r>
            <a:r>
              <a:rPr lang="en-US" sz="3200" dirty="0"/>
              <a:t> We think that when Earth’s plates collide, mountain ranges build up.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4254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Investigation: </a:t>
            </a:r>
            <a:r>
              <a:rPr lang="en-US" dirty="0">
                <a:latin typeface="Calibri" charset="0"/>
              </a:rPr>
              <a:t>Plate Movement and Mountain Building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Imagine that these graham crackers are two of Earth’s crustal (tectonic) plates. What do you predict will happen when they collide?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" t="20001" b="22222"/>
          <a:stretch/>
        </p:blipFill>
        <p:spPr>
          <a:xfrm>
            <a:off x="1186961" y="3352800"/>
            <a:ext cx="6770077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C674E5-0A6B-4B2F-BA0B-A74DC3BC79BC}"/>
              </a:ext>
            </a:extLst>
          </p:cNvPr>
          <p:cNvSpPr txBox="1"/>
          <p:nvPr/>
        </p:nvSpPr>
        <p:spPr>
          <a:xfrm>
            <a:off x="6629400" y="6096000"/>
            <a:ext cx="148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10947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850</Words>
  <Application>Microsoft Office PowerPoint</Application>
  <PresentationFormat>On-screen Show (4:3)</PresentationFormat>
  <Paragraphs>131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     Earth’s changing surface Lesson 3B</vt:lpstr>
      <vt:lpstr>Review: Our Foam-Mat Model</vt:lpstr>
      <vt:lpstr>Key Science Idea</vt:lpstr>
      <vt:lpstr>Today’s Focus Questions</vt:lpstr>
      <vt:lpstr>How Earth’s Plates Move: Our Ideas</vt:lpstr>
      <vt:lpstr>How Earth’s Plates Move: Scientists’ Ideas</vt:lpstr>
      <vt:lpstr>Investigation: Plate Movements and Mountain Building </vt:lpstr>
      <vt:lpstr>Investigation: Plate Movement and Mountain Building </vt:lpstr>
      <vt:lpstr>Investigation: Plate Movement and Mountain Building </vt:lpstr>
      <vt:lpstr>Investigation: Plate Movement and Mountain Building </vt:lpstr>
      <vt:lpstr>Our Foam-Mat Model and Earth’s Plates</vt:lpstr>
      <vt:lpstr>Our Foam-Mat Model and Earth’s Plates</vt:lpstr>
      <vt:lpstr>Our Foam-Mat Model and Earth’s Plates</vt:lpstr>
      <vt:lpstr>Our Foam-Mat Model and Earth’s Plates</vt:lpstr>
      <vt:lpstr>Let’s Summarize!</vt:lpstr>
      <vt:lpstr>Our Focus Questions</vt:lpstr>
      <vt:lpstr>The Bubble Challenge!</vt:lpstr>
      <vt:lpstr>The Bubble Challenge!</vt:lpstr>
      <vt:lpstr>Key Science Ideas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174</cp:revision>
  <cp:lastPrinted>2014-11-20T00:17:05Z</cp:lastPrinted>
  <dcterms:created xsi:type="dcterms:W3CDTF">2014-06-10T18:20:14Z</dcterms:created>
  <dcterms:modified xsi:type="dcterms:W3CDTF">2019-06-06T17:25:32Z</dcterms:modified>
</cp:coreProperties>
</file>