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56" r:id="rId2"/>
    <p:sldId id="357" r:id="rId3"/>
    <p:sldId id="360" r:id="rId4"/>
    <p:sldId id="355" r:id="rId5"/>
    <p:sldId id="349" r:id="rId6"/>
    <p:sldId id="350" r:id="rId7"/>
    <p:sldId id="339" r:id="rId8"/>
    <p:sldId id="340" r:id="rId9"/>
    <p:sldId id="362" r:id="rId10"/>
    <p:sldId id="342" r:id="rId11"/>
    <p:sldId id="343" r:id="rId12"/>
    <p:sldId id="361" r:id="rId13"/>
    <p:sldId id="363" r:id="rId14"/>
    <p:sldId id="336" r:id="rId15"/>
    <p:sldId id="359" r:id="rId16"/>
    <p:sldId id="358" r:id="rId17"/>
    <p:sldId id="33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2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E0F04-4D85-48AA-841D-7FBB6C124F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6A2B8-1292-463B-8369-FF57AB638CB8}">
      <dgm:prSet phldrT="[Text]"/>
      <dgm:spPr/>
      <dgm:t>
        <a:bodyPr/>
        <a:lstStyle/>
        <a:p>
          <a:r>
            <a:rPr lang="en-US" dirty="0"/>
            <a:t>Collide</a:t>
          </a:r>
        </a:p>
      </dgm:t>
    </dgm:pt>
    <dgm:pt modelId="{7D50B5FC-A87C-4CF4-A27E-0A26BAAD5E35}" type="parTrans" cxnId="{1456AAF6-689A-4335-AA7C-7C5049A9F0BF}">
      <dgm:prSet/>
      <dgm:spPr/>
      <dgm:t>
        <a:bodyPr/>
        <a:lstStyle/>
        <a:p>
          <a:endParaRPr lang="en-US"/>
        </a:p>
      </dgm:t>
    </dgm:pt>
    <dgm:pt modelId="{323FD33E-4565-463E-9EB9-0CCB048A3AFC}" type="sibTrans" cxnId="{1456AAF6-689A-4335-AA7C-7C5049A9F0BF}">
      <dgm:prSet/>
      <dgm:spPr/>
      <dgm:t>
        <a:bodyPr/>
        <a:lstStyle/>
        <a:p>
          <a:endParaRPr lang="en-US"/>
        </a:p>
      </dgm:t>
    </dgm:pt>
    <dgm:pt modelId="{17F6F6FB-BFA7-484A-8C16-D3FEAF182A4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E6CFB25-8E44-4435-B2B1-733060A313E0}" type="parTrans" cxnId="{2443EF93-EDA8-4215-8F5A-DEBEB59F4477}">
      <dgm:prSet/>
      <dgm:spPr/>
      <dgm:t>
        <a:bodyPr/>
        <a:lstStyle/>
        <a:p>
          <a:endParaRPr lang="en-US"/>
        </a:p>
      </dgm:t>
    </dgm:pt>
    <dgm:pt modelId="{14D166C8-99A4-4F5F-A470-5E94FA736C86}" type="sibTrans" cxnId="{2443EF93-EDA8-4215-8F5A-DEBEB59F4477}">
      <dgm:prSet/>
      <dgm:spPr/>
      <dgm:t>
        <a:bodyPr/>
        <a:lstStyle/>
        <a:p>
          <a:endParaRPr lang="en-US"/>
        </a:p>
      </dgm:t>
    </dgm:pt>
    <dgm:pt modelId="{D9F56544-9CED-4FC7-837D-5FE5607A103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020F3CA-8A4D-4FA3-8822-838853A697A5}" type="parTrans" cxnId="{F4B49675-B407-4F23-B60A-B89167246BE5}">
      <dgm:prSet/>
      <dgm:spPr/>
      <dgm:t>
        <a:bodyPr/>
        <a:lstStyle/>
        <a:p>
          <a:endParaRPr lang="en-US"/>
        </a:p>
      </dgm:t>
    </dgm:pt>
    <dgm:pt modelId="{4A8964F7-7430-45CB-A1CD-CC2B51DA72DA}" type="sibTrans" cxnId="{F4B49675-B407-4F23-B60A-B89167246BE5}">
      <dgm:prSet/>
      <dgm:spPr/>
      <dgm:t>
        <a:bodyPr/>
        <a:lstStyle/>
        <a:p>
          <a:endParaRPr lang="en-US"/>
        </a:p>
      </dgm:t>
    </dgm:pt>
    <dgm:pt modelId="{498CEA73-D131-4EEB-8041-212DE3D4336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3A490AF-9173-49CD-AE66-19E3BD0AD84B}" type="parTrans" cxnId="{29BF8890-719F-4331-9593-3950239E087E}">
      <dgm:prSet/>
      <dgm:spPr/>
      <dgm:t>
        <a:bodyPr/>
        <a:lstStyle/>
        <a:p>
          <a:endParaRPr lang="en-US"/>
        </a:p>
      </dgm:t>
    </dgm:pt>
    <dgm:pt modelId="{378D8535-E330-4728-A549-CCC58C1FDC1A}" type="sibTrans" cxnId="{29BF8890-719F-4331-9593-3950239E087E}">
      <dgm:prSet/>
      <dgm:spPr/>
      <dgm:t>
        <a:bodyPr/>
        <a:lstStyle/>
        <a:p>
          <a:endParaRPr lang="en-US"/>
        </a:p>
      </dgm:t>
    </dgm:pt>
    <dgm:pt modelId="{3E141BD8-D4AF-43A4-A4CE-067B4521985D}" type="pres">
      <dgm:prSet presAssocID="{2E0E0F04-4D85-48AA-841D-7FBB6C124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ED95F-8DFE-4BCA-A4B4-36E43D5FA6D0}" type="pres">
      <dgm:prSet presAssocID="{5B36A2B8-1292-463B-8369-FF57AB638CB8}" presName="centerShape" presStyleLbl="node0" presStyleIdx="0" presStyleCnt="1"/>
      <dgm:spPr/>
      <dgm:t>
        <a:bodyPr/>
        <a:lstStyle/>
        <a:p>
          <a:endParaRPr lang="en-US"/>
        </a:p>
      </dgm:t>
    </dgm:pt>
    <dgm:pt modelId="{D85117D9-1518-4A08-952B-F1926341226E}" type="pres">
      <dgm:prSet presAssocID="{2E6CFB25-8E44-4435-B2B1-733060A313E0}" presName="Name9" presStyleLbl="parChTrans1D2" presStyleIdx="0" presStyleCnt="3"/>
      <dgm:spPr/>
      <dgm:t>
        <a:bodyPr/>
        <a:lstStyle/>
        <a:p>
          <a:endParaRPr lang="en-US"/>
        </a:p>
      </dgm:t>
    </dgm:pt>
    <dgm:pt modelId="{CDE295B4-4EF2-4AC1-B42A-ABEE060C4294}" type="pres">
      <dgm:prSet presAssocID="{2E6CFB25-8E44-4435-B2B1-733060A313E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C8BC33D-2E0B-4991-B6F4-91248B440FF1}" type="pres">
      <dgm:prSet presAssocID="{17F6F6FB-BFA7-484A-8C16-D3FEAF182A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E820C-B21D-4EC7-80B0-950ADB649CB8}" type="pres">
      <dgm:prSet presAssocID="{3020F3CA-8A4D-4FA3-8822-838853A697A5}" presName="Name9" presStyleLbl="parChTrans1D2" presStyleIdx="1" presStyleCnt="3"/>
      <dgm:spPr/>
      <dgm:t>
        <a:bodyPr/>
        <a:lstStyle/>
        <a:p>
          <a:endParaRPr lang="en-US"/>
        </a:p>
      </dgm:t>
    </dgm:pt>
    <dgm:pt modelId="{9F2689D0-E89A-4887-A2EE-4F58B0BA9991}" type="pres">
      <dgm:prSet presAssocID="{3020F3CA-8A4D-4FA3-8822-838853A697A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C5B08B9-ADE6-4BC2-9DEA-5FDD3BD220A8}" type="pres">
      <dgm:prSet presAssocID="{D9F56544-9CED-4FC7-837D-5FE5607A10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2CA17-7277-467F-B8AC-08C652E3C053}" type="pres">
      <dgm:prSet presAssocID="{03A490AF-9173-49CD-AE66-19E3BD0AD84B}" presName="Name9" presStyleLbl="parChTrans1D2" presStyleIdx="2" presStyleCnt="3"/>
      <dgm:spPr/>
      <dgm:t>
        <a:bodyPr/>
        <a:lstStyle/>
        <a:p>
          <a:endParaRPr lang="en-US"/>
        </a:p>
      </dgm:t>
    </dgm:pt>
    <dgm:pt modelId="{3E294C0B-30B7-4ED1-829C-E4280066B2E0}" type="pres">
      <dgm:prSet presAssocID="{03A490AF-9173-49CD-AE66-19E3BD0AD84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12581E8-8654-4D0C-9061-376657E6D198}" type="pres">
      <dgm:prSet presAssocID="{498CEA73-D131-4EEB-8041-212DE3D433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6AAF6-689A-4335-AA7C-7C5049A9F0BF}" srcId="{2E0E0F04-4D85-48AA-841D-7FBB6C124F8E}" destId="{5B36A2B8-1292-463B-8369-FF57AB638CB8}" srcOrd="0" destOrd="0" parTransId="{7D50B5FC-A87C-4CF4-A27E-0A26BAAD5E35}" sibTransId="{323FD33E-4565-463E-9EB9-0CCB048A3AFC}"/>
    <dgm:cxn modelId="{2443EF93-EDA8-4215-8F5A-DEBEB59F4477}" srcId="{5B36A2B8-1292-463B-8369-FF57AB638CB8}" destId="{17F6F6FB-BFA7-484A-8C16-D3FEAF182A48}" srcOrd="0" destOrd="0" parTransId="{2E6CFB25-8E44-4435-B2B1-733060A313E0}" sibTransId="{14D166C8-99A4-4F5F-A470-5E94FA736C86}"/>
    <dgm:cxn modelId="{5EDBACAE-1A87-4660-893B-C33706D5EB75}" type="presOf" srcId="{5B36A2B8-1292-463B-8369-FF57AB638CB8}" destId="{EA6ED95F-8DFE-4BCA-A4B4-36E43D5FA6D0}" srcOrd="0" destOrd="0" presId="urn:microsoft.com/office/officeart/2005/8/layout/radial1"/>
    <dgm:cxn modelId="{EB5D7E93-E9F7-492D-88E0-A892143DE30A}" type="presOf" srcId="{498CEA73-D131-4EEB-8041-212DE3D43362}" destId="{412581E8-8654-4D0C-9061-376657E6D198}" srcOrd="0" destOrd="0" presId="urn:microsoft.com/office/officeart/2005/8/layout/radial1"/>
    <dgm:cxn modelId="{425D7DE4-2D1E-4EBD-9744-E51B35ECB7DD}" type="presOf" srcId="{2E0E0F04-4D85-48AA-841D-7FBB6C124F8E}" destId="{3E141BD8-D4AF-43A4-A4CE-067B4521985D}" srcOrd="0" destOrd="0" presId="urn:microsoft.com/office/officeart/2005/8/layout/radial1"/>
    <dgm:cxn modelId="{5C4C00AA-C512-42B2-BF58-90D08FB1B3E8}" type="presOf" srcId="{17F6F6FB-BFA7-484A-8C16-D3FEAF182A48}" destId="{5C8BC33D-2E0B-4991-B6F4-91248B440FF1}" srcOrd="0" destOrd="0" presId="urn:microsoft.com/office/officeart/2005/8/layout/radial1"/>
    <dgm:cxn modelId="{63EBC5A8-2B6A-418B-A878-8BF11D46B2AB}" type="presOf" srcId="{03A490AF-9173-49CD-AE66-19E3BD0AD84B}" destId="{8472CA17-7277-467F-B8AC-08C652E3C053}" srcOrd="0" destOrd="0" presId="urn:microsoft.com/office/officeart/2005/8/layout/radial1"/>
    <dgm:cxn modelId="{1897FC8D-6A6B-422C-BCC8-324CAC9DBB5B}" type="presOf" srcId="{2E6CFB25-8E44-4435-B2B1-733060A313E0}" destId="{CDE295B4-4EF2-4AC1-B42A-ABEE060C4294}" srcOrd="1" destOrd="0" presId="urn:microsoft.com/office/officeart/2005/8/layout/radial1"/>
    <dgm:cxn modelId="{41C0A1E3-957F-4AF3-8CA2-D2A697CB9630}" type="presOf" srcId="{D9F56544-9CED-4FC7-837D-5FE5607A1033}" destId="{EC5B08B9-ADE6-4BC2-9DEA-5FDD3BD220A8}" srcOrd="0" destOrd="0" presId="urn:microsoft.com/office/officeart/2005/8/layout/radial1"/>
    <dgm:cxn modelId="{9119163B-A924-41E7-9BF6-4DCEF8A5DE34}" type="presOf" srcId="{2E6CFB25-8E44-4435-B2B1-733060A313E0}" destId="{D85117D9-1518-4A08-952B-F1926341226E}" srcOrd="0" destOrd="0" presId="urn:microsoft.com/office/officeart/2005/8/layout/radial1"/>
    <dgm:cxn modelId="{F4B49675-B407-4F23-B60A-B89167246BE5}" srcId="{5B36A2B8-1292-463B-8369-FF57AB638CB8}" destId="{D9F56544-9CED-4FC7-837D-5FE5607A1033}" srcOrd="1" destOrd="0" parTransId="{3020F3CA-8A4D-4FA3-8822-838853A697A5}" sibTransId="{4A8964F7-7430-45CB-A1CD-CC2B51DA72DA}"/>
    <dgm:cxn modelId="{B89CAF2D-EF79-46D0-9296-FF427A81BA83}" type="presOf" srcId="{3020F3CA-8A4D-4FA3-8822-838853A697A5}" destId="{9F2689D0-E89A-4887-A2EE-4F58B0BA9991}" srcOrd="1" destOrd="0" presId="urn:microsoft.com/office/officeart/2005/8/layout/radial1"/>
    <dgm:cxn modelId="{EF2B4C80-4BC9-46EF-AFB7-29D6C5B81B2F}" type="presOf" srcId="{3020F3CA-8A4D-4FA3-8822-838853A697A5}" destId="{700E820C-B21D-4EC7-80B0-950ADB649CB8}" srcOrd="0" destOrd="0" presId="urn:microsoft.com/office/officeart/2005/8/layout/radial1"/>
    <dgm:cxn modelId="{29BF8890-719F-4331-9593-3950239E087E}" srcId="{5B36A2B8-1292-463B-8369-FF57AB638CB8}" destId="{498CEA73-D131-4EEB-8041-212DE3D43362}" srcOrd="2" destOrd="0" parTransId="{03A490AF-9173-49CD-AE66-19E3BD0AD84B}" sibTransId="{378D8535-E330-4728-A549-CCC58C1FDC1A}"/>
    <dgm:cxn modelId="{7B44E86B-C771-4817-A678-38E7DA54DEAA}" type="presOf" srcId="{03A490AF-9173-49CD-AE66-19E3BD0AD84B}" destId="{3E294C0B-30B7-4ED1-829C-E4280066B2E0}" srcOrd="1" destOrd="0" presId="urn:microsoft.com/office/officeart/2005/8/layout/radial1"/>
    <dgm:cxn modelId="{C44DA0D5-4E0A-4AAE-8E64-45BE659579C7}" type="presParOf" srcId="{3E141BD8-D4AF-43A4-A4CE-067B4521985D}" destId="{EA6ED95F-8DFE-4BCA-A4B4-36E43D5FA6D0}" srcOrd="0" destOrd="0" presId="urn:microsoft.com/office/officeart/2005/8/layout/radial1"/>
    <dgm:cxn modelId="{31556246-0057-40BE-B643-91A657685E0C}" type="presParOf" srcId="{3E141BD8-D4AF-43A4-A4CE-067B4521985D}" destId="{D85117D9-1518-4A08-952B-F1926341226E}" srcOrd="1" destOrd="0" presId="urn:microsoft.com/office/officeart/2005/8/layout/radial1"/>
    <dgm:cxn modelId="{94C96434-CD1F-48D2-A696-4F3FE3A276DF}" type="presParOf" srcId="{D85117D9-1518-4A08-952B-F1926341226E}" destId="{CDE295B4-4EF2-4AC1-B42A-ABEE060C4294}" srcOrd="0" destOrd="0" presId="urn:microsoft.com/office/officeart/2005/8/layout/radial1"/>
    <dgm:cxn modelId="{D65B9949-3A02-448F-9BA0-286ED3167984}" type="presParOf" srcId="{3E141BD8-D4AF-43A4-A4CE-067B4521985D}" destId="{5C8BC33D-2E0B-4991-B6F4-91248B440FF1}" srcOrd="2" destOrd="0" presId="urn:microsoft.com/office/officeart/2005/8/layout/radial1"/>
    <dgm:cxn modelId="{272DC79E-40BC-4613-A893-949AED3DB137}" type="presParOf" srcId="{3E141BD8-D4AF-43A4-A4CE-067B4521985D}" destId="{700E820C-B21D-4EC7-80B0-950ADB649CB8}" srcOrd="3" destOrd="0" presId="urn:microsoft.com/office/officeart/2005/8/layout/radial1"/>
    <dgm:cxn modelId="{62D39F8D-4C18-4C9C-A3FB-7DD23E498CC3}" type="presParOf" srcId="{700E820C-B21D-4EC7-80B0-950ADB649CB8}" destId="{9F2689D0-E89A-4887-A2EE-4F58B0BA9991}" srcOrd="0" destOrd="0" presId="urn:microsoft.com/office/officeart/2005/8/layout/radial1"/>
    <dgm:cxn modelId="{F1853E47-C767-4FFC-B3F3-3B733E4F868A}" type="presParOf" srcId="{3E141BD8-D4AF-43A4-A4CE-067B4521985D}" destId="{EC5B08B9-ADE6-4BC2-9DEA-5FDD3BD220A8}" srcOrd="4" destOrd="0" presId="urn:microsoft.com/office/officeart/2005/8/layout/radial1"/>
    <dgm:cxn modelId="{A0031A36-D4DD-40CF-AE25-C9AE303344B3}" type="presParOf" srcId="{3E141BD8-D4AF-43A4-A4CE-067B4521985D}" destId="{8472CA17-7277-467F-B8AC-08C652E3C053}" srcOrd="5" destOrd="0" presId="urn:microsoft.com/office/officeart/2005/8/layout/radial1"/>
    <dgm:cxn modelId="{E4C65FCB-184A-48F1-B49B-4BA5E141E746}" type="presParOf" srcId="{8472CA17-7277-467F-B8AC-08C652E3C053}" destId="{3E294C0B-30B7-4ED1-829C-E4280066B2E0}" srcOrd="0" destOrd="0" presId="urn:microsoft.com/office/officeart/2005/8/layout/radial1"/>
    <dgm:cxn modelId="{7012BC93-8C96-4F29-A4DB-E455556ABE4B}" type="presParOf" srcId="{3E141BD8-D4AF-43A4-A4CE-067B4521985D}" destId="{412581E8-8654-4D0C-9061-376657E6D19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E0F04-4D85-48AA-841D-7FBB6C124F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6A2B8-1292-463B-8369-FF57AB638CB8}">
      <dgm:prSet phldrT="[Text]" custT="1"/>
      <dgm:spPr/>
      <dgm:t>
        <a:bodyPr/>
        <a:lstStyle/>
        <a:p>
          <a:r>
            <a:rPr lang="en-US" sz="2000" dirty="0"/>
            <a:t>Move Apart</a:t>
          </a:r>
        </a:p>
      </dgm:t>
    </dgm:pt>
    <dgm:pt modelId="{7D50B5FC-A87C-4CF4-A27E-0A26BAAD5E35}" type="parTrans" cxnId="{1456AAF6-689A-4335-AA7C-7C5049A9F0BF}">
      <dgm:prSet/>
      <dgm:spPr/>
      <dgm:t>
        <a:bodyPr/>
        <a:lstStyle/>
        <a:p>
          <a:endParaRPr lang="en-US"/>
        </a:p>
      </dgm:t>
    </dgm:pt>
    <dgm:pt modelId="{323FD33E-4565-463E-9EB9-0CCB048A3AFC}" type="sibTrans" cxnId="{1456AAF6-689A-4335-AA7C-7C5049A9F0BF}">
      <dgm:prSet/>
      <dgm:spPr/>
      <dgm:t>
        <a:bodyPr/>
        <a:lstStyle/>
        <a:p>
          <a:endParaRPr lang="en-US"/>
        </a:p>
      </dgm:t>
    </dgm:pt>
    <dgm:pt modelId="{17F6F6FB-BFA7-484A-8C16-D3FEAF182A4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E6CFB25-8E44-4435-B2B1-733060A313E0}" type="parTrans" cxnId="{2443EF93-EDA8-4215-8F5A-DEBEB59F4477}">
      <dgm:prSet/>
      <dgm:spPr/>
      <dgm:t>
        <a:bodyPr/>
        <a:lstStyle/>
        <a:p>
          <a:endParaRPr lang="en-US"/>
        </a:p>
      </dgm:t>
    </dgm:pt>
    <dgm:pt modelId="{14D166C8-99A4-4F5F-A470-5E94FA736C86}" type="sibTrans" cxnId="{2443EF93-EDA8-4215-8F5A-DEBEB59F4477}">
      <dgm:prSet/>
      <dgm:spPr/>
      <dgm:t>
        <a:bodyPr/>
        <a:lstStyle/>
        <a:p>
          <a:endParaRPr lang="en-US"/>
        </a:p>
      </dgm:t>
    </dgm:pt>
    <dgm:pt modelId="{D9F56544-9CED-4FC7-837D-5FE5607A1033}">
      <dgm:prSet phldrT="[Text]"/>
      <dgm:spPr/>
      <dgm:t>
        <a:bodyPr/>
        <a:lstStyle/>
        <a:p>
          <a:r>
            <a:rPr lang="en-US" dirty="0"/>
            <a:t> 	</a:t>
          </a:r>
        </a:p>
      </dgm:t>
    </dgm:pt>
    <dgm:pt modelId="{3020F3CA-8A4D-4FA3-8822-838853A697A5}" type="parTrans" cxnId="{F4B49675-B407-4F23-B60A-B89167246BE5}">
      <dgm:prSet/>
      <dgm:spPr/>
      <dgm:t>
        <a:bodyPr/>
        <a:lstStyle/>
        <a:p>
          <a:endParaRPr lang="en-US"/>
        </a:p>
      </dgm:t>
    </dgm:pt>
    <dgm:pt modelId="{4A8964F7-7430-45CB-A1CD-CC2B51DA72DA}" type="sibTrans" cxnId="{F4B49675-B407-4F23-B60A-B89167246BE5}">
      <dgm:prSet/>
      <dgm:spPr/>
      <dgm:t>
        <a:bodyPr/>
        <a:lstStyle/>
        <a:p>
          <a:endParaRPr lang="en-US"/>
        </a:p>
      </dgm:t>
    </dgm:pt>
    <dgm:pt modelId="{3E141BD8-D4AF-43A4-A4CE-067B4521985D}" type="pres">
      <dgm:prSet presAssocID="{2E0E0F04-4D85-48AA-841D-7FBB6C124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ED95F-8DFE-4BCA-A4B4-36E43D5FA6D0}" type="pres">
      <dgm:prSet presAssocID="{5B36A2B8-1292-463B-8369-FF57AB638CB8}" presName="centerShape" presStyleLbl="node0" presStyleIdx="0" presStyleCnt="1" custLinFactNeighborX="-6761" custLinFactNeighborY="-699"/>
      <dgm:spPr/>
      <dgm:t>
        <a:bodyPr/>
        <a:lstStyle/>
        <a:p>
          <a:endParaRPr lang="en-US"/>
        </a:p>
      </dgm:t>
    </dgm:pt>
    <dgm:pt modelId="{D85117D9-1518-4A08-952B-F1926341226E}" type="pres">
      <dgm:prSet presAssocID="{2E6CFB25-8E44-4435-B2B1-733060A313E0}" presName="Name9" presStyleLbl="parChTrans1D2" presStyleIdx="0" presStyleCnt="2"/>
      <dgm:spPr/>
      <dgm:t>
        <a:bodyPr/>
        <a:lstStyle/>
        <a:p>
          <a:endParaRPr lang="en-US"/>
        </a:p>
      </dgm:t>
    </dgm:pt>
    <dgm:pt modelId="{CDE295B4-4EF2-4AC1-B42A-ABEE060C4294}" type="pres">
      <dgm:prSet presAssocID="{2E6CFB25-8E44-4435-B2B1-733060A313E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C8BC33D-2E0B-4991-B6F4-91248B440FF1}" type="pres">
      <dgm:prSet presAssocID="{17F6F6FB-BFA7-484A-8C16-D3FEAF182A4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E820C-B21D-4EC7-80B0-950ADB649CB8}" type="pres">
      <dgm:prSet presAssocID="{3020F3CA-8A4D-4FA3-8822-838853A697A5}" presName="Name9" presStyleLbl="parChTrans1D2" presStyleIdx="1" presStyleCnt="2"/>
      <dgm:spPr/>
      <dgm:t>
        <a:bodyPr/>
        <a:lstStyle/>
        <a:p>
          <a:endParaRPr lang="en-US"/>
        </a:p>
      </dgm:t>
    </dgm:pt>
    <dgm:pt modelId="{9F2689D0-E89A-4887-A2EE-4F58B0BA9991}" type="pres">
      <dgm:prSet presAssocID="{3020F3CA-8A4D-4FA3-8822-838853A697A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C5B08B9-ADE6-4BC2-9DEA-5FDD3BD220A8}" type="pres">
      <dgm:prSet presAssocID="{D9F56544-9CED-4FC7-837D-5FE5607A1033}" presName="node" presStyleLbl="node1" presStyleIdx="1" presStyleCnt="2" custRadScaleRad="96771" custRadScaleInc="-41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6AAF6-689A-4335-AA7C-7C5049A9F0BF}" srcId="{2E0E0F04-4D85-48AA-841D-7FBB6C124F8E}" destId="{5B36A2B8-1292-463B-8369-FF57AB638CB8}" srcOrd="0" destOrd="0" parTransId="{7D50B5FC-A87C-4CF4-A27E-0A26BAAD5E35}" sibTransId="{323FD33E-4565-463E-9EB9-0CCB048A3AFC}"/>
    <dgm:cxn modelId="{7D28E809-77FE-449A-93FC-ACACDE86AA5E}" type="presOf" srcId="{5B36A2B8-1292-463B-8369-FF57AB638CB8}" destId="{EA6ED95F-8DFE-4BCA-A4B4-36E43D5FA6D0}" srcOrd="0" destOrd="0" presId="urn:microsoft.com/office/officeart/2005/8/layout/radial1"/>
    <dgm:cxn modelId="{2443EF93-EDA8-4215-8F5A-DEBEB59F4477}" srcId="{5B36A2B8-1292-463B-8369-FF57AB638CB8}" destId="{17F6F6FB-BFA7-484A-8C16-D3FEAF182A48}" srcOrd="0" destOrd="0" parTransId="{2E6CFB25-8E44-4435-B2B1-733060A313E0}" sibTransId="{14D166C8-99A4-4F5F-A470-5E94FA736C86}"/>
    <dgm:cxn modelId="{DCBB0727-A21B-4F3B-9671-C3EAC1561076}" type="presOf" srcId="{2E6CFB25-8E44-4435-B2B1-733060A313E0}" destId="{CDE295B4-4EF2-4AC1-B42A-ABEE060C4294}" srcOrd="1" destOrd="0" presId="urn:microsoft.com/office/officeart/2005/8/layout/radial1"/>
    <dgm:cxn modelId="{CB128ACB-F464-4BF0-864D-583C74FF65AC}" type="presOf" srcId="{3020F3CA-8A4D-4FA3-8822-838853A697A5}" destId="{9F2689D0-E89A-4887-A2EE-4F58B0BA9991}" srcOrd="1" destOrd="0" presId="urn:microsoft.com/office/officeart/2005/8/layout/radial1"/>
    <dgm:cxn modelId="{B7638BE1-D82C-44C6-9113-841B36275464}" type="presOf" srcId="{2E0E0F04-4D85-48AA-841D-7FBB6C124F8E}" destId="{3E141BD8-D4AF-43A4-A4CE-067B4521985D}" srcOrd="0" destOrd="0" presId="urn:microsoft.com/office/officeart/2005/8/layout/radial1"/>
    <dgm:cxn modelId="{F4B49675-B407-4F23-B60A-B89167246BE5}" srcId="{5B36A2B8-1292-463B-8369-FF57AB638CB8}" destId="{D9F56544-9CED-4FC7-837D-5FE5607A1033}" srcOrd="1" destOrd="0" parTransId="{3020F3CA-8A4D-4FA3-8822-838853A697A5}" sibTransId="{4A8964F7-7430-45CB-A1CD-CC2B51DA72DA}"/>
    <dgm:cxn modelId="{47EAE681-26BD-4DA9-BAD2-45B97BB594EF}" type="presOf" srcId="{3020F3CA-8A4D-4FA3-8822-838853A697A5}" destId="{700E820C-B21D-4EC7-80B0-950ADB649CB8}" srcOrd="0" destOrd="0" presId="urn:microsoft.com/office/officeart/2005/8/layout/radial1"/>
    <dgm:cxn modelId="{E82C7BCE-6B59-49DB-BD88-EAFE16A8134A}" type="presOf" srcId="{17F6F6FB-BFA7-484A-8C16-D3FEAF182A48}" destId="{5C8BC33D-2E0B-4991-B6F4-91248B440FF1}" srcOrd="0" destOrd="0" presId="urn:microsoft.com/office/officeart/2005/8/layout/radial1"/>
    <dgm:cxn modelId="{5CD99043-F7A6-4A52-A237-802BEEA1DE57}" type="presOf" srcId="{2E6CFB25-8E44-4435-B2B1-733060A313E0}" destId="{D85117D9-1518-4A08-952B-F1926341226E}" srcOrd="0" destOrd="0" presId="urn:microsoft.com/office/officeart/2005/8/layout/radial1"/>
    <dgm:cxn modelId="{1B846F1A-B810-493B-928B-F8D2B2FB3872}" type="presOf" srcId="{D9F56544-9CED-4FC7-837D-5FE5607A1033}" destId="{EC5B08B9-ADE6-4BC2-9DEA-5FDD3BD220A8}" srcOrd="0" destOrd="0" presId="urn:microsoft.com/office/officeart/2005/8/layout/radial1"/>
    <dgm:cxn modelId="{B55783FC-B9AA-487A-AA09-CFF786CED04E}" type="presParOf" srcId="{3E141BD8-D4AF-43A4-A4CE-067B4521985D}" destId="{EA6ED95F-8DFE-4BCA-A4B4-36E43D5FA6D0}" srcOrd="0" destOrd="0" presId="urn:microsoft.com/office/officeart/2005/8/layout/radial1"/>
    <dgm:cxn modelId="{1B17389D-3413-478A-827D-8B873767637D}" type="presParOf" srcId="{3E141BD8-D4AF-43A4-A4CE-067B4521985D}" destId="{D85117D9-1518-4A08-952B-F1926341226E}" srcOrd="1" destOrd="0" presId="urn:microsoft.com/office/officeart/2005/8/layout/radial1"/>
    <dgm:cxn modelId="{3927FBF7-8D66-44EE-85F4-969D8C53A8EC}" type="presParOf" srcId="{D85117D9-1518-4A08-952B-F1926341226E}" destId="{CDE295B4-4EF2-4AC1-B42A-ABEE060C4294}" srcOrd="0" destOrd="0" presId="urn:microsoft.com/office/officeart/2005/8/layout/radial1"/>
    <dgm:cxn modelId="{B05E535D-8163-436B-AB07-8071794C1007}" type="presParOf" srcId="{3E141BD8-D4AF-43A4-A4CE-067B4521985D}" destId="{5C8BC33D-2E0B-4991-B6F4-91248B440FF1}" srcOrd="2" destOrd="0" presId="urn:microsoft.com/office/officeart/2005/8/layout/radial1"/>
    <dgm:cxn modelId="{78EE78DF-6F3A-45F6-A1D7-7E32591340FC}" type="presParOf" srcId="{3E141BD8-D4AF-43A4-A4CE-067B4521985D}" destId="{700E820C-B21D-4EC7-80B0-950ADB649CB8}" srcOrd="3" destOrd="0" presId="urn:microsoft.com/office/officeart/2005/8/layout/radial1"/>
    <dgm:cxn modelId="{5BC4DD1A-DBBB-4CF8-B420-FFF4E834B8F3}" type="presParOf" srcId="{700E820C-B21D-4EC7-80B0-950ADB649CB8}" destId="{9F2689D0-E89A-4887-A2EE-4F58B0BA9991}" srcOrd="0" destOrd="0" presId="urn:microsoft.com/office/officeart/2005/8/layout/radial1"/>
    <dgm:cxn modelId="{6E246E0C-1421-4EBE-9EC2-091327D02375}" type="presParOf" srcId="{3E141BD8-D4AF-43A4-A4CE-067B4521985D}" destId="{EC5B08B9-ADE6-4BC2-9DEA-5FDD3BD220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E0F04-4D85-48AA-841D-7FBB6C124F8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6A2B8-1292-463B-8369-FF57AB638CB8}">
      <dgm:prSet phldrT="[Text]"/>
      <dgm:spPr/>
      <dgm:t>
        <a:bodyPr/>
        <a:lstStyle/>
        <a:p>
          <a:r>
            <a:rPr lang="en-US" dirty="0"/>
            <a:t>Move Side to Side</a:t>
          </a:r>
        </a:p>
      </dgm:t>
    </dgm:pt>
    <dgm:pt modelId="{7D50B5FC-A87C-4CF4-A27E-0A26BAAD5E35}" type="parTrans" cxnId="{1456AAF6-689A-4335-AA7C-7C5049A9F0BF}">
      <dgm:prSet/>
      <dgm:spPr/>
      <dgm:t>
        <a:bodyPr/>
        <a:lstStyle/>
        <a:p>
          <a:endParaRPr lang="en-US"/>
        </a:p>
      </dgm:t>
    </dgm:pt>
    <dgm:pt modelId="{323FD33E-4565-463E-9EB9-0CCB048A3AFC}" type="sibTrans" cxnId="{1456AAF6-689A-4335-AA7C-7C5049A9F0BF}">
      <dgm:prSet/>
      <dgm:spPr/>
      <dgm:t>
        <a:bodyPr/>
        <a:lstStyle/>
        <a:p>
          <a:endParaRPr lang="en-US"/>
        </a:p>
      </dgm:t>
    </dgm:pt>
    <dgm:pt modelId="{17F6F6FB-BFA7-484A-8C16-D3FEAF182A4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E6CFB25-8E44-4435-B2B1-733060A313E0}" type="parTrans" cxnId="{2443EF93-EDA8-4215-8F5A-DEBEB59F4477}">
      <dgm:prSet/>
      <dgm:spPr/>
      <dgm:t>
        <a:bodyPr/>
        <a:lstStyle/>
        <a:p>
          <a:endParaRPr lang="en-US"/>
        </a:p>
      </dgm:t>
    </dgm:pt>
    <dgm:pt modelId="{14D166C8-99A4-4F5F-A470-5E94FA736C86}" type="sibTrans" cxnId="{2443EF93-EDA8-4215-8F5A-DEBEB59F4477}">
      <dgm:prSet/>
      <dgm:spPr/>
      <dgm:t>
        <a:bodyPr/>
        <a:lstStyle/>
        <a:p>
          <a:endParaRPr lang="en-US"/>
        </a:p>
      </dgm:t>
    </dgm:pt>
    <dgm:pt modelId="{D9F56544-9CED-4FC7-837D-5FE5607A103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020F3CA-8A4D-4FA3-8822-838853A697A5}" type="parTrans" cxnId="{F4B49675-B407-4F23-B60A-B89167246BE5}">
      <dgm:prSet/>
      <dgm:spPr/>
      <dgm:t>
        <a:bodyPr/>
        <a:lstStyle/>
        <a:p>
          <a:endParaRPr lang="en-US"/>
        </a:p>
      </dgm:t>
    </dgm:pt>
    <dgm:pt modelId="{4A8964F7-7430-45CB-A1CD-CC2B51DA72DA}" type="sibTrans" cxnId="{F4B49675-B407-4F23-B60A-B89167246BE5}">
      <dgm:prSet/>
      <dgm:spPr/>
      <dgm:t>
        <a:bodyPr/>
        <a:lstStyle/>
        <a:p>
          <a:endParaRPr lang="en-US"/>
        </a:p>
      </dgm:t>
    </dgm:pt>
    <dgm:pt modelId="{3A2474F2-E898-4CDF-942A-74F666C7D373}">
      <dgm:prSet custRadScaleRad="107078" custRadScaleInc="-39696"/>
      <dgm:spPr/>
      <dgm:t>
        <a:bodyPr/>
        <a:lstStyle/>
        <a:p>
          <a:endParaRPr lang="en-US"/>
        </a:p>
      </dgm:t>
    </dgm:pt>
    <dgm:pt modelId="{77A04E1D-6699-4E7B-8792-526C9D924D09}" type="parTrans" cxnId="{35D1CDE0-AAFF-4001-816E-B4E8AAB3D6FC}">
      <dgm:prSet/>
      <dgm:spPr/>
      <dgm:t>
        <a:bodyPr/>
        <a:lstStyle/>
        <a:p>
          <a:endParaRPr lang="en-US"/>
        </a:p>
      </dgm:t>
    </dgm:pt>
    <dgm:pt modelId="{29B645C7-B6FC-495E-9CF1-0D9D7038657E}" type="sibTrans" cxnId="{35D1CDE0-AAFF-4001-816E-B4E8AAB3D6FC}">
      <dgm:prSet/>
      <dgm:spPr/>
      <dgm:t>
        <a:bodyPr/>
        <a:lstStyle/>
        <a:p>
          <a:endParaRPr lang="en-US"/>
        </a:p>
      </dgm:t>
    </dgm:pt>
    <dgm:pt modelId="{B1DFE4FE-258A-4A6F-9A26-BF0E6CF7CD1A}">
      <dgm:prSet/>
      <dgm:spPr/>
      <dgm:t>
        <a:bodyPr/>
        <a:lstStyle/>
        <a:p>
          <a:endParaRPr lang="en-US" dirty="0"/>
        </a:p>
      </dgm:t>
    </dgm:pt>
    <dgm:pt modelId="{E3A5C7D9-0DB1-44A5-BB34-F3A48850E0DC}" type="parTrans" cxnId="{CFF8A2E8-02B3-48F9-A099-A70F01871E33}">
      <dgm:prSet/>
      <dgm:spPr/>
      <dgm:t>
        <a:bodyPr/>
        <a:lstStyle/>
        <a:p>
          <a:endParaRPr lang="en-US"/>
        </a:p>
      </dgm:t>
    </dgm:pt>
    <dgm:pt modelId="{3DD88074-A81B-4DD9-8906-C472127B2A9D}" type="sibTrans" cxnId="{CFF8A2E8-02B3-48F9-A099-A70F01871E33}">
      <dgm:prSet/>
      <dgm:spPr/>
      <dgm:t>
        <a:bodyPr/>
        <a:lstStyle/>
        <a:p>
          <a:endParaRPr lang="en-US"/>
        </a:p>
      </dgm:t>
    </dgm:pt>
    <dgm:pt modelId="{3E141BD8-D4AF-43A4-A4CE-067B4521985D}" type="pres">
      <dgm:prSet presAssocID="{2E0E0F04-4D85-48AA-841D-7FBB6C124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ED95F-8DFE-4BCA-A4B4-36E43D5FA6D0}" type="pres">
      <dgm:prSet presAssocID="{5B36A2B8-1292-463B-8369-FF57AB638CB8}" presName="centerShape" presStyleLbl="node0" presStyleIdx="0" presStyleCnt="1"/>
      <dgm:spPr/>
      <dgm:t>
        <a:bodyPr/>
        <a:lstStyle/>
        <a:p>
          <a:endParaRPr lang="en-US"/>
        </a:p>
      </dgm:t>
    </dgm:pt>
    <dgm:pt modelId="{D85117D9-1518-4A08-952B-F1926341226E}" type="pres">
      <dgm:prSet presAssocID="{2E6CFB25-8E44-4435-B2B1-733060A313E0}" presName="Name9" presStyleLbl="parChTrans1D2" presStyleIdx="0" presStyleCnt="3"/>
      <dgm:spPr/>
      <dgm:t>
        <a:bodyPr/>
        <a:lstStyle/>
        <a:p>
          <a:endParaRPr lang="en-US"/>
        </a:p>
      </dgm:t>
    </dgm:pt>
    <dgm:pt modelId="{CDE295B4-4EF2-4AC1-B42A-ABEE060C4294}" type="pres">
      <dgm:prSet presAssocID="{2E6CFB25-8E44-4435-B2B1-733060A313E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C8BC33D-2E0B-4991-B6F4-91248B440FF1}" type="pres">
      <dgm:prSet presAssocID="{17F6F6FB-BFA7-484A-8C16-D3FEAF182A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E820C-B21D-4EC7-80B0-950ADB649CB8}" type="pres">
      <dgm:prSet presAssocID="{3020F3CA-8A4D-4FA3-8822-838853A697A5}" presName="Name9" presStyleLbl="parChTrans1D2" presStyleIdx="1" presStyleCnt="3"/>
      <dgm:spPr/>
      <dgm:t>
        <a:bodyPr/>
        <a:lstStyle/>
        <a:p>
          <a:endParaRPr lang="en-US"/>
        </a:p>
      </dgm:t>
    </dgm:pt>
    <dgm:pt modelId="{9F2689D0-E89A-4887-A2EE-4F58B0BA9991}" type="pres">
      <dgm:prSet presAssocID="{3020F3CA-8A4D-4FA3-8822-838853A697A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C5B08B9-ADE6-4BC2-9DEA-5FDD3BD220A8}" type="pres">
      <dgm:prSet presAssocID="{D9F56544-9CED-4FC7-837D-5FE5607A1033}" presName="node" presStyleLbl="node1" presStyleIdx="1" presStyleCnt="3" custRadScaleRad="98835" custRadScaleInc="-69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F459C-28BE-49BF-813A-E4CF9752E92E}" type="pres">
      <dgm:prSet presAssocID="{E3A5C7D9-0DB1-44A5-BB34-F3A48850E0DC}" presName="Name9" presStyleLbl="parChTrans1D2" presStyleIdx="2" presStyleCnt="3"/>
      <dgm:spPr/>
      <dgm:t>
        <a:bodyPr/>
        <a:lstStyle/>
        <a:p>
          <a:endParaRPr lang="en-US"/>
        </a:p>
      </dgm:t>
    </dgm:pt>
    <dgm:pt modelId="{FDD0E944-6939-4342-A08E-C0072B5E54FA}" type="pres">
      <dgm:prSet presAssocID="{E3A5C7D9-0DB1-44A5-BB34-F3A48850E0D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1BBD034-FAB2-4B22-A268-D2F679BA74FD}" type="pres">
      <dgm:prSet presAssocID="{B1DFE4FE-258A-4A6F-9A26-BF0E6CF7CD1A}" presName="node" presStyleLbl="node1" presStyleIdx="2" presStyleCnt="3" custRadScaleRad="89747" custRadScaleInc="-154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6AAF6-689A-4335-AA7C-7C5049A9F0BF}" srcId="{2E0E0F04-4D85-48AA-841D-7FBB6C124F8E}" destId="{5B36A2B8-1292-463B-8369-FF57AB638CB8}" srcOrd="0" destOrd="0" parTransId="{7D50B5FC-A87C-4CF4-A27E-0A26BAAD5E35}" sibTransId="{323FD33E-4565-463E-9EB9-0CCB048A3AFC}"/>
    <dgm:cxn modelId="{7034FB39-61DD-4762-AE04-591A5597D9A9}" type="presOf" srcId="{D9F56544-9CED-4FC7-837D-5FE5607A1033}" destId="{EC5B08B9-ADE6-4BC2-9DEA-5FDD3BD220A8}" srcOrd="0" destOrd="0" presId="urn:microsoft.com/office/officeart/2005/8/layout/radial1"/>
    <dgm:cxn modelId="{2443EF93-EDA8-4215-8F5A-DEBEB59F4477}" srcId="{5B36A2B8-1292-463B-8369-FF57AB638CB8}" destId="{17F6F6FB-BFA7-484A-8C16-D3FEAF182A48}" srcOrd="0" destOrd="0" parTransId="{2E6CFB25-8E44-4435-B2B1-733060A313E0}" sibTransId="{14D166C8-99A4-4F5F-A470-5E94FA736C86}"/>
    <dgm:cxn modelId="{02A7FA40-7958-4056-9790-306D2FDE1EC2}" type="presOf" srcId="{3020F3CA-8A4D-4FA3-8822-838853A697A5}" destId="{700E820C-B21D-4EC7-80B0-950ADB649CB8}" srcOrd="0" destOrd="0" presId="urn:microsoft.com/office/officeart/2005/8/layout/radial1"/>
    <dgm:cxn modelId="{CFF8A2E8-02B3-48F9-A099-A70F01871E33}" srcId="{5B36A2B8-1292-463B-8369-FF57AB638CB8}" destId="{B1DFE4FE-258A-4A6F-9A26-BF0E6CF7CD1A}" srcOrd="2" destOrd="0" parTransId="{E3A5C7D9-0DB1-44A5-BB34-F3A48850E0DC}" sibTransId="{3DD88074-A81B-4DD9-8906-C472127B2A9D}"/>
    <dgm:cxn modelId="{CFD84135-12C9-4AA8-8706-1E543450FBD3}" type="presOf" srcId="{5B36A2B8-1292-463B-8369-FF57AB638CB8}" destId="{EA6ED95F-8DFE-4BCA-A4B4-36E43D5FA6D0}" srcOrd="0" destOrd="0" presId="urn:microsoft.com/office/officeart/2005/8/layout/radial1"/>
    <dgm:cxn modelId="{6CB6BC42-265E-4874-9D09-E8CBC62A63FE}" type="presOf" srcId="{E3A5C7D9-0DB1-44A5-BB34-F3A48850E0DC}" destId="{744F459C-28BE-49BF-813A-E4CF9752E92E}" srcOrd="0" destOrd="0" presId="urn:microsoft.com/office/officeart/2005/8/layout/radial1"/>
    <dgm:cxn modelId="{28F6368F-A5FC-439E-8735-AF2B22E4FADE}" type="presOf" srcId="{2E6CFB25-8E44-4435-B2B1-733060A313E0}" destId="{CDE295B4-4EF2-4AC1-B42A-ABEE060C4294}" srcOrd="1" destOrd="0" presId="urn:microsoft.com/office/officeart/2005/8/layout/radial1"/>
    <dgm:cxn modelId="{35D1CDE0-AAFF-4001-816E-B4E8AAB3D6FC}" srcId="{2E0E0F04-4D85-48AA-841D-7FBB6C124F8E}" destId="{3A2474F2-E898-4CDF-942A-74F666C7D373}" srcOrd="1" destOrd="0" parTransId="{77A04E1D-6699-4E7B-8792-526C9D924D09}" sibTransId="{29B645C7-B6FC-495E-9CF1-0D9D7038657E}"/>
    <dgm:cxn modelId="{71B44A28-E024-4F66-AC44-B9B31FF3C670}" type="presOf" srcId="{2E0E0F04-4D85-48AA-841D-7FBB6C124F8E}" destId="{3E141BD8-D4AF-43A4-A4CE-067B4521985D}" srcOrd="0" destOrd="0" presId="urn:microsoft.com/office/officeart/2005/8/layout/radial1"/>
    <dgm:cxn modelId="{F4B49675-B407-4F23-B60A-B89167246BE5}" srcId="{5B36A2B8-1292-463B-8369-FF57AB638CB8}" destId="{D9F56544-9CED-4FC7-837D-5FE5607A1033}" srcOrd="1" destOrd="0" parTransId="{3020F3CA-8A4D-4FA3-8822-838853A697A5}" sibTransId="{4A8964F7-7430-45CB-A1CD-CC2B51DA72DA}"/>
    <dgm:cxn modelId="{0254C8EB-BF06-45C8-8D28-29DEB5585A40}" type="presOf" srcId="{17F6F6FB-BFA7-484A-8C16-D3FEAF182A48}" destId="{5C8BC33D-2E0B-4991-B6F4-91248B440FF1}" srcOrd="0" destOrd="0" presId="urn:microsoft.com/office/officeart/2005/8/layout/radial1"/>
    <dgm:cxn modelId="{7CBE62A0-86DE-4832-A02E-25ABAA0036F4}" type="presOf" srcId="{3020F3CA-8A4D-4FA3-8822-838853A697A5}" destId="{9F2689D0-E89A-4887-A2EE-4F58B0BA9991}" srcOrd="1" destOrd="0" presId="urn:microsoft.com/office/officeart/2005/8/layout/radial1"/>
    <dgm:cxn modelId="{FF5464D9-098F-4C07-8E7A-DF2CBC20C1AF}" type="presOf" srcId="{2E6CFB25-8E44-4435-B2B1-733060A313E0}" destId="{D85117D9-1518-4A08-952B-F1926341226E}" srcOrd="0" destOrd="0" presId="urn:microsoft.com/office/officeart/2005/8/layout/radial1"/>
    <dgm:cxn modelId="{6C65A3D3-714B-4D86-82A4-9204985EEDE4}" type="presOf" srcId="{E3A5C7D9-0DB1-44A5-BB34-F3A48850E0DC}" destId="{FDD0E944-6939-4342-A08E-C0072B5E54FA}" srcOrd="1" destOrd="0" presId="urn:microsoft.com/office/officeart/2005/8/layout/radial1"/>
    <dgm:cxn modelId="{0996B027-12CB-4F90-B6E1-87E8CBEB68F6}" type="presOf" srcId="{B1DFE4FE-258A-4A6F-9A26-BF0E6CF7CD1A}" destId="{41BBD034-FAB2-4B22-A268-D2F679BA74FD}" srcOrd="0" destOrd="0" presId="urn:microsoft.com/office/officeart/2005/8/layout/radial1"/>
    <dgm:cxn modelId="{483FEB7F-7303-42D3-AEE4-534DC305A3D2}" type="presParOf" srcId="{3E141BD8-D4AF-43A4-A4CE-067B4521985D}" destId="{EA6ED95F-8DFE-4BCA-A4B4-36E43D5FA6D0}" srcOrd="0" destOrd="0" presId="urn:microsoft.com/office/officeart/2005/8/layout/radial1"/>
    <dgm:cxn modelId="{2E2B2547-49DC-4938-9741-61B3756B9F85}" type="presParOf" srcId="{3E141BD8-D4AF-43A4-A4CE-067B4521985D}" destId="{D85117D9-1518-4A08-952B-F1926341226E}" srcOrd="1" destOrd="0" presId="urn:microsoft.com/office/officeart/2005/8/layout/radial1"/>
    <dgm:cxn modelId="{A3C1852C-FF71-43C8-8D2F-18625ABFABBD}" type="presParOf" srcId="{D85117D9-1518-4A08-952B-F1926341226E}" destId="{CDE295B4-4EF2-4AC1-B42A-ABEE060C4294}" srcOrd="0" destOrd="0" presId="urn:microsoft.com/office/officeart/2005/8/layout/radial1"/>
    <dgm:cxn modelId="{15ABBEB9-148C-467E-BEFE-3C8C0A28BAE8}" type="presParOf" srcId="{3E141BD8-D4AF-43A4-A4CE-067B4521985D}" destId="{5C8BC33D-2E0B-4991-B6F4-91248B440FF1}" srcOrd="2" destOrd="0" presId="urn:microsoft.com/office/officeart/2005/8/layout/radial1"/>
    <dgm:cxn modelId="{D870D390-4BD9-49ED-9502-BCAA46E5E724}" type="presParOf" srcId="{3E141BD8-D4AF-43A4-A4CE-067B4521985D}" destId="{700E820C-B21D-4EC7-80B0-950ADB649CB8}" srcOrd="3" destOrd="0" presId="urn:microsoft.com/office/officeart/2005/8/layout/radial1"/>
    <dgm:cxn modelId="{2F9EDDF0-0A86-4DAE-B040-01628815B891}" type="presParOf" srcId="{700E820C-B21D-4EC7-80B0-950ADB649CB8}" destId="{9F2689D0-E89A-4887-A2EE-4F58B0BA9991}" srcOrd="0" destOrd="0" presId="urn:microsoft.com/office/officeart/2005/8/layout/radial1"/>
    <dgm:cxn modelId="{E36C0083-9ED3-441B-AFA4-F4EACB8CFDB9}" type="presParOf" srcId="{3E141BD8-D4AF-43A4-A4CE-067B4521985D}" destId="{EC5B08B9-ADE6-4BC2-9DEA-5FDD3BD220A8}" srcOrd="4" destOrd="0" presId="urn:microsoft.com/office/officeart/2005/8/layout/radial1"/>
    <dgm:cxn modelId="{0B39F0C5-41F4-4B0B-AEFE-B77E9FD3D388}" type="presParOf" srcId="{3E141BD8-D4AF-43A4-A4CE-067B4521985D}" destId="{744F459C-28BE-49BF-813A-E4CF9752E92E}" srcOrd="5" destOrd="0" presId="urn:microsoft.com/office/officeart/2005/8/layout/radial1"/>
    <dgm:cxn modelId="{E42C9BF8-F4A2-4BB9-923D-913629AD75CF}" type="presParOf" srcId="{744F459C-28BE-49BF-813A-E4CF9752E92E}" destId="{FDD0E944-6939-4342-A08E-C0072B5E54FA}" srcOrd="0" destOrd="0" presId="urn:microsoft.com/office/officeart/2005/8/layout/radial1"/>
    <dgm:cxn modelId="{23CDD146-CA0F-443C-AD5C-62974C1F469F}" type="presParOf" srcId="{3E141BD8-D4AF-43A4-A4CE-067B4521985D}" destId="{41BBD034-FAB2-4B22-A268-D2F679BA74F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ED95F-8DFE-4BCA-A4B4-36E43D5FA6D0}">
      <dsp:nvSpPr>
        <dsp:cNvPr id="0" name=""/>
        <dsp:cNvSpPr/>
      </dsp:nvSpPr>
      <dsp:spPr>
        <a:xfrm>
          <a:off x="1324490" y="182954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Collide</a:t>
          </a:r>
        </a:p>
      </dsp:txBody>
      <dsp:txXfrm>
        <a:off x="1324490" y="1829545"/>
        <a:ext cx="1161019" cy="1161019"/>
      </dsp:txXfrm>
    </dsp:sp>
    <dsp:sp modelId="{D85117D9-1518-4A08-952B-F1926341226E}">
      <dsp:nvSpPr>
        <dsp:cNvPr id="0" name=""/>
        <dsp:cNvSpPr/>
      </dsp:nvSpPr>
      <dsp:spPr>
        <a:xfrm rot="16200000">
          <a:off x="1729399" y="1626519"/>
          <a:ext cx="3512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1201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1896219" y="1645164"/>
        <a:ext cx="17560" cy="17560"/>
      </dsp:txXfrm>
    </dsp:sp>
    <dsp:sp modelId="{5C8BC33D-2E0B-4991-B6F4-91248B440FF1}">
      <dsp:nvSpPr>
        <dsp:cNvPr id="0" name=""/>
        <dsp:cNvSpPr/>
      </dsp:nvSpPr>
      <dsp:spPr>
        <a:xfrm>
          <a:off x="1324490" y="31732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1324490" y="317325"/>
        <a:ext cx="1161019" cy="1161019"/>
      </dsp:txXfrm>
    </dsp:sp>
    <dsp:sp modelId="{700E820C-B21D-4EC7-80B0-950ADB649CB8}">
      <dsp:nvSpPr>
        <dsp:cNvPr id="0" name=""/>
        <dsp:cNvSpPr/>
      </dsp:nvSpPr>
      <dsp:spPr>
        <a:xfrm rot="1800000">
          <a:off x="2384210" y="2760684"/>
          <a:ext cx="3512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1201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2551030" y="2779330"/>
        <a:ext cx="17560" cy="17560"/>
      </dsp:txXfrm>
    </dsp:sp>
    <dsp:sp modelId="{EC5B08B9-ADE6-4BC2-9DEA-5FDD3BD220A8}">
      <dsp:nvSpPr>
        <dsp:cNvPr id="0" name=""/>
        <dsp:cNvSpPr/>
      </dsp:nvSpPr>
      <dsp:spPr>
        <a:xfrm>
          <a:off x="2634111" y="258565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2634111" y="2585655"/>
        <a:ext cx="1161019" cy="1161019"/>
      </dsp:txXfrm>
    </dsp:sp>
    <dsp:sp modelId="{8472CA17-7277-467F-B8AC-08C652E3C053}">
      <dsp:nvSpPr>
        <dsp:cNvPr id="0" name=""/>
        <dsp:cNvSpPr/>
      </dsp:nvSpPr>
      <dsp:spPr>
        <a:xfrm rot="9000000">
          <a:off x="1074588" y="2760684"/>
          <a:ext cx="3512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1201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1241409" y="2779330"/>
        <a:ext cx="17560" cy="17560"/>
      </dsp:txXfrm>
    </dsp:sp>
    <dsp:sp modelId="{412581E8-8654-4D0C-9061-376657E6D198}">
      <dsp:nvSpPr>
        <dsp:cNvPr id="0" name=""/>
        <dsp:cNvSpPr/>
      </dsp:nvSpPr>
      <dsp:spPr>
        <a:xfrm>
          <a:off x="14869" y="258565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14869" y="2585655"/>
        <a:ext cx="1161019" cy="1161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ED95F-8DFE-4BCA-A4B4-36E43D5FA6D0}">
      <dsp:nvSpPr>
        <dsp:cNvPr id="0" name=""/>
        <dsp:cNvSpPr/>
      </dsp:nvSpPr>
      <dsp:spPr>
        <a:xfrm>
          <a:off x="1142999" y="1447810"/>
          <a:ext cx="1127373" cy="1127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Apart</a:t>
          </a:r>
        </a:p>
      </dsp:txBody>
      <dsp:txXfrm>
        <a:off x="1142999" y="1447810"/>
        <a:ext cx="1127373" cy="1127373"/>
      </dsp:txXfrm>
    </dsp:sp>
    <dsp:sp modelId="{D85117D9-1518-4A08-952B-F1926341226E}">
      <dsp:nvSpPr>
        <dsp:cNvPr id="0" name=""/>
        <dsp:cNvSpPr/>
      </dsp:nvSpPr>
      <dsp:spPr>
        <a:xfrm rot="16668520">
          <a:off x="1639711" y="1261815"/>
          <a:ext cx="332263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332263" y="2663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668520">
        <a:off x="1797536" y="1280139"/>
        <a:ext cx="16613" cy="16613"/>
      </dsp:txXfrm>
    </dsp:sp>
    <dsp:sp modelId="{5C8BC33D-2E0B-4991-B6F4-91248B440FF1}">
      <dsp:nvSpPr>
        <dsp:cNvPr id="0" name=""/>
        <dsp:cNvSpPr/>
      </dsp:nvSpPr>
      <dsp:spPr>
        <a:xfrm>
          <a:off x="1341313" y="1708"/>
          <a:ext cx="1127373" cy="1127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</a:t>
          </a:r>
        </a:p>
      </dsp:txBody>
      <dsp:txXfrm>
        <a:off x="1341313" y="1708"/>
        <a:ext cx="1127373" cy="1127373"/>
      </dsp:txXfrm>
    </dsp:sp>
    <dsp:sp modelId="{700E820C-B21D-4EC7-80B0-950ADB649CB8}">
      <dsp:nvSpPr>
        <dsp:cNvPr id="0" name=""/>
        <dsp:cNvSpPr/>
      </dsp:nvSpPr>
      <dsp:spPr>
        <a:xfrm rot="2818476">
          <a:off x="2022028" y="2556363"/>
          <a:ext cx="436120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436120" y="2663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818476">
        <a:off x="2229186" y="2572090"/>
        <a:ext cx="21806" cy="21806"/>
      </dsp:txXfrm>
    </dsp:sp>
    <dsp:sp modelId="{EC5B08B9-ADE6-4BC2-9DEA-5FDD3BD220A8}">
      <dsp:nvSpPr>
        <dsp:cNvPr id="0" name=""/>
        <dsp:cNvSpPr/>
      </dsp:nvSpPr>
      <dsp:spPr>
        <a:xfrm>
          <a:off x="2209806" y="2590804"/>
          <a:ext cx="1127373" cy="1127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	</a:t>
          </a:r>
        </a:p>
      </dsp:txBody>
      <dsp:txXfrm>
        <a:off x="2209806" y="2590804"/>
        <a:ext cx="1127373" cy="11273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ED95F-8DFE-4BCA-A4B4-36E43D5FA6D0}">
      <dsp:nvSpPr>
        <dsp:cNvPr id="0" name=""/>
        <dsp:cNvSpPr/>
      </dsp:nvSpPr>
      <dsp:spPr>
        <a:xfrm>
          <a:off x="1324490" y="182954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Move Side to Side</a:t>
          </a:r>
        </a:p>
      </dsp:txBody>
      <dsp:txXfrm>
        <a:off x="1324490" y="1829545"/>
        <a:ext cx="1161019" cy="1161019"/>
      </dsp:txXfrm>
    </dsp:sp>
    <dsp:sp modelId="{D85117D9-1518-4A08-952B-F1926341226E}">
      <dsp:nvSpPr>
        <dsp:cNvPr id="0" name=""/>
        <dsp:cNvSpPr/>
      </dsp:nvSpPr>
      <dsp:spPr>
        <a:xfrm rot="16200000">
          <a:off x="1729399" y="1626519"/>
          <a:ext cx="35120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51201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1896219" y="1645164"/>
        <a:ext cx="17560" cy="17560"/>
      </dsp:txXfrm>
    </dsp:sp>
    <dsp:sp modelId="{5C8BC33D-2E0B-4991-B6F4-91248B440FF1}">
      <dsp:nvSpPr>
        <dsp:cNvPr id="0" name=""/>
        <dsp:cNvSpPr/>
      </dsp:nvSpPr>
      <dsp:spPr>
        <a:xfrm>
          <a:off x="1324490" y="317325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1324490" y="317325"/>
        <a:ext cx="1161019" cy="1161019"/>
      </dsp:txXfrm>
    </dsp:sp>
    <dsp:sp modelId="{700E820C-B21D-4EC7-80B0-950ADB649CB8}">
      <dsp:nvSpPr>
        <dsp:cNvPr id="0" name=""/>
        <dsp:cNvSpPr/>
      </dsp:nvSpPr>
      <dsp:spPr>
        <a:xfrm rot="20820602">
          <a:off x="2468117" y="2229860"/>
          <a:ext cx="198255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98255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820602">
        <a:off x="2562288" y="2252329"/>
        <a:ext cx="9912" cy="9912"/>
      </dsp:txXfrm>
    </dsp:sp>
    <dsp:sp modelId="{EC5B08B9-ADE6-4BC2-9DEA-5FDD3BD220A8}">
      <dsp:nvSpPr>
        <dsp:cNvPr id="0" name=""/>
        <dsp:cNvSpPr/>
      </dsp:nvSpPr>
      <dsp:spPr>
        <a:xfrm>
          <a:off x="2648980" y="1524007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2648980" y="1524007"/>
        <a:ext cx="1161019" cy="1161019"/>
      </dsp:txXfrm>
    </dsp:sp>
    <dsp:sp modelId="{744F459C-28BE-49BF-813A-E4CF9752E92E}">
      <dsp:nvSpPr>
        <dsp:cNvPr id="0" name=""/>
        <dsp:cNvSpPr/>
      </dsp:nvSpPr>
      <dsp:spPr>
        <a:xfrm rot="3340549">
          <a:off x="2202076" y="2919347"/>
          <a:ext cx="138759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38759" y="2742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40549">
        <a:off x="2267987" y="2943303"/>
        <a:ext cx="6937" cy="6937"/>
      </dsp:txXfrm>
    </dsp:sp>
    <dsp:sp modelId="{41BBD034-FAB2-4B22-A268-D2F679BA74FD}">
      <dsp:nvSpPr>
        <dsp:cNvPr id="0" name=""/>
        <dsp:cNvSpPr/>
      </dsp:nvSpPr>
      <dsp:spPr>
        <a:xfrm>
          <a:off x="2057402" y="2902980"/>
          <a:ext cx="1161019" cy="1161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2057402" y="2902980"/>
        <a:ext cx="1161019" cy="116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3832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756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409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40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377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37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97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558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83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67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67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41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11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32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51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36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32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x-none" dirty="0"/>
              <a:t>Earth’s changing surface Lesson</a:t>
            </a:r>
            <a:r>
              <a:rPr lang="en-US" altLang="en-US" dirty="0"/>
              <a:t> 4b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102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486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7366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4000" dirty="0">
                <a:solidFill>
                  <a:srgbClr val="0070C0"/>
                </a:solidFill>
              </a:rPr>
              <a:t>What Evidence Can We Find to Support the Idea That Mountains Form When Earth’s Crustal Plates Collide?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486400"/>
            <a:ext cx="14396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91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Plate Collisions and Mountain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518160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3100" dirty="0"/>
              <a:t>What do you think now? </a:t>
            </a:r>
          </a:p>
          <a:p>
            <a:pPr marL="731520" indent="-365760">
              <a:spcBef>
                <a:spcPts val="1200"/>
              </a:spcBef>
            </a:pPr>
            <a:r>
              <a:rPr lang="en-US" sz="3100" dirty="0"/>
              <a:t>Are plate collisions involved in building mountains?</a:t>
            </a:r>
          </a:p>
          <a:p>
            <a:pPr marL="731520" indent="-365760">
              <a:spcBef>
                <a:spcPts val="1200"/>
              </a:spcBef>
            </a:pPr>
            <a:r>
              <a:rPr lang="en-US" sz="3100" dirty="0"/>
              <a:t>What’s your evidence from these three maps?</a:t>
            </a:r>
          </a:p>
          <a:p>
            <a:pPr marL="114300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3100" dirty="0"/>
              <a:t>Map of Plate Boundaries around the World</a:t>
            </a:r>
          </a:p>
          <a:p>
            <a:pPr marL="114300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3100" dirty="0"/>
              <a:t>Physical Map of the World</a:t>
            </a:r>
          </a:p>
          <a:p>
            <a:pPr marL="114300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3100" dirty="0"/>
              <a:t>Volcanoes and Earthquakes around the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21861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Earth’s Crustal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53000"/>
            <a:ext cx="80772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are these graham-cracker “plates” </a:t>
            </a:r>
            <a:r>
              <a:rPr lang="en-US" sz="3200" b="1" dirty="0"/>
              <a:t>LIKE</a:t>
            </a:r>
            <a:r>
              <a:rPr lang="en-US" sz="3200" dirty="0"/>
              <a:t> and </a:t>
            </a:r>
            <a:r>
              <a:rPr lang="en-US" sz="3200" b="1" dirty="0"/>
              <a:t>NOT LIKE </a:t>
            </a:r>
            <a:r>
              <a:rPr lang="en-US" sz="3200" dirty="0"/>
              <a:t>the crustal plates on the map of plate boundaries?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0" t="18334" r="6405" b="19652"/>
          <a:stretch/>
        </p:blipFill>
        <p:spPr bwMode="auto">
          <a:xfrm>
            <a:off x="1447800" y="1371600"/>
            <a:ext cx="601980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163FFD-B30F-4D7C-BA6F-8F3A6AB78EA6}"/>
              </a:ext>
            </a:extLst>
          </p:cNvPr>
          <p:cNvSpPr txBox="1"/>
          <p:nvPr/>
        </p:nvSpPr>
        <p:spPr>
          <a:xfrm>
            <a:off x="6172200" y="44781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9341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Earth’s Crustal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6800"/>
            <a:ext cx="80772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When plate collisions build up Earth’s surface, this is called </a:t>
            </a:r>
            <a:r>
              <a:rPr lang="en-US" sz="3200" b="1" dirty="0"/>
              <a:t>uplift</a:t>
            </a:r>
            <a:r>
              <a:rPr lang="en-US" sz="3200" dirty="0"/>
              <a:t>. Forces from inside Earth are </a:t>
            </a:r>
            <a:r>
              <a:rPr lang="en-US" sz="3200" b="1" dirty="0"/>
              <a:t>lifting up </a:t>
            </a:r>
            <a:r>
              <a:rPr lang="en-US" sz="3200" dirty="0"/>
              <a:t>the crust!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0" t="18334" r="6405" b="19652"/>
          <a:stretch/>
        </p:blipFill>
        <p:spPr bwMode="auto">
          <a:xfrm>
            <a:off x="1447800" y="1371600"/>
            <a:ext cx="601980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163FFD-B30F-4D7C-BA6F-8F3A6AB78EA6}"/>
              </a:ext>
            </a:extLst>
          </p:cNvPr>
          <p:cNvSpPr txBox="1"/>
          <p:nvPr/>
        </p:nvSpPr>
        <p:spPr>
          <a:xfrm>
            <a:off x="6172200" y="44781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9341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rmAutofit/>
          </a:bodyPr>
          <a:lstStyle/>
          <a:p>
            <a:pPr marL="777240"/>
            <a:r>
              <a:rPr lang="en-US" dirty="0" smtClean="0"/>
              <a:t>Key Science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5257800"/>
          </a:xfrm>
        </p:spPr>
        <p:txBody>
          <a:bodyPr/>
          <a:lstStyle/>
          <a:p>
            <a:r>
              <a:rPr lang="en-US" sz="2800" dirty="0" smtClean="0"/>
              <a:t>Earthquakes </a:t>
            </a:r>
            <a:r>
              <a:rPr lang="en-US" sz="2800" dirty="0" smtClean="0"/>
              <a:t>happen along </a:t>
            </a:r>
            <a:r>
              <a:rPr lang="en-US" sz="2800" dirty="0" smtClean="0"/>
              <a:t>fault lines </a:t>
            </a:r>
            <a:r>
              <a:rPr lang="en-US" sz="2800" dirty="0" smtClean="0"/>
              <a:t>when </a:t>
            </a:r>
            <a:r>
              <a:rPr lang="en-US" sz="2800" dirty="0" smtClean="0"/>
              <a:t>tectonic plates collide or slide past each other.</a:t>
            </a:r>
          </a:p>
          <a:p>
            <a:r>
              <a:rPr lang="en-US" sz="2800" dirty="0" smtClean="0"/>
              <a:t>Most earthquakes and volcanoes occur at plate boundaries, but </a:t>
            </a:r>
            <a:r>
              <a:rPr lang="en-US" sz="2800" dirty="0" smtClean="0"/>
              <a:t>sometimes they happen in </a:t>
            </a:r>
            <a:r>
              <a:rPr lang="en-US" sz="2800" dirty="0" smtClean="0"/>
              <a:t>the middle or interior of a plate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Volcanoes that happen at interior locations are called </a:t>
            </a:r>
            <a:r>
              <a:rPr lang="en-US" sz="2800" b="1" dirty="0" smtClean="0"/>
              <a:t>hotspots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Fault lines are cracks in Earth’s crust that occur at </a:t>
            </a:r>
            <a:r>
              <a:rPr lang="en-US" sz="2800" dirty="0" smtClean="0"/>
              <a:t>plate </a:t>
            </a:r>
            <a:r>
              <a:rPr lang="en-US" sz="2800" dirty="0" smtClean="0"/>
              <a:t>margins and in the middle (interior) of plates. </a:t>
            </a:r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 smtClean="0"/>
              <a:t>plate boundaries are faults, but not all faults are plate boundaries.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0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Today’s focus question: </a:t>
            </a:r>
            <a:r>
              <a:rPr lang="en-US" sz="3200" i="1" dirty="0"/>
              <a:t>What evidence can we find to support the idea that mountains form when Earth’s crustal plates collide?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Based on everything you’ve learned from our investigations, how would you answer this question now?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/>
              <a:t>What evidence from the three maps supports the idea that mountains form when Earth’s plates collide?</a:t>
            </a:r>
          </a:p>
        </p:txBody>
      </p:sp>
    </p:spTree>
    <p:extLst>
      <p:ext uri="{BB962C8B-B14F-4D97-AF65-F5344CB8AC3E}">
        <p14:creationId xmlns:p14="http://schemas.microsoft.com/office/powerpoint/2010/main" xmlns="" val="238909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Revise Your Bubble Maps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4800" y="1828800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895600" y="1981200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5029200" y="1828800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33800" y="4343400"/>
            <a:ext cx="533400" cy="283451"/>
            <a:chOff x="1074588" y="2760684"/>
            <a:chExt cx="351201" cy="54851"/>
          </a:xfrm>
        </p:grpSpPr>
        <p:sp>
          <p:nvSpPr>
            <p:cNvPr id="8" name="Straight Connector 3"/>
            <p:cNvSpPr/>
            <p:nvPr/>
          </p:nvSpPr>
          <p:spPr>
            <a:xfrm rot="9000000">
              <a:off x="1074588" y="2760684"/>
              <a:ext cx="351201" cy="548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425"/>
                  </a:moveTo>
                  <a:lnTo>
                    <a:pt x="351201" y="27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traight Connector 4"/>
            <p:cNvSpPr/>
            <p:nvPr/>
          </p:nvSpPr>
          <p:spPr>
            <a:xfrm rot="19800000">
              <a:off x="1241409" y="2779330"/>
              <a:ext cx="17560" cy="17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0" y="4648200"/>
            <a:ext cx="351201" cy="54851"/>
            <a:chOff x="1074588" y="2760684"/>
            <a:chExt cx="351201" cy="54851"/>
          </a:xfrm>
        </p:grpSpPr>
        <p:sp>
          <p:nvSpPr>
            <p:cNvPr id="11" name="Straight Connector 3"/>
            <p:cNvSpPr/>
            <p:nvPr/>
          </p:nvSpPr>
          <p:spPr>
            <a:xfrm rot="9000000">
              <a:off x="1074588" y="2760684"/>
              <a:ext cx="351201" cy="548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425"/>
                  </a:moveTo>
                  <a:lnTo>
                    <a:pt x="351201" y="27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traight Connector 4"/>
            <p:cNvSpPr/>
            <p:nvPr/>
          </p:nvSpPr>
          <p:spPr>
            <a:xfrm rot="19800000">
              <a:off x="1241409" y="2779330"/>
              <a:ext cx="17560" cy="17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61779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Show What You Know!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Revise your bubble maps to show what you know now about how Earth’s plates move.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happens when Earth’s plates move in these ways?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200" dirty="0"/>
              <a:t>Toward each other (collide)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200" dirty="0"/>
              <a:t>Away from each other (move apart)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200" dirty="0"/>
              <a:t>Side to side (slide past each other)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Where would you find mountains, volcanoes, earthquakes? What is your evidence?</a:t>
            </a:r>
          </a:p>
        </p:txBody>
      </p:sp>
    </p:spTree>
    <p:extLst>
      <p:ext uri="{BB962C8B-B14F-4D97-AF65-F5344CB8AC3E}">
        <p14:creationId xmlns:p14="http://schemas.microsoft.com/office/powerpoint/2010/main" xmlns="" val="91068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Think about this question before our next lesson: 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i="1" dirty="0"/>
              <a:t>If plate collisions form mountains and cause them to grow taller, can mountains eventually grow so tall that they reach outer space?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0045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C733C1-44FD-4E33-ADF4-DB27BEB0E1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250" y="1860349"/>
            <a:ext cx="8023500" cy="4733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40118" cy="990600"/>
          </a:xfrm>
        </p:spPr>
        <p:txBody>
          <a:bodyPr>
            <a:normAutofit/>
          </a:bodyPr>
          <a:lstStyle/>
          <a:p>
            <a:r>
              <a:rPr lang="en-US" dirty="0"/>
              <a:t>Map of Earth’s Plate Boundaries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7827562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did we notice about how plates move?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09454" y="6506308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78953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40118" cy="990600"/>
          </a:xfrm>
        </p:spPr>
        <p:txBody>
          <a:bodyPr>
            <a:normAutofit/>
          </a:bodyPr>
          <a:lstStyle/>
          <a:p>
            <a:r>
              <a:rPr lang="en-US" dirty="0"/>
              <a:t>How Do Earth’s Plates Move?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2319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5760"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Where on the boundary map did we notice Earth’s plates moving in these ways?</a:t>
            </a:r>
          </a:p>
          <a:p>
            <a:pPr marL="731520"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Toward each other (colliding)</a:t>
            </a:r>
          </a:p>
          <a:p>
            <a:pPr marL="731520" indent="-36576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Away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from each other</a:t>
            </a:r>
          </a:p>
          <a:p>
            <a:pPr marL="731520" indent="-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Side to side (sliding past each other)</a:t>
            </a:r>
          </a:p>
          <a:p>
            <a:pPr marL="365760" indent="-36576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did we decide might happen when two of Earth’s crustal plates collide?</a:t>
            </a:r>
          </a:p>
        </p:txBody>
      </p:sp>
    </p:spTree>
    <p:extLst>
      <p:ext uri="{BB962C8B-B14F-4D97-AF65-F5344CB8AC3E}">
        <p14:creationId xmlns:p14="http://schemas.microsoft.com/office/powerpoint/2010/main" xmlns="" val="378953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this lesson, we’ll continue investigating our focus question from last time:</a:t>
            </a:r>
          </a:p>
          <a:p>
            <a:pPr marL="731520" indent="0">
              <a:spcBef>
                <a:spcPts val="1800"/>
              </a:spcBef>
              <a:buNone/>
            </a:pPr>
            <a:r>
              <a:rPr lang="en-US" sz="3200" i="1" dirty="0"/>
              <a:t>What evidence can we find to support </a:t>
            </a:r>
            <a:br>
              <a:rPr lang="en-US" sz="3200" i="1" dirty="0"/>
            </a:br>
            <a:r>
              <a:rPr lang="en-US" sz="3200" i="1" dirty="0"/>
              <a:t>the idea that mountains form when </a:t>
            </a:r>
            <a:br>
              <a:rPr lang="en-US" sz="3200" i="1" dirty="0"/>
            </a:br>
            <a:r>
              <a:rPr lang="en-US" sz="3200" i="1" dirty="0"/>
              <a:t>Earth’s crustal plates collide?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9988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D7EB95-13A9-48C9-9C60-477F1B15E0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57654"/>
            <a:ext cx="8382000" cy="5319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14400"/>
          </a:xfrm>
        </p:spPr>
        <p:txBody>
          <a:bodyPr>
            <a:normAutofit/>
          </a:bodyPr>
          <a:lstStyle/>
          <a:p>
            <a:r>
              <a:rPr lang="en-US" dirty="0"/>
              <a:t>Investigation: Comparing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D383F5-1C7B-4B9D-A44C-201A1F3A8894}"/>
              </a:ext>
            </a:extLst>
          </p:cNvPr>
          <p:cNvSpPr txBox="1"/>
          <p:nvPr/>
        </p:nvSpPr>
        <p:spPr>
          <a:xfrm>
            <a:off x="7584831" y="635388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USGS</a:t>
            </a:r>
          </a:p>
        </p:txBody>
      </p:sp>
    </p:spTree>
    <p:extLst>
      <p:ext uri="{BB962C8B-B14F-4D97-AF65-F5344CB8AC3E}">
        <p14:creationId xmlns:p14="http://schemas.microsoft.com/office/powerpoint/2010/main" xmlns="" val="92926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Investigation: Comparing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257800"/>
          </a:xfrm>
        </p:spPr>
        <p:txBody>
          <a:bodyPr/>
          <a:lstStyle/>
          <a:p>
            <a:pPr marL="365760" indent="-365760">
              <a:buFont typeface="+mj-lt"/>
              <a:buAutoNum type="arabicPeriod"/>
            </a:pPr>
            <a:r>
              <a:rPr lang="en-US" sz="2700" dirty="0"/>
              <a:t>Compare these two maps:</a:t>
            </a:r>
          </a:p>
          <a:p>
            <a:pPr marL="731520" indent="-365760">
              <a:spcBef>
                <a:spcPts val="600"/>
              </a:spcBef>
            </a:pPr>
            <a:r>
              <a:rPr lang="en-US" sz="2700" dirty="0"/>
              <a:t>Physical Map of the World (handout 4.2) </a:t>
            </a:r>
          </a:p>
          <a:p>
            <a:pPr marL="731520" indent="-365760">
              <a:spcBef>
                <a:spcPts val="300"/>
              </a:spcBef>
            </a:pPr>
            <a:r>
              <a:rPr lang="en-US" sz="2700" dirty="0"/>
              <a:t>Map of Plate Boundaries around the World (handout 4.1 from the last lesson)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 startAt="2"/>
            </a:pPr>
            <a:r>
              <a:rPr lang="en-US" sz="2700" dirty="0"/>
              <a:t>What landforms do you see on the physical map that appear in the </a:t>
            </a:r>
            <a:r>
              <a:rPr lang="en-US" sz="2700" b="1" dirty="0"/>
              <a:t>same areas </a:t>
            </a:r>
            <a:r>
              <a:rPr lang="en-US" sz="2700" dirty="0"/>
              <a:t>where Earth’s plates collide on the map of plate boundaries?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 startAt="3"/>
            </a:pPr>
            <a:r>
              <a:rPr lang="en-US" sz="2700" dirty="0"/>
              <a:t>Complete this sentence in your notebooks: </a:t>
            </a:r>
          </a:p>
          <a:p>
            <a:pPr marL="731520" indent="0">
              <a:spcBef>
                <a:spcPts val="600"/>
              </a:spcBef>
              <a:buNone/>
            </a:pPr>
            <a:r>
              <a:rPr lang="en-US" sz="2700" i="1" dirty="0"/>
              <a:t>We notice _______________ on the physical map where Earth’s plates collided on the boundaries map.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 startAt="4"/>
            </a:pPr>
            <a:r>
              <a:rPr lang="en-US" sz="2700" b="1" dirty="0"/>
              <a:t>Is this what you predicted you would see?</a:t>
            </a:r>
          </a:p>
          <a:p>
            <a:pPr marL="365760" indent="-365760">
              <a:buFont typeface="+mj-lt"/>
              <a:buAutoNum type="arabicPeriod" startAt="4"/>
            </a:pPr>
            <a:endParaRPr lang="en-US" sz="28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3775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Investigation: Comparing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8077200" cy="3429000"/>
          </a:xfrm>
        </p:spPr>
        <p:txBody>
          <a:bodyPr/>
          <a:lstStyle/>
          <a:p>
            <a:pPr marL="365760" indent="-365760">
              <a:buNone/>
            </a:pPr>
            <a:r>
              <a:rPr lang="en-US" sz="3000" dirty="0"/>
              <a:t>Do you agree or disagree with this statement?</a:t>
            </a:r>
          </a:p>
          <a:p>
            <a:pPr marL="365760" indent="-365760">
              <a:spcBef>
                <a:spcPts val="1200"/>
              </a:spcBef>
              <a:buNone/>
            </a:pPr>
            <a:r>
              <a:rPr lang="en-US" sz="3000" b="1" dirty="0"/>
              <a:t>Sentence starters:</a:t>
            </a:r>
          </a:p>
          <a:p>
            <a:pPr marL="365760" indent="-365760"/>
            <a:r>
              <a:rPr lang="en-US" sz="3000" i="1" dirty="0"/>
              <a:t>I </a:t>
            </a:r>
            <a:r>
              <a:rPr lang="en-US" sz="3000" b="1" i="1" dirty="0"/>
              <a:t>AGREE</a:t>
            </a:r>
            <a:r>
              <a:rPr lang="en-US" sz="3000" i="1" dirty="0"/>
              <a:t> with this statement. </a:t>
            </a:r>
            <a:br>
              <a:rPr lang="en-US" sz="3000" i="1" dirty="0"/>
            </a:br>
            <a:r>
              <a:rPr lang="en-US" sz="3000" i="1" dirty="0"/>
              <a:t>My evidence is _______________________.</a:t>
            </a:r>
          </a:p>
          <a:p>
            <a:pPr marL="365760" indent="-365760">
              <a:spcBef>
                <a:spcPts val="2400"/>
              </a:spcBef>
            </a:pPr>
            <a:r>
              <a:rPr lang="en-US" sz="3000" i="1" dirty="0"/>
              <a:t>I </a:t>
            </a:r>
            <a:r>
              <a:rPr lang="en-US" sz="3000" b="1" i="1" dirty="0"/>
              <a:t>DON’T AGREE </a:t>
            </a:r>
            <a:r>
              <a:rPr lang="en-US" sz="3000" i="1" dirty="0"/>
              <a:t>with this statement. </a:t>
            </a:r>
            <a:br>
              <a:rPr lang="en-US" sz="3000" i="1" dirty="0"/>
            </a:br>
            <a:r>
              <a:rPr lang="en-US" sz="3000" i="1" dirty="0"/>
              <a:t>My evidence is _______________________.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600200"/>
            <a:ext cx="5486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Mountain ranges form where </a:t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Earth’s plates collide.</a:t>
            </a:r>
          </a:p>
        </p:txBody>
      </p:sp>
    </p:spTree>
    <p:extLst>
      <p:ext uri="{BB962C8B-B14F-4D97-AF65-F5344CB8AC3E}">
        <p14:creationId xmlns:p14="http://schemas.microsoft.com/office/powerpoint/2010/main" xmlns="" val="319389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762000"/>
          </a:xfrm>
        </p:spPr>
        <p:txBody>
          <a:bodyPr>
            <a:normAutofit/>
          </a:bodyPr>
          <a:lstStyle/>
          <a:p>
            <a:r>
              <a:rPr lang="en-US" dirty="0"/>
              <a:t>Investigation: Comparing Maps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BB6C2F-0C39-4CBC-BA2F-A185D052D2AB}"/>
              </a:ext>
            </a:extLst>
          </p:cNvPr>
          <p:cNvSpPr txBox="1"/>
          <p:nvPr/>
        </p:nvSpPr>
        <p:spPr>
          <a:xfrm>
            <a:off x="7467600" y="6172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2B1255-C596-4CD3-8049-08D77796D5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371600"/>
            <a:ext cx="784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13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Investigation: Comparing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257800"/>
          </a:xfrm>
        </p:spPr>
        <p:txBody>
          <a:bodyPr/>
          <a:lstStyle/>
          <a:p>
            <a:pPr marL="365760" indent="-365760">
              <a:buFont typeface="+mj-lt"/>
              <a:buAutoNum type="arabicPeriod"/>
            </a:pPr>
            <a:r>
              <a:rPr lang="en-US" sz="2800" dirty="0"/>
              <a:t>Compare these two </a:t>
            </a:r>
            <a:r>
              <a:rPr lang="en-US" sz="2800" dirty="0" smtClean="0"/>
              <a:t>maps and discuss your observations:</a:t>
            </a:r>
            <a:endParaRPr lang="en-US" sz="2800" dirty="0"/>
          </a:p>
          <a:p>
            <a:pPr marL="731520" indent="-365760">
              <a:spcBef>
                <a:spcPts val="600"/>
              </a:spcBef>
            </a:pPr>
            <a:r>
              <a:rPr lang="en-US" sz="2800" dirty="0" smtClean="0"/>
              <a:t>Volcanoes and Earthquakes around the </a:t>
            </a:r>
            <a:r>
              <a:rPr lang="en-US" sz="2800" dirty="0"/>
              <a:t>World (handout 4.2) </a:t>
            </a:r>
          </a:p>
          <a:p>
            <a:pPr marL="731520" indent="-365760">
              <a:spcBef>
                <a:spcPts val="300"/>
              </a:spcBef>
            </a:pPr>
            <a:r>
              <a:rPr lang="en-US" sz="2800" dirty="0"/>
              <a:t>Map of Plate Boundaries around the World (handout 4.1 from the last lesson)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 startAt="2"/>
            </a:pPr>
            <a:r>
              <a:rPr lang="en-US" sz="2800" dirty="0" smtClean="0"/>
              <a:t>What patterns do you notice when you compare the </a:t>
            </a:r>
            <a:r>
              <a:rPr lang="en-US" sz="2800" dirty="0" smtClean="0"/>
              <a:t>maps</a:t>
            </a:r>
            <a:r>
              <a:rPr lang="en-US" sz="2800" dirty="0" smtClean="0"/>
              <a:t>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 startAt="2"/>
            </a:pPr>
            <a:r>
              <a:rPr lang="en-US" sz="2800" dirty="0" smtClean="0"/>
              <a:t>What do you notice about the locations of volcanoes and earthquakes?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 startAt="2"/>
            </a:pPr>
            <a:r>
              <a:rPr lang="en-US" sz="2800" dirty="0" smtClean="0"/>
              <a:t>Record these patterns in your science notebooks.</a:t>
            </a:r>
          </a:p>
          <a:p>
            <a:pPr marL="365760" indent="-365760">
              <a:buFont typeface="+mj-lt"/>
              <a:buAutoNum type="arabicPeriod" startAt="4"/>
            </a:pPr>
            <a:endParaRPr lang="en-US" sz="28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37754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700</Words>
  <Application>Microsoft Office PowerPoint</Application>
  <PresentationFormat>On-screen Show (4:3)</PresentationFormat>
  <Paragraphs>104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 Earth’s changing surface Lesson 4b</vt:lpstr>
      <vt:lpstr>Map of Earth’s Plate Boundaries</vt:lpstr>
      <vt:lpstr>How Do Earth’s Plates Move?</vt:lpstr>
      <vt:lpstr>Today’s Focus Question</vt:lpstr>
      <vt:lpstr>Investigation: Comparing Maps</vt:lpstr>
      <vt:lpstr>Investigation: Comparing Maps</vt:lpstr>
      <vt:lpstr>Investigation: Comparing Maps</vt:lpstr>
      <vt:lpstr>Investigation: Comparing Maps</vt:lpstr>
      <vt:lpstr>Investigation: Comparing Maps</vt:lpstr>
      <vt:lpstr>Plate Collisions and Mountain Building</vt:lpstr>
      <vt:lpstr>Earth’s Crustal Plates</vt:lpstr>
      <vt:lpstr>Earth’s Crustal Plates</vt:lpstr>
      <vt:lpstr>Key Science Ideas</vt:lpstr>
      <vt:lpstr>Let’s Summarize!</vt:lpstr>
      <vt:lpstr>Revise Your Bubble Maps</vt:lpstr>
      <vt:lpstr>Show What You Know!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153</cp:revision>
  <dcterms:created xsi:type="dcterms:W3CDTF">2014-06-10T18:20:14Z</dcterms:created>
  <dcterms:modified xsi:type="dcterms:W3CDTF">2019-06-06T18:32:42Z</dcterms:modified>
</cp:coreProperties>
</file>