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99" r:id="rId2"/>
    <p:sldId id="337" r:id="rId3"/>
    <p:sldId id="335" r:id="rId4"/>
    <p:sldId id="355" r:id="rId5"/>
    <p:sldId id="339" r:id="rId6"/>
    <p:sldId id="356" r:id="rId7"/>
    <p:sldId id="340" r:id="rId8"/>
    <p:sldId id="357" r:id="rId9"/>
    <p:sldId id="345" r:id="rId10"/>
    <p:sldId id="359" r:id="rId11"/>
    <p:sldId id="361" r:id="rId12"/>
    <p:sldId id="336" r:id="rId13"/>
    <p:sldId id="35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Luce" initials="SL" lastIdx="1" clrIdx="0"/>
  <p:cmAuthor id="1" name="Justine Newell" initials="J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729" autoAdjust="0"/>
  </p:normalViewPr>
  <p:slideViewPr>
    <p:cSldViewPr>
      <p:cViewPr varScale="1">
        <p:scale>
          <a:sx n="100" d="100"/>
          <a:sy n="100" d="100"/>
        </p:scale>
        <p:origin x="58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8/12/2019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8756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636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87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28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84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63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38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38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25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25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483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483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8486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energy transfer </a:t>
            </a:r>
            <a:br>
              <a:rPr lang="en-US" altLang="en-US" dirty="0"/>
            </a:br>
            <a:r>
              <a:rPr lang="en-US" altLang="en-US" dirty="0"/>
              <a:t>Lesson 1a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How Do We Know Whether Something Has Energy?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48006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6" t="10564" r="3623" b="5182"/>
          <a:stretch/>
        </p:blipFill>
        <p:spPr bwMode="auto">
          <a:xfrm>
            <a:off x="3282950" y="49276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0" y="48768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901406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427562"/>
              </p:ext>
            </p:extLst>
          </p:nvPr>
        </p:nvGraphicFramePr>
        <p:xfrm>
          <a:off x="762000" y="1524000"/>
          <a:ext cx="7620000" cy="4952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757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alibri" pitchFamily="34" charset="0"/>
                        </a:rPr>
                        <a:t>Object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Calibri" pitchFamily="34" charset="0"/>
                        </a:rPr>
                        <a:t>Evidence of</a:t>
                      </a:r>
                      <a:r>
                        <a:rPr lang="en-US" sz="3000" baseline="0" dirty="0">
                          <a:latin typeface="Calibri" pitchFamily="34" charset="0"/>
                        </a:rPr>
                        <a:t> Energy</a:t>
                      </a:r>
                      <a:endParaRPr lang="en-US" sz="3000" dirty="0">
                        <a:latin typeface="Calibri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7571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alibri" pitchFamily="34" charset="0"/>
                        </a:rPr>
                        <a:t>Our bodies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alibri" pitchFamily="34" charset="0"/>
                        </a:rPr>
                        <a:t>They move;</a:t>
                      </a:r>
                      <a:r>
                        <a:rPr lang="en-US" sz="2800" baseline="0" dirty="0">
                          <a:latin typeface="Calibri" pitchFamily="34" charset="0"/>
                        </a:rPr>
                        <a:t> they make sound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7571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alibri" pitchFamily="34" charset="0"/>
                        </a:rPr>
                        <a:t>A match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alibri" pitchFamily="34" charset="0"/>
                        </a:rPr>
                        <a:t>Light</a:t>
                      </a:r>
                      <a:r>
                        <a:rPr lang="en-US" sz="2800" baseline="0" dirty="0">
                          <a:latin typeface="Calibri" pitchFamily="34" charset="0"/>
                        </a:rPr>
                        <a:t>; fire; heat; burning</a:t>
                      </a:r>
                      <a:endParaRPr lang="en-US" sz="28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75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75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75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75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6096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Calibri" pitchFamily="34" charset="0"/>
              </a:rPr>
              <a:t>Let’s Review Our Evidence</a:t>
            </a:r>
          </a:p>
        </p:txBody>
      </p:sp>
    </p:spTree>
    <p:extLst>
      <p:ext uri="{BB962C8B-B14F-4D97-AF65-F5344CB8AC3E}">
        <p14:creationId xmlns:p14="http://schemas.microsoft.com/office/powerpoint/2010/main" val="3185417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D2533C"/>
                </a:solidFill>
                <a:latin typeface="Calibri" charset="0"/>
              </a:rPr>
              <a:t>Using Our Senses to Detect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0772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You used your SENSES to figure out whether something has energy.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dirty="0"/>
              <a:t>You </a:t>
            </a:r>
            <a:r>
              <a:rPr lang="en-US" sz="3200" b="1" dirty="0"/>
              <a:t>saw</a:t>
            </a:r>
            <a:r>
              <a:rPr lang="en-US" sz="3200" dirty="0"/>
              <a:t> your classmates move and the match light up.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dirty="0"/>
              <a:t>You </a:t>
            </a:r>
            <a:r>
              <a:rPr lang="en-US" sz="3200" b="1" dirty="0"/>
              <a:t>heard</a:t>
            </a:r>
            <a:r>
              <a:rPr lang="en-US" sz="3200" dirty="0"/>
              <a:t> classmates being noisy and the match strike the matchbox.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dirty="0"/>
              <a:t>You may have </a:t>
            </a:r>
            <a:r>
              <a:rPr lang="en-US" sz="3200" b="1" dirty="0"/>
              <a:t>felt</a:t>
            </a:r>
            <a:r>
              <a:rPr lang="en-US" sz="3200" dirty="0"/>
              <a:t> yourself getting hot and </a:t>
            </a:r>
            <a:r>
              <a:rPr lang="en-US" sz="3200" b="1" dirty="0"/>
              <a:t>smelled</a:t>
            </a:r>
            <a:r>
              <a:rPr lang="en-US" sz="3200" dirty="0"/>
              <a:t> the match burning.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dirty="0"/>
              <a:t>All of these senses helped you gather evidence of energy!</a:t>
            </a:r>
          </a:p>
        </p:txBody>
      </p:sp>
    </p:spTree>
    <p:extLst>
      <p:ext uri="{BB962C8B-B14F-4D97-AF65-F5344CB8AC3E}">
        <p14:creationId xmlns:p14="http://schemas.microsoft.com/office/powerpoint/2010/main" val="3643335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990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400" dirty="0">
                <a:solidFill>
                  <a:srgbClr val="D2533C"/>
                </a:solidFill>
                <a:latin typeface="Calibri"/>
              </a:rPr>
              <a:t>Let’s Summarize!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153400" cy="5410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200" b="1" dirty="0"/>
              <a:t>Focus question: </a:t>
            </a:r>
            <a:r>
              <a:rPr lang="en-US" sz="3200" i="1" dirty="0"/>
              <a:t>Who do we know whether something has energy?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200" dirty="0"/>
              <a:t>Think about your observations and the evidence of energy we gathered today. Then complete this sentence in your science notebook: </a:t>
            </a:r>
          </a:p>
          <a:p>
            <a:pPr marL="731520" indent="0">
              <a:spcBef>
                <a:spcPts val="1200"/>
              </a:spcBef>
              <a:buNone/>
            </a:pPr>
            <a:r>
              <a:rPr lang="en-US" sz="3200" i="1" dirty="0"/>
              <a:t>I know if something has energy </a:t>
            </a:r>
            <a:br>
              <a:rPr lang="en-US" sz="3200" i="1" dirty="0"/>
            </a:br>
            <a:r>
              <a:rPr lang="en-US" sz="3200" i="1" dirty="0"/>
              <a:t>because it _________________.</a:t>
            </a:r>
          </a:p>
          <a:p>
            <a:pPr marL="0" lvl="1" indent="0">
              <a:spcBef>
                <a:spcPts val="2400"/>
              </a:spcBef>
              <a:buNone/>
            </a:pPr>
            <a:r>
              <a:rPr lang="en-US" sz="3200" b="1" dirty="0"/>
              <a:t>For extra credit: </a:t>
            </a:r>
            <a:r>
              <a:rPr lang="en-US" sz="3200" dirty="0"/>
              <a:t>How did your senses help you find evidence of energy?</a:t>
            </a:r>
          </a:p>
        </p:txBody>
      </p:sp>
    </p:spTree>
    <p:extLst>
      <p:ext uri="{BB962C8B-B14F-4D97-AF65-F5344CB8AC3E}">
        <p14:creationId xmlns:p14="http://schemas.microsoft.com/office/powerpoint/2010/main" val="2389092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solidFill>
                  <a:srgbClr val="000000"/>
                </a:solidFill>
                <a:latin typeface="Calibri" charset="0"/>
              </a:rPr>
              <a:t>In our next lesson, you’ll become energy detectives and use your senses to gather more evidence of energy in everyday objects.</a:t>
            </a:r>
          </a:p>
        </p:txBody>
      </p:sp>
    </p:spTree>
    <p:extLst>
      <p:ext uri="{BB962C8B-B14F-4D97-AF65-F5344CB8AC3E}">
        <p14:creationId xmlns:p14="http://schemas.microsoft.com/office/powerpoint/2010/main" val="1334610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Unit Central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does the energy of an object move and change?</a:t>
            </a:r>
          </a:p>
        </p:txBody>
      </p:sp>
    </p:spTree>
    <p:extLst>
      <p:ext uri="{BB962C8B-B14F-4D97-AF65-F5344CB8AC3E}">
        <p14:creationId xmlns:p14="http://schemas.microsoft.com/office/powerpoint/2010/main" val="2638816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Today’s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do we know whether something has energy?</a:t>
            </a:r>
          </a:p>
        </p:txBody>
      </p:sp>
    </p:spTree>
    <p:extLst>
      <p:ext uri="{BB962C8B-B14F-4D97-AF65-F5344CB8AC3E}">
        <p14:creationId xmlns:p14="http://schemas.microsoft.com/office/powerpoint/2010/main" val="2183938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Looking for Evidence of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How might we find evidence of energy in the world around us?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How might we tell that something has energy?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990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400" dirty="0"/>
              <a:t>What Is Your Evidence?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What did you do to show that you had a lot of energy?</a:t>
            </a:r>
          </a:p>
          <a:p>
            <a:pPr marL="365760" indent="-365760">
              <a:spcBef>
                <a:spcPts val="1800"/>
              </a:spcBef>
            </a:pPr>
            <a:r>
              <a:rPr lang="en-US" sz="3200" dirty="0"/>
              <a:t>What evidence of energy did you observe among your classmates?</a:t>
            </a:r>
          </a:p>
        </p:txBody>
      </p:sp>
    </p:spTree>
    <p:extLst>
      <p:ext uri="{BB962C8B-B14F-4D97-AF65-F5344CB8AC3E}">
        <p14:creationId xmlns:p14="http://schemas.microsoft.com/office/powerpoint/2010/main" val="2438955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990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400" dirty="0"/>
              <a:t>What Is Your Evidence?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4876800"/>
          </a:xfrm>
        </p:spPr>
        <p:txBody>
          <a:bodyPr/>
          <a:lstStyle/>
          <a:p>
            <a:pPr marL="365760" indent="-365760">
              <a:spcBef>
                <a:spcPts val="1800"/>
              </a:spcBef>
            </a:pPr>
            <a:r>
              <a:rPr lang="en-US" sz="3200" dirty="0"/>
              <a:t>What did you do to show that you had very little energy or no energy at all?</a:t>
            </a:r>
          </a:p>
          <a:p>
            <a:pPr marL="365760" indent="-365760">
              <a:spcBef>
                <a:spcPts val="1800"/>
              </a:spcBef>
            </a:pPr>
            <a:r>
              <a:rPr lang="en-US" sz="3200" dirty="0"/>
              <a:t>Did you observe any evidence of energy among your classmates? If so, what evidence did you see?</a:t>
            </a:r>
          </a:p>
          <a:p>
            <a:pPr marL="365760" indent="-365760">
              <a:spcBef>
                <a:spcPts val="1800"/>
              </a:spcBef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38955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200" dirty="0"/>
              <a:t>Investigation: Does a Match Have Energy?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Do you think a match has energy? Why or why not?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590800"/>
            <a:ext cx="5323668" cy="356377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62600" y="6172200"/>
            <a:ext cx="1740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Pexels.com</a:t>
            </a:r>
          </a:p>
        </p:txBody>
      </p:sp>
    </p:spTree>
    <p:extLst>
      <p:ext uri="{BB962C8B-B14F-4D97-AF65-F5344CB8AC3E}">
        <p14:creationId xmlns:p14="http://schemas.microsoft.com/office/powerpoint/2010/main" val="1584297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200" dirty="0"/>
              <a:t>Investigation: Does a Match Have Energy?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Does a lighted match have energy? What’s your evidence?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756178"/>
            <a:ext cx="7620000" cy="356842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629400" y="6277690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Pixabay.com</a:t>
            </a:r>
          </a:p>
        </p:txBody>
      </p:sp>
    </p:spTree>
    <p:extLst>
      <p:ext uri="{BB962C8B-B14F-4D97-AF65-F5344CB8AC3E}">
        <p14:creationId xmlns:p14="http://schemas.microsoft.com/office/powerpoint/2010/main" val="1584297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427562"/>
              </p:ext>
            </p:extLst>
          </p:nvPr>
        </p:nvGraphicFramePr>
        <p:xfrm>
          <a:off x="609600" y="1524000"/>
          <a:ext cx="8001000" cy="4952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7571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Object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Evidence of</a:t>
                      </a:r>
                      <a:r>
                        <a:rPr lang="en-US" sz="2400" baseline="0"/>
                        <a:t> Energy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75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75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75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75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75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75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6096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Calibri" pitchFamily="34" charset="0"/>
              </a:rPr>
              <a:t>Create a Data Table</a:t>
            </a:r>
          </a:p>
        </p:txBody>
      </p:sp>
    </p:spTree>
    <p:extLst>
      <p:ext uri="{BB962C8B-B14F-4D97-AF65-F5344CB8AC3E}">
        <p14:creationId xmlns:p14="http://schemas.microsoft.com/office/powerpoint/2010/main" val="31854178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338</Words>
  <Application>Microsoft Office PowerPoint</Application>
  <PresentationFormat>On-screen Show (4:3)</PresentationFormat>
  <Paragraphs>62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Clarity</vt:lpstr>
      <vt:lpstr>energy transfer  Lesson 1a</vt:lpstr>
      <vt:lpstr>Unit Central Question</vt:lpstr>
      <vt:lpstr>Today’s Focus Question</vt:lpstr>
      <vt:lpstr>Looking for Evidence of Energy</vt:lpstr>
      <vt:lpstr> What Is Your Evidence?  </vt:lpstr>
      <vt:lpstr> What Is Your Evidence?  </vt:lpstr>
      <vt:lpstr> Investigation: Does a Match Have Energy? </vt:lpstr>
      <vt:lpstr> Investigation: Does a Match Have Energy? </vt:lpstr>
      <vt:lpstr>PowerPoint Presentation</vt:lpstr>
      <vt:lpstr>PowerPoint Presentation</vt:lpstr>
      <vt:lpstr>Using Our Senses to Detect Energy</vt:lpstr>
      <vt:lpstr> Let’s Summarize! </vt:lpstr>
      <vt:lpstr>Next Time</vt:lpstr>
    </vt:vector>
  </TitlesOfParts>
  <Company>BSCS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Mai Ngoc Tran</cp:lastModifiedBy>
  <cp:revision>116</cp:revision>
  <dcterms:created xsi:type="dcterms:W3CDTF">2014-06-10T18:20:14Z</dcterms:created>
  <dcterms:modified xsi:type="dcterms:W3CDTF">2019-08-12T17:19:36Z</dcterms:modified>
</cp:coreProperties>
</file>