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9" r:id="rId2"/>
    <p:sldId id="344" r:id="rId3"/>
    <p:sldId id="335" r:id="rId4"/>
    <p:sldId id="338" r:id="rId5"/>
    <p:sldId id="339" r:id="rId6"/>
    <p:sldId id="345" r:id="rId7"/>
    <p:sldId id="346" r:id="rId8"/>
    <p:sldId id="34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54" autoAdjust="0"/>
  </p:normalViewPr>
  <p:slideViewPr>
    <p:cSldViewPr>
      <p:cViewPr varScale="1">
        <p:scale>
          <a:sx n="108" d="100"/>
          <a:sy n="108" d="100"/>
        </p:scale>
        <p:origin x="3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945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31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97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57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2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14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27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4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486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energy transfer</a:t>
            </a:r>
            <a:br>
              <a:rPr lang="en-US" altLang="en-US" dirty="0"/>
            </a:br>
            <a:r>
              <a:rPr lang="en-US" altLang="en-US" dirty="0"/>
              <a:t>Lesson 6a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Can Knowing about Energy Help to Solve Problems?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Review: Energy-Flow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In previous lessons, we created energy-flow diagrams to show how energy moves and changes in different objects.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/>
              <a:t>What did those diagrams show us about how energy moves and changes?</a:t>
            </a:r>
          </a:p>
        </p:txBody>
      </p:sp>
    </p:spTree>
    <p:extLst>
      <p:ext uri="{BB962C8B-B14F-4D97-AF65-F5344CB8AC3E}">
        <p14:creationId xmlns:p14="http://schemas.microsoft.com/office/powerpoint/2010/main" val="36067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can knowing about energy help us solve problems?</a:t>
            </a:r>
          </a:p>
        </p:txBody>
      </p:sp>
    </p:spTree>
    <p:extLst>
      <p:ext uri="{BB962C8B-B14F-4D97-AF65-F5344CB8AC3E}">
        <p14:creationId xmlns:p14="http://schemas.microsoft.com/office/powerpoint/2010/main" val="218393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300" dirty="0"/>
              <a:t>Investigation: Solving Mumford’s Problem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Let’s review Mumford’s problem.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pPr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200" dirty="0"/>
              <a:t>What ideas can you think of for solving his problem? (Don’t forget about energy!)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2995613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362200"/>
            <a:ext cx="2875915" cy="21859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D0B205E-C4C7-40DC-939D-1DD0FB9935F9}"/>
              </a:ext>
            </a:extLst>
          </p:cNvPr>
          <p:cNvSpPr txBox="1"/>
          <p:nvPr/>
        </p:nvSpPr>
        <p:spPr>
          <a:xfrm>
            <a:off x="3346941" y="4516666"/>
            <a:ext cx="10214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Courtesy of BSCS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F20D73-73E9-437E-91DF-AE8044AB06C6}"/>
              </a:ext>
            </a:extLst>
          </p:cNvPr>
          <p:cNvSpPr txBox="1"/>
          <p:nvPr/>
        </p:nvSpPr>
        <p:spPr>
          <a:xfrm>
            <a:off x="6637301" y="4516666"/>
            <a:ext cx="10214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298485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200" dirty="0"/>
              <a:t>Investigation: Solving Mumford’s Problem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0292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800" b="1" dirty="0"/>
              <a:t>Reminders: </a:t>
            </a:r>
          </a:p>
          <a:p>
            <a:pPr marL="731520" indent="-365760">
              <a:spcBef>
                <a:spcPts val="600"/>
              </a:spcBef>
            </a:pPr>
            <a:r>
              <a:rPr lang="en-US" sz="2800" dirty="0"/>
              <a:t>Carefully follow the guidelines on your handout.</a:t>
            </a:r>
          </a:p>
          <a:p>
            <a:pPr marL="731520" indent="-365760">
              <a:spcBef>
                <a:spcPts val="600"/>
              </a:spcBef>
            </a:pPr>
            <a:r>
              <a:rPr lang="en-US" sz="2800" dirty="0"/>
              <a:t>Make sure to check off each requirement on the list as you complete it.</a:t>
            </a:r>
          </a:p>
          <a:p>
            <a:pPr marL="731520" indent="-365760">
              <a:spcBef>
                <a:spcPts val="600"/>
              </a:spcBef>
            </a:pPr>
            <a:r>
              <a:rPr lang="en-US" sz="2800" dirty="0"/>
              <a:t>To solve this problem, your device needs to include </a:t>
            </a:r>
            <a:r>
              <a:rPr lang="en-US" sz="2800" b="1" dirty="0"/>
              <a:t>at least one </a:t>
            </a:r>
            <a:r>
              <a:rPr lang="en-US" sz="2800" dirty="0"/>
              <a:t>energy transfer or energy transformation (change).</a:t>
            </a:r>
          </a:p>
          <a:p>
            <a:pPr marL="731520" indent="-365760">
              <a:spcBef>
                <a:spcPts val="600"/>
              </a:spcBef>
            </a:pPr>
            <a:r>
              <a:rPr lang="en-US" sz="2800" dirty="0"/>
              <a:t>The key to success is showing how energy can be used to solve Mumford’s problem. </a:t>
            </a:r>
          </a:p>
          <a:p>
            <a:pPr marL="731520" indent="-365760">
              <a:spcBef>
                <a:spcPts val="600"/>
              </a:spcBef>
            </a:pPr>
            <a:r>
              <a:rPr lang="en-US" sz="2800" dirty="0"/>
              <a:t>Your device doesn’t need to be complicated. </a:t>
            </a:r>
            <a:r>
              <a:rPr lang="en-US" sz="2800" b="1" dirty="0"/>
              <a:t>A simple design is best!</a:t>
            </a:r>
          </a:p>
          <a:p>
            <a:pPr marL="0" indent="0">
              <a:spcBef>
                <a:spcPts val="1200"/>
              </a:spcBef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452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D2533C"/>
                </a:solidFill>
                <a:latin typeface="Calibri" charset="0"/>
              </a:rPr>
              <a:t>Did You Solve Mumford’s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153400" cy="53340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Make a sketch of your device in your notebook.</a:t>
            </a:r>
          </a:p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Talk about these questions with your teammates:</a:t>
            </a:r>
          </a:p>
          <a:p>
            <a:pPr marL="731520" indent="-365760">
              <a:spcBef>
                <a:spcPts val="600"/>
              </a:spcBef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Does your device include an energy transfer and/or an energy transformation? </a:t>
            </a:r>
          </a:p>
          <a:p>
            <a:pPr marL="731520" indent="-365760">
              <a:spcBef>
                <a:spcPts val="600"/>
              </a:spcBef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Does your device ring the bell? If not, what changes can you make so your device will ring the bell? (Think about how energy moves and changes in your device!) </a:t>
            </a:r>
          </a:p>
          <a:p>
            <a:pPr marL="731520" indent="-365760">
              <a:spcBef>
                <a:spcPts val="600"/>
              </a:spcBef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Is each member of your team prepared to answer questions about your device?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15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Our focus question: </a:t>
            </a:r>
            <a:r>
              <a:rPr lang="en-US" sz="3000" i="1" dirty="0">
                <a:solidFill>
                  <a:srgbClr val="000000"/>
                </a:solidFill>
                <a:latin typeface="Calibri" charset="0"/>
              </a:rPr>
              <a:t>How can knowing about energy help us solve problems?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Answers these questions in your science notebook: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Where does energy move from place to place or from object to object in your device? 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Where does energy change costumes or transform into another kind of energy in your device? 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Does your device have potential energy? If so, where?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72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8486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You came up with some creative ways to solve Mumford’s paper-delivery problem!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Next time, you’ll create diagrams showing how energy moves and changes in your device.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Isn’t it fun using what we’ve learned about energy to solve everyday problems?</a:t>
            </a:r>
          </a:p>
        </p:txBody>
      </p:sp>
    </p:spTree>
    <p:extLst>
      <p:ext uri="{BB962C8B-B14F-4D97-AF65-F5344CB8AC3E}">
        <p14:creationId xmlns:p14="http://schemas.microsoft.com/office/powerpoint/2010/main" val="2095402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375</Words>
  <Application>Microsoft Office PowerPoint</Application>
  <PresentationFormat>On-screen Show (4:3)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Clarity</vt:lpstr>
      <vt:lpstr>energy transfer Lesson 6a</vt:lpstr>
      <vt:lpstr>Review: Energy-Flow Diagrams</vt:lpstr>
      <vt:lpstr>Today’s Focus Question</vt:lpstr>
      <vt:lpstr> Investigation: Solving Mumford’s Problem </vt:lpstr>
      <vt:lpstr> Investigation: Solving Mumford’s Problem </vt:lpstr>
      <vt:lpstr>Did You Solve Mumford’s Problem?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95</cp:revision>
  <dcterms:created xsi:type="dcterms:W3CDTF">2014-06-10T18:20:14Z</dcterms:created>
  <dcterms:modified xsi:type="dcterms:W3CDTF">2019-08-12T18:34:43Z</dcterms:modified>
</cp:coreProperties>
</file>