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9" r:id="rId2"/>
    <p:sldId id="365" r:id="rId3"/>
    <p:sldId id="363" r:id="rId4"/>
    <p:sldId id="3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  <p:cmAuthor id="2" name="JLonas" initials="JL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16" autoAdjust="0"/>
  </p:normalViewPr>
  <p:slideViewPr>
    <p:cSldViewPr>
      <p:cViewPr>
        <p:scale>
          <a:sx n="70" d="100"/>
          <a:sy n="70" d="100"/>
        </p:scale>
        <p:origin x="-1164" y="-3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7967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113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420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WATER CYCLE lesson 3b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581400"/>
            <a:ext cx="76962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Water Molecules in Three States of Matter</a:t>
            </a: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953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76600" y="5029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953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0292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</a:t>
            </a:r>
            <a:r>
              <a:rPr lang="en-US" i="1" dirty="0" smtClean="0"/>
              <a:t>(Water)</a:t>
            </a:r>
            <a:endParaRPr lang="en-US" i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866" y="1524000"/>
            <a:ext cx="5774267" cy="472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2247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Solid </a:t>
            </a:r>
            <a:r>
              <a:rPr lang="en-US" i="1" dirty="0" smtClean="0"/>
              <a:t>(Ice)</a:t>
            </a:r>
            <a:endParaRPr lang="en-US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387" y="1634706"/>
            <a:ext cx="4809226" cy="48092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51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</a:t>
            </a:r>
            <a:r>
              <a:rPr lang="en-US" i="1" dirty="0" smtClean="0"/>
              <a:t>(Water Vapor)</a:t>
            </a:r>
            <a:endParaRPr lang="en-US" i="1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1676400"/>
            <a:ext cx="5588000" cy="457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087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3331</TotalTime>
  <Words>27</Words>
  <Application>Microsoft Office PowerPoint</Application>
  <PresentationFormat>On-screen Show (4:3)</PresentationFormat>
  <Paragraphs>8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WATER CYCLE lesson 3b</vt:lpstr>
      <vt:lpstr>Liquid (Water)</vt:lpstr>
      <vt:lpstr>Solid (Ice)</vt:lpstr>
      <vt:lpstr>Gas (Water Vapor)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111</cp:revision>
  <dcterms:created xsi:type="dcterms:W3CDTF">2014-06-10T18:20:14Z</dcterms:created>
  <dcterms:modified xsi:type="dcterms:W3CDTF">2018-04-11T19:51:40Z</dcterms:modified>
</cp:coreProperties>
</file>