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9" r:id="rId2"/>
    <p:sldId id="398" r:id="rId3"/>
    <p:sldId id="399" r:id="rId4"/>
    <p:sldId id="3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7" clrIdx="2"/>
  <p:cmAuthor id="3" name="Mai N. Tran" initials="MNT" lastIdx="1" clrIdx="3">
    <p:extLst>
      <p:ext uri="{19B8F6BF-5375-455C-9EA6-DF929625EA0E}">
        <p15:presenceInfo xmlns:p15="http://schemas.microsoft.com/office/powerpoint/2012/main" xmlns="" userId="S-1-5-21-117609710-706699826-1801674531-6083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16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20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Do Water Molecules Move? 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</a:t>
            </a:r>
            <a:r>
              <a:rPr lang="en-US" i="1" dirty="0" smtClean="0"/>
              <a:t>(Water)</a:t>
            </a:r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1524000"/>
            <a:ext cx="4470400" cy="36576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76400"/>
            <a:ext cx="3657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0" indent="-365760"/>
            <a:r>
              <a:rPr lang="en-US" sz="3200" dirty="0">
                <a:solidFill>
                  <a:srgbClr val="0070C0"/>
                </a:solidFill>
              </a:rPr>
              <a:t>H</a:t>
            </a:r>
            <a:r>
              <a:rPr lang="en-US" sz="3200" baseline="-25000" dirty="0">
                <a:solidFill>
                  <a:srgbClr val="0070C0"/>
                </a:solidFill>
              </a:rPr>
              <a:t>2</a:t>
            </a:r>
            <a:r>
              <a:rPr lang="en-US" sz="3200" dirty="0">
                <a:solidFill>
                  <a:srgbClr val="0070C0"/>
                </a:solidFill>
              </a:rPr>
              <a:t>O molecules are joined together.</a:t>
            </a:r>
          </a:p>
          <a:p>
            <a:pPr marL="365760" lvl="0" indent="-365760"/>
            <a:r>
              <a:rPr lang="en-US" sz="3200" dirty="0">
                <a:solidFill>
                  <a:srgbClr val="0070C0"/>
                </a:solidFill>
              </a:rPr>
              <a:t>They are not in a rigid structure.</a:t>
            </a:r>
          </a:p>
          <a:p>
            <a:pPr marL="365760" indent="-365760"/>
            <a:r>
              <a:rPr lang="en-US" sz="3200" dirty="0">
                <a:solidFill>
                  <a:srgbClr val="0070C0"/>
                </a:solidFill>
              </a:rPr>
              <a:t>They can slip past one another.</a:t>
            </a:r>
          </a:p>
        </p:txBody>
      </p:sp>
    </p:spTree>
    <p:extLst>
      <p:ext uri="{BB962C8B-B14F-4D97-AF65-F5344CB8AC3E}">
        <p14:creationId xmlns:p14="http://schemas.microsoft.com/office/powerpoint/2010/main" xmlns="" val="2022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 </a:t>
            </a:r>
            <a:r>
              <a:rPr lang="en-US" i="1" dirty="0" smtClean="0"/>
              <a:t>(Ice)</a:t>
            </a:r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1371600"/>
            <a:ext cx="4267200" cy="42672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657600" cy="4343400"/>
          </a:xfrm>
        </p:spPr>
        <p:txBody>
          <a:bodyPr/>
          <a:lstStyle/>
          <a:p>
            <a:pPr marL="365760" lvl="0" indent="-365760"/>
            <a:r>
              <a:rPr lang="en-US" sz="3200" dirty="0">
                <a:solidFill>
                  <a:srgbClr val="0070C0"/>
                </a:solidFill>
              </a:rPr>
              <a:t>H</a:t>
            </a:r>
            <a:r>
              <a:rPr lang="en-US" sz="3200" baseline="-25000" dirty="0">
                <a:solidFill>
                  <a:srgbClr val="0070C0"/>
                </a:solidFill>
              </a:rPr>
              <a:t>2</a:t>
            </a:r>
            <a:r>
              <a:rPr lang="en-US" sz="3200" dirty="0">
                <a:solidFill>
                  <a:srgbClr val="0070C0"/>
                </a:solidFill>
              </a:rPr>
              <a:t>O molecules are joined together.</a:t>
            </a:r>
          </a:p>
          <a:p>
            <a:pPr marL="365760" lvl="0" indent="-365760"/>
            <a:r>
              <a:rPr lang="en-US" sz="3200" dirty="0">
                <a:solidFill>
                  <a:srgbClr val="0070C0"/>
                </a:solidFill>
              </a:rPr>
              <a:t>They are in a rigid structure.</a:t>
            </a:r>
          </a:p>
          <a:p>
            <a:pPr marL="365760" indent="-365760"/>
            <a:r>
              <a:rPr lang="en-US" sz="3200" dirty="0">
                <a:solidFill>
                  <a:srgbClr val="0070C0"/>
                </a:solidFill>
              </a:rPr>
              <a:t>They vibrate in place.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Gas </a:t>
            </a:r>
            <a:r>
              <a:rPr lang="en-US" i="1" dirty="0" smtClean="0"/>
              <a:t>(Water Vapor)</a:t>
            </a:r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2057400"/>
            <a:ext cx="4470400" cy="36576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752600"/>
            <a:ext cx="3657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0" indent="-365760"/>
            <a:r>
              <a:rPr lang="en-US" sz="3200" dirty="0">
                <a:solidFill>
                  <a:srgbClr val="0070C0"/>
                </a:solidFill>
              </a:rPr>
              <a:t>H</a:t>
            </a:r>
            <a:r>
              <a:rPr lang="en-US" sz="3200" baseline="-25000" dirty="0">
                <a:solidFill>
                  <a:srgbClr val="0070C0"/>
                </a:solidFill>
              </a:rPr>
              <a:t>2</a:t>
            </a:r>
            <a:r>
              <a:rPr lang="en-US" sz="3200" dirty="0">
                <a:solidFill>
                  <a:srgbClr val="0070C0"/>
                </a:solidFill>
              </a:rPr>
              <a:t>O molecules are </a:t>
            </a:r>
            <a:r>
              <a:rPr lang="en-US" sz="3200" dirty="0" smtClean="0">
                <a:solidFill>
                  <a:srgbClr val="0070C0"/>
                </a:solidFill>
              </a:rPr>
              <a:t>separate from each other.</a:t>
            </a:r>
            <a:endParaRPr lang="en-US" sz="3200" dirty="0">
              <a:solidFill>
                <a:srgbClr val="0070C0"/>
              </a:solidFill>
            </a:endParaRPr>
          </a:p>
          <a:p>
            <a:pPr marL="365760" lvl="0" indent="-365760"/>
            <a:r>
              <a:rPr lang="en-US" sz="3200" dirty="0">
                <a:solidFill>
                  <a:srgbClr val="0070C0"/>
                </a:solidFill>
              </a:rPr>
              <a:t>They are not in a rigid structure.</a:t>
            </a:r>
          </a:p>
          <a:p>
            <a:pPr marL="365760" indent="-365760"/>
            <a:r>
              <a:rPr lang="en-US" sz="3200" dirty="0">
                <a:solidFill>
                  <a:srgbClr val="0070C0"/>
                </a:solidFill>
              </a:rPr>
              <a:t>They move very fast all over the place.</a:t>
            </a: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90</Words>
  <Application>Microsoft Office PowerPoint</Application>
  <PresentationFormat>On-screen Show (4:3)</PresentationFormat>
  <Paragraphs>17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WATER CYCLE LESSON 3B</vt:lpstr>
      <vt:lpstr>Liquid (Water)</vt:lpstr>
      <vt:lpstr>Solid (Ice)</vt:lpstr>
      <vt:lpstr>Gas (Water Vapor)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114</cp:revision>
  <dcterms:created xsi:type="dcterms:W3CDTF">2014-06-10T18:20:14Z</dcterms:created>
  <dcterms:modified xsi:type="dcterms:W3CDTF">2018-09-10T17:14:22Z</dcterms:modified>
</cp:coreProperties>
</file>