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63" r:id="rId3"/>
    <p:sldId id="398" r:id="rId4"/>
    <p:sldId id="364" r:id="rId5"/>
    <p:sldId id="391" r:id="rId6"/>
    <p:sldId id="392" r:id="rId7"/>
    <p:sldId id="393" r:id="rId8"/>
    <p:sldId id="396" r:id="rId9"/>
    <p:sldId id="395" r:id="rId10"/>
    <p:sldId id="397" r:id="rId11"/>
    <p:sldId id="375" r:id="rId12"/>
    <p:sldId id="3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16" autoAdjust="0"/>
  </p:normalViewPr>
  <p:slideViewPr>
    <p:cSldViewPr>
      <p:cViewPr>
        <p:scale>
          <a:sx n="70" d="100"/>
          <a:sy n="70" d="100"/>
        </p:scale>
        <p:origin x="-1386" y="2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795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4208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23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596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2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states-of-matt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3B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Why Is Water Sometimes a Liquid, Sometimes a Solid, and Sometimes a Gas?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766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 dirty="0" smtClean="0"/>
              <a:t>Check Your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0" indent="-457200">
              <a:spcBef>
                <a:spcPts val="2400"/>
              </a:spcBef>
              <a:buClr>
                <a:srgbClr val="93A299"/>
              </a:buClr>
              <a:buFont typeface="+mj-lt"/>
              <a:buAutoNum type="arabicPeriod"/>
            </a:pPr>
            <a:r>
              <a:rPr lang="en-US" sz="3000" dirty="0" smtClean="0">
                <a:solidFill>
                  <a:srgbClr val="292934"/>
                </a:solidFill>
              </a:rPr>
              <a:t>What </a:t>
            </a:r>
            <a:r>
              <a:rPr lang="en-US" sz="3000" dirty="0">
                <a:solidFill>
                  <a:srgbClr val="292934"/>
                </a:solidFill>
              </a:rPr>
              <a:t>state of matter do you think these water molecules are in? </a:t>
            </a:r>
            <a:r>
              <a:rPr lang="en-US" sz="3000" dirty="0" smtClean="0"/>
              <a:t>(Use a complete sentence!) </a:t>
            </a:r>
            <a:endParaRPr lang="en-US" sz="3000" dirty="0">
              <a:solidFill>
                <a:srgbClr val="292934"/>
              </a:solidFill>
            </a:endParaRPr>
          </a:p>
          <a:p>
            <a:pPr marL="457200" lvl="0" indent="-457200">
              <a:buClr>
                <a:srgbClr val="93A299"/>
              </a:buClr>
              <a:buFont typeface="+mj-lt"/>
              <a:buAutoNum type="arabicPeriod"/>
            </a:pPr>
            <a:r>
              <a:rPr lang="en-US" sz="3000" dirty="0">
                <a:solidFill>
                  <a:srgbClr val="292934"/>
                </a:solidFill>
              </a:rPr>
              <a:t>What </a:t>
            </a:r>
            <a:r>
              <a:rPr lang="en-US" sz="3000" dirty="0" smtClean="0">
                <a:solidFill>
                  <a:srgbClr val="292934"/>
                </a:solidFill>
              </a:rPr>
              <a:t>key words </a:t>
            </a:r>
            <a:r>
              <a:rPr lang="en-US" sz="3000" dirty="0">
                <a:solidFill>
                  <a:srgbClr val="292934"/>
                </a:solidFill>
              </a:rPr>
              <a:t>or phrases </a:t>
            </a:r>
            <a:r>
              <a:rPr lang="en-US" sz="3000" dirty="0" smtClean="0">
                <a:solidFill>
                  <a:srgbClr val="292934"/>
                </a:solidFill>
              </a:rPr>
              <a:t>could you use </a:t>
            </a:r>
            <a:r>
              <a:rPr lang="en-US" sz="3000" dirty="0">
                <a:solidFill>
                  <a:srgbClr val="292934"/>
                </a:solidFill>
              </a:rPr>
              <a:t>to describe water molecules in this state of matter?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600" y="1447800"/>
            <a:ext cx="4005419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54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81534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Today’s focus question: </a:t>
            </a:r>
            <a:r>
              <a:rPr lang="en-US" sz="3200" i="1" dirty="0" smtClean="0">
                <a:latin typeface="Calibri" pitchFamily="34" charset="0"/>
              </a:rPr>
              <a:t>Why </a:t>
            </a:r>
            <a:r>
              <a:rPr lang="en-US" sz="3200" i="1" dirty="0">
                <a:latin typeface="Calibri" pitchFamily="34" charset="0"/>
              </a:rPr>
              <a:t>is water sometimes a liquid, sometimes a solid, and sometimes a gas? </a:t>
            </a:r>
            <a:endParaRPr lang="en-US" sz="3200" i="1" dirty="0">
              <a:latin typeface="Calibri" pitchFamily="34" charset="0"/>
              <a:ea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Write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 answer to the focus question using ideas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about how water molecules are arranged and move in liquid, solid, and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gaseous states.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7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/>
          <a:lstStyle/>
          <a:p>
            <a:r>
              <a:rPr lang="en-US" dirty="0" smtClean="0"/>
              <a:t>Next Time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Today we </a:t>
            </a:r>
            <a:r>
              <a:rPr lang="en-US" sz="3200" dirty="0"/>
              <a:t>learned about how water molecules move in different </a:t>
            </a:r>
            <a:r>
              <a:rPr lang="en-US" sz="3200" dirty="0" smtClean="0"/>
              <a:t>states </a:t>
            </a:r>
            <a:r>
              <a:rPr lang="en-US" sz="3200" dirty="0"/>
              <a:t>of </a:t>
            </a:r>
            <a:r>
              <a:rPr lang="en-US" sz="3200" dirty="0" smtClean="0"/>
              <a:t>matter.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Next time we’ll use this knowledge to better explain how evaporation and condensation happen.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89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Central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water change in the world around us? Does Earth ever run out of water? </a:t>
            </a:r>
          </a:p>
        </p:txBody>
      </p:sp>
    </p:spTree>
    <p:extLst>
      <p:ext uri="{BB962C8B-B14F-4D97-AF65-F5344CB8AC3E}">
        <p14:creationId xmlns:p14="http://schemas.microsoft.com/office/powerpoint/2010/main" xmlns="" val="17551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Review: Changes in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</a:t>
            </a:r>
            <a:r>
              <a:rPr lang="en-US" sz="3200" dirty="0" smtClean="0"/>
              <a:t>do we </a:t>
            </a:r>
            <a:r>
              <a:rPr lang="en-US" sz="3200" dirty="0"/>
              <a:t>know so far about </a:t>
            </a:r>
            <a:r>
              <a:rPr lang="en-US" sz="3200" dirty="0" smtClean="0"/>
              <a:t>the states </a:t>
            </a:r>
            <a:r>
              <a:rPr lang="en-US" sz="3200" dirty="0"/>
              <a:t>of </a:t>
            </a:r>
            <a:r>
              <a:rPr lang="en-US" sz="3200" dirty="0" smtClean="0"/>
              <a:t>matter and </a:t>
            </a:r>
            <a:r>
              <a:rPr lang="en-US" sz="3200" dirty="0"/>
              <a:t>how </a:t>
            </a:r>
            <a:r>
              <a:rPr lang="en-US" sz="3200" dirty="0" smtClean="0"/>
              <a:t>water molecules change states?</a:t>
            </a:r>
            <a:endParaRPr lang="en-US" sz="3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/>
              <a:t>Turn and Talk: </a:t>
            </a:r>
            <a:r>
              <a:rPr lang="en-US" sz="3200" dirty="0" smtClean="0"/>
              <a:t>Discuss this question with a partner, listing as many ideas as you can in </a:t>
            </a:r>
            <a:br>
              <a:rPr lang="en-US" sz="3200" dirty="0" smtClean="0"/>
            </a:br>
            <a:r>
              <a:rPr lang="en-US" sz="3200" dirty="0" smtClean="0"/>
              <a:t>3 minutes.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400" dirty="0" smtClean="0"/>
              <a:t>Then we’ll chart what you came up with.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2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Why </a:t>
            </a:r>
            <a:r>
              <a:rPr lang="en-US" sz="3200" dirty="0"/>
              <a:t>is water sometimes a liquid, sometimes a solid, and sometimes a gas?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Water Molecules on the Move!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Next we’re </a:t>
            </a:r>
            <a:r>
              <a:rPr lang="en-US" sz="3200" dirty="0" smtClean="0"/>
              <a:t>going to watch a simulation (model) </a:t>
            </a:r>
            <a:r>
              <a:rPr lang="en-US" sz="3200" dirty="0" smtClean="0"/>
              <a:t>that </a:t>
            </a:r>
            <a:r>
              <a:rPr lang="en-US" sz="3200" dirty="0" smtClean="0"/>
              <a:t>shows what scientists have learned about how water molecules move in liquid, solid, and gaseous states.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019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CC"/>
                </a:solidFill>
                <a:latin typeface="Calibri" pitchFamily="34" charset="0"/>
              </a:rPr>
              <a:t>Link to simulation: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hlinkClick r:id="rId2"/>
              </a:rPr>
              <a:t>https://phet.colorado.edu/en/simulation/states-of-matter</a:t>
            </a:r>
            <a:endParaRPr lang="en-US" dirty="0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32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05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Your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As you watched each simulation, what </a:t>
            </a:r>
            <a:r>
              <a:rPr lang="en-US" sz="3200" dirty="0" smtClean="0"/>
              <a:t>did you notice about water molecules in the liquid, solid, and </a:t>
            </a:r>
            <a:r>
              <a:rPr lang="en-US" sz="3200" dirty="0" smtClean="0"/>
              <a:t>gaseous </a:t>
            </a:r>
            <a:r>
              <a:rPr lang="en-US" sz="3200" dirty="0" smtClean="0"/>
              <a:t>states?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</a:t>
            </a:r>
            <a:r>
              <a:rPr lang="en-US" sz="3200" b="1" dirty="0" smtClean="0"/>
              <a:t>similarities</a:t>
            </a:r>
            <a:r>
              <a:rPr lang="en-US" sz="3200" dirty="0" smtClean="0"/>
              <a:t> did </a:t>
            </a:r>
            <a:r>
              <a:rPr lang="en-US" sz="3200" dirty="0"/>
              <a:t>you </a:t>
            </a:r>
            <a:r>
              <a:rPr lang="en-US" sz="3200" dirty="0" smtClean="0"/>
              <a:t>observe across </a:t>
            </a:r>
            <a:r>
              <a:rPr lang="en-US" sz="3200" dirty="0"/>
              <a:t>the </a:t>
            </a:r>
            <a:r>
              <a:rPr lang="en-US" sz="3200" dirty="0" smtClean="0"/>
              <a:t>three states </a:t>
            </a:r>
            <a:r>
              <a:rPr lang="en-US" sz="3200" dirty="0"/>
              <a:t>of matter</a:t>
            </a:r>
            <a:r>
              <a:rPr lang="en-US" sz="3200" dirty="0" smtClean="0"/>
              <a:t>?</a:t>
            </a:r>
            <a:endParaRPr lang="en-US" sz="3200" dirty="0"/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</a:t>
            </a:r>
            <a:r>
              <a:rPr lang="en-US" sz="3200" b="1" dirty="0" smtClean="0"/>
              <a:t>differences</a:t>
            </a:r>
            <a:r>
              <a:rPr lang="en-US" sz="3200" dirty="0" smtClean="0"/>
              <a:t> did </a:t>
            </a:r>
            <a:r>
              <a:rPr lang="en-US" sz="3200" dirty="0"/>
              <a:t>you </a:t>
            </a:r>
            <a:r>
              <a:rPr lang="en-US" sz="3200" dirty="0" smtClean="0"/>
              <a:t>observe across </a:t>
            </a:r>
            <a:r>
              <a:rPr lang="en-US" sz="3200" dirty="0"/>
              <a:t>the three states of matter?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9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How Do Water Molecules Move?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As we watch each simulation again, draw </a:t>
            </a:r>
            <a:r>
              <a:rPr lang="en-US" sz="3200" dirty="0" smtClean="0"/>
              <a:t>and write </a:t>
            </a:r>
            <a:r>
              <a:rPr lang="en-US" sz="3200" dirty="0" smtClean="0"/>
              <a:t>your </a:t>
            </a:r>
            <a:r>
              <a:rPr lang="en-US" sz="3200" dirty="0" smtClean="0"/>
              <a:t>observations on the handout.</a:t>
            </a:r>
          </a:p>
        </p:txBody>
      </p:sp>
    </p:spTree>
    <p:extLst>
      <p:ext uri="{BB962C8B-B14F-4D97-AF65-F5344CB8AC3E}">
        <p14:creationId xmlns:p14="http://schemas.microsoft.com/office/powerpoint/2010/main" xmlns="" val="13318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90600"/>
          </a:xfrm>
        </p:spPr>
        <p:txBody>
          <a:bodyPr/>
          <a:lstStyle/>
          <a:p>
            <a:r>
              <a:rPr lang="en-US" dirty="0" smtClean="0"/>
              <a:t>Check Your </a:t>
            </a:r>
            <a:r>
              <a:rPr lang="en-US" dirty="0"/>
              <a:t>U</a:t>
            </a:r>
            <a:r>
              <a:rPr lang="en-US" dirty="0" smtClean="0"/>
              <a:t>nderstanding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65760" indent="-365760">
              <a:spcBef>
                <a:spcPts val="2600"/>
              </a:spcBef>
              <a:buFont typeface="+mj-lt"/>
              <a:buAutoNum type="arabicPeriod"/>
            </a:pPr>
            <a:r>
              <a:rPr lang="en-US" sz="3000" dirty="0" smtClean="0"/>
              <a:t>What state of matter do you think these water molecules are in</a:t>
            </a:r>
            <a:r>
              <a:rPr lang="en-US" sz="3000" dirty="0" smtClean="0"/>
              <a:t>? </a:t>
            </a:r>
            <a:endParaRPr lang="en-US" sz="3000" dirty="0" smtClean="0"/>
          </a:p>
          <a:p>
            <a:pPr marL="365760" indent="-365760">
              <a:buFont typeface="+mj-lt"/>
              <a:buAutoNum type="arabicPeriod"/>
            </a:pPr>
            <a:r>
              <a:rPr lang="en-US" sz="3000" dirty="0" smtClean="0"/>
              <a:t>What key words or </a:t>
            </a:r>
            <a:r>
              <a:rPr lang="en-US" sz="3000" dirty="0" smtClean="0"/>
              <a:t>(Use a complete sentence!) phrases </a:t>
            </a:r>
            <a:r>
              <a:rPr lang="en-US" sz="3000" dirty="0" smtClean="0"/>
              <a:t>could you use to describe water molecules in this state of matter? </a:t>
            </a:r>
            <a:endParaRPr lang="en-US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295400"/>
            <a:ext cx="4023709" cy="316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81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/>
          <a:lstStyle/>
          <a:p>
            <a:r>
              <a:rPr lang="en-US" dirty="0" smtClean="0"/>
              <a:t>Check Your </a:t>
            </a:r>
            <a:r>
              <a:rPr lang="en-US" dirty="0"/>
              <a:t>U</a:t>
            </a:r>
            <a:r>
              <a:rPr lang="en-US" dirty="0" smtClean="0"/>
              <a:t>nderstanding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0" indent="-457200">
              <a:buClr>
                <a:srgbClr val="93A299"/>
              </a:buClr>
              <a:buNone/>
            </a:pPr>
            <a:endParaRPr lang="en-US" sz="1800" dirty="0" smtClean="0">
              <a:solidFill>
                <a:srgbClr val="292934"/>
              </a:solidFill>
            </a:endParaRPr>
          </a:p>
          <a:p>
            <a:pPr marL="457200" lvl="0" indent="-457200">
              <a:buClr>
                <a:srgbClr val="93A299"/>
              </a:buClr>
              <a:buFont typeface="+mj-lt"/>
              <a:buAutoNum type="arabicPeriod"/>
            </a:pPr>
            <a:r>
              <a:rPr lang="en-US" sz="3000" dirty="0" smtClean="0">
                <a:solidFill>
                  <a:srgbClr val="292934"/>
                </a:solidFill>
              </a:rPr>
              <a:t>What </a:t>
            </a:r>
            <a:r>
              <a:rPr lang="en-US" sz="3000" dirty="0">
                <a:solidFill>
                  <a:srgbClr val="292934"/>
                </a:solidFill>
              </a:rPr>
              <a:t>state of matter do you think these water molecules are in? </a:t>
            </a:r>
            <a:r>
              <a:rPr lang="en-US" sz="3000" dirty="0" smtClean="0"/>
              <a:t>(Use a complete sentence!) </a:t>
            </a:r>
            <a:endParaRPr lang="en-US" sz="3000" dirty="0">
              <a:solidFill>
                <a:srgbClr val="292934"/>
              </a:solidFill>
            </a:endParaRPr>
          </a:p>
          <a:p>
            <a:pPr marL="457200" lvl="0" indent="-457200">
              <a:buClr>
                <a:srgbClr val="93A299"/>
              </a:buClr>
              <a:buFont typeface="+mj-lt"/>
              <a:buAutoNum type="arabicPeriod"/>
            </a:pPr>
            <a:r>
              <a:rPr lang="en-US" sz="3000" dirty="0">
                <a:solidFill>
                  <a:srgbClr val="292934"/>
                </a:solidFill>
              </a:rPr>
              <a:t>What </a:t>
            </a:r>
            <a:r>
              <a:rPr lang="en-US" sz="3000" dirty="0" smtClean="0">
                <a:solidFill>
                  <a:srgbClr val="292934"/>
                </a:solidFill>
              </a:rPr>
              <a:t>key words </a:t>
            </a:r>
            <a:r>
              <a:rPr lang="en-US" sz="3000" dirty="0">
                <a:solidFill>
                  <a:srgbClr val="292934"/>
                </a:solidFill>
              </a:rPr>
              <a:t>or phrases </a:t>
            </a:r>
            <a:r>
              <a:rPr lang="en-US" sz="3000" dirty="0" smtClean="0">
                <a:solidFill>
                  <a:srgbClr val="292934"/>
                </a:solidFill>
              </a:rPr>
              <a:t>could you use </a:t>
            </a:r>
            <a:r>
              <a:rPr lang="en-US" sz="3000" dirty="0">
                <a:solidFill>
                  <a:srgbClr val="292934"/>
                </a:solidFill>
              </a:rPr>
              <a:t>to describe water molecules in this state of matter?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295400"/>
            <a:ext cx="3125788" cy="294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63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425</Words>
  <Application>Microsoft Office PowerPoint</Application>
  <PresentationFormat>On-screen Show (4:3)</PresentationFormat>
  <Paragraphs>65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WATER CYCLE LESSON 3B</vt:lpstr>
      <vt:lpstr>Unit Central Questions </vt:lpstr>
      <vt:lpstr>Review: Changes in States of Matter</vt:lpstr>
      <vt:lpstr>Today’s Focus Question</vt:lpstr>
      <vt:lpstr>Water Molecules on the Move!</vt:lpstr>
      <vt:lpstr>Your Observations</vt:lpstr>
      <vt:lpstr>How Do Water Molecules Move?</vt:lpstr>
      <vt:lpstr>Check Your Understanding</vt:lpstr>
      <vt:lpstr>Check Your Understanding</vt:lpstr>
      <vt:lpstr>Check Your Understanding</vt:lpstr>
      <vt:lpstr>Let’s Summarize!</vt:lpstr>
      <vt:lpstr>Next Time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161</cp:revision>
  <dcterms:created xsi:type="dcterms:W3CDTF">2014-06-10T18:20:14Z</dcterms:created>
  <dcterms:modified xsi:type="dcterms:W3CDTF">2018-09-10T18:05:25Z</dcterms:modified>
</cp:coreProperties>
</file>