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Lonas" initials="J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3783-F1AD-4865-AE45-3E30986F6B4B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6A3F5-C0E8-41B0-B497-1C76F54686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5732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3783-F1AD-4865-AE45-3E30986F6B4B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6A3F5-C0E8-41B0-B497-1C76F54686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967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3783-F1AD-4865-AE45-3E30986F6B4B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6A3F5-C0E8-41B0-B497-1C76F54686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9250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3783-F1AD-4865-AE45-3E30986F6B4B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6A3F5-C0E8-41B0-B497-1C76F54686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2013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3783-F1AD-4865-AE45-3E30986F6B4B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6A3F5-C0E8-41B0-B497-1C76F54686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9876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3783-F1AD-4865-AE45-3E30986F6B4B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6A3F5-C0E8-41B0-B497-1C76F54686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1160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3783-F1AD-4865-AE45-3E30986F6B4B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6A3F5-C0E8-41B0-B497-1C76F54686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8616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3783-F1AD-4865-AE45-3E30986F6B4B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6A3F5-C0E8-41B0-B497-1C76F54686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4422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3783-F1AD-4865-AE45-3E30986F6B4B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6A3F5-C0E8-41B0-B497-1C76F54686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8985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3783-F1AD-4865-AE45-3E30986F6B4B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6A3F5-C0E8-41B0-B497-1C76F54686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2232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3783-F1AD-4865-AE45-3E30986F6B4B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6A3F5-C0E8-41B0-B497-1C76F54686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039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53783-F1AD-4865-AE45-3E30986F6B4B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6A3F5-C0E8-41B0-B497-1C76F54686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4004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Mini-environment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84120" y="1500883"/>
            <a:ext cx="1652215" cy="467608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96206" y="1500883"/>
            <a:ext cx="2759273" cy="490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0202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Mini-environment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 Environment</dc:title>
  <dc:creator>Paul M Beardsley</dc:creator>
  <cp:lastModifiedBy>JLonas</cp:lastModifiedBy>
  <cp:revision>4</cp:revision>
  <dcterms:created xsi:type="dcterms:W3CDTF">2014-10-14T20:58:18Z</dcterms:created>
  <dcterms:modified xsi:type="dcterms:W3CDTF">2018-05-01T16:23:34Z</dcterms:modified>
</cp:coreProperties>
</file>