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9" r:id="rId2"/>
    <p:sldId id="340" r:id="rId3"/>
    <p:sldId id="349" r:id="rId4"/>
    <p:sldId id="348" r:id="rId5"/>
    <p:sldId id="350" r:id="rId6"/>
    <p:sldId id="341" r:id="rId7"/>
    <p:sldId id="342" r:id="rId8"/>
    <p:sldId id="334" r:id="rId9"/>
    <p:sldId id="33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80639" autoAdjust="0"/>
  </p:normalViewPr>
  <p:slideViewPr>
    <p:cSldViewPr>
      <p:cViewPr>
        <p:scale>
          <a:sx n="70" d="100"/>
          <a:sy n="70" d="100"/>
        </p:scale>
        <p:origin x="-1386" y="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390654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6513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4778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8806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9191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0370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1066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GENETICS Lesson 3a</a:t>
            </a:r>
            <a:endParaRPr lang="en-US" altLang="en-US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6576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70C0"/>
                </a:solidFill>
              </a:rPr>
              <a:t>What Do We Know about Genes Today That </a:t>
            </a:r>
            <a:r>
              <a:rPr lang="en-US" sz="4000" dirty="0" err="1" smtClean="0">
                <a:solidFill>
                  <a:srgbClr val="0070C0"/>
                </a:solidFill>
              </a:rPr>
              <a:t>Gregor</a:t>
            </a:r>
            <a:r>
              <a:rPr lang="en-US" sz="4000" dirty="0" smtClean="0">
                <a:solidFill>
                  <a:srgbClr val="0070C0"/>
                </a:solidFill>
              </a:rPr>
              <a:t> Mendel Didn’t Know?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334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76600" y="54864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334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0" y="5410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Mendel’s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Review the chart of Mendel’s ideas from the previous lesson.</a:t>
            </a:r>
          </a:p>
          <a:p>
            <a:pPr marL="731520" indent="0">
              <a:spcBef>
                <a:spcPts val="2400"/>
              </a:spcBef>
              <a:buNone/>
            </a:pPr>
            <a:r>
              <a:rPr lang="en-US" sz="3200" i="1" dirty="0" smtClean="0"/>
              <a:t>What are some of the science ideas we learned about?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 smtClean="0"/>
              <a:t>Try to describe these ideas in your own words!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12414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 smtClean="0"/>
              <a:t>Cells and Microscopes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Today we’ll find out how the microscope enabled scientists who came after Mendel to observe what actually happens inside cells.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These scientists learned some important ideas about inheritance that Mendel didn’t know about!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Lesson Focus </a:t>
            </a:r>
            <a:r>
              <a:rPr lang="en-US" dirty="0"/>
              <a:t>Question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What </a:t>
            </a:r>
            <a:r>
              <a:rPr lang="en-US" sz="3200" dirty="0"/>
              <a:t>do we know about genes today that </a:t>
            </a:r>
            <a:r>
              <a:rPr lang="en-US" sz="3200" dirty="0" err="1" smtClean="0"/>
              <a:t>Gregor</a:t>
            </a:r>
            <a:r>
              <a:rPr lang="en-US" sz="3200" dirty="0" smtClean="0"/>
              <a:t> Mendel </a:t>
            </a:r>
            <a:r>
              <a:rPr lang="en-US" sz="3200" dirty="0"/>
              <a:t>didn’t know?  </a:t>
            </a:r>
          </a:p>
        </p:txBody>
      </p:sp>
    </p:spTree>
    <p:extLst>
      <p:ext uri="{BB962C8B-B14F-4D97-AF65-F5344CB8AC3E}">
        <p14:creationId xmlns:p14="http://schemas.microsoft.com/office/powerpoint/2010/main" xmlns="" val="2357229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 smtClean="0"/>
              <a:t>How Are Traits Passed 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What do you remember from the unit on cells earlier this year that might help explain how traits are passed from parents to offspring?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 smtClean="0"/>
              <a:t>Studying Cells to Understand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The essay we’re going to read together describes what </a:t>
            </a:r>
            <a:r>
              <a:rPr lang="en-US" sz="3200" dirty="0"/>
              <a:t>scientists learned about inheritance from observing cells under </a:t>
            </a:r>
            <a:r>
              <a:rPr lang="en-US" sz="3200" dirty="0" smtClean="0"/>
              <a:t>a microscope</a:t>
            </a:r>
            <a:r>
              <a:rPr lang="en-US" sz="3200" dirty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dirty="0" smtClean="0"/>
              <a:t>As </a:t>
            </a:r>
            <a:r>
              <a:rPr lang="en-US" sz="3200" dirty="0"/>
              <a:t>we </a:t>
            </a:r>
            <a:r>
              <a:rPr lang="en-US" sz="3200" b="1" dirty="0"/>
              <a:t>read </a:t>
            </a:r>
            <a:r>
              <a:rPr lang="en-US" sz="3200" b="1" dirty="0" smtClean="0"/>
              <a:t>aloud</a:t>
            </a:r>
            <a:r>
              <a:rPr lang="en-US" sz="3200" dirty="0" smtClean="0"/>
              <a:t>, let’s </a:t>
            </a:r>
            <a:r>
              <a:rPr lang="en-US" sz="3200" b="1" dirty="0" smtClean="0"/>
              <a:t>think </a:t>
            </a:r>
            <a:r>
              <a:rPr lang="en-US" sz="3200" b="1" dirty="0"/>
              <a:t>aloud</a:t>
            </a:r>
            <a:r>
              <a:rPr lang="en-US" sz="3200" dirty="0"/>
              <a:t> about </a:t>
            </a:r>
            <a:r>
              <a:rPr lang="en-US" sz="3200" dirty="0" smtClean="0"/>
              <a:t>any science </a:t>
            </a:r>
            <a:r>
              <a:rPr lang="en-US" sz="3200" dirty="0"/>
              <a:t>ideas </a:t>
            </a:r>
            <a:r>
              <a:rPr lang="en-US" sz="3200" dirty="0" smtClean="0"/>
              <a:t>we find in the essay that have to do with chromosomes </a:t>
            </a:r>
            <a:r>
              <a:rPr lang="en-US" sz="3200" dirty="0"/>
              <a:t>and inheritance.</a:t>
            </a:r>
          </a:p>
          <a:p>
            <a:endParaRPr lang="en-US" sz="30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1440392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D2533C"/>
                </a:solidFill>
                <a:latin typeface="Calibri" charset="0"/>
              </a:rPr>
              <a:t>The Role of Sperm and Egg Cells</a:t>
            </a: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3200" i="1" dirty="0" smtClean="0"/>
              <a:t>Scientists discovered that when a new individual is made, special kinds of cells combine. These cells are called </a:t>
            </a:r>
            <a:r>
              <a:rPr lang="en-US" sz="3200" b="1" i="1" dirty="0" smtClean="0"/>
              <a:t>egg cells </a:t>
            </a:r>
            <a:r>
              <a:rPr lang="en-US" sz="3200" i="1" dirty="0" smtClean="0"/>
              <a:t>and</a:t>
            </a:r>
            <a:r>
              <a:rPr lang="en-US" sz="3200" b="1" i="1" dirty="0" smtClean="0"/>
              <a:t> </a:t>
            </a:r>
            <a:br>
              <a:rPr lang="en-US" sz="3200" b="1" i="1" dirty="0" smtClean="0"/>
            </a:br>
            <a:r>
              <a:rPr lang="en-US" sz="3200" b="1" i="1" dirty="0" smtClean="0"/>
              <a:t>sperm cells</a:t>
            </a:r>
            <a:r>
              <a:rPr lang="en-US" sz="3200" i="1" dirty="0" smtClean="0"/>
              <a:t>.</a:t>
            </a:r>
          </a:p>
          <a:p>
            <a:pPr marL="731520" indent="-365760">
              <a:spcBef>
                <a:spcPts val="1800"/>
              </a:spcBef>
            </a:pPr>
            <a:r>
              <a:rPr lang="en-US" sz="3200" dirty="0" smtClean="0"/>
              <a:t>Work </a:t>
            </a:r>
            <a:r>
              <a:rPr lang="en-US" sz="3200" dirty="0"/>
              <a:t>with a </a:t>
            </a:r>
            <a:r>
              <a:rPr lang="en-US" sz="3200" dirty="0" smtClean="0"/>
              <a:t>partner to explain </a:t>
            </a:r>
            <a:r>
              <a:rPr lang="en-US" sz="3200" i="1" dirty="0" smtClean="0"/>
              <a:t>in </a:t>
            </a:r>
            <a:r>
              <a:rPr lang="en-US" sz="3200" i="1" dirty="0"/>
              <a:t>your own </a:t>
            </a:r>
            <a:r>
              <a:rPr lang="en-US" sz="3200" i="1" dirty="0" smtClean="0"/>
              <a:t>words </a:t>
            </a:r>
            <a:r>
              <a:rPr lang="en-US" sz="3200" dirty="0" smtClean="0"/>
              <a:t>what sperm and eggs cells have to do with inheritance.</a:t>
            </a:r>
            <a:endParaRPr lang="en-US" sz="3200" dirty="0"/>
          </a:p>
          <a:p>
            <a:pPr marL="731520" indent="-365760">
              <a:spcBef>
                <a:spcPts val="1400"/>
              </a:spcBef>
            </a:pPr>
            <a:r>
              <a:rPr lang="en-US" sz="3200" dirty="0"/>
              <a:t>What </a:t>
            </a:r>
            <a:r>
              <a:rPr lang="en-US" sz="3200" dirty="0" smtClean="0"/>
              <a:t>takes place in </a:t>
            </a:r>
            <a:r>
              <a:rPr lang="en-US" sz="3200" dirty="0"/>
              <a:t>the </a:t>
            </a:r>
            <a:r>
              <a:rPr lang="en-US" sz="3200" dirty="0" smtClean="0"/>
              <a:t>parents’ cells </a:t>
            </a:r>
            <a:r>
              <a:rPr lang="en-US" sz="3200" dirty="0"/>
              <a:t>to make </a:t>
            </a:r>
            <a:r>
              <a:rPr lang="en-US" sz="3200" dirty="0" smtClean="0"/>
              <a:t>offspring?</a:t>
            </a:r>
            <a:endParaRPr lang="en-US" sz="3200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Arial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835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Unit Central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 smtClean="0"/>
              <a:t>Why </a:t>
            </a:r>
            <a:r>
              <a:rPr lang="en-US" sz="3200" i="1" dirty="0"/>
              <a:t>are individuals of a species different from one </a:t>
            </a:r>
            <a:r>
              <a:rPr lang="en-US" sz="3200" i="1" dirty="0" smtClean="0"/>
              <a:t>another?</a:t>
            </a:r>
          </a:p>
          <a:p>
            <a:pPr marL="731520" indent="-36576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3200" dirty="0" smtClean="0"/>
              <a:t>Turn to the page in your notebooks where you wrote down some ideas that might help answer this question.</a:t>
            </a:r>
          </a:p>
          <a:p>
            <a:pPr marL="731520" indent="-36576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 smtClean="0"/>
              <a:t>Add any new ideas about inheritance from today’s lesson.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900455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Tomorrow we’ll explore another scientist’s </a:t>
            </a:r>
            <a:r>
              <a:rPr lang="en-US" sz="3200" dirty="0"/>
              <a:t>ideas </a:t>
            </a:r>
            <a:r>
              <a:rPr lang="en-US" sz="3200" dirty="0" smtClean="0"/>
              <a:t>and compare them with Mendel’s ideas.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7222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281</Words>
  <Application>Microsoft Office PowerPoint</Application>
  <PresentationFormat>On-screen Show (4:3)</PresentationFormat>
  <Paragraphs>34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GENETICS Lesson 3a</vt:lpstr>
      <vt:lpstr>Mendel’s Ideas</vt:lpstr>
      <vt:lpstr>Cells and Microscopes</vt:lpstr>
      <vt:lpstr>Lesson Focus Question </vt:lpstr>
      <vt:lpstr>How Are Traits Passed On?</vt:lpstr>
      <vt:lpstr>Studying Cells to Understand Inheritance</vt:lpstr>
      <vt:lpstr>The Role of Sperm and Egg Cells</vt:lpstr>
      <vt:lpstr>Unit Central Question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126</cp:revision>
  <dcterms:created xsi:type="dcterms:W3CDTF">2014-06-10T18:20:14Z</dcterms:created>
  <dcterms:modified xsi:type="dcterms:W3CDTF">2019-03-20T16:11:49Z</dcterms:modified>
</cp:coreProperties>
</file>