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Roboto" panose="020B0604020202020204" charset="0"/>
      <p:regular r:id="rId9"/>
      <p:bold r:id="rId10"/>
      <p:italic r:id="rId11"/>
      <p:boldItalic r:id="rId12"/>
    </p:embeddedFont>
    <p:embeddedFont>
      <p:font typeface="Merriweather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96" y="2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688357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8390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f4df5c97f6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f4df5c97f6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7630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f4df5c97f6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f4df5c97f6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4927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f4df5c97f6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f4df5c97f6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4532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f4df5c97f6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f4df5c97f6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2761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f4df5c97f6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f4df5c97f6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3138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231125" y="1144050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Submitting Writing for Online Tutoring</a:t>
            </a:r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1"/>
          </p:nvPr>
        </p:nvSpPr>
        <p:spPr>
          <a:xfrm>
            <a:off x="311700" y="2845485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1: Decide what kind of help you need. </a:t>
            </a:r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1"/>
          </p:nvPr>
        </p:nvSpPr>
        <p:spPr>
          <a:xfrm>
            <a:off x="4572000" y="107450"/>
            <a:ext cx="4166400" cy="47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❖"/>
            </a:pPr>
            <a:r>
              <a:rPr lang="en" sz="1500"/>
              <a:t>Do you need help with the overall structure or flow of your essay, or with any major sections of your essay? </a:t>
            </a:r>
            <a:endParaRPr sz="15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 sz="1400"/>
              <a:t>Then you need </a:t>
            </a:r>
            <a:r>
              <a:rPr lang="en" sz="1400" b="1"/>
              <a:t>Global (Content) help. </a:t>
            </a:r>
            <a:endParaRPr sz="1400" b="1"/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300" b="1"/>
          </a:p>
          <a:p>
            <a:pPr marL="457200" lvl="0" indent="-323850" algn="l" rtl="0">
              <a:spcBef>
                <a:spcPts val="1200"/>
              </a:spcBef>
              <a:spcAft>
                <a:spcPts val="0"/>
              </a:spcAft>
              <a:buSzPts val="1500"/>
              <a:buChar char="❖"/>
            </a:pPr>
            <a:r>
              <a:rPr lang="en" sz="1500"/>
              <a:t> Do you need help with grammar, mechanics, punctuation, citation, word choice, or other sentence-level concerns? </a:t>
            </a:r>
            <a:endParaRPr sz="15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 sz="1400"/>
              <a:t>Then you want </a:t>
            </a:r>
            <a:r>
              <a:rPr lang="en" sz="1400" b="1"/>
              <a:t>Grammar/Mechanics help</a:t>
            </a:r>
            <a:r>
              <a:rPr lang="en" sz="1400"/>
              <a:t>. </a:t>
            </a:r>
            <a:endParaRPr sz="1400"/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300"/>
          </a:p>
          <a:p>
            <a:pPr marL="457200" lvl="0" indent="-323850" algn="l" rtl="0">
              <a:spcBef>
                <a:spcPts val="1200"/>
              </a:spcBef>
              <a:spcAft>
                <a:spcPts val="0"/>
              </a:spcAft>
              <a:buSzPts val="1500"/>
              <a:buChar char="❖"/>
            </a:pPr>
            <a:r>
              <a:rPr lang="en" sz="1500"/>
              <a:t> Do you not know what you need help with, or want a tutor to look over your paper and give you three main areas to work on?</a:t>
            </a:r>
            <a:endParaRPr sz="15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 sz="1400"/>
              <a:t> Then you need </a:t>
            </a:r>
            <a:r>
              <a:rPr lang="en" sz="1400" b="1"/>
              <a:t>General help.</a:t>
            </a:r>
            <a:endParaRPr sz="14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2589000" cy="11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2: Go to Canvas</a:t>
            </a:r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❖"/>
            </a:pPr>
            <a:r>
              <a:rPr lang="en" sz="2000"/>
              <a:t>On your Canvas Dashboard click on </a:t>
            </a:r>
            <a:r>
              <a:rPr lang="en" sz="2000" b="1"/>
              <a:t>LRC Online Tutoring. </a:t>
            </a:r>
            <a:endParaRPr sz="2000" b="1"/>
          </a:p>
        </p:txBody>
      </p:sp>
      <p:pic>
        <p:nvPicPr>
          <p:cNvPr id="78" name="Google Shape;7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3400" y="1530975"/>
            <a:ext cx="5494576" cy="331707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5"/>
          <p:cNvSpPr/>
          <p:nvPr/>
        </p:nvSpPr>
        <p:spPr>
          <a:xfrm>
            <a:off x="2171425" y="1431450"/>
            <a:ext cx="546000" cy="6429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2: Cont. </a:t>
            </a:r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❖"/>
            </a:pPr>
            <a:r>
              <a:rPr lang="en" sz="2000"/>
              <a:t>Next click on </a:t>
            </a:r>
            <a:r>
              <a:rPr lang="en" sz="2000" b="1"/>
              <a:t>Assignments</a:t>
            </a:r>
            <a:r>
              <a:rPr lang="en" sz="2000"/>
              <a:t>. </a:t>
            </a:r>
            <a:endParaRPr sz="200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000"/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❖"/>
            </a:pPr>
            <a:r>
              <a:rPr lang="en" sz="2000"/>
              <a:t>Afterwards you will have 3 options to submit your paper to: </a:t>
            </a:r>
            <a:r>
              <a:rPr lang="en" sz="2000" b="1"/>
              <a:t>Global, Grammar/Mechanics, and General. </a:t>
            </a:r>
            <a:endParaRPr sz="2000" b="1"/>
          </a:p>
        </p:txBody>
      </p:sp>
      <p:pic>
        <p:nvPicPr>
          <p:cNvPr id="86" name="Google Shape;8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850" y="983575"/>
            <a:ext cx="3676650" cy="2800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25" y="2847075"/>
            <a:ext cx="4260274" cy="225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>
            <a:off x="311725" y="326350"/>
            <a:ext cx="3706500" cy="11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3: Submit to Canvas</a:t>
            </a:r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❖"/>
            </a:pPr>
            <a:r>
              <a:rPr lang="en" sz="2000"/>
              <a:t>Click one of the 3 options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❖"/>
            </a:pPr>
            <a:r>
              <a:rPr lang="en" sz="2000"/>
              <a:t>Attach paper file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❖"/>
            </a:pPr>
            <a:r>
              <a:rPr lang="en" sz="2000"/>
              <a:t>After you hit submit, mention (in the comment box) </a:t>
            </a:r>
            <a:r>
              <a:rPr lang="en" sz="2000" b="1"/>
              <a:t>three areas</a:t>
            </a:r>
            <a:r>
              <a:rPr lang="en" sz="2000"/>
              <a:t> in which you would like feedback.</a:t>
            </a:r>
            <a:endParaRPr sz="20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❖"/>
            </a:pPr>
            <a:r>
              <a:rPr lang="en" sz="2000" b="1">
                <a:highlight>
                  <a:srgbClr val="FFFFFF"/>
                </a:highlight>
              </a:rPr>
              <a:t>Make sure to also attach the prompt for your paper</a:t>
            </a:r>
            <a:r>
              <a:rPr lang="en" sz="2000">
                <a:highlight>
                  <a:srgbClr val="FFFFFF"/>
                </a:highlight>
              </a:rPr>
              <a:t> if possible, otherwise tutors will not be able to tell if you are on topic.</a:t>
            </a:r>
            <a:endParaRPr sz="2100"/>
          </a:p>
        </p:txBody>
      </p:sp>
      <p:pic>
        <p:nvPicPr>
          <p:cNvPr id="94" name="Google Shape;9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75" y="1295775"/>
            <a:ext cx="3816350" cy="250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33550" y="3558825"/>
            <a:ext cx="2293150" cy="144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Done!</a:t>
            </a:r>
            <a:endParaRPr/>
          </a:p>
        </p:txBody>
      </p:sp>
      <p:sp>
        <p:nvSpPr>
          <p:cNvPr id="101" name="Google Shape;101;p18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❖"/>
            </a:pPr>
            <a:r>
              <a:rPr lang="en" sz="2000"/>
              <a:t>No Zoom Meeting needed!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❖"/>
            </a:pPr>
            <a:r>
              <a:rPr lang="en" sz="2000"/>
              <a:t>Please note: The LRC provides tutoring to ALL students on campus. Your paper will be returned to you within 24-72 hrs so be sure to plan accordingly!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❖"/>
            </a:pPr>
            <a:r>
              <a:rPr lang="en" sz="2000"/>
              <a:t>Thank you so much for using the LRC Online Tutoring!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On-screen Show (16:9)</PresentationFormat>
  <Paragraphs>25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Roboto</vt:lpstr>
      <vt:lpstr>Merriweather</vt:lpstr>
      <vt:lpstr>Paradigm</vt:lpstr>
      <vt:lpstr>Submitting Writing for Online Tutoring</vt:lpstr>
      <vt:lpstr>Step 1: Decide what kind of help you need. </vt:lpstr>
      <vt:lpstr>Step 2: Go to Canvas</vt:lpstr>
      <vt:lpstr>Step 2: Cont. </vt:lpstr>
      <vt:lpstr>Step 3: Submit to Canvas</vt:lpstr>
      <vt:lpstr>Done!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Submitting Writing for Online Tutoring</dc:title>
  <dc:creator>Tracy L. McDonald</dc:creator>
  <cp:lastModifiedBy>Tracy L. McDonald</cp:lastModifiedBy>
  <cp:revision>1</cp:revision>
  <dcterms:modified xsi:type="dcterms:W3CDTF">2021-10-04T17:01:58Z</dcterms:modified>
</cp:coreProperties>
</file>