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A3AED2-41E1-4822-B85E-159928F86913}" v="5" dt="2024-04-18T20:43:30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ny A. Okiyama" userId="94792747-dbf6-4690-8815-603ef23f71db" providerId="ADAL" clId="{82A3AED2-41E1-4822-B85E-159928F86913}"/>
    <pc:docChg chg="modSld">
      <pc:chgData name="Benny A. Okiyama" userId="94792747-dbf6-4690-8815-603ef23f71db" providerId="ADAL" clId="{82A3AED2-41E1-4822-B85E-159928F86913}" dt="2024-04-18T20:44:32.582" v="23" actId="20577"/>
      <pc:docMkLst>
        <pc:docMk/>
      </pc:docMkLst>
      <pc:sldChg chg="addSp modSp mod">
        <pc:chgData name="Benny A. Okiyama" userId="94792747-dbf6-4690-8815-603ef23f71db" providerId="ADAL" clId="{82A3AED2-41E1-4822-B85E-159928F86913}" dt="2024-04-18T20:44:32.582" v="23" actId="20577"/>
        <pc:sldMkLst>
          <pc:docMk/>
          <pc:sldMk cId="1152262608" sldId="256"/>
        </pc:sldMkLst>
        <pc:spChg chg="mod">
          <ac:chgData name="Benny A. Okiyama" userId="94792747-dbf6-4690-8815-603ef23f71db" providerId="ADAL" clId="{82A3AED2-41E1-4822-B85E-159928F86913}" dt="2024-04-18T20:44:14.542" v="21" actId="1076"/>
          <ac:spMkLst>
            <pc:docMk/>
            <pc:sldMk cId="1152262608" sldId="256"/>
            <ac:spMk id="4" creationId="{8A134694-F9D2-744C-43AA-F48908D33DF9}"/>
          </ac:spMkLst>
        </pc:spChg>
        <pc:spChg chg="mod">
          <ac:chgData name="Benny A. Okiyama" userId="94792747-dbf6-4690-8815-603ef23f71db" providerId="ADAL" clId="{82A3AED2-41E1-4822-B85E-159928F86913}" dt="2024-04-18T20:44:32.582" v="23" actId="20577"/>
          <ac:spMkLst>
            <pc:docMk/>
            <pc:sldMk cId="1152262608" sldId="256"/>
            <ac:spMk id="7" creationId="{C4D300A4-0057-3FE8-CA66-FAEB7659AB06}"/>
          </ac:spMkLst>
        </pc:spChg>
        <pc:cxnChg chg="add mod">
          <ac:chgData name="Benny A. Okiyama" userId="94792747-dbf6-4690-8815-603ef23f71db" providerId="ADAL" clId="{82A3AED2-41E1-4822-B85E-159928F86913}" dt="2024-04-18T20:43:01.211" v="3" actId="14100"/>
          <ac:cxnSpMkLst>
            <pc:docMk/>
            <pc:sldMk cId="1152262608" sldId="256"/>
            <ac:cxnSpMk id="50" creationId="{FEDE3448-9D65-5555-203D-7092C1E5AA14}"/>
          </ac:cxnSpMkLst>
        </pc:cxnChg>
        <pc:cxnChg chg="add mod">
          <ac:chgData name="Benny A. Okiyama" userId="94792747-dbf6-4690-8815-603ef23f71db" providerId="ADAL" clId="{82A3AED2-41E1-4822-B85E-159928F86913}" dt="2024-04-18T20:43:08.779" v="6" actId="14100"/>
          <ac:cxnSpMkLst>
            <pc:docMk/>
            <pc:sldMk cId="1152262608" sldId="256"/>
            <ac:cxnSpMk id="53" creationId="{3D2644AB-33F9-3809-F2EB-A8886C2C1258}"/>
          </ac:cxnSpMkLst>
        </pc:cxnChg>
        <pc:cxnChg chg="add mod">
          <ac:chgData name="Benny A. Okiyama" userId="94792747-dbf6-4690-8815-603ef23f71db" providerId="ADAL" clId="{82A3AED2-41E1-4822-B85E-159928F86913}" dt="2024-04-18T20:43:19.550" v="10" actId="14100"/>
          <ac:cxnSpMkLst>
            <pc:docMk/>
            <pc:sldMk cId="1152262608" sldId="256"/>
            <ac:cxnSpMk id="56" creationId="{82A87C59-B93F-477C-7B1D-6286762F85A1}"/>
          </ac:cxnSpMkLst>
        </pc:cxnChg>
        <pc:cxnChg chg="add mod">
          <ac:chgData name="Benny A. Okiyama" userId="94792747-dbf6-4690-8815-603ef23f71db" providerId="ADAL" clId="{82A3AED2-41E1-4822-B85E-159928F86913}" dt="2024-04-18T20:43:28.608" v="14" actId="14100"/>
          <ac:cxnSpMkLst>
            <pc:docMk/>
            <pc:sldMk cId="1152262608" sldId="256"/>
            <ac:cxnSpMk id="59" creationId="{5BFA7354-4248-B4DD-409E-1E26D9B82DC6}"/>
          </ac:cxnSpMkLst>
        </pc:cxnChg>
        <pc:cxnChg chg="add mod">
          <ac:chgData name="Benny A. Okiyama" userId="94792747-dbf6-4690-8815-603ef23f71db" providerId="ADAL" clId="{82A3AED2-41E1-4822-B85E-159928F86913}" dt="2024-04-18T20:43:39.666" v="18" actId="14100"/>
          <ac:cxnSpMkLst>
            <pc:docMk/>
            <pc:sldMk cId="1152262608" sldId="256"/>
            <ac:cxnSpMk id="62" creationId="{388987BE-2509-559F-FF79-B9A4D4B594C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50BBD-BE21-D6DC-FE48-9FB46D718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ADC3F5-1241-A960-A784-9CCE3FF3E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081DB-90DB-9077-2C52-345F42E55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FC7-9EC3-4F86-B25C-0B70AD64BF3E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E8661-36E8-553E-B242-832337765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249A2-A6DF-0A02-BE35-7F57BD770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EBC6-8F85-47CA-8A2C-8A90BB2A7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42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E5044-B284-AB69-C922-43E6EF404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03C524-FD73-4C0C-2EE2-AE52EA8A4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18804-9136-67AE-D588-36B90D11A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FC7-9EC3-4F86-B25C-0B70AD64BF3E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3A1B2-29FD-8BCB-EE96-44600E238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4EADE-1A4A-5FCA-7C70-6A94B640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EBC6-8F85-47CA-8A2C-8A90BB2A7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8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4CFA63-9ABB-1CA7-1BF2-12B0CA0635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C6941-110F-896C-B88B-5138A00BD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4E7AA-25BC-9467-EA4F-06BD39558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FC7-9EC3-4F86-B25C-0B70AD64BF3E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6AA7A-9922-F56F-E9A1-1B8EA823C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55AF3-641A-42AF-DA60-7B860B63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EBC6-8F85-47CA-8A2C-8A90BB2A7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47340-DA5C-B85D-5839-DB50768D0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5AA29-5FC4-5BE2-B8E0-2B1A6856C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28AD7-ACBD-1909-478C-47D424038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FC7-9EC3-4F86-B25C-0B70AD64BF3E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985E8-C394-0F36-8A9D-B8BE7DB31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7B4CD-456F-85F9-3AF2-1DD33E41B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EBC6-8F85-47CA-8A2C-8A90BB2A7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4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4C5D-D970-8223-C438-FB739DB8A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79EFF-1B4C-EFD2-FE89-AC8B4A1A3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DD8F2-94E4-49C7-9C4E-9EB949B92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FC7-9EC3-4F86-B25C-0B70AD64BF3E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26275-4863-69EA-2020-72D2933FA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7DB4E-9DB8-2437-B979-0ECEED0C9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EBC6-8F85-47CA-8A2C-8A90BB2A7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6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F132F-EBD2-46D9-2CF5-7406D14D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985D6-AAC6-39B2-BA65-285AAAF02D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DCD2F6-7C52-F71C-DAB9-7B5370EF0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4EFBC-9A62-1E91-05C4-049441E53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FC7-9EC3-4F86-B25C-0B70AD64BF3E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02437-5807-C9DA-D5AB-FDBC1DC0F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72967-FC85-6753-8E31-5FFE435C7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EBC6-8F85-47CA-8A2C-8A90BB2A7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2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1E00D-C2B2-86AC-795C-4C2ECD392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53642-C9FD-D5A5-261C-A955DF3F3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60A3A-24FD-9252-CC61-4E2F6384F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5B3F7B-0C1A-40C7-03E3-42DB1B67EA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3BCC18-25B6-5311-FBFA-7C81EA469F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C7364E-4587-B201-7EB9-81DDDAFA1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FC7-9EC3-4F86-B25C-0B70AD64BF3E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93D948-492E-CFAC-58C4-83C64C9F0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3A4015-7CD4-B77B-FFA2-7C5BE0BA2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EBC6-8F85-47CA-8A2C-8A90BB2A7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9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DBDF4-CFAA-A643-AF34-3C6FF2DB1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E9EC56-D46F-DF98-6B20-BC5158F11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FC7-9EC3-4F86-B25C-0B70AD64BF3E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828AB-B2BB-BE90-125F-AED59BD4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84E5F6-9D89-A356-BE0D-2B0A755D0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EBC6-8F85-47CA-8A2C-8A90BB2A7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6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59CC12-9D20-7A49-5C0B-4DB8640F4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FC7-9EC3-4F86-B25C-0B70AD64BF3E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3A735B-082F-56AA-126C-9DBE2AFD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90AAB-26F7-2796-0838-C16C202C3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EBC6-8F85-47CA-8A2C-8A90BB2A7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8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FBF9D-2C4B-FBCA-2CA3-78C055F55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E7903-53F0-E0DF-9A9C-C2EACF185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1A7E81-6290-3B59-0402-F95E85DD8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C876B-7B5C-3CDA-7667-0D8827E32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FC7-9EC3-4F86-B25C-0B70AD64BF3E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AFF72-EE9F-3C4E-02A4-2BAFE6C45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C9568-745D-FD45-4318-B9E682D6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EBC6-8F85-47CA-8A2C-8A90BB2A7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4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B78C2-DD61-0387-4E02-00FAE06E6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23AE9A-45D2-3558-EA36-E7FC32F841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04448-E1A1-167C-C26E-8ED63011B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84168-46A9-DAE8-4B16-E18A0A3A6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E1FC7-9EC3-4F86-B25C-0B70AD64BF3E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DF0A4-6E74-7541-9FB0-8B9CF13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82A09-11BF-07EF-6A47-3C0F9E39A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DEBC6-8F85-47CA-8A2C-8A90BB2A7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8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F064A1-409F-FB68-FF53-A92BD4009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0650E-DA6D-E7A4-C6E0-55C2C2E86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A4C27-840B-86CB-EC0A-2D81EC373B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E1FC7-9EC3-4F86-B25C-0B70AD64BF3E}" type="datetimeFigureOut">
              <a:rPr lang="en-US" smtClean="0"/>
              <a:t>4/18/2024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7F3D5-EA96-3AEA-67E2-EEBFCC90EF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B33A2-2621-1840-A8E2-D4908D5ED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DEBC6-8F85-47CA-8A2C-8A90BB2A76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99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A134694-F9D2-744C-43AA-F48908D33DF9}"/>
              </a:ext>
            </a:extLst>
          </p:cNvPr>
          <p:cNvSpPr txBox="1"/>
          <p:nvPr/>
        </p:nvSpPr>
        <p:spPr>
          <a:xfrm>
            <a:off x="3407691" y="330278"/>
            <a:ext cx="4949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Project Idea Submission Process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CEBDD5D-73AF-6867-74CA-1E836DA410F2}"/>
              </a:ext>
            </a:extLst>
          </p:cNvPr>
          <p:cNvSpPr/>
          <p:nvPr/>
        </p:nvSpPr>
        <p:spPr>
          <a:xfrm>
            <a:off x="691960" y="707720"/>
            <a:ext cx="1805940" cy="64008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2060"/>
                </a:solidFill>
              </a:rPr>
              <a:t>Client fills out and submits a  “Project Submission Form”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4D300A4-0057-3FE8-CA66-FAEB7659AB06}"/>
              </a:ext>
            </a:extLst>
          </p:cNvPr>
          <p:cNvSpPr/>
          <p:nvPr/>
        </p:nvSpPr>
        <p:spPr>
          <a:xfrm>
            <a:off x="486941" y="1631915"/>
            <a:ext cx="2215978" cy="560173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2060"/>
                </a:solidFill>
              </a:rPr>
              <a:t>Organization Effectiveness Team </a:t>
            </a:r>
          </a:p>
          <a:p>
            <a:pPr algn="ctr"/>
            <a:r>
              <a:rPr lang="en-US" sz="900" dirty="0">
                <a:solidFill>
                  <a:srgbClr val="002060"/>
                </a:solidFill>
              </a:rPr>
              <a:t>(OE Team) validates the project type - Project Management or Process Improvement</a:t>
            </a:r>
          </a:p>
        </p:txBody>
      </p:sp>
      <p:sp>
        <p:nvSpPr>
          <p:cNvPr id="8" name="Flowchart: Decision 7">
            <a:extLst>
              <a:ext uri="{FF2B5EF4-FFF2-40B4-BE49-F238E27FC236}">
                <a16:creationId xmlns:a16="http://schemas.microsoft.com/office/drawing/2014/main" id="{DD4EAB6D-61BC-B7A8-FF50-000187F7A695}"/>
              </a:ext>
            </a:extLst>
          </p:cNvPr>
          <p:cNvSpPr/>
          <p:nvPr/>
        </p:nvSpPr>
        <p:spPr>
          <a:xfrm>
            <a:off x="2248930" y="2722900"/>
            <a:ext cx="1655805" cy="889158"/>
          </a:xfrm>
          <a:prstGeom prst="flowChartDecisi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2060"/>
                </a:solidFill>
              </a:rPr>
              <a:t>Project Management or Process Improvement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2D6217-578F-F693-F5B8-91882A25C1AD}"/>
              </a:ext>
            </a:extLst>
          </p:cNvPr>
          <p:cNvSpPr/>
          <p:nvPr/>
        </p:nvSpPr>
        <p:spPr>
          <a:xfrm>
            <a:off x="3792536" y="1631916"/>
            <a:ext cx="1438491" cy="560173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2060"/>
                </a:solidFill>
              </a:rPr>
              <a:t>OE team will meet with Client and begins down the Project Management Phases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8DA1077-0B2B-1F3F-3C8E-2A227E40E545}"/>
              </a:ext>
            </a:extLst>
          </p:cNvPr>
          <p:cNvSpPr/>
          <p:nvPr/>
        </p:nvSpPr>
        <p:spPr>
          <a:xfrm>
            <a:off x="3792536" y="4272143"/>
            <a:ext cx="1438491" cy="560173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2060"/>
                </a:solidFill>
              </a:rPr>
              <a:t>OE team will meet with Client and begins down the DMAIC Phases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B010351-65E8-EBD2-6DC5-C5795C7E2929}"/>
              </a:ext>
            </a:extLst>
          </p:cNvPr>
          <p:cNvSpPr/>
          <p:nvPr/>
        </p:nvSpPr>
        <p:spPr>
          <a:xfrm>
            <a:off x="5399998" y="1631915"/>
            <a:ext cx="1038955" cy="560173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2060"/>
                </a:solidFill>
              </a:rPr>
              <a:t>Project Initiation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5601F48-2289-45A2-CB2E-E362DA26DC47}"/>
              </a:ext>
            </a:extLst>
          </p:cNvPr>
          <p:cNvSpPr/>
          <p:nvPr/>
        </p:nvSpPr>
        <p:spPr>
          <a:xfrm>
            <a:off x="6618950" y="1624500"/>
            <a:ext cx="1038955" cy="560173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2060"/>
                </a:solidFill>
              </a:rPr>
              <a:t>Planning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34DBB8E-9E7E-69BE-A241-6C0E296BCF52}"/>
              </a:ext>
            </a:extLst>
          </p:cNvPr>
          <p:cNvSpPr/>
          <p:nvPr/>
        </p:nvSpPr>
        <p:spPr>
          <a:xfrm>
            <a:off x="7837902" y="1624499"/>
            <a:ext cx="1038955" cy="560173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2060"/>
                </a:solidFill>
              </a:rPr>
              <a:t>Execution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F03101A-6E1D-28C0-F0F0-86BCBF392D04}"/>
              </a:ext>
            </a:extLst>
          </p:cNvPr>
          <p:cNvSpPr/>
          <p:nvPr/>
        </p:nvSpPr>
        <p:spPr>
          <a:xfrm>
            <a:off x="9056854" y="1624498"/>
            <a:ext cx="1038955" cy="560173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2060"/>
                </a:solidFill>
              </a:rPr>
              <a:t>Project Performance &amp; Monitoring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D6291C6-A906-F66A-06CA-4461BC885796}"/>
              </a:ext>
            </a:extLst>
          </p:cNvPr>
          <p:cNvSpPr/>
          <p:nvPr/>
        </p:nvSpPr>
        <p:spPr>
          <a:xfrm>
            <a:off x="10275807" y="1624497"/>
            <a:ext cx="1038955" cy="560173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2060"/>
                </a:solidFill>
              </a:rPr>
              <a:t>Project Close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E966012-4777-AEAE-45F3-D2AB7DF9344D}"/>
              </a:ext>
            </a:extLst>
          </p:cNvPr>
          <p:cNvSpPr/>
          <p:nvPr/>
        </p:nvSpPr>
        <p:spPr>
          <a:xfrm>
            <a:off x="5441092" y="4272143"/>
            <a:ext cx="1038955" cy="560173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2060"/>
                </a:solidFill>
              </a:rPr>
              <a:t>Define Phase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AAB6C67-67C3-D64C-8570-BE88E45ED564}"/>
              </a:ext>
            </a:extLst>
          </p:cNvPr>
          <p:cNvSpPr/>
          <p:nvPr/>
        </p:nvSpPr>
        <p:spPr>
          <a:xfrm>
            <a:off x="6660044" y="4264728"/>
            <a:ext cx="1038955" cy="560173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2060"/>
                </a:solidFill>
              </a:rPr>
              <a:t>Measure Phase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58F09C0-A5D0-4C43-B05D-7B774BC93224}"/>
              </a:ext>
            </a:extLst>
          </p:cNvPr>
          <p:cNvSpPr/>
          <p:nvPr/>
        </p:nvSpPr>
        <p:spPr>
          <a:xfrm>
            <a:off x="7878996" y="4264727"/>
            <a:ext cx="1038955" cy="560173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2060"/>
                </a:solidFill>
              </a:rPr>
              <a:t>Analyze Phase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23D4FCA-813A-4203-EDB8-A7DB23AE7EA7}"/>
              </a:ext>
            </a:extLst>
          </p:cNvPr>
          <p:cNvSpPr/>
          <p:nvPr/>
        </p:nvSpPr>
        <p:spPr>
          <a:xfrm>
            <a:off x="9097948" y="4264726"/>
            <a:ext cx="1038955" cy="560173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2060"/>
                </a:solidFill>
              </a:rPr>
              <a:t>Improve Phase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5AF986C-71C9-1BBB-4A81-DCF68E73AEC1}"/>
              </a:ext>
            </a:extLst>
          </p:cNvPr>
          <p:cNvSpPr/>
          <p:nvPr/>
        </p:nvSpPr>
        <p:spPr>
          <a:xfrm>
            <a:off x="10316901" y="4264725"/>
            <a:ext cx="1038955" cy="560173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rgbClr val="002060"/>
                </a:solidFill>
              </a:rPr>
              <a:t>Control Phase</a:t>
            </a:r>
          </a:p>
        </p:txBody>
      </p:sp>
      <p:sp>
        <p:nvSpPr>
          <p:cNvPr id="22" name="Callout: Line 21">
            <a:extLst>
              <a:ext uri="{FF2B5EF4-FFF2-40B4-BE49-F238E27FC236}">
                <a16:creationId xmlns:a16="http://schemas.microsoft.com/office/drawing/2014/main" id="{41CB58F5-9DCE-E104-C8D8-073E5F99150A}"/>
              </a:ext>
            </a:extLst>
          </p:cNvPr>
          <p:cNvSpPr/>
          <p:nvPr/>
        </p:nvSpPr>
        <p:spPr>
          <a:xfrm>
            <a:off x="4657509" y="5107460"/>
            <a:ext cx="1438491" cy="560173"/>
          </a:xfrm>
          <a:prstGeom prst="borderCallout1">
            <a:avLst>
              <a:gd name="adj1" fmla="val 18750"/>
              <a:gd name="adj2" fmla="val -8333"/>
              <a:gd name="adj3" fmla="val -40441"/>
              <a:gd name="adj4" fmla="val -13224"/>
            </a:avLst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2060"/>
                </a:solidFill>
              </a:rPr>
              <a:t>OE Team may lead the project or it may be assigned to a Department Green Belt.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9A0EB99-F4EC-8E12-9220-21A283D1E528}"/>
              </a:ext>
            </a:extLst>
          </p:cNvPr>
          <p:cNvCxnSpPr>
            <a:stCxn id="5" idx="4"/>
            <a:endCxn id="7" idx="0"/>
          </p:cNvCxnSpPr>
          <p:nvPr/>
        </p:nvCxnSpPr>
        <p:spPr>
          <a:xfrm>
            <a:off x="1594930" y="1347800"/>
            <a:ext cx="0" cy="2841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EAD9E214-F304-3F89-D481-69960BF90381}"/>
              </a:ext>
            </a:extLst>
          </p:cNvPr>
          <p:cNvCxnSpPr>
            <a:stCxn id="7" idx="2"/>
            <a:endCxn id="8" idx="1"/>
          </p:cNvCxnSpPr>
          <p:nvPr/>
        </p:nvCxnSpPr>
        <p:spPr>
          <a:xfrm rot="16200000" flipH="1">
            <a:off x="1434235" y="2352783"/>
            <a:ext cx="975391" cy="654000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EB594B54-AA80-3BB4-5A9C-C6B9EF7D6179}"/>
              </a:ext>
            </a:extLst>
          </p:cNvPr>
          <p:cNvCxnSpPr>
            <a:cxnSpLocks/>
            <a:stCxn id="8" idx="0"/>
            <a:endCxn id="9" idx="1"/>
          </p:cNvCxnSpPr>
          <p:nvPr/>
        </p:nvCxnSpPr>
        <p:spPr>
          <a:xfrm rot="5400000" flipH="1" flipV="1">
            <a:off x="3029236" y="1959601"/>
            <a:ext cx="810897" cy="715703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555640C9-74AA-B185-68EE-1FB027784938}"/>
              </a:ext>
            </a:extLst>
          </p:cNvPr>
          <p:cNvCxnSpPr>
            <a:cxnSpLocks/>
            <a:stCxn id="8" idx="2"/>
            <a:endCxn id="10" idx="1"/>
          </p:cNvCxnSpPr>
          <p:nvPr/>
        </p:nvCxnSpPr>
        <p:spPr>
          <a:xfrm rot="16200000" flipH="1">
            <a:off x="2964598" y="3724292"/>
            <a:ext cx="940172" cy="715703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6B7CB1C-6967-0AB1-01B6-95BB3B8E6269}"/>
              </a:ext>
            </a:extLst>
          </p:cNvPr>
          <p:cNvSpPr txBox="1"/>
          <p:nvPr/>
        </p:nvSpPr>
        <p:spPr>
          <a:xfrm>
            <a:off x="3088997" y="2489274"/>
            <a:ext cx="11961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002060"/>
                </a:solidFill>
              </a:rPr>
              <a:t>Project Management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85A1C24-A1D3-D9FC-F0EE-596112593E62}"/>
              </a:ext>
            </a:extLst>
          </p:cNvPr>
          <p:cNvSpPr txBox="1"/>
          <p:nvPr/>
        </p:nvSpPr>
        <p:spPr>
          <a:xfrm>
            <a:off x="3076832" y="3634214"/>
            <a:ext cx="15985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002060"/>
                </a:solidFill>
              </a:rPr>
              <a:t>Process Improvement Project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C68C6E3-6914-A08F-1B8C-E99FA8BD2DE6}"/>
              </a:ext>
            </a:extLst>
          </p:cNvPr>
          <p:cNvCxnSpPr>
            <a:cxnSpLocks/>
            <a:stCxn id="9" idx="3"/>
            <a:endCxn id="11" idx="1"/>
          </p:cNvCxnSpPr>
          <p:nvPr/>
        </p:nvCxnSpPr>
        <p:spPr>
          <a:xfrm flipV="1">
            <a:off x="5231027" y="1912002"/>
            <a:ext cx="168971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B435158-5116-0797-C092-E4FB19B19034}"/>
              </a:ext>
            </a:extLst>
          </p:cNvPr>
          <p:cNvCxnSpPr>
            <a:cxnSpLocks/>
            <a:stCxn id="11" idx="3"/>
            <a:endCxn id="13" idx="1"/>
          </p:cNvCxnSpPr>
          <p:nvPr/>
        </p:nvCxnSpPr>
        <p:spPr>
          <a:xfrm flipV="1">
            <a:off x="6438953" y="1904587"/>
            <a:ext cx="179997" cy="74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ACE0513-8FA6-2503-27B4-5E990ED77F64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 flipV="1">
            <a:off x="7657905" y="1904586"/>
            <a:ext cx="179997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CE637A2-7235-167B-7AA4-71A5FA0B6CBE}"/>
              </a:ext>
            </a:extLst>
          </p:cNvPr>
          <p:cNvCxnSpPr>
            <a:cxnSpLocks/>
            <a:stCxn id="14" idx="3"/>
            <a:endCxn id="15" idx="1"/>
          </p:cNvCxnSpPr>
          <p:nvPr/>
        </p:nvCxnSpPr>
        <p:spPr>
          <a:xfrm flipV="1">
            <a:off x="8876857" y="1904585"/>
            <a:ext cx="179997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2967EBC-C199-05CE-2A89-CDF009EFFF02}"/>
              </a:ext>
            </a:extLst>
          </p:cNvPr>
          <p:cNvCxnSpPr>
            <a:cxnSpLocks/>
            <a:stCxn id="15" idx="3"/>
            <a:endCxn id="16" idx="1"/>
          </p:cNvCxnSpPr>
          <p:nvPr/>
        </p:nvCxnSpPr>
        <p:spPr>
          <a:xfrm flipV="1">
            <a:off x="10095809" y="1904584"/>
            <a:ext cx="179998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EDE3448-9D65-5555-203D-7092C1E5AA14}"/>
              </a:ext>
            </a:extLst>
          </p:cNvPr>
          <p:cNvCxnSpPr>
            <a:cxnSpLocks/>
            <a:stCxn id="10" idx="3"/>
            <a:endCxn id="17" idx="1"/>
          </p:cNvCxnSpPr>
          <p:nvPr/>
        </p:nvCxnSpPr>
        <p:spPr>
          <a:xfrm>
            <a:off x="5231027" y="4552230"/>
            <a:ext cx="21006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D2644AB-33F9-3809-F2EB-A8886C2C1258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 flipV="1">
            <a:off x="6480047" y="4544815"/>
            <a:ext cx="179997" cy="74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2A87C59-B93F-477C-7B1D-6286762F85A1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 flipV="1">
            <a:off x="7698999" y="4544814"/>
            <a:ext cx="179997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BFA7354-4248-B4DD-409E-1E26D9B82DC6}"/>
              </a:ext>
            </a:extLst>
          </p:cNvPr>
          <p:cNvCxnSpPr>
            <a:cxnSpLocks/>
            <a:stCxn id="19" idx="3"/>
            <a:endCxn id="20" idx="1"/>
          </p:cNvCxnSpPr>
          <p:nvPr/>
        </p:nvCxnSpPr>
        <p:spPr>
          <a:xfrm flipV="1">
            <a:off x="8917951" y="4544813"/>
            <a:ext cx="179997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88987BE-2509-559F-FF79-B9A4D4B594C0}"/>
              </a:ext>
            </a:extLst>
          </p:cNvPr>
          <p:cNvCxnSpPr>
            <a:cxnSpLocks/>
            <a:stCxn id="20" idx="3"/>
            <a:endCxn id="21" idx="1"/>
          </p:cNvCxnSpPr>
          <p:nvPr/>
        </p:nvCxnSpPr>
        <p:spPr>
          <a:xfrm flipV="1">
            <a:off x="10136903" y="4544812"/>
            <a:ext cx="179998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262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Benny A. Okiyama</dc:creator>
  <cp:lastModifiedBy>Benny A. Okiyama</cp:lastModifiedBy>
  <cp:revision>1</cp:revision>
  <dcterms:created xsi:type="dcterms:W3CDTF">2024-04-18T20:23:56Z</dcterms:created>
  <dcterms:modified xsi:type="dcterms:W3CDTF">2024-04-18T20:44:36Z</dcterms:modified>
</cp:coreProperties>
</file>