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64" r:id="rId15"/>
    <p:sldId id="265" r:id="rId16"/>
    <p:sldId id="266" r:id="rId17"/>
    <p:sldId id="274" r:id="rId18"/>
    <p:sldId id="267" r:id="rId19"/>
    <p:sldId id="275" r:id="rId20"/>
    <p:sldId id="268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B812-48CD-4B36-9BCC-285CFA60AC2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080C-D0B3-4080-B3D4-1C9E1F3F0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AMM Graduating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Graduation Day Each Year</a:t>
            </a:r>
          </a:p>
          <a:p>
            <a:r>
              <a:rPr lang="en-US" dirty="0" smtClean="0"/>
              <a:t>1997-Present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2005 – </a:t>
            </a:r>
            <a:r>
              <a:rPr lang="en-US" sz="3600" dirty="0"/>
              <a:t>6</a:t>
            </a:r>
            <a:r>
              <a:rPr lang="en-US" sz="3600" dirty="0" smtClean="0"/>
              <a:t>, Spring 2005 – 10,</a:t>
            </a:r>
            <a:br>
              <a:rPr lang="en-US" sz="3600" dirty="0" smtClean="0"/>
            </a:br>
            <a:r>
              <a:rPr lang="en-US" sz="3600" dirty="0" smtClean="0"/>
              <a:t>Summer 2005 – </a:t>
            </a:r>
            <a:r>
              <a:rPr lang="en-US" sz="3600" dirty="0"/>
              <a:t>6</a:t>
            </a:r>
            <a:r>
              <a:rPr lang="en-US" sz="3600" dirty="0" smtClean="0"/>
              <a:t>, Fall 2005 -9 (31)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jean.Jean-PC\Desktop\Graduation powerpoint\Class of 2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553200" cy="399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600" dirty="0" smtClean="0"/>
              <a:t>Winter 2006 – 2, Spring 2006 – 16, </a:t>
            </a:r>
            <a:br>
              <a:rPr lang="en-US" sz="3600" dirty="0" smtClean="0"/>
            </a:br>
            <a:r>
              <a:rPr lang="en-US" sz="3600" dirty="0" smtClean="0"/>
              <a:t>Summer 2006 – 6, Fall 2006 – 10 (34)</a:t>
            </a:r>
            <a:endParaRPr lang="en-US" sz="3600" dirty="0"/>
          </a:p>
        </p:txBody>
      </p:sp>
      <p:pic>
        <p:nvPicPr>
          <p:cNvPr id="8194" name="Picture 2" descr="C:\Users\jean.Jean-PC\Desktop\Graduation powerpoint\Class of 2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34199" cy="3996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2007 – 6, Spring 2007 – 24,</a:t>
            </a:r>
            <a:br>
              <a:rPr lang="en-US" sz="3600" dirty="0" smtClean="0"/>
            </a:br>
            <a:r>
              <a:rPr lang="en-US" sz="3600" dirty="0" smtClean="0"/>
              <a:t>Summer 2007 </a:t>
            </a:r>
            <a:r>
              <a:rPr lang="en-US" sz="3600" dirty="0"/>
              <a:t>– </a:t>
            </a:r>
            <a:r>
              <a:rPr lang="en-US" sz="3600" dirty="0" smtClean="0"/>
              <a:t>10, </a:t>
            </a:r>
            <a:r>
              <a:rPr lang="en-US" sz="3600" dirty="0"/>
              <a:t>Fall </a:t>
            </a:r>
            <a:r>
              <a:rPr lang="en-US" sz="3600" dirty="0" smtClean="0"/>
              <a:t>2007 </a:t>
            </a:r>
            <a:r>
              <a:rPr lang="en-US" sz="3600" dirty="0"/>
              <a:t>– </a:t>
            </a:r>
            <a:r>
              <a:rPr lang="en-US" sz="3600" dirty="0" smtClean="0"/>
              <a:t>11 (51) </a:t>
            </a:r>
            <a:endParaRPr lang="en-US" sz="3600" dirty="0"/>
          </a:p>
        </p:txBody>
      </p:sp>
      <p:pic>
        <p:nvPicPr>
          <p:cNvPr id="9218" name="Picture 2" descr="C:\Users\jean.Jean-PC\Desktop\Graduation powerpoint\Class of 2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934199" cy="4015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2008 – 9, Spring 2008 – 26,</a:t>
            </a:r>
            <a:br>
              <a:rPr lang="en-US" sz="3600" dirty="0" smtClean="0"/>
            </a:br>
            <a:r>
              <a:rPr lang="en-US" sz="3600" dirty="0" smtClean="0"/>
              <a:t>Summer 2008 </a:t>
            </a:r>
            <a:r>
              <a:rPr lang="en-US" sz="3600" dirty="0"/>
              <a:t>– 9</a:t>
            </a:r>
            <a:r>
              <a:rPr lang="en-US" sz="3600" dirty="0" smtClean="0"/>
              <a:t>, </a:t>
            </a:r>
            <a:r>
              <a:rPr lang="en-US" sz="3600" dirty="0"/>
              <a:t>Fall </a:t>
            </a:r>
            <a:r>
              <a:rPr lang="en-US" sz="3600" dirty="0" smtClean="0"/>
              <a:t>2008 </a:t>
            </a:r>
            <a:r>
              <a:rPr lang="en-US" sz="3600" dirty="0"/>
              <a:t>– </a:t>
            </a:r>
            <a:r>
              <a:rPr lang="en-US" sz="3600" dirty="0" smtClean="0"/>
              <a:t>12 (56)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gipe\Desktop\Commencement 2008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9250"/>
            <a:ext cx="6324600" cy="44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2009 – 9, Spring 2009 – 26,</a:t>
            </a:r>
            <a:br>
              <a:rPr lang="en-US" sz="3600" dirty="0" smtClean="0"/>
            </a:br>
            <a:r>
              <a:rPr lang="en-US" sz="3600" dirty="0" smtClean="0"/>
              <a:t>Summer 2009 </a:t>
            </a:r>
            <a:r>
              <a:rPr lang="en-US" sz="3600" dirty="0"/>
              <a:t>– </a:t>
            </a:r>
            <a:r>
              <a:rPr lang="en-US" sz="3600" dirty="0" smtClean="0"/>
              <a:t>7, </a:t>
            </a:r>
            <a:r>
              <a:rPr lang="en-US" sz="3600" dirty="0"/>
              <a:t>Fall </a:t>
            </a:r>
            <a:r>
              <a:rPr lang="en-US" sz="3600" dirty="0" smtClean="0"/>
              <a:t>2009 </a:t>
            </a:r>
            <a:r>
              <a:rPr lang="en-US" sz="3600" dirty="0"/>
              <a:t>– </a:t>
            </a:r>
            <a:r>
              <a:rPr lang="en-US" sz="3600" dirty="0" smtClean="0"/>
              <a:t>12 (54)</a:t>
            </a:r>
            <a:endParaRPr lang="en-US" sz="3600" dirty="0"/>
          </a:p>
        </p:txBody>
      </p:sp>
      <p:pic>
        <p:nvPicPr>
          <p:cNvPr id="1026" name="Picture 2" descr="C:\Users\jean.Jean-PC\Desktop\Graduation powerpoint\Class of 2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934199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Winter </a:t>
            </a:r>
            <a:r>
              <a:rPr lang="en-US" sz="3600" dirty="0"/>
              <a:t>2010 – </a:t>
            </a:r>
            <a:r>
              <a:rPr lang="en-US" sz="3600" dirty="0" smtClean="0"/>
              <a:t>2, </a:t>
            </a:r>
            <a:r>
              <a:rPr lang="en-US" sz="3600" dirty="0"/>
              <a:t>Spring 2010 </a:t>
            </a:r>
            <a:r>
              <a:rPr lang="en-US" sz="3600" dirty="0" smtClean="0"/>
              <a:t>– 21, </a:t>
            </a:r>
            <a:br>
              <a:rPr lang="en-US" sz="3600" dirty="0" smtClean="0"/>
            </a:br>
            <a:r>
              <a:rPr lang="en-US" sz="3600" dirty="0" smtClean="0"/>
              <a:t>Summer 2010 – 11, Fall 2010 – 12 (46)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6" name="Picture 2" descr="X:\1a-Photos\pix-AMM Graduation\IMG_0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Winter 2011 – 6, Spring 2011 – 51,</a:t>
            </a:r>
            <a:br>
              <a:rPr lang="en-US" sz="4000" dirty="0" smtClean="0"/>
            </a:br>
            <a:r>
              <a:rPr lang="en-US" sz="4000" dirty="0" smtClean="0"/>
              <a:t>Summer 2011 – 10, Fall 2011 – 15 (82)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074" name="Picture 2" descr="C:\Users\jean.Jean-PC\Desktop\Graduation powerpoint\Class of 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43856"/>
            <a:ext cx="6781800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Winter </a:t>
            </a:r>
            <a:r>
              <a:rPr lang="en-US" sz="4000" dirty="0"/>
              <a:t>2012 – 7, Spring 2012 </a:t>
            </a:r>
            <a:r>
              <a:rPr lang="en-US" sz="4000" dirty="0" smtClean="0"/>
              <a:t>– 29,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Summer </a:t>
            </a:r>
            <a:r>
              <a:rPr lang="en-US" sz="4000" dirty="0" smtClean="0"/>
              <a:t>2012 – </a:t>
            </a:r>
            <a:r>
              <a:rPr lang="en-US" sz="4000" dirty="0"/>
              <a:t>2</a:t>
            </a:r>
            <a:r>
              <a:rPr lang="en-US" sz="4000" dirty="0" smtClean="0"/>
              <a:t>, Fall 2012 – 13 (51)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6" name="Picture 2" descr="C:\Users\jgipe\Desktop\AGgrad12 hap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81" y="1600200"/>
            <a:ext cx="59310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Winter </a:t>
            </a:r>
            <a:r>
              <a:rPr lang="en-US" sz="4000" dirty="0"/>
              <a:t>2013 – 4, Spring 2013 </a:t>
            </a:r>
            <a:r>
              <a:rPr lang="en-US" sz="4000" dirty="0" smtClean="0"/>
              <a:t>– 33,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Summer </a:t>
            </a:r>
            <a:r>
              <a:rPr lang="en-US" sz="4000" dirty="0" smtClean="0"/>
              <a:t>2013 – 4, Fall 2013 – 15 (56)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098" name="Picture 2" descr="C:\Users\jean.Jean-PC\Desktop\Graduation powerpoint\Class of 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467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Winter </a:t>
            </a:r>
            <a:r>
              <a:rPr lang="en-US" sz="4000" dirty="0"/>
              <a:t>2014 – 17, Spring 2014 </a:t>
            </a:r>
            <a:r>
              <a:rPr lang="en-US" sz="4000" dirty="0" smtClean="0"/>
              <a:t>– 54,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Summer </a:t>
            </a:r>
            <a:r>
              <a:rPr lang="en-US" sz="4000" dirty="0" smtClean="0"/>
              <a:t>2014 – 5, Fall 2014 – 11 (87)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gipe\AppData\Local\Microsoft\Windows\Temporary Internet Files\Content.Outlook\MHWBA8AS\Commencement 2014 -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000" dirty="0" smtClean="0"/>
              <a:t>1st Class - Melanie </a:t>
            </a:r>
            <a:r>
              <a:rPr lang="en-US" sz="4000" dirty="0" err="1" smtClean="0"/>
              <a:t>Syphred</a:t>
            </a:r>
            <a:r>
              <a:rPr lang="en-US" sz="4000" dirty="0" smtClean="0"/>
              <a:t>, </a:t>
            </a:r>
            <a:r>
              <a:rPr lang="en-US" sz="4000" dirty="0" err="1" smtClean="0"/>
              <a:t>Renay</a:t>
            </a:r>
            <a:r>
              <a:rPr lang="en-US" sz="4000" dirty="0" smtClean="0"/>
              <a:t> </a:t>
            </a:r>
            <a:r>
              <a:rPr lang="en-US" sz="4000" dirty="0" err="1" smtClean="0"/>
              <a:t>Adame</a:t>
            </a:r>
            <a:r>
              <a:rPr lang="en-US" sz="4000" dirty="0" smtClean="0"/>
              <a:t>, Danielle Ingram, April </a:t>
            </a:r>
            <a:r>
              <a:rPr lang="en-US" sz="4000" dirty="0" err="1" smtClean="0"/>
              <a:t>Defoort</a:t>
            </a:r>
            <a:r>
              <a:rPr lang="en-US" sz="4000" dirty="0" smtClean="0"/>
              <a:t> (4)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jean.Jean-PC\Desktop\Class of 1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53200" cy="4544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Winter </a:t>
            </a:r>
            <a:r>
              <a:rPr lang="en-US" sz="4000" dirty="0"/>
              <a:t>2015 – 11, Spring 2015 </a:t>
            </a:r>
            <a:r>
              <a:rPr lang="en-US" sz="4000" dirty="0" smtClean="0"/>
              <a:t>– 44,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Summer </a:t>
            </a:r>
            <a:r>
              <a:rPr lang="en-US" sz="4000" dirty="0" smtClean="0"/>
              <a:t>2015 – 12, Fall 2015 – 3 (70)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 descr="F:\2015 GRADUATION PICS\IMG_1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Winter 2016 - ?, Spring 2016 - ?,</a:t>
            </a:r>
            <a:br>
              <a:rPr lang="en-US" dirty="0"/>
            </a:br>
            <a:r>
              <a:rPr lang="en-US" dirty="0"/>
              <a:t>Summer 2016 - ?, Fall 2016 - ?</a:t>
            </a:r>
          </a:p>
        </p:txBody>
      </p:sp>
      <p:pic>
        <p:nvPicPr>
          <p:cNvPr id="1026" name="Picture 2" descr="Y:\2016 AMM Pictures\IMG_2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600200"/>
            <a:ext cx="62177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5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1997 </a:t>
            </a:r>
            <a:r>
              <a:rPr lang="en-US" sz="4000" dirty="0"/>
              <a:t>- 2015</a:t>
            </a:r>
          </a:p>
          <a:p>
            <a:pPr marL="0" indent="0" algn="ctr">
              <a:buNone/>
            </a:pPr>
            <a:r>
              <a:rPr lang="en-US" sz="4000" dirty="0" smtClean="0"/>
              <a:t>746 AMM graduates </a:t>
            </a:r>
          </a:p>
          <a:p>
            <a:pPr marL="0" indent="0" algn="ctr">
              <a:buNone/>
            </a:pPr>
            <a:r>
              <a:rPr lang="en-US" sz="4000" dirty="0" smtClean="0"/>
              <a:t>How many more in 2016?</a:t>
            </a:r>
          </a:p>
          <a:p>
            <a:pPr marL="0" indent="0" algn="ctr">
              <a:buNone/>
            </a:pPr>
            <a:endParaRPr lang="en-US" sz="4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Sharon </a:t>
            </a:r>
            <a:r>
              <a:rPr lang="en-US" sz="3600" dirty="0" err="1" smtClean="0"/>
              <a:t>Koay</a:t>
            </a:r>
            <a:r>
              <a:rPr lang="en-US" sz="3600" dirty="0" smtClean="0"/>
              <a:t>, Yvonne Guerrero, Renee Saenz, Kathy </a:t>
            </a:r>
            <a:r>
              <a:rPr lang="en-US" sz="3600" dirty="0" err="1" smtClean="0"/>
              <a:t>Sarreal</a:t>
            </a:r>
            <a:r>
              <a:rPr lang="en-US" sz="3600" dirty="0" smtClean="0"/>
              <a:t>, Lilliana </a:t>
            </a:r>
            <a:r>
              <a:rPr lang="en-US" sz="3600" dirty="0" err="1" smtClean="0"/>
              <a:t>Carillo</a:t>
            </a:r>
            <a:r>
              <a:rPr lang="en-US" sz="3600" dirty="0" smtClean="0"/>
              <a:t>, Annette Garcia(4)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jean.Jean-PC\Desktop\Class of 19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29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Charis Hampton, ?, Cassandra Buckley, Lima </a:t>
            </a:r>
            <a:r>
              <a:rPr lang="en-US" sz="2200" dirty="0" err="1" smtClean="0"/>
              <a:t>Nabi</a:t>
            </a:r>
            <a:r>
              <a:rPr lang="en-US" sz="2200" dirty="0" smtClean="0"/>
              <a:t>, Janine </a:t>
            </a:r>
            <a:r>
              <a:rPr lang="en-US" sz="2200" dirty="0" err="1" smtClean="0"/>
              <a:t>Ourique</a:t>
            </a:r>
            <a:r>
              <a:rPr lang="en-US" sz="2200" dirty="0" smtClean="0"/>
              <a:t>, Dr. Regan, </a:t>
            </a:r>
            <a:br>
              <a:rPr lang="en-US" sz="2200" dirty="0" smtClean="0"/>
            </a:br>
            <a:r>
              <a:rPr lang="en-US" sz="2200" dirty="0" smtClean="0"/>
              <a:t>Wendy Chen, Ruth </a:t>
            </a:r>
            <a:r>
              <a:rPr lang="en-US" sz="2200" dirty="0" err="1" smtClean="0"/>
              <a:t>Saa</a:t>
            </a:r>
            <a:r>
              <a:rPr lang="en-US" sz="2200" dirty="0" smtClean="0"/>
              <a:t>, Mary </a:t>
            </a:r>
            <a:r>
              <a:rPr lang="en-US" sz="2200" dirty="0" err="1" smtClean="0"/>
              <a:t>Beatson</a:t>
            </a:r>
            <a:r>
              <a:rPr lang="en-US" sz="2200" dirty="0" smtClean="0"/>
              <a:t>, Prof. Tracy</a:t>
            </a:r>
            <a:br>
              <a:rPr lang="en-US" sz="2200" dirty="0" smtClean="0"/>
            </a:br>
            <a:r>
              <a:rPr lang="en-US" sz="2200" dirty="0" smtClean="0"/>
              <a:t>Shawna </a:t>
            </a:r>
            <a:r>
              <a:rPr lang="en-US" sz="2200" dirty="0" err="1" smtClean="0"/>
              <a:t>Friis</a:t>
            </a:r>
            <a:r>
              <a:rPr lang="en-US" sz="2200" dirty="0" smtClean="0"/>
              <a:t>, Dennis Tan, Jenny </a:t>
            </a:r>
            <a:r>
              <a:rPr lang="en-US" sz="2200" dirty="0" err="1" smtClean="0"/>
              <a:t>Ean</a:t>
            </a:r>
            <a:r>
              <a:rPr lang="en-US" sz="2200" dirty="0" smtClean="0"/>
              <a:t>, Rubi </a:t>
            </a:r>
            <a:r>
              <a:rPr lang="en-US" sz="2200" dirty="0" err="1" smtClean="0"/>
              <a:t>Etrata</a:t>
            </a:r>
            <a:r>
              <a:rPr lang="en-US" sz="2200" dirty="0" smtClean="0"/>
              <a:t>-Merced (12)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3074" name="Picture 2" descr="C:\Users\jean.Jean-PC\Desktop\Class of 19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717292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Dr. Regan, Claudia Meza, Prof. Tracy, </a:t>
            </a:r>
            <a:r>
              <a:rPr lang="en-US" sz="2200" dirty="0" err="1" smtClean="0"/>
              <a:t>Patcheree</a:t>
            </a:r>
            <a:r>
              <a:rPr lang="en-US" sz="2200" dirty="0" smtClean="0"/>
              <a:t> Merrill, Kelly </a:t>
            </a:r>
            <a:r>
              <a:rPr lang="en-US" sz="2200" dirty="0" err="1" smtClean="0"/>
              <a:t>Karsten</a:t>
            </a:r>
            <a:r>
              <a:rPr lang="en-US" sz="2200" dirty="0" smtClean="0"/>
              <a:t>, </a:t>
            </a:r>
            <a:r>
              <a:rPr lang="en-US" sz="2200" dirty="0" err="1" smtClean="0"/>
              <a:t>Trenise</a:t>
            </a:r>
            <a:r>
              <a:rPr lang="en-US" sz="2200" dirty="0" smtClean="0"/>
              <a:t> Bates, Tami Churchill, ?, ?, </a:t>
            </a:r>
            <a:br>
              <a:rPr lang="en-US" sz="2200" dirty="0" smtClean="0"/>
            </a:br>
            <a:r>
              <a:rPr lang="en-US" sz="2200" dirty="0" err="1" smtClean="0"/>
              <a:t>Salvatrice</a:t>
            </a:r>
            <a:r>
              <a:rPr lang="en-US" sz="2200" dirty="0" smtClean="0"/>
              <a:t> Mauro,</a:t>
            </a:r>
            <a:r>
              <a:rPr lang="en-US" sz="2200" dirty="0"/>
              <a:t> </a:t>
            </a:r>
            <a:r>
              <a:rPr lang="en-US" sz="2200" dirty="0" smtClean="0"/>
              <a:t>Cindy Yu, Claudia </a:t>
            </a:r>
            <a:r>
              <a:rPr lang="en-US" sz="2200" dirty="0" err="1" smtClean="0"/>
              <a:t>Cuz</a:t>
            </a:r>
            <a:r>
              <a:rPr lang="en-US" sz="2200" dirty="0" smtClean="0"/>
              <a:t> (15)</a:t>
            </a:r>
            <a:endParaRPr lang="en-US" sz="2200" dirty="0"/>
          </a:p>
        </p:txBody>
      </p:sp>
      <p:pic>
        <p:nvPicPr>
          <p:cNvPr id="4098" name="Picture 2" descr="C:\Users\jean.Jean-PC\Desktop\Class of 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391" y="1447800"/>
            <a:ext cx="6385034" cy="4582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2001 -4, Spring 2001 – 6,</a:t>
            </a:r>
            <a:br>
              <a:rPr lang="en-US" sz="3600" dirty="0" smtClean="0"/>
            </a:br>
            <a:r>
              <a:rPr lang="en-US" sz="3600" dirty="0" smtClean="0"/>
              <a:t>Summer 2001 – 5, Fall 2001 – 7 (22)</a:t>
            </a:r>
            <a:endParaRPr lang="en-US" sz="3600" dirty="0"/>
          </a:p>
        </p:txBody>
      </p:sp>
      <p:pic>
        <p:nvPicPr>
          <p:cNvPr id="5122" name="Picture 2" descr="C:\Users\jean.Jean-PC\Desktop\Class of 2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6294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2002 – 5, Spring 2002 – 11,</a:t>
            </a:r>
            <a:br>
              <a:rPr lang="en-US" sz="3600" dirty="0" smtClean="0"/>
            </a:br>
            <a:r>
              <a:rPr lang="en-US" sz="3600" dirty="0" smtClean="0"/>
              <a:t>Summer 2002 – 1, Fall 2002 – 6 (23)</a:t>
            </a:r>
            <a:endParaRPr lang="en-US" sz="3600" dirty="0"/>
          </a:p>
        </p:txBody>
      </p:sp>
      <p:pic>
        <p:nvPicPr>
          <p:cNvPr id="6146" name="Picture 2" descr="C:\Users\jean.Jean-PC\Desktop\Class of 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965606" cy="4672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2003 – 1, Spring 2003 – 8,</a:t>
            </a:r>
            <a:br>
              <a:rPr lang="en-US" sz="3600" dirty="0" smtClean="0"/>
            </a:br>
            <a:r>
              <a:rPr lang="en-US" sz="3600" dirty="0" smtClean="0"/>
              <a:t>Summer 2003 – 3, Fall 2003 – 5 (17)</a:t>
            </a:r>
            <a:endParaRPr lang="en-US" sz="3600" dirty="0"/>
          </a:p>
        </p:txBody>
      </p:sp>
      <p:pic>
        <p:nvPicPr>
          <p:cNvPr id="7170" name="Picture 2" descr="C:\Users\jean.Jean-PC\Desktop\Class of 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056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Winter 2004 – 7, Spring 2004 – 14,</a:t>
            </a:r>
            <a:br>
              <a:rPr lang="en-US" sz="3600" dirty="0" smtClean="0"/>
            </a:br>
            <a:r>
              <a:rPr lang="en-US" sz="3600" dirty="0" smtClean="0"/>
              <a:t>Summer 2004 – 3, Fall 2004 - 7 (31)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jean.Jean-PC\Desktop\Graduation powerpoint\Class of 2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7010399" cy="4034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144</Words>
  <Application>Microsoft Office PowerPoint</Application>
  <PresentationFormat>On-screen Show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AMM Graduating Classes</vt:lpstr>
      <vt:lpstr> 1st Class - Melanie Syphred, Renay Adame, Danielle Ingram, April Defoort (4) </vt:lpstr>
      <vt:lpstr> Sharon Koay, Yvonne Guerrero, Renee Saenz, Kathy Sarreal, Lilliana Carillo, Annette Garcia(4) </vt:lpstr>
      <vt:lpstr> Charis Hampton, ?, Cassandra Buckley, Lima Nabi, Janine Ourique, Dr. Regan,  Wendy Chen, Ruth Saa, Mary Beatson, Prof. Tracy Shawna Friis, Dennis Tan, Jenny Ean, Rubi Etrata-Merced (12) </vt:lpstr>
      <vt:lpstr>Dr. Regan, Claudia Meza, Prof. Tracy, Patcheree Merrill, Kelly Karsten, Trenise Bates, Tami Churchill, ?, ?,  Salvatrice Mauro, Cindy Yu, Claudia Cuz (15)</vt:lpstr>
      <vt:lpstr>Winter 2001 -4, Spring 2001 – 6, Summer 2001 – 5, Fall 2001 – 7 (22)</vt:lpstr>
      <vt:lpstr>Winter 2002 – 5, Spring 2002 – 11, Summer 2002 – 1, Fall 2002 – 6 (23)</vt:lpstr>
      <vt:lpstr>Winter 2003 – 1, Spring 2003 – 8, Summer 2003 – 3, Fall 2003 – 5 (17)</vt:lpstr>
      <vt:lpstr>Winter 2004 – 7, Spring 2004 – 14, Summer 2004 – 3, Fall 2004 - 7 (31)</vt:lpstr>
      <vt:lpstr>Winter 2005 – 6, Spring 2005 – 10, Summer 2005 – 6, Fall 2005 -9 (31)</vt:lpstr>
      <vt:lpstr> Winter 2006 – 2, Spring 2006 – 16,  Summer 2006 – 6, Fall 2006 – 10 (34)</vt:lpstr>
      <vt:lpstr>Winter 2007 – 6, Spring 2007 – 24, Summer 2007 – 10, Fall 2007 – 11 (51) </vt:lpstr>
      <vt:lpstr>Winter 2008 – 9, Spring 2008 – 26, Summer 2008 – 9, Fall 2008 – 12 (56)</vt:lpstr>
      <vt:lpstr>Winter 2009 – 9, Spring 2009 – 26, Summer 2009 – 7, Fall 2009 – 12 (54)</vt:lpstr>
      <vt:lpstr> Winter 2010 – 2, Spring 2010 – 21,  Summer 2010 – 11, Fall 2010 – 12 (46) </vt:lpstr>
      <vt:lpstr> Winter 2011 – 6, Spring 2011 – 51, Summer 2011 – 10, Fall 2011 – 15 (82) </vt:lpstr>
      <vt:lpstr> Winter 2012 – 7, Spring 2012 – 29, Summer 2012 – 2, Fall 2012 – 13 (51) </vt:lpstr>
      <vt:lpstr> Winter 2013 – 4, Spring 2013 – 33, Summer 2013 – 4, Fall 2013 – 15 (56) </vt:lpstr>
      <vt:lpstr> Winter 2014 – 17, Spring 2014 – 54, Summer 2014 – 5, Fall 2014 – 11 (87) </vt:lpstr>
      <vt:lpstr> Winter 2015 – 11, Spring 2015 – 44, Summer 2015 – 12, Fall 2015 – 3 (70) </vt:lpstr>
      <vt:lpstr>Winter 2016 - ?, Spring 2016 - ?, Summer 2016 - ?, Fall 2016 - 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 Graduating Classes</dc:title>
  <dc:creator>jgipe</dc:creator>
  <cp:lastModifiedBy>Jean Gipe</cp:lastModifiedBy>
  <cp:revision>43</cp:revision>
  <dcterms:created xsi:type="dcterms:W3CDTF">2016-03-22T23:38:21Z</dcterms:created>
  <dcterms:modified xsi:type="dcterms:W3CDTF">2016-06-21T18:50:47Z</dcterms:modified>
</cp:coreProperties>
</file>