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94" r:id="rId4"/>
  </p:sldMasterIdLst>
  <p:notesMasterIdLst>
    <p:notesMasterId r:id="rId50"/>
  </p:notesMasterIdLst>
  <p:handoutMasterIdLst>
    <p:handoutMasterId r:id="rId51"/>
  </p:handoutMasterIdLst>
  <p:sldIdLst>
    <p:sldId id="256" r:id="rId5"/>
    <p:sldId id="257" r:id="rId6"/>
    <p:sldId id="259" r:id="rId7"/>
    <p:sldId id="260" r:id="rId8"/>
    <p:sldId id="294" r:id="rId9"/>
    <p:sldId id="333" r:id="rId10"/>
    <p:sldId id="334" r:id="rId11"/>
    <p:sldId id="262" r:id="rId12"/>
    <p:sldId id="263" r:id="rId13"/>
    <p:sldId id="269" r:id="rId14"/>
    <p:sldId id="319" r:id="rId15"/>
    <p:sldId id="320" r:id="rId16"/>
    <p:sldId id="261" r:id="rId17"/>
    <p:sldId id="274" r:id="rId18"/>
    <p:sldId id="275" r:id="rId19"/>
    <p:sldId id="276" r:id="rId20"/>
    <p:sldId id="277" r:id="rId21"/>
    <p:sldId id="278" r:id="rId22"/>
    <p:sldId id="279" r:id="rId23"/>
    <p:sldId id="283" r:id="rId24"/>
    <p:sldId id="284" r:id="rId25"/>
    <p:sldId id="286" r:id="rId26"/>
    <p:sldId id="285" r:id="rId27"/>
    <p:sldId id="287" r:id="rId28"/>
    <p:sldId id="280" r:id="rId29"/>
    <p:sldId id="281" r:id="rId30"/>
    <p:sldId id="288" r:id="rId31"/>
    <p:sldId id="289" r:id="rId32"/>
    <p:sldId id="291" r:id="rId33"/>
    <p:sldId id="290" r:id="rId34"/>
    <p:sldId id="292" r:id="rId35"/>
    <p:sldId id="293" r:id="rId36"/>
    <p:sldId id="282" r:id="rId37"/>
    <p:sldId id="311" r:id="rId38"/>
    <p:sldId id="295" r:id="rId39"/>
    <p:sldId id="296" r:id="rId40"/>
    <p:sldId id="297" r:id="rId41"/>
    <p:sldId id="298" r:id="rId42"/>
    <p:sldId id="299" r:id="rId43"/>
    <p:sldId id="315" r:id="rId44"/>
    <p:sldId id="316" r:id="rId45"/>
    <p:sldId id="330" r:id="rId46"/>
    <p:sldId id="273" r:id="rId47"/>
    <p:sldId id="317" r:id="rId48"/>
    <p:sldId id="318"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E732A8-6D64-49FE-A362-24C0F1D61D2F}" v="13" dt="2023-11-03T18:41:25.158"/>
    <p1510:client id="{4B5B9491-7631-4066-ABDC-CCA4B68F32D2}" v="4" dt="2023-10-26T06:26:59.4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J. Kiresich" userId="985c31dd-44a2-4308-b9db-86b91c4d656a" providerId="ADAL" clId="{AB7068A2-66D6-4D2E-967C-8E28AA830114}"/>
    <pc:docChg chg="undo custSel addSld modSld sldOrd">
      <pc:chgData name="Emily J. Kiresich" userId="985c31dd-44a2-4308-b9db-86b91c4d656a" providerId="ADAL" clId="{AB7068A2-66D6-4D2E-967C-8E28AA830114}" dt="2022-10-19T17:33:22.601" v="2808" actId="207"/>
      <pc:docMkLst>
        <pc:docMk/>
      </pc:docMkLst>
      <pc:sldChg chg="addSp delSp modSp mod modAnim">
        <pc:chgData name="Emily J. Kiresich" userId="985c31dd-44a2-4308-b9db-86b91c4d656a" providerId="ADAL" clId="{AB7068A2-66D6-4D2E-967C-8E28AA830114}" dt="2022-10-19T17:23:40.374" v="2406" actId="14100"/>
        <pc:sldMkLst>
          <pc:docMk/>
          <pc:sldMk cId="531247187" sldId="256"/>
        </pc:sldMkLst>
        <pc:spChg chg="mod">
          <ac:chgData name="Emily J. Kiresich" userId="985c31dd-44a2-4308-b9db-86b91c4d656a" providerId="ADAL" clId="{AB7068A2-66D6-4D2E-967C-8E28AA830114}" dt="2022-10-19T17:23:13.468" v="2378" actId="1076"/>
          <ac:spMkLst>
            <pc:docMk/>
            <pc:sldMk cId="531247187" sldId="256"/>
            <ac:spMk id="2" creationId="{A5C93519-6B29-1346-9FCB-0835B80531A4}"/>
          </ac:spMkLst>
        </pc:spChg>
        <pc:spChg chg="mod">
          <ac:chgData name="Emily J. Kiresich" userId="985c31dd-44a2-4308-b9db-86b91c4d656a" providerId="ADAL" clId="{AB7068A2-66D6-4D2E-967C-8E28AA830114}" dt="2022-10-19T17:23:40.374" v="2406" actId="14100"/>
          <ac:spMkLst>
            <pc:docMk/>
            <pc:sldMk cId="531247187" sldId="256"/>
            <ac:spMk id="8" creationId="{57FFE273-805C-47CC-98BD-C63CD14BF635}"/>
          </ac:spMkLst>
        </pc:spChg>
        <pc:spChg chg="add del">
          <ac:chgData name="Emily J. Kiresich" userId="985c31dd-44a2-4308-b9db-86b91c4d656a" providerId="ADAL" clId="{AB7068A2-66D6-4D2E-967C-8E28AA830114}" dt="2022-10-19T17:23:02.413" v="2376" actId="26606"/>
          <ac:spMkLst>
            <pc:docMk/>
            <pc:sldMk cId="531247187" sldId="256"/>
            <ac:spMk id="18" creationId="{CC393EB0-C44D-41D2-BEF6-291E434068C0}"/>
          </ac:spMkLst>
        </pc:spChg>
        <pc:spChg chg="add del">
          <ac:chgData name="Emily J. Kiresich" userId="985c31dd-44a2-4308-b9db-86b91c4d656a" providerId="ADAL" clId="{AB7068A2-66D6-4D2E-967C-8E28AA830114}" dt="2022-10-19T17:23:02.413" v="2376" actId="26606"/>
          <ac:spMkLst>
            <pc:docMk/>
            <pc:sldMk cId="531247187" sldId="256"/>
            <ac:spMk id="24" creationId="{C5A7D586-7678-4F41-A289-1F83BB95FD13}"/>
          </ac:spMkLst>
        </pc:spChg>
        <pc:spChg chg="add del">
          <ac:chgData name="Emily J. Kiresich" userId="985c31dd-44a2-4308-b9db-86b91c4d656a" providerId="ADAL" clId="{AB7068A2-66D6-4D2E-967C-8E28AA830114}" dt="2022-10-19T17:23:02.413" v="2376" actId="26606"/>
          <ac:spMkLst>
            <pc:docMk/>
            <pc:sldMk cId="531247187" sldId="256"/>
            <ac:spMk id="26" creationId="{F88A7F60-B102-433E-BE45-95BBC5828175}"/>
          </ac:spMkLst>
        </pc:spChg>
        <pc:spChg chg="add del">
          <ac:chgData name="Emily J. Kiresich" userId="985c31dd-44a2-4308-b9db-86b91c4d656a" providerId="ADAL" clId="{AB7068A2-66D6-4D2E-967C-8E28AA830114}" dt="2022-10-19T17:23:02.413" v="2376" actId="26606"/>
          <ac:spMkLst>
            <pc:docMk/>
            <pc:sldMk cId="531247187" sldId="256"/>
            <ac:spMk id="28" creationId="{3153C0C7-BA84-429D-A533-F021A955BDB5}"/>
          </ac:spMkLst>
        </pc:spChg>
        <pc:spChg chg="add del">
          <ac:chgData name="Emily J. Kiresich" userId="985c31dd-44a2-4308-b9db-86b91c4d656a" providerId="ADAL" clId="{AB7068A2-66D6-4D2E-967C-8E28AA830114}" dt="2022-10-19T17:23:02.413" v="2376" actId="26606"/>
          <ac:spMkLst>
            <pc:docMk/>
            <pc:sldMk cId="531247187" sldId="256"/>
            <ac:spMk id="30" creationId="{F20D64EC-C0BF-4228-85C3-76D9D15185BC}"/>
          </ac:spMkLst>
        </pc:spChg>
        <pc:spChg chg="add del">
          <ac:chgData name="Emily J. Kiresich" userId="985c31dd-44a2-4308-b9db-86b91c4d656a" providerId="ADAL" clId="{AB7068A2-66D6-4D2E-967C-8E28AA830114}" dt="2022-10-19T17:23:02.395" v="2375" actId="26606"/>
          <ac:spMkLst>
            <pc:docMk/>
            <pc:sldMk cId="531247187" sldId="256"/>
            <ac:spMk id="35" creationId="{4DA9E8CC-6C73-43E6-AF09-B4B1083BCDC7}"/>
          </ac:spMkLst>
        </pc:spChg>
        <pc:spChg chg="add del">
          <ac:chgData name="Emily J. Kiresich" userId="985c31dd-44a2-4308-b9db-86b91c4d656a" providerId="ADAL" clId="{AB7068A2-66D6-4D2E-967C-8E28AA830114}" dt="2022-10-19T17:23:02.395" v="2375" actId="26606"/>
          <ac:spMkLst>
            <pc:docMk/>
            <pc:sldMk cId="531247187" sldId="256"/>
            <ac:spMk id="41" creationId="{113E1A2F-E5D7-4888-BA8C-1CDDC7CE2328}"/>
          </ac:spMkLst>
        </pc:spChg>
        <pc:spChg chg="add del">
          <ac:chgData name="Emily J. Kiresich" userId="985c31dd-44a2-4308-b9db-86b91c4d656a" providerId="ADAL" clId="{AB7068A2-66D6-4D2E-967C-8E28AA830114}" dt="2022-10-19T17:23:02.395" v="2375" actId="26606"/>
          <ac:spMkLst>
            <pc:docMk/>
            <pc:sldMk cId="531247187" sldId="256"/>
            <ac:spMk id="43" creationId="{F625649A-4F9D-4D90-8F0A-433D7A1F685F}"/>
          </ac:spMkLst>
        </pc:spChg>
        <pc:spChg chg="add del">
          <ac:chgData name="Emily J. Kiresich" userId="985c31dd-44a2-4308-b9db-86b91c4d656a" providerId="ADAL" clId="{AB7068A2-66D6-4D2E-967C-8E28AA830114}" dt="2022-10-19T17:23:02.395" v="2375" actId="26606"/>
          <ac:spMkLst>
            <pc:docMk/>
            <pc:sldMk cId="531247187" sldId="256"/>
            <ac:spMk id="45" creationId="{B6F31202-25B1-43E6-94C1-CDCAFFE33CE9}"/>
          </ac:spMkLst>
        </pc:spChg>
        <pc:spChg chg="add del">
          <ac:chgData name="Emily J. Kiresich" userId="985c31dd-44a2-4308-b9db-86b91c4d656a" providerId="ADAL" clId="{AB7068A2-66D6-4D2E-967C-8E28AA830114}" dt="2022-10-19T17:23:02.395" v="2375" actId="26606"/>
          <ac:spMkLst>
            <pc:docMk/>
            <pc:sldMk cId="531247187" sldId="256"/>
            <ac:spMk id="47" creationId="{588507C5-B772-411D-B50E-0C075AD253C4}"/>
          </ac:spMkLst>
        </pc:spChg>
        <pc:spChg chg="add">
          <ac:chgData name="Emily J. Kiresich" userId="985c31dd-44a2-4308-b9db-86b91c4d656a" providerId="ADAL" clId="{AB7068A2-66D6-4D2E-967C-8E28AA830114}" dt="2022-10-19T17:23:02.413" v="2376" actId="26606"/>
          <ac:spMkLst>
            <pc:docMk/>
            <pc:sldMk cId="531247187" sldId="256"/>
            <ac:spMk id="49" creationId="{CC393EB0-C44D-41D2-BEF6-291E434068C0}"/>
          </ac:spMkLst>
        </pc:spChg>
        <pc:spChg chg="add">
          <ac:chgData name="Emily J. Kiresich" userId="985c31dd-44a2-4308-b9db-86b91c4d656a" providerId="ADAL" clId="{AB7068A2-66D6-4D2E-967C-8E28AA830114}" dt="2022-10-19T17:23:02.413" v="2376" actId="26606"/>
          <ac:spMkLst>
            <pc:docMk/>
            <pc:sldMk cId="531247187" sldId="256"/>
            <ac:spMk id="52" creationId="{C5A7D586-7678-4F41-A289-1F83BB95FD13}"/>
          </ac:spMkLst>
        </pc:spChg>
        <pc:spChg chg="add">
          <ac:chgData name="Emily J. Kiresich" userId="985c31dd-44a2-4308-b9db-86b91c4d656a" providerId="ADAL" clId="{AB7068A2-66D6-4D2E-967C-8E28AA830114}" dt="2022-10-19T17:23:02.413" v="2376" actId="26606"/>
          <ac:spMkLst>
            <pc:docMk/>
            <pc:sldMk cId="531247187" sldId="256"/>
            <ac:spMk id="53" creationId="{F88A7F60-B102-433E-BE45-95BBC5828175}"/>
          </ac:spMkLst>
        </pc:spChg>
        <pc:spChg chg="add">
          <ac:chgData name="Emily J. Kiresich" userId="985c31dd-44a2-4308-b9db-86b91c4d656a" providerId="ADAL" clId="{AB7068A2-66D6-4D2E-967C-8E28AA830114}" dt="2022-10-19T17:23:02.413" v="2376" actId="26606"/>
          <ac:spMkLst>
            <pc:docMk/>
            <pc:sldMk cId="531247187" sldId="256"/>
            <ac:spMk id="54" creationId="{3153C0C7-BA84-429D-A533-F021A955BDB5}"/>
          </ac:spMkLst>
        </pc:spChg>
        <pc:spChg chg="add">
          <ac:chgData name="Emily J. Kiresich" userId="985c31dd-44a2-4308-b9db-86b91c4d656a" providerId="ADAL" clId="{AB7068A2-66D6-4D2E-967C-8E28AA830114}" dt="2022-10-19T17:23:02.413" v="2376" actId="26606"/>
          <ac:spMkLst>
            <pc:docMk/>
            <pc:sldMk cId="531247187" sldId="256"/>
            <ac:spMk id="55" creationId="{F20D64EC-C0BF-4228-85C3-76D9D15185BC}"/>
          </ac:spMkLst>
        </pc:spChg>
        <pc:picChg chg="mod ord">
          <ac:chgData name="Emily J. Kiresich" userId="985c31dd-44a2-4308-b9db-86b91c4d656a" providerId="ADAL" clId="{AB7068A2-66D6-4D2E-967C-8E28AA830114}" dt="2022-10-19T17:23:02.395" v="2375" actId="26606"/>
          <ac:picMkLst>
            <pc:docMk/>
            <pc:sldMk cId="531247187" sldId="256"/>
            <ac:picMk id="13" creationId="{573EC269-9A59-49F8-B377-784E209B3A04}"/>
          </ac:picMkLst>
        </pc:picChg>
        <pc:picChg chg="add del">
          <ac:chgData name="Emily J. Kiresich" userId="985c31dd-44a2-4308-b9db-86b91c4d656a" providerId="ADAL" clId="{AB7068A2-66D6-4D2E-967C-8E28AA830114}" dt="2022-10-19T17:23:02.413" v="2376" actId="26606"/>
          <ac:picMkLst>
            <pc:docMk/>
            <pc:sldMk cId="531247187" sldId="256"/>
            <ac:picMk id="20" creationId="{27F47B0A-40EE-41EA-815D-384670FF1AB0}"/>
          </ac:picMkLst>
        </pc:picChg>
        <pc:picChg chg="add del">
          <ac:chgData name="Emily J. Kiresich" userId="985c31dd-44a2-4308-b9db-86b91c4d656a" providerId="ADAL" clId="{AB7068A2-66D6-4D2E-967C-8E28AA830114}" dt="2022-10-19T17:23:02.413" v="2376" actId="26606"/>
          <ac:picMkLst>
            <pc:docMk/>
            <pc:sldMk cId="531247187" sldId="256"/>
            <ac:picMk id="22" creationId="{43AC9E88-695B-421A-B3FF-5BC41EF58205}"/>
          </ac:picMkLst>
        </pc:picChg>
        <pc:picChg chg="add del">
          <ac:chgData name="Emily J. Kiresich" userId="985c31dd-44a2-4308-b9db-86b91c4d656a" providerId="ADAL" clId="{AB7068A2-66D6-4D2E-967C-8E28AA830114}" dt="2022-10-19T17:23:02.395" v="2375" actId="26606"/>
          <ac:picMkLst>
            <pc:docMk/>
            <pc:sldMk cId="531247187" sldId="256"/>
            <ac:picMk id="37" creationId="{C6DFF5FD-BEF9-4B06-B7C2-58C5CFC92B34}"/>
          </ac:picMkLst>
        </pc:picChg>
        <pc:picChg chg="add del">
          <ac:chgData name="Emily J. Kiresich" userId="985c31dd-44a2-4308-b9db-86b91c4d656a" providerId="ADAL" clId="{AB7068A2-66D6-4D2E-967C-8E28AA830114}" dt="2022-10-19T17:23:02.395" v="2375" actId="26606"/>
          <ac:picMkLst>
            <pc:docMk/>
            <pc:sldMk cId="531247187" sldId="256"/>
            <ac:picMk id="39" creationId="{C9A18D1D-88E7-41EF-892F-C99BDEEE5E78}"/>
          </ac:picMkLst>
        </pc:picChg>
        <pc:picChg chg="add">
          <ac:chgData name="Emily J. Kiresich" userId="985c31dd-44a2-4308-b9db-86b91c4d656a" providerId="ADAL" clId="{AB7068A2-66D6-4D2E-967C-8E28AA830114}" dt="2022-10-19T17:23:02.413" v="2376" actId="26606"/>
          <ac:picMkLst>
            <pc:docMk/>
            <pc:sldMk cId="531247187" sldId="256"/>
            <ac:picMk id="50" creationId="{27F47B0A-40EE-41EA-815D-384670FF1AB0}"/>
          </ac:picMkLst>
        </pc:picChg>
        <pc:picChg chg="add">
          <ac:chgData name="Emily J. Kiresich" userId="985c31dd-44a2-4308-b9db-86b91c4d656a" providerId="ADAL" clId="{AB7068A2-66D6-4D2E-967C-8E28AA830114}" dt="2022-10-19T17:23:02.413" v="2376" actId="26606"/>
          <ac:picMkLst>
            <pc:docMk/>
            <pc:sldMk cId="531247187" sldId="256"/>
            <ac:picMk id="51" creationId="{43AC9E88-695B-421A-B3FF-5BC41EF58205}"/>
          </ac:picMkLst>
        </pc:picChg>
      </pc:sldChg>
      <pc:sldChg chg="addSp modSp add mod setBg setClrOvrMap">
        <pc:chgData name="Emily J. Kiresich" userId="985c31dd-44a2-4308-b9db-86b91c4d656a" providerId="ADAL" clId="{AB7068A2-66D6-4D2E-967C-8E28AA830114}" dt="2022-10-19T17:24:06.995" v="2407" actId="26606"/>
        <pc:sldMkLst>
          <pc:docMk/>
          <pc:sldMk cId="0" sldId="257"/>
        </pc:sldMkLst>
        <pc:spChg chg="mod">
          <ac:chgData name="Emily J. Kiresich" userId="985c31dd-44a2-4308-b9db-86b91c4d656a" providerId="ADAL" clId="{AB7068A2-66D6-4D2E-967C-8E28AA830114}" dt="2022-10-19T17:24:06.995" v="2407" actId="26606"/>
          <ac:spMkLst>
            <pc:docMk/>
            <pc:sldMk cId="0" sldId="257"/>
            <ac:spMk id="235" creationId="{00000000-0000-0000-0000-000000000000}"/>
          </ac:spMkLst>
        </pc:spChg>
        <pc:spChg chg="mod">
          <ac:chgData name="Emily J. Kiresich" userId="985c31dd-44a2-4308-b9db-86b91c4d656a" providerId="ADAL" clId="{AB7068A2-66D6-4D2E-967C-8E28AA830114}" dt="2022-10-19T17:24:06.995" v="2407" actId="26606"/>
          <ac:spMkLst>
            <pc:docMk/>
            <pc:sldMk cId="0" sldId="257"/>
            <ac:spMk id="236" creationId="{00000000-0000-0000-0000-000000000000}"/>
          </ac:spMkLst>
        </pc:spChg>
        <pc:spChg chg="add">
          <ac:chgData name="Emily J. Kiresich" userId="985c31dd-44a2-4308-b9db-86b91c4d656a" providerId="ADAL" clId="{AB7068A2-66D6-4D2E-967C-8E28AA830114}" dt="2022-10-19T17:24:06.995" v="2407" actId="26606"/>
          <ac:spMkLst>
            <pc:docMk/>
            <pc:sldMk cId="0" sldId="257"/>
            <ac:spMk id="241" creationId="{D0BE3D13-5BE5-4B05-AFCF-2A2E059D29F8}"/>
          </ac:spMkLst>
        </pc:spChg>
        <pc:spChg chg="add">
          <ac:chgData name="Emily J. Kiresich" userId="985c31dd-44a2-4308-b9db-86b91c4d656a" providerId="ADAL" clId="{AB7068A2-66D6-4D2E-967C-8E28AA830114}" dt="2022-10-19T17:24:06.995" v="2407" actId="26606"/>
          <ac:spMkLst>
            <pc:docMk/>
            <pc:sldMk cId="0" sldId="257"/>
            <ac:spMk id="243" creationId="{76562092-3AA7-4EF0-9007-C44F879A1308}"/>
          </ac:spMkLst>
        </pc:spChg>
        <pc:spChg chg="add">
          <ac:chgData name="Emily J. Kiresich" userId="985c31dd-44a2-4308-b9db-86b91c4d656a" providerId="ADAL" clId="{AB7068A2-66D6-4D2E-967C-8E28AA830114}" dt="2022-10-19T17:24:06.995" v="2407" actId="26606"/>
          <ac:spMkLst>
            <pc:docMk/>
            <pc:sldMk cId="0" sldId="257"/>
            <ac:spMk id="245" creationId="{1AC85C80-0175-4214-A13D-03C224658C16}"/>
          </ac:spMkLst>
        </pc:spChg>
        <pc:picChg chg="add">
          <ac:chgData name="Emily J. Kiresich" userId="985c31dd-44a2-4308-b9db-86b91c4d656a" providerId="ADAL" clId="{AB7068A2-66D6-4D2E-967C-8E28AA830114}" dt="2022-10-19T17:24:06.995" v="2407" actId="26606"/>
          <ac:picMkLst>
            <pc:docMk/>
            <pc:sldMk cId="0" sldId="257"/>
            <ac:picMk id="247" creationId="{E60B620B-3E81-4075-BC12-D4FB3E299C70}"/>
          </ac:picMkLst>
        </pc:picChg>
      </pc:sldChg>
      <pc:sldChg chg="add">
        <pc:chgData name="Emily J. Kiresich" userId="985c31dd-44a2-4308-b9db-86b91c4d656a" providerId="ADAL" clId="{AB7068A2-66D6-4D2E-967C-8E28AA830114}" dt="2022-10-19T17:09:40.497" v="2040"/>
        <pc:sldMkLst>
          <pc:docMk/>
          <pc:sldMk cId="0" sldId="259"/>
        </pc:sldMkLst>
      </pc:sldChg>
      <pc:sldChg chg="addSp delSp modSp add mod setBg setClrOvrMap">
        <pc:chgData name="Emily J. Kiresich" userId="985c31dd-44a2-4308-b9db-86b91c4d656a" providerId="ADAL" clId="{AB7068A2-66D6-4D2E-967C-8E28AA830114}" dt="2022-10-19T17:24:51.923" v="2422" actId="26606"/>
        <pc:sldMkLst>
          <pc:docMk/>
          <pc:sldMk cId="0" sldId="260"/>
        </pc:sldMkLst>
        <pc:spChg chg="mod">
          <ac:chgData name="Emily J. Kiresich" userId="985c31dd-44a2-4308-b9db-86b91c4d656a" providerId="ADAL" clId="{AB7068A2-66D6-4D2E-967C-8E28AA830114}" dt="2022-10-19T17:24:51.923" v="2422" actId="26606"/>
          <ac:spMkLst>
            <pc:docMk/>
            <pc:sldMk cId="0" sldId="260"/>
            <ac:spMk id="264" creationId="{00000000-0000-0000-0000-000000000000}"/>
          </ac:spMkLst>
        </pc:spChg>
        <pc:spChg chg="mod">
          <ac:chgData name="Emily J. Kiresich" userId="985c31dd-44a2-4308-b9db-86b91c4d656a" providerId="ADAL" clId="{AB7068A2-66D6-4D2E-967C-8E28AA830114}" dt="2022-10-19T17:24:51.923" v="2422" actId="26606"/>
          <ac:spMkLst>
            <pc:docMk/>
            <pc:sldMk cId="0" sldId="260"/>
            <ac:spMk id="265" creationId="{00000000-0000-0000-0000-000000000000}"/>
          </ac:spMkLst>
        </pc:spChg>
        <pc:spChg chg="add del">
          <ac:chgData name="Emily J. Kiresich" userId="985c31dd-44a2-4308-b9db-86b91c4d656a" providerId="ADAL" clId="{AB7068A2-66D6-4D2E-967C-8E28AA830114}" dt="2022-10-19T17:24:18.201" v="2409" actId="26606"/>
          <ac:spMkLst>
            <pc:docMk/>
            <pc:sldMk cId="0" sldId="260"/>
            <ac:spMk id="270" creationId="{D0BE3D13-5BE5-4B05-AFCF-2A2E059D29F8}"/>
          </ac:spMkLst>
        </pc:spChg>
        <pc:spChg chg="add del">
          <ac:chgData name="Emily J. Kiresich" userId="985c31dd-44a2-4308-b9db-86b91c4d656a" providerId="ADAL" clId="{AB7068A2-66D6-4D2E-967C-8E28AA830114}" dt="2022-10-19T17:24:21.798" v="2411" actId="26606"/>
          <ac:spMkLst>
            <pc:docMk/>
            <pc:sldMk cId="0" sldId="260"/>
            <ac:spMk id="271" creationId="{3FAD17B9-9E6C-4DD1-9728-97B5E5FCCAB2}"/>
          </ac:spMkLst>
        </pc:spChg>
        <pc:spChg chg="add del">
          <ac:chgData name="Emily J. Kiresich" userId="985c31dd-44a2-4308-b9db-86b91c4d656a" providerId="ADAL" clId="{AB7068A2-66D6-4D2E-967C-8E28AA830114}" dt="2022-10-19T17:24:18.201" v="2409" actId="26606"/>
          <ac:spMkLst>
            <pc:docMk/>
            <pc:sldMk cId="0" sldId="260"/>
            <ac:spMk id="272" creationId="{76562092-3AA7-4EF0-9007-C44F879A1308}"/>
          </ac:spMkLst>
        </pc:spChg>
        <pc:spChg chg="add del">
          <ac:chgData name="Emily J. Kiresich" userId="985c31dd-44a2-4308-b9db-86b91c4d656a" providerId="ADAL" clId="{AB7068A2-66D6-4D2E-967C-8E28AA830114}" dt="2022-10-19T17:24:21.798" v="2411" actId="26606"/>
          <ac:spMkLst>
            <pc:docMk/>
            <pc:sldMk cId="0" sldId="260"/>
            <ac:spMk id="273" creationId="{D7AC3F90-A588-42FF-B41D-062A8D91B9E5}"/>
          </ac:spMkLst>
        </pc:spChg>
        <pc:spChg chg="add del">
          <ac:chgData name="Emily J. Kiresich" userId="985c31dd-44a2-4308-b9db-86b91c4d656a" providerId="ADAL" clId="{AB7068A2-66D6-4D2E-967C-8E28AA830114}" dt="2022-10-19T17:24:18.201" v="2409" actId="26606"/>
          <ac:spMkLst>
            <pc:docMk/>
            <pc:sldMk cId="0" sldId="260"/>
            <ac:spMk id="274" creationId="{1AC85C80-0175-4214-A13D-03C224658C16}"/>
          </ac:spMkLst>
        </pc:spChg>
        <pc:spChg chg="add del">
          <ac:chgData name="Emily J. Kiresich" userId="985c31dd-44a2-4308-b9db-86b91c4d656a" providerId="ADAL" clId="{AB7068A2-66D6-4D2E-967C-8E28AA830114}" dt="2022-10-19T17:24:21.798" v="2411" actId="26606"/>
          <ac:spMkLst>
            <pc:docMk/>
            <pc:sldMk cId="0" sldId="260"/>
            <ac:spMk id="277" creationId="{E1AADF25-43E9-4DE0-AD82-4F6052319136}"/>
          </ac:spMkLst>
        </pc:spChg>
        <pc:spChg chg="add del">
          <ac:chgData name="Emily J. Kiresich" userId="985c31dd-44a2-4308-b9db-86b91c4d656a" providerId="ADAL" clId="{AB7068A2-66D6-4D2E-967C-8E28AA830114}" dt="2022-10-19T17:24:21.798" v="2411" actId="26606"/>
          <ac:spMkLst>
            <pc:docMk/>
            <pc:sldMk cId="0" sldId="260"/>
            <ac:spMk id="279" creationId="{CBC2D515-EF3C-4E4E-8BC1-192B21E92713}"/>
          </ac:spMkLst>
        </pc:spChg>
        <pc:spChg chg="add del">
          <ac:chgData name="Emily J. Kiresich" userId="985c31dd-44a2-4308-b9db-86b91c4d656a" providerId="ADAL" clId="{AB7068A2-66D6-4D2E-967C-8E28AA830114}" dt="2022-10-19T17:24:51.923" v="2422" actId="26606"/>
          <ac:spMkLst>
            <pc:docMk/>
            <pc:sldMk cId="0" sldId="260"/>
            <ac:spMk id="281" creationId="{D0BE3D13-5BE5-4B05-AFCF-2A2E059D29F8}"/>
          </ac:spMkLst>
        </pc:spChg>
        <pc:spChg chg="add del">
          <ac:chgData name="Emily J. Kiresich" userId="985c31dd-44a2-4308-b9db-86b91c4d656a" providerId="ADAL" clId="{AB7068A2-66D6-4D2E-967C-8E28AA830114}" dt="2022-10-19T17:24:51.923" v="2422" actId="26606"/>
          <ac:spMkLst>
            <pc:docMk/>
            <pc:sldMk cId="0" sldId="260"/>
            <ac:spMk id="282" creationId="{76562092-3AA7-4EF0-9007-C44F879A1308}"/>
          </ac:spMkLst>
        </pc:spChg>
        <pc:spChg chg="add del">
          <ac:chgData name="Emily J. Kiresich" userId="985c31dd-44a2-4308-b9db-86b91c4d656a" providerId="ADAL" clId="{AB7068A2-66D6-4D2E-967C-8E28AA830114}" dt="2022-10-19T17:24:51.923" v="2422" actId="26606"/>
          <ac:spMkLst>
            <pc:docMk/>
            <pc:sldMk cId="0" sldId="260"/>
            <ac:spMk id="283" creationId="{1AC85C80-0175-4214-A13D-03C224658C16}"/>
          </ac:spMkLst>
        </pc:spChg>
        <pc:spChg chg="add">
          <ac:chgData name="Emily J. Kiresich" userId="985c31dd-44a2-4308-b9db-86b91c4d656a" providerId="ADAL" clId="{AB7068A2-66D6-4D2E-967C-8E28AA830114}" dt="2022-10-19T17:24:51.923" v="2422" actId="26606"/>
          <ac:spMkLst>
            <pc:docMk/>
            <pc:sldMk cId="0" sldId="260"/>
            <ac:spMk id="291" creationId="{92806DFD-E192-42CC-B190-3C4C95B8FF4E}"/>
          </ac:spMkLst>
        </pc:spChg>
        <pc:spChg chg="add">
          <ac:chgData name="Emily J. Kiresich" userId="985c31dd-44a2-4308-b9db-86b91c4d656a" providerId="ADAL" clId="{AB7068A2-66D6-4D2E-967C-8E28AA830114}" dt="2022-10-19T17:24:51.923" v="2422" actId="26606"/>
          <ac:spMkLst>
            <pc:docMk/>
            <pc:sldMk cId="0" sldId="260"/>
            <ac:spMk id="295" creationId="{BB17FFD2-DBC7-4ABB-B2A0-7E18EC1B8074}"/>
          </ac:spMkLst>
        </pc:spChg>
        <pc:spChg chg="add">
          <ac:chgData name="Emily J. Kiresich" userId="985c31dd-44a2-4308-b9db-86b91c4d656a" providerId="ADAL" clId="{AB7068A2-66D6-4D2E-967C-8E28AA830114}" dt="2022-10-19T17:24:51.923" v="2422" actId="26606"/>
          <ac:spMkLst>
            <pc:docMk/>
            <pc:sldMk cId="0" sldId="260"/>
            <ac:spMk id="297" creationId="{DF737BB4-6553-47A8-893F-178A10C6B6BF}"/>
          </ac:spMkLst>
        </pc:spChg>
        <pc:picChg chg="add del">
          <ac:chgData name="Emily J. Kiresich" userId="985c31dd-44a2-4308-b9db-86b91c4d656a" providerId="ADAL" clId="{AB7068A2-66D6-4D2E-967C-8E28AA830114}" dt="2022-10-19T17:24:21.798" v="2411" actId="26606"/>
          <ac:picMkLst>
            <pc:docMk/>
            <pc:sldMk cId="0" sldId="260"/>
            <ac:picMk id="267" creationId="{EFCD9AFF-55C5-91D8-58F4-C7DBABE37515}"/>
          </ac:picMkLst>
        </pc:picChg>
        <pc:picChg chg="add del">
          <ac:chgData name="Emily J. Kiresich" userId="985c31dd-44a2-4308-b9db-86b91c4d656a" providerId="ADAL" clId="{AB7068A2-66D6-4D2E-967C-8E28AA830114}" dt="2022-10-19T17:24:21.798" v="2411" actId="26606"/>
          <ac:picMkLst>
            <pc:docMk/>
            <pc:sldMk cId="0" sldId="260"/>
            <ac:picMk id="275" creationId="{015AB904-4FB7-4A0D-B43E-03ACF05E1445}"/>
          </ac:picMkLst>
        </pc:picChg>
        <pc:picChg chg="add del">
          <ac:chgData name="Emily J. Kiresich" userId="985c31dd-44a2-4308-b9db-86b91c4d656a" providerId="ADAL" clId="{AB7068A2-66D6-4D2E-967C-8E28AA830114}" dt="2022-10-19T17:24:18.201" v="2409" actId="26606"/>
          <ac:picMkLst>
            <pc:docMk/>
            <pc:sldMk cId="0" sldId="260"/>
            <ac:picMk id="276" creationId="{E60B620B-3E81-4075-BC12-D4FB3E299C70}"/>
          </ac:picMkLst>
        </pc:picChg>
        <pc:picChg chg="add del">
          <ac:chgData name="Emily J. Kiresich" userId="985c31dd-44a2-4308-b9db-86b91c4d656a" providerId="ADAL" clId="{AB7068A2-66D6-4D2E-967C-8E28AA830114}" dt="2022-10-19T17:24:51.923" v="2422" actId="26606"/>
          <ac:picMkLst>
            <pc:docMk/>
            <pc:sldMk cId="0" sldId="260"/>
            <ac:picMk id="284" creationId="{E60B620B-3E81-4075-BC12-D4FB3E299C70}"/>
          </ac:picMkLst>
        </pc:picChg>
        <pc:picChg chg="add">
          <ac:chgData name="Emily J. Kiresich" userId="985c31dd-44a2-4308-b9db-86b91c4d656a" providerId="ADAL" clId="{AB7068A2-66D6-4D2E-967C-8E28AA830114}" dt="2022-10-19T17:24:51.923" v="2422" actId="26606"/>
          <ac:picMkLst>
            <pc:docMk/>
            <pc:sldMk cId="0" sldId="260"/>
            <ac:picMk id="289" creationId="{0214283E-D7B4-49E9-932E-D7F2A2847F1F}"/>
          </ac:picMkLst>
        </pc:picChg>
        <pc:picChg chg="add">
          <ac:chgData name="Emily J. Kiresich" userId="985c31dd-44a2-4308-b9db-86b91c4d656a" providerId="ADAL" clId="{AB7068A2-66D6-4D2E-967C-8E28AA830114}" dt="2022-10-19T17:24:51.923" v="2422" actId="26606"/>
          <ac:picMkLst>
            <pc:docMk/>
            <pc:sldMk cId="0" sldId="260"/>
            <ac:picMk id="293" creationId="{9FCFF961-4E84-4FD1-859C-B7F410031CBD}"/>
          </ac:picMkLst>
        </pc:picChg>
      </pc:sldChg>
      <pc:sldChg chg="addSp delSp modSp add mod setBg setClrOvrMap">
        <pc:chgData name="Emily J. Kiresich" userId="985c31dd-44a2-4308-b9db-86b91c4d656a" providerId="ADAL" clId="{AB7068A2-66D6-4D2E-967C-8E28AA830114}" dt="2022-10-19T17:24:45.925" v="2420" actId="26606"/>
        <pc:sldMkLst>
          <pc:docMk/>
          <pc:sldMk cId="0" sldId="262"/>
        </pc:sldMkLst>
        <pc:spChg chg="mod">
          <ac:chgData name="Emily J. Kiresich" userId="985c31dd-44a2-4308-b9db-86b91c4d656a" providerId="ADAL" clId="{AB7068A2-66D6-4D2E-967C-8E28AA830114}" dt="2022-10-19T17:24:45.925" v="2420" actId="26606"/>
          <ac:spMkLst>
            <pc:docMk/>
            <pc:sldMk cId="0" sldId="262"/>
            <ac:spMk id="277" creationId="{00000000-0000-0000-0000-000000000000}"/>
          </ac:spMkLst>
        </pc:spChg>
        <pc:spChg chg="mod">
          <ac:chgData name="Emily J. Kiresich" userId="985c31dd-44a2-4308-b9db-86b91c4d656a" providerId="ADAL" clId="{AB7068A2-66D6-4D2E-967C-8E28AA830114}" dt="2022-10-19T17:24:45.925" v="2420" actId="26606"/>
          <ac:spMkLst>
            <pc:docMk/>
            <pc:sldMk cId="0" sldId="262"/>
            <ac:spMk id="278" creationId="{00000000-0000-0000-0000-000000000000}"/>
          </ac:spMkLst>
        </pc:spChg>
        <pc:spChg chg="add del">
          <ac:chgData name="Emily J. Kiresich" userId="985c31dd-44a2-4308-b9db-86b91c4d656a" providerId="ADAL" clId="{AB7068A2-66D6-4D2E-967C-8E28AA830114}" dt="2022-10-19T17:24:45.925" v="2420" actId="26606"/>
          <ac:spMkLst>
            <pc:docMk/>
            <pc:sldMk cId="0" sldId="262"/>
            <ac:spMk id="283" creationId="{D0BE3D13-5BE5-4B05-AFCF-2A2E059D29F8}"/>
          </ac:spMkLst>
        </pc:spChg>
        <pc:spChg chg="add del">
          <ac:chgData name="Emily J. Kiresich" userId="985c31dd-44a2-4308-b9db-86b91c4d656a" providerId="ADAL" clId="{AB7068A2-66D6-4D2E-967C-8E28AA830114}" dt="2022-10-19T17:24:45.925" v="2420" actId="26606"/>
          <ac:spMkLst>
            <pc:docMk/>
            <pc:sldMk cId="0" sldId="262"/>
            <ac:spMk id="285" creationId="{76562092-3AA7-4EF0-9007-C44F879A1308}"/>
          </ac:spMkLst>
        </pc:spChg>
        <pc:spChg chg="add del">
          <ac:chgData name="Emily J. Kiresich" userId="985c31dd-44a2-4308-b9db-86b91c4d656a" providerId="ADAL" clId="{AB7068A2-66D6-4D2E-967C-8E28AA830114}" dt="2022-10-19T17:24:45.925" v="2420" actId="26606"/>
          <ac:spMkLst>
            <pc:docMk/>
            <pc:sldMk cId="0" sldId="262"/>
            <ac:spMk id="287" creationId="{1AC85C80-0175-4214-A13D-03C224658C16}"/>
          </ac:spMkLst>
        </pc:spChg>
        <pc:spChg chg="add">
          <ac:chgData name="Emily J. Kiresich" userId="985c31dd-44a2-4308-b9db-86b91c4d656a" providerId="ADAL" clId="{AB7068A2-66D6-4D2E-967C-8E28AA830114}" dt="2022-10-19T17:24:45.925" v="2420" actId="26606"/>
          <ac:spMkLst>
            <pc:docMk/>
            <pc:sldMk cId="0" sldId="262"/>
            <ac:spMk id="296" creationId="{92806DFD-E192-42CC-B190-3C4C95B8FF4E}"/>
          </ac:spMkLst>
        </pc:spChg>
        <pc:spChg chg="add">
          <ac:chgData name="Emily J. Kiresich" userId="985c31dd-44a2-4308-b9db-86b91c4d656a" providerId="ADAL" clId="{AB7068A2-66D6-4D2E-967C-8E28AA830114}" dt="2022-10-19T17:24:45.925" v="2420" actId="26606"/>
          <ac:spMkLst>
            <pc:docMk/>
            <pc:sldMk cId="0" sldId="262"/>
            <ac:spMk id="300" creationId="{BB17FFD2-DBC7-4ABB-B2A0-7E18EC1B8074}"/>
          </ac:spMkLst>
        </pc:spChg>
        <pc:spChg chg="add">
          <ac:chgData name="Emily J. Kiresich" userId="985c31dd-44a2-4308-b9db-86b91c4d656a" providerId="ADAL" clId="{AB7068A2-66D6-4D2E-967C-8E28AA830114}" dt="2022-10-19T17:24:45.925" v="2420" actId="26606"/>
          <ac:spMkLst>
            <pc:docMk/>
            <pc:sldMk cId="0" sldId="262"/>
            <ac:spMk id="302" creationId="{DF737BB4-6553-47A8-893F-178A10C6B6BF}"/>
          </ac:spMkLst>
        </pc:spChg>
        <pc:picChg chg="add del">
          <ac:chgData name="Emily J. Kiresich" userId="985c31dd-44a2-4308-b9db-86b91c4d656a" providerId="ADAL" clId="{AB7068A2-66D6-4D2E-967C-8E28AA830114}" dt="2022-10-19T17:24:45.925" v="2420" actId="26606"/>
          <ac:picMkLst>
            <pc:docMk/>
            <pc:sldMk cId="0" sldId="262"/>
            <ac:picMk id="289" creationId="{E60B620B-3E81-4075-BC12-D4FB3E299C70}"/>
          </ac:picMkLst>
        </pc:picChg>
        <pc:picChg chg="add">
          <ac:chgData name="Emily J. Kiresich" userId="985c31dd-44a2-4308-b9db-86b91c4d656a" providerId="ADAL" clId="{AB7068A2-66D6-4D2E-967C-8E28AA830114}" dt="2022-10-19T17:24:45.925" v="2420" actId="26606"/>
          <ac:picMkLst>
            <pc:docMk/>
            <pc:sldMk cId="0" sldId="262"/>
            <ac:picMk id="294" creationId="{0214283E-D7B4-49E9-932E-D7F2A2847F1F}"/>
          </ac:picMkLst>
        </pc:picChg>
        <pc:picChg chg="add">
          <ac:chgData name="Emily J. Kiresich" userId="985c31dd-44a2-4308-b9db-86b91c4d656a" providerId="ADAL" clId="{AB7068A2-66D6-4D2E-967C-8E28AA830114}" dt="2022-10-19T17:24:45.925" v="2420" actId="26606"/>
          <ac:picMkLst>
            <pc:docMk/>
            <pc:sldMk cId="0" sldId="262"/>
            <ac:picMk id="298" creationId="{9FCFF961-4E84-4FD1-859C-B7F410031CBD}"/>
          </ac:picMkLst>
        </pc:picChg>
      </pc:sldChg>
      <pc:sldChg chg="addSp delSp modSp add mod setBg setClrOvrMap">
        <pc:chgData name="Emily J. Kiresich" userId="985c31dd-44a2-4308-b9db-86b91c4d656a" providerId="ADAL" clId="{AB7068A2-66D6-4D2E-967C-8E28AA830114}" dt="2022-10-19T17:24:41.422" v="2419" actId="26606"/>
        <pc:sldMkLst>
          <pc:docMk/>
          <pc:sldMk cId="0" sldId="263"/>
        </pc:sldMkLst>
        <pc:spChg chg="mod">
          <ac:chgData name="Emily J. Kiresich" userId="985c31dd-44a2-4308-b9db-86b91c4d656a" providerId="ADAL" clId="{AB7068A2-66D6-4D2E-967C-8E28AA830114}" dt="2022-10-19T17:24:41.422" v="2419" actId="26606"/>
          <ac:spMkLst>
            <pc:docMk/>
            <pc:sldMk cId="0" sldId="263"/>
            <ac:spMk id="284" creationId="{00000000-0000-0000-0000-000000000000}"/>
          </ac:spMkLst>
        </pc:spChg>
        <pc:spChg chg="mod">
          <ac:chgData name="Emily J. Kiresich" userId="985c31dd-44a2-4308-b9db-86b91c4d656a" providerId="ADAL" clId="{AB7068A2-66D6-4D2E-967C-8E28AA830114}" dt="2022-10-19T17:24:41.422" v="2419" actId="26606"/>
          <ac:spMkLst>
            <pc:docMk/>
            <pc:sldMk cId="0" sldId="263"/>
            <ac:spMk id="285" creationId="{00000000-0000-0000-0000-000000000000}"/>
          </ac:spMkLst>
        </pc:spChg>
        <pc:spChg chg="add del">
          <ac:chgData name="Emily J. Kiresich" userId="985c31dd-44a2-4308-b9db-86b91c4d656a" providerId="ADAL" clId="{AB7068A2-66D6-4D2E-967C-8E28AA830114}" dt="2022-10-19T17:24:39.287" v="2416" actId="26606"/>
          <ac:spMkLst>
            <pc:docMk/>
            <pc:sldMk cId="0" sldId="263"/>
            <ac:spMk id="290" creationId="{D0BE3D13-5BE5-4B05-AFCF-2A2E059D29F8}"/>
          </ac:spMkLst>
        </pc:spChg>
        <pc:spChg chg="add del">
          <ac:chgData name="Emily J. Kiresich" userId="985c31dd-44a2-4308-b9db-86b91c4d656a" providerId="ADAL" clId="{AB7068A2-66D6-4D2E-967C-8E28AA830114}" dt="2022-10-19T17:24:39.287" v="2416" actId="26606"/>
          <ac:spMkLst>
            <pc:docMk/>
            <pc:sldMk cId="0" sldId="263"/>
            <ac:spMk id="292" creationId="{76562092-3AA7-4EF0-9007-C44F879A1308}"/>
          </ac:spMkLst>
        </pc:spChg>
        <pc:spChg chg="add del">
          <ac:chgData name="Emily J. Kiresich" userId="985c31dd-44a2-4308-b9db-86b91c4d656a" providerId="ADAL" clId="{AB7068A2-66D6-4D2E-967C-8E28AA830114}" dt="2022-10-19T17:24:39.287" v="2416" actId="26606"/>
          <ac:spMkLst>
            <pc:docMk/>
            <pc:sldMk cId="0" sldId="263"/>
            <ac:spMk id="294" creationId="{1AC85C80-0175-4214-A13D-03C224658C16}"/>
          </ac:spMkLst>
        </pc:spChg>
        <pc:spChg chg="add del">
          <ac:chgData name="Emily J. Kiresich" userId="985c31dd-44a2-4308-b9db-86b91c4d656a" providerId="ADAL" clId="{AB7068A2-66D6-4D2E-967C-8E28AA830114}" dt="2022-10-19T17:24:41.407" v="2418" actId="26606"/>
          <ac:spMkLst>
            <pc:docMk/>
            <pc:sldMk cId="0" sldId="263"/>
            <ac:spMk id="298" creationId="{92806DFD-E192-42CC-B190-3C4C95B8FF4E}"/>
          </ac:spMkLst>
        </pc:spChg>
        <pc:spChg chg="add del">
          <ac:chgData name="Emily J. Kiresich" userId="985c31dd-44a2-4308-b9db-86b91c4d656a" providerId="ADAL" clId="{AB7068A2-66D6-4D2E-967C-8E28AA830114}" dt="2022-10-19T17:24:41.407" v="2418" actId="26606"/>
          <ac:spMkLst>
            <pc:docMk/>
            <pc:sldMk cId="0" sldId="263"/>
            <ac:spMk id="299" creationId="{8D8B8BFF-ABC6-4302-9767-D2ADEE381FA8}"/>
          </ac:spMkLst>
        </pc:spChg>
        <pc:spChg chg="add del">
          <ac:chgData name="Emily J. Kiresich" userId="985c31dd-44a2-4308-b9db-86b91c4d656a" providerId="ADAL" clId="{AB7068A2-66D6-4D2E-967C-8E28AA830114}" dt="2022-10-19T17:24:41.407" v="2418" actId="26606"/>
          <ac:spMkLst>
            <pc:docMk/>
            <pc:sldMk cId="0" sldId="263"/>
            <ac:spMk id="300" creationId="{0BFD2628-8E1E-4A9C-8CC0-A04332683126}"/>
          </ac:spMkLst>
        </pc:spChg>
        <pc:spChg chg="add del">
          <ac:chgData name="Emily J. Kiresich" userId="985c31dd-44a2-4308-b9db-86b91c4d656a" providerId="ADAL" clId="{AB7068A2-66D6-4D2E-967C-8E28AA830114}" dt="2022-10-19T17:24:41.407" v="2418" actId="26606"/>
          <ac:spMkLst>
            <pc:docMk/>
            <pc:sldMk cId="0" sldId="263"/>
            <ac:spMk id="302" creationId="{D0DAE048-BF8A-4A95-8DBC-D3A926B94CD6}"/>
          </ac:spMkLst>
        </pc:spChg>
        <pc:spChg chg="add del">
          <ac:chgData name="Emily J. Kiresich" userId="985c31dd-44a2-4308-b9db-86b91c4d656a" providerId="ADAL" clId="{AB7068A2-66D6-4D2E-967C-8E28AA830114}" dt="2022-10-19T17:24:41.407" v="2418" actId="26606"/>
          <ac:spMkLst>
            <pc:docMk/>
            <pc:sldMk cId="0" sldId="263"/>
            <ac:spMk id="303" creationId="{BB17FFD2-DBC7-4ABB-B2A0-7E18EC1B8074}"/>
          </ac:spMkLst>
        </pc:spChg>
        <pc:spChg chg="add del">
          <ac:chgData name="Emily J. Kiresich" userId="985c31dd-44a2-4308-b9db-86b91c4d656a" providerId="ADAL" clId="{AB7068A2-66D6-4D2E-967C-8E28AA830114}" dt="2022-10-19T17:24:41.407" v="2418" actId="26606"/>
          <ac:spMkLst>
            <pc:docMk/>
            <pc:sldMk cId="0" sldId="263"/>
            <ac:spMk id="304" creationId="{7AFFF3F7-4395-4F19-BC12-8940796BE3CD}"/>
          </ac:spMkLst>
        </pc:spChg>
        <pc:spChg chg="add">
          <ac:chgData name="Emily J. Kiresich" userId="985c31dd-44a2-4308-b9db-86b91c4d656a" providerId="ADAL" clId="{AB7068A2-66D6-4D2E-967C-8E28AA830114}" dt="2022-10-19T17:24:41.422" v="2419" actId="26606"/>
          <ac:spMkLst>
            <pc:docMk/>
            <pc:sldMk cId="0" sldId="263"/>
            <ac:spMk id="307" creationId="{92806DFD-E192-42CC-B190-3C4C95B8FF4E}"/>
          </ac:spMkLst>
        </pc:spChg>
        <pc:spChg chg="add">
          <ac:chgData name="Emily J. Kiresich" userId="985c31dd-44a2-4308-b9db-86b91c4d656a" providerId="ADAL" clId="{AB7068A2-66D6-4D2E-967C-8E28AA830114}" dt="2022-10-19T17:24:41.422" v="2419" actId="26606"/>
          <ac:spMkLst>
            <pc:docMk/>
            <pc:sldMk cId="0" sldId="263"/>
            <ac:spMk id="309" creationId="{BB17FFD2-DBC7-4ABB-B2A0-7E18EC1B8074}"/>
          </ac:spMkLst>
        </pc:spChg>
        <pc:spChg chg="add">
          <ac:chgData name="Emily J. Kiresich" userId="985c31dd-44a2-4308-b9db-86b91c4d656a" providerId="ADAL" clId="{AB7068A2-66D6-4D2E-967C-8E28AA830114}" dt="2022-10-19T17:24:41.422" v="2419" actId="26606"/>
          <ac:spMkLst>
            <pc:docMk/>
            <pc:sldMk cId="0" sldId="263"/>
            <ac:spMk id="310" creationId="{DF737BB4-6553-47A8-893F-178A10C6B6BF}"/>
          </ac:spMkLst>
        </pc:spChg>
        <pc:picChg chg="add del">
          <ac:chgData name="Emily J. Kiresich" userId="985c31dd-44a2-4308-b9db-86b91c4d656a" providerId="ADAL" clId="{AB7068A2-66D6-4D2E-967C-8E28AA830114}" dt="2022-10-19T17:24:39.287" v="2416" actId="26606"/>
          <ac:picMkLst>
            <pc:docMk/>
            <pc:sldMk cId="0" sldId="263"/>
            <ac:picMk id="296" creationId="{E60B620B-3E81-4075-BC12-D4FB3E299C70}"/>
          </ac:picMkLst>
        </pc:picChg>
        <pc:picChg chg="add del">
          <ac:chgData name="Emily J. Kiresich" userId="985c31dd-44a2-4308-b9db-86b91c4d656a" providerId="ADAL" clId="{AB7068A2-66D6-4D2E-967C-8E28AA830114}" dt="2022-10-19T17:24:41.407" v="2418" actId="26606"/>
          <ac:picMkLst>
            <pc:docMk/>
            <pc:sldMk cId="0" sldId="263"/>
            <ac:picMk id="301" creationId="{D5F431FD-989C-4F7B-9EF1-BDED51AED4CF}"/>
          </ac:picMkLst>
        </pc:picChg>
        <pc:picChg chg="add">
          <ac:chgData name="Emily J. Kiresich" userId="985c31dd-44a2-4308-b9db-86b91c4d656a" providerId="ADAL" clId="{AB7068A2-66D6-4D2E-967C-8E28AA830114}" dt="2022-10-19T17:24:41.422" v="2419" actId="26606"/>
          <ac:picMkLst>
            <pc:docMk/>
            <pc:sldMk cId="0" sldId="263"/>
            <ac:picMk id="306" creationId="{0214283E-D7B4-49E9-932E-D7F2A2847F1F}"/>
          </ac:picMkLst>
        </pc:picChg>
        <pc:picChg chg="add">
          <ac:chgData name="Emily J. Kiresich" userId="985c31dd-44a2-4308-b9db-86b91c4d656a" providerId="ADAL" clId="{AB7068A2-66D6-4D2E-967C-8E28AA830114}" dt="2022-10-19T17:24:41.422" v="2419" actId="26606"/>
          <ac:picMkLst>
            <pc:docMk/>
            <pc:sldMk cId="0" sldId="263"/>
            <ac:picMk id="308" creationId="{9FCFF961-4E84-4FD1-859C-B7F410031CBD}"/>
          </ac:picMkLst>
        </pc:picChg>
      </pc:sldChg>
      <pc:sldChg chg="modSp add mod">
        <pc:chgData name="Emily J. Kiresich" userId="985c31dd-44a2-4308-b9db-86b91c4d656a" providerId="ADAL" clId="{AB7068A2-66D6-4D2E-967C-8E28AA830114}" dt="2022-10-19T17:12:38.218" v="2282" actId="20577"/>
        <pc:sldMkLst>
          <pc:docMk/>
          <pc:sldMk cId="0" sldId="269"/>
        </pc:sldMkLst>
        <pc:spChg chg="mod">
          <ac:chgData name="Emily J. Kiresich" userId="985c31dd-44a2-4308-b9db-86b91c4d656a" providerId="ADAL" clId="{AB7068A2-66D6-4D2E-967C-8E28AA830114}" dt="2022-10-19T17:12:09.167" v="2274" actId="207"/>
          <ac:spMkLst>
            <pc:docMk/>
            <pc:sldMk cId="0" sldId="269"/>
            <ac:spMk id="362" creationId="{00000000-0000-0000-0000-000000000000}"/>
          </ac:spMkLst>
        </pc:spChg>
        <pc:spChg chg="mod">
          <ac:chgData name="Emily J. Kiresich" userId="985c31dd-44a2-4308-b9db-86b91c4d656a" providerId="ADAL" clId="{AB7068A2-66D6-4D2E-967C-8E28AA830114}" dt="2022-10-19T17:12:14.656" v="2276" actId="20577"/>
          <ac:spMkLst>
            <pc:docMk/>
            <pc:sldMk cId="0" sldId="269"/>
            <ac:spMk id="363" creationId="{00000000-0000-0000-0000-000000000000}"/>
          </ac:spMkLst>
        </pc:spChg>
        <pc:spChg chg="mod">
          <ac:chgData name="Emily J. Kiresich" userId="985c31dd-44a2-4308-b9db-86b91c4d656a" providerId="ADAL" clId="{AB7068A2-66D6-4D2E-967C-8E28AA830114}" dt="2022-10-19T17:12:38.218" v="2282" actId="20577"/>
          <ac:spMkLst>
            <pc:docMk/>
            <pc:sldMk cId="0" sldId="269"/>
            <ac:spMk id="364" creationId="{00000000-0000-0000-0000-000000000000}"/>
          </ac:spMkLst>
        </pc:spChg>
      </pc:sldChg>
      <pc:sldChg chg="modSp mod">
        <pc:chgData name="Emily J. Kiresich" userId="985c31dd-44a2-4308-b9db-86b91c4d656a" providerId="ADAL" clId="{AB7068A2-66D6-4D2E-967C-8E28AA830114}" dt="2022-10-19T17:22:16.057" v="2348" actId="14100"/>
        <pc:sldMkLst>
          <pc:docMk/>
          <pc:sldMk cId="3717563899" sldId="274"/>
        </pc:sldMkLst>
        <pc:spChg chg="mod">
          <ac:chgData name="Emily J. Kiresich" userId="985c31dd-44a2-4308-b9db-86b91c4d656a" providerId="ADAL" clId="{AB7068A2-66D6-4D2E-967C-8E28AA830114}" dt="2022-10-19T17:22:16.057" v="2348" actId="14100"/>
          <ac:spMkLst>
            <pc:docMk/>
            <pc:sldMk cId="3717563899" sldId="274"/>
            <ac:spMk id="5" creationId="{DE040017-788C-3434-A2F2-C7430F4DAF66}"/>
          </ac:spMkLst>
        </pc:spChg>
        <pc:spChg chg="mod">
          <ac:chgData name="Emily J. Kiresich" userId="985c31dd-44a2-4308-b9db-86b91c4d656a" providerId="ADAL" clId="{AB7068A2-66D6-4D2E-967C-8E28AA830114}" dt="2022-10-04T18:57:47.545" v="1354" actId="20577"/>
          <ac:spMkLst>
            <pc:docMk/>
            <pc:sldMk cId="3717563899" sldId="274"/>
            <ac:spMk id="7" creationId="{8EC61DA4-8AC8-A3E5-5C79-5159CF0CB443}"/>
          </ac:spMkLst>
        </pc:spChg>
        <pc:spChg chg="mod">
          <ac:chgData name="Emily J. Kiresich" userId="985c31dd-44a2-4308-b9db-86b91c4d656a" providerId="ADAL" clId="{AB7068A2-66D6-4D2E-967C-8E28AA830114}" dt="2022-10-04T18:57:57.178" v="1385" actId="20577"/>
          <ac:spMkLst>
            <pc:docMk/>
            <pc:sldMk cId="3717563899" sldId="274"/>
            <ac:spMk id="9" creationId="{1CC89A35-763E-009D-1364-905371176A88}"/>
          </ac:spMkLst>
        </pc:spChg>
      </pc:sldChg>
      <pc:sldChg chg="addSp delSp modSp new mod setBg addAnim delAnim modAnim">
        <pc:chgData name="Emily J. Kiresich" userId="985c31dd-44a2-4308-b9db-86b91c4d656a" providerId="ADAL" clId="{AB7068A2-66D6-4D2E-967C-8E28AA830114}" dt="2022-10-04T16:22:05.415" v="93" actId="1076"/>
        <pc:sldMkLst>
          <pc:docMk/>
          <pc:sldMk cId="4117850161" sldId="275"/>
        </pc:sldMkLst>
        <pc:spChg chg="mod">
          <ac:chgData name="Emily J. Kiresich" userId="985c31dd-44a2-4308-b9db-86b91c4d656a" providerId="ADAL" clId="{AB7068A2-66D6-4D2E-967C-8E28AA830114}" dt="2022-10-04T16:19:16.202" v="57" actId="26606"/>
          <ac:spMkLst>
            <pc:docMk/>
            <pc:sldMk cId="4117850161" sldId="275"/>
            <ac:spMk id="2" creationId="{30DF329B-8AC5-1416-30FA-CE66C6D1ABC7}"/>
          </ac:spMkLst>
        </pc:spChg>
        <pc:spChg chg="mod">
          <ac:chgData name="Emily J. Kiresich" userId="985c31dd-44a2-4308-b9db-86b91c4d656a" providerId="ADAL" clId="{AB7068A2-66D6-4D2E-967C-8E28AA830114}" dt="2022-10-04T16:19:16.202" v="57" actId="26606"/>
          <ac:spMkLst>
            <pc:docMk/>
            <pc:sldMk cId="4117850161" sldId="275"/>
            <ac:spMk id="3" creationId="{73686236-83FE-4EF2-480B-596052E33C14}"/>
          </ac:spMkLst>
        </pc:spChg>
        <pc:spChg chg="add mod">
          <ac:chgData name="Emily J. Kiresich" userId="985c31dd-44a2-4308-b9db-86b91c4d656a" providerId="ADAL" clId="{AB7068A2-66D6-4D2E-967C-8E28AA830114}" dt="2022-10-04T16:19:38.224" v="61" actId="1582"/>
          <ac:spMkLst>
            <pc:docMk/>
            <pc:sldMk cId="4117850161" sldId="275"/>
            <ac:spMk id="6" creationId="{5F48B658-6C8E-F5C6-A9B3-EAFCC10FCD7A}"/>
          </ac:spMkLst>
        </pc:spChg>
        <pc:spChg chg="add mod">
          <ac:chgData name="Emily J. Kiresich" userId="985c31dd-44a2-4308-b9db-86b91c4d656a" providerId="ADAL" clId="{AB7068A2-66D6-4D2E-967C-8E28AA830114}" dt="2022-10-04T16:20:00.488" v="70" actId="14100"/>
          <ac:spMkLst>
            <pc:docMk/>
            <pc:sldMk cId="4117850161" sldId="275"/>
            <ac:spMk id="7" creationId="{75ED3633-6622-3003-13F1-35415F4110BC}"/>
          </ac:spMkLst>
        </pc:spChg>
        <pc:spChg chg="add mod">
          <ac:chgData name="Emily J. Kiresich" userId="985c31dd-44a2-4308-b9db-86b91c4d656a" providerId="ADAL" clId="{AB7068A2-66D6-4D2E-967C-8E28AA830114}" dt="2022-10-04T16:20:19.473" v="74" actId="1076"/>
          <ac:spMkLst>
            <pc:docMk/>
            <pc:sldMk cId="4117850161" sldId="275"/>
            <ac:spMk id="8" creationId="{A20AE1E7-BCA7-E96A-AA1D-4BF600B1D63F}"/>
          </ac:spMkLst>
        </pc:spChg>
        <pc:spChg chg="add mod">
          <ac:chgData name="Emily J. Kiresich" userId="985c31dd-44a2-4308-b9db-86b91c4d656a" providerId="ADAL" clId="{AB7068A2-66D6-4D2E-967C-8E28AA830114}" dt="2022-10-04T16:20:37.181" v="79" actId="1076"/>
          <ac:spMkLst>
            <pc:docMk/>
            <pc:sldMk cId="4117850161" sldId="275"/>
            <ac:spMk id="9" creationId="{6CF856C3-C7B4-EEEA-1BB5-877538CEEE30}"/>
          </ac:spMkLst>
        </pc:spChg>
        <pc:spChg chg="add mod">
          <ac:chgData name="Emily J. Kiresich" userId="985c31dd-44a2-4308-b9db-86b91c4d656a" providerId="ADAL" clId="{AB7068A2-66D6-4D2E-967C-8E28AA830114}" dt="2022-10-04T16:21:20.658" v="88" actId="1076"/>
          <ac:spMkLst>
            <pc:docMk/>
            <pc:sldMk cId="4117850161" sldId="275"/>
            <ac:spMk id="11" creationId="{92BE5270-1DF1-2AD6-9187-4E1DC5B2D420}"/>
          </ac:spMkLst>
        </pc:spChg>
        <pc:spChg chg="add del">
          <ac:chgData name="Emily J. Kiresich" userId="985c31dd-44a2-4308-b9db-86b91c4d656a" providerId="ADAL" clId="{AB7068A2-66D6-4D2E-967C-8E28AA830114}" dt="2022-10-04T16:19:01.385" v="52" actId="26606"/>
          <ac:spMkLst>
            <pc:docMk/>
            <pc:sldMk cId="4117850161" sldId="275"/>
            <ac:spMk id="14" creationId="{4C790028-99AE-4AE4-8269-9913E2D50625}"/>
          </ac:spMkLst>
        </pc:spChg>
        <pc:spChg chg="add del">
          <ac:chgData name="Emily J. Kiresich" userId="985c31dd-44a2-4308-b9db-86b91c4d656a" providerId="ADAL" clId="{AB7068A2-66D6-4D2E-967C-8E28AA830114}" dt="2022-10-04T16:19:01.385" v="52" actId="26606"/>
          <ac:spMkLst>
            <pc:docMk/>
            <pc:sldMk cId="4117850161" sldId="275"/>
            <ac:spMk id="16" creationId="{06936A2A-FE08-4EE0-A409-3EF3FA2448DE}"/>
          </ac:spMkLst>
        </pc:spChg>
        <pc:spChg chg="add del">
          <ac:chgData name="Emily J. Kiresich" userId="985c31dd-44a2-4308-b9db-86b91c4d656a" providerId="ADAL" clId="{AB7068A2-66D6-4D2E-967C-8E28AA830114}" dt="2022-10-04T16:19:01.385" v="52" actId="26606"/>
          <ac:spMkLst>
            <pc:docMk/>
            <pc:sldMk cId="4117850161" sldId="275"/>
            <ac:spMk id="18" creationId="{BAF0407B-48CB-4C05-B0D7-7A69A0D407F1}"/>
          </ac:spMkLst>
        </pc:spChg>
        <pc:spChg chg="add del">
          <ac:chgData name="Emily J. Kiresich" userId="985c31dd-44a2-4308-b9db-86b91c4d656a" providerId="ADAL" clId="{AB7068A2-66D6-4D2E-967C-8E28AA830114}" dt="2022-10-04T16:19:01.385" v="52" actId="26606"/>
          <ac:spMkLst>
            <pc:docMk/>
            <pc:sldMk cId="4117850161" sldId="275"/>
            <ac:spMk id="20" creationId="{ADC50C3D-0DA0-4914-B5B4-D1819CC69813}"/>
          </ac:spMkLst>
        </pc:spChg>
        <pc:spChg chg="add del">
          <ac:chgData name="Emily J. Kiresich" userId="985c31dd-44a2-4308-b9db-86b91c4d656a" providerId="ADAL" clId="{AB7068A2-66D6-4D2E-967C-8E28AA830114}" dt="2022-10-04T16:19:01.385" v="52" actId="26606"/>
          <ac:spMkLst>
            <pc:docMk/>
            <pc:sldMk cId="4117850161" sldId="275"/>
            <ac:spMk id="22" creationId="{8CF9E583-1A92-4144-B4FA-81D98317FA04}"/>
          </ac:spMkLst>
        </pc:spChg>
        <pc:spChg chg="add del">
          <ac:chgData name="Emily J. Kiresich" userId="985c31dd-44a2-4308-b9db-86b91c4d656a" providerId="ADAL" clId="{AB7068A2-66D6-4D2E-967C-8E28AA830114}" dt="2022-10-04T16:19:01.385" v="52" actId="26606"/>
          <ac:spMkLst>
            <pc:docMk/>
            <pc:sldMk cId="4117850161" sldId="275"/>
            <ac:spMk id="24" creationId="{847489EB-355C-4170-8C70-5CDD42EFDDBC}"/>
          </ac:spMkLst>
        </pc:spChg>
        <pc:spChg chg="add del">
          <ac:chgData name="Emily J. Kiresich" userId="985c31dd-44a2-4308-b9db-86b91c4d656a" providerId="ADAL" clId="{AB7068A2-66D6-4D2E-967C-8E28AA830114}" dt="2022-10-04T16:19:01.385" v="52" actId="26606"/>
          <ac:spMkLst>
            <pc:docMk/>
            <pc:sldMk cId="4117850161" sldId="275"/>
            <ac:spMk id="30" creationId="{D8887E40-5A0B-4897-80F0-0BAFAAB61CF9}"/>
          </ac:spMkLst>
        </pc:spChg>
        <pc:spChg chg="add del">
          <ac:chgData name="Emily J. Kiresich" userId="985c31dd-44a2-4308-b9db-86b91c4d656a" providerId="ADAL" clId="{AB7068A2-66D6-4D2E-967C-8E28AA830114}" dt="2022-10-04T16:19:01.385" v="52" actId="26606"/>
          <ac:spMkLst>
            <pc:docMk/>
            <pc:sldMk cId="4117850161" sldId="275"/>
            <ac:spMk id="32" creationId="{92E3B1B6-DAAA-408B-A99C-2A7EE0409A7D}"/>
          </ac:spMkLst>
        </pc:spChg>
        <pc:spChg chg="add del">
          <ac:chgData name="Emily J. Kiresich" userId="985c31dd-44a2-4308-b9db-86b91c4d656a" providerId="ADAL" clId="{AB7068A2-66D6-4D2E-967C-8E28AA830114}" dt="2022-10-04T16:19:01.385" v="52" actId="26606"/>
          <ac:spMkLst>
            <pc:docMk/>
            <pc:sldMk cId="4117850161" sldId="275"/>
            <ac:spMk id="34" creationId="{7A72B882-D016-4849-AF04-88E39D13AC52}"/>
          </ac:spMkLst>
        </pc:spChg>
        <pc:spChg chg="add del">
          <ac:chgData name="Emily J. Kiresich" userId="985c31dd-44a2-4308-b9db-86b91c4d656a" providerId="ADAL" clId="{AB7068A2-66D6-4D2E-967C-8E28AA830114}" dt="2022-10-04T16:19:01.385" v="52" actId="26606"/>
          <ac:spMkLst>
            <pc:docMk/>
            <pc:sldMk cId="4117850161" sldId="275"/>
            <ac:spMk id="36" creationId="{41FF9E96-6955-4599-A2D0-1FF57939CBA3}"/>
          </ac:spMkLst>
        </pc:spChg>
        <pc:spChg chg="add del">
          <ac:chgData name="Emily J. Kiresich" userId="985c31dd-44a2-4308-b9db-86b91c4d656a" providerId="ADAL" clId="{AB7068A2-66D6-4D2E-967C-8E28AA830114}" dt="2022-10-04T16:19:01.385" v="52" actId="26606"/>
          <ac:spMkLst>
            <pc:docMk/>
            <pc:sldMk cId="4117850161" sldId="275"/>
            <ac:spMk id="38" creationId="{A15CFF31-2A56-4E24-9263-DC4342144D06}"/>
          </ac:spMkLst>
        </pc:spChg>
        <pc:spChg chg="add del">
          <ac:chgData name="Emily J. Kiresich" userId="985c31dd-44a2-4308-b9db-86b91c4d656a" providerId="ADAL" clId="{AB7068A2-66D6-4D2E-967C-8E28AA830114}" dt="2022-10-04T16:19:01.385" v="52" actId="26606"/>
          <ac:spMkLst>
            <pc:docMk/>
            <pc:sldMk cId="4117850161" sldId="275"/>
            <ac:spMk id="40" creationId="{8F8907EB-52AA-4516-BC6A-7861CE0774DC}"/>
          </ac:spMkLst>
        </pc:spChg>
        <pc:spChg chg="add del">
          <ac:chgData name="Emily J. Kiresich" userId="985c31dd-44a2-4308-b9db-86b91c4d656a" providerId="ADAL" clId="{AB7068A2-66D6-4D2E-967C-8E28AA830114}" dt="2022-10-04T16:19:16.202" v="57" actId="26606"/>
          <ac:spMkLst>
            <pc:docMk/>
            <pc:sldMk cId="4117850161" sldId="275"/>
            <ac:spMk id="44" creationId="{8DA14841-53A4-4935-BE65-C8373B8A6D06}"/>
          </ac:spMkLst>
        </pc:spChg>
        <pc:spChg chg="add del">
          <ac:chgData name="Emily J. Kiresich" userId="985c31dd-44a2-4308-b9db-86b91c4d656a" providerId="ADAL" clId="{AB7068A2-66D6-4D2E-967C-8E28AA830114}" dt="2022-10-04T16:19:16.202" v="57" actId="26606"/>
          <ac:spMkLst>
            <pc:docMk/>
            <pc:sldMk cId="4117850161" sldId="275"/>
            <ac:spMk id="45" creationId="{9877C2CF-B2DD-41C8-8B5E-152673376B41}"/>
          </ac:spMkLst>
        </pc:spChg>
        <pc:spChg chg="add del">
          <ac:chgData name="Emily J. Kiresich" userId="985c31dd-44a2-4308-b9db-86b91c4d656a" providerId="ADAL" clId="{AB7068A2-66D6-4D2E-967C-8E28AA830114}" dt="2022-10-04T16:19:16.202" v="57" actId="26606"/>
          <ac:spMkLst>
            <pc:docMk/>
            <pc:sldMk cId="4117850161" sldId="275"/>
            <ac:spMk id="46" creationId="{D377EE36-E59D-4778-8F99-4B470DA4A306}"/>
          </ac:spMkLst>
        </pc:spChg>
        <pc:spChg chg="add del">
          <ac:chgData name="Emily J. Kiresich" userId="985c31dd-44a2-4308-b9db-86b91c4d656a" providerId="ADAL" clId="{AB7068A2-66D6-4D2E-967C-8E28AA830114}" dt="2022-10-04T16:19:16.202" v="57" actId="26606"/>
          <ac:spMkLst>
            <pc:docMk/>
            <pc:sldMk cId="4117850161" sldId="275"/>
            <ac:spMk id="47" creationId="{2586C6C5-47AF-450A-932D-880EF823E596}"/>
          </ac:spMkLst>
        </pc:spChg>
        <pc:spChg chg="add del">
          <ac:chgData name="Emily J. Kiresich" userId="985c31dd-44a2-4308-b9db-86b91c4d656a" providerId="ADAL" clId="{AB7068A2-66D6-4D2E-967C-8E28AA830114}" dt="2022-10-04T16:19:16.202" v="57" actId="26606"/>
          <ac:spMkLst>
            <pc:docMk/>
            <pc:sldMk cId="4117850161" sldId="275"/>
            <ac:spMk id="48" creationId="{A587901A-AA64-4940-9803-F67677851150}"/>
          </ac:spMkLst>
        </pc:spChg>
        <pc:spChg chg="add del">
          <ac:chgData name="Emily J. Kiresich" userId="985c31dd-44a2-4308-b9db-86b91c4d656a" providerId="ADAL" clId="{AB7068A2-66D6-4D2E-967C-8E28AA830114}" dt="2022-10-04T16:19:16.202" v="57" actId="26606"/>
          <ac:spMkLst>
            <pc:docMk/>
            <pc:sldMk cId="4117850161" sldId="275"/>
            <ac:spMk id="49" creationId="{4DA9E8CC-6C73-43E6-AF09-B4B1083BCDC7}"/>
          </ac:spMkLst>
        </pc:spChg>
        <pc:spChg chg="add del">
          <ac:chgData name="Emily J. Kiresich" userId="985c31dd-44a2-4308-b9db-86b91c4d656a" providerId="ADAL" clId="{AB7068A2-66D6-4D2E-967C-8E28AA830114}" dt="2022-10-04T16:19:16.202" v="57" actId="26606"/>
          <ac:spMkLst>
            <pc:docMk/>
            <pc:sldMk cId="4117850161" sldId="275"/>
            <ac:spMk id="52" creationId="{113E1A2F-E5D7-4888-BA8C-1CDDC7CE2328}"/>
          </ac:spMkLst>
        </pc:spChg>
        <pc:spChg chg="add del">
          <ac:chgData name="Emily J. Kiresich" userId="985c31dd-44a2-4308-b9db-86b91c4d656a" providerId="ADAL" clId="{AB7068A2-66D6-4D2E-967C-8E28AA830114}" dt="2022-10-04T16:19:16.202" v="57" actId="26606"/>
          <ac:spMkLst>
            <pc:docMk/>
            <pc:sldMk cId="4117850161" sldId="275"/>
            <ac:spMk id="53" creationId="{F625649A-4F9D-4D90-8F0A-433D7A1F685F}"/>
          </ac:spMkLst>
        </pc:spChg>
        <pc:spChg chg="add del">
          <ac:chgData name="Emily J. Kiresich" userId="985c31dd-44a2-4308-b9db-86b91c4d656a" providerId="ADAL" clId="{AB7068A2-66D6-4D2E-967C-8E28AA830114}" dt="2022-10-04T16:19:16.202" v="57" actId="26606"/>
          <ac:spMkLst>
            <pc:docMk/>
            <pc:sldMk cId="4117850161" sldId="275"/>
            <ac:spMk id="54" creationId="{B6F31202-25B1-43E6-94C1-CDCAFFE33CE9}"/>
          </ac:spMkLst>
        </pc:spChg>
        <pc:spChg chg="add del">
          <ac:chgData name="Emily J. Kiresich" userId="985c31dd-44a2-4308-b9db-86b91c4d656a" providerId="ADAL" clId="{AB7068A2-66D6-4D2E-967C-8E28AA830114}" dt="2022-10-04T16:19:16.202" v="57" actId="26606"/>
          <ac:spMkLst>
            <pc:docMk/>
            <pc:sldMk cId="4117850161" sldId="275"/>
            <ac:spMk id="55" creationId="{588507C5-B772-411D-B50E-0C075AD253C4}"/>
          </ac:spMkLst>
        </pc:spChg>
        <pc:picChg chg="add mod">
          <ac:chgData name="Emily J. Kiresich" userId="985c31dd-44a2-4308-b9db-86b91c4d656a" providerId="ADAL" clId="{AB7068A2-66D6-4D2E-967C-8E28AA830114}" dt="2022-10-04T16:20:07.534" v="73" actId="1076"/>
          <ac:picMkLst>
            <pc:docMk/>
            <pc:sldMk cId="4117850161" sldId="275"/>
            <ac:picMk id="5" creationId="{CC36EF27-C7C0-0683-1B04-D700A72B679C}"/>
          </ac:picMkLst>
        </pc:picChg>
        <pc:picChg chg="add del">
          <ac:chgData name="Emily J. Kiresich" userId="985c31dd-44a2-4308-b9db-86b91c4d656a" providerId="ADAL" clId="{AB7068A2-66D6-4D2E-967C-8E28AA830114}" dt="2022-10-04T16:19:01.385" v="52" actId="26606"/>
          <ac:picMkLst>
            <pc:docMk/>
            <pc:sldMk cId="4117850161" sldId="275"/>
            <ac:picMk id="10" creationId="{01AF5FBB-9FDC-4D75-9DD6-DAF01ED197A0}"/>
          </ac:picMkLst>
        </pc:picChg>
        <pc:picChg chg="add del">
          <ac:chgData name="Emily J. Kiresich" userId="985c31dd-44a2-4308-b9db-86b91c4d656a" providerId="ADAL" clId="{AB7068A2-66D6-4D2E-967C-8E28AA830114}" dt="2022-10-04T16:19:01.385" v="52" actId="26606"/>
          <ac:picMkLst>
            <pc:docMk/>
            <pc:sldMk cId="4117850161" sldId="275"/>
            <ac:picMk id="12" creationId="{933BBBE6-F4CF-483E-BA74-B51421B4D93F}"/>
          </ac:picMkLst>
        </pc:picChg>
        <pc:picChg chg="add mod">
          <ac:chgData name="Emily J. Kiresich" userId="985c31dd-44a2-4308-b9db-86b91c4d656a" providerId="ADAL" clId="{AB7068A2-66D6-4D2E-967C-8E28AA830114}" dt="2022-10-04T16:22:05.415" v="93" actId="1076"/>
          <ac:picMkLst>
            <pc:docMk/>
            <pc:sldMk cId="4117850161" sldId="275"/>
            <ac:picMk id="15" creationId="{D870F71E-09A3-A6A2-1099-FB43BA1887DE}"/>
          </ac:picMkLst>
        </pc:picChg>
        <pc:picChg chg="add del">
          <ac:chgData name="Emily J. Kiresich" userId="985c31dd-44a2-4308-b9db-86b91c4d656a" providerId="ADAL" clId="{AB7068A2-66D6-4D2E-967C-8E28AA830114}" dt="2022-10-04T16:19:01.385" v="52" actId="26606"/>
          <ac:picMkLst>
            <pc:docMk/>
            <pc:sldMk cId="4117850161" sldId="275"/>
            <ac:picMk id="26" creationId="{521CC0F3-7B68-4C9C-999A-74F8925C33B2}"/>
          </ac:picMkLst>
        </pc:picChg>
        <pc:picChg chg="add del">
          <ac:chgData name="Emily J. Kiresich" userId="985c31dd-44a2-4308-b9db-86b91c4d656a" providerId="ADAL" clId="{AB7068A2-66D6-4D2E-967C-8E28AA830114}" dt="2022-10-04T16:19:01.385" v="52" actId="26606"/>
          <ac:picMkLst>
            <pc:docMk/>
            <pc:sldMk cId="4117850161" sldId="275"/>
            <ac:picMk id="28" creationId="{3EB18ECF-1C11-48BB-8C2B-DC5532A906F4}"/>
          </ac:picMkLst>
        </pc:picChg>
        <pc:picChg chg="add del">
          <ac:chgData name="Emily J. Kiresich" userId="985c31dd-44a2-4308-b9db-86b91c4d656a" providerId="ADAL" clId="{AB7068A2-66D6-4D2E-967C-8E28AA830114}" dt="2022-10-04T16:19:16.202" v="57" actId="26606"/>
          <ac:picMkLst>
            <pc:docMk/>
            <pc:sldMk cId="4117850161" sldId="275"/>
            <ac:picMk id="42" creationId="{2FA3880A-8D8F-466C-A4A1-F07BCDD3719C}"/>
          </ac:picMkLst>
        </pc:picChg>
        <pc:picChg chg="add del">
          <ac:chgData name="Emily J. Kiresich" userId="985c31dd-44a2-4308-b9db-86b91c4d656a" providerId="ADAL" clId="{AB7068A2-66D6-4D2E-967C-8E28AA830114}" dt="2022-10-04T16:19:16.202" v="57" actId="26606"/>
          <ac:picMkLst>
            <pc:docMk/>
            <pc:sldMk cId="4117850161" sldId="275"/>
            <ac:picMk id="43" creationId="{3C0A64CB-20A1-4508-B568-284EB04F78EE}"/>
          </ac:picMkLst>
        </pc:picChg>
        <pc:picChg chg="add del">
          <ac:chgData name="Emily J. Kiresich" userId="985c31dd-44a2-4308-b9db-86b91c4d656a" providerId="ADAL" clId="{AB7068A2-66D6-4D2E-967C-8E28AA830114}" dt="2022-10-04T16:19:16.202" v="57" actId="26606"/>
          <ac:picMkLst>
            <pc:docMk/>
            <pc:sldMk cId="4117850161" sldId="275"/>
            <ac:picMk id="50" creationId="{C6DFF5FD-BEF9-4B06-B7C2-58C5CFC92B34}"/>
          </ac:picMkLst>
        </pc:picChg>
        <pc:picChg chg="add del">
          <ac:chgData name="Emily J. Kiresich" userId="985c31dd-44a2-4308-b9db-86b91c4d656a" providerId="ADAL" clId="{AB7068A2-66D6-4D2E-967C-8E28AA830114}" dt="2022-10-04T16:19:16.202" v="57" actId="26606"/>
          <ac:picMkLst>
            <pc:docMk/>
            <pc:sldMk cId="4117850161" sldId="275"/>
            <ac:picMk id="51" creationId="{C9A18D1D-88E7-41EF-892F-C99BDEEE5E78}"/>
          </ac:picMkLst>
        </pc:picChg>
      </pc:sldChg>
      <pc:sldChg chg="addSp modSp new mod">
        <pc:chgData name="Emily J. Kiresich" userId="985c31dd-44a2-4308-b9db-86b91c4d656a" providerId="ADAL" clId="{AB7068A2-66D6-4D2E-967C-8E28AA830114}" dt="2022-10-04T16:23:15.093" v="113" actId="1076"/>
        <pc:sldMkLst>
          <pc:docMk/>
          <pc:sldMk cId="2719471491" sldId="276"/>
        </pc:sldMkLst>
        <pc:spChg chg="mod">
          <ac:chgData name="Emily J. Kiresich" userId="985c31dd-44a2-4308-b9db-86b91c4d656a" providerId="ADAL" clId="{AB7068A2-66D6-4D2E-967C-8E28AA830114}" dt="2022-10-04T16:23:04.835" v="110" actId="20577"/>
          <ac:spMkLst>
            <pc:docMk/>
            <pc:sldMk cId="2719471491" sldId="276"/>
            <ac:spMk id="2" creationId="{9B037719-B4D4-9F26-54A9-762C8A67199C}"/>
          </ac:spMkLst>
        </pc:spChg>
        <pc:picChg chg="add mod">
          <ac:chgData name="Emily J. Kiresich" userId="985c31dd-44a2-4308-b9db-86b91c4d656a" providerId="ADAL" clId="{AB7068A2-66D6-4D2E-967C-8E28AA830114}" dt="2022-10-04T16:23:15.093" v="113" actId="1076"/>
          <ac:picMkLst>
            <pc:docMk/>
            <pc:sldMk cId="2719471491" sldId="276"/>
            <ac:picMk id="5" creationId="{559B4465-E397-78C0-7126-5B7343F81532}"/>
          </ac:picMkLst>
        </pc:picChg>
      </pc:sldChg>
      <pc:sldChg chg="addSp modSp new mod">
        <pc:chgData name="Emily J. Kiresich" userId="985c31dd-44a2-4308-b9db-86b91c4d656a" providerId="ADAL" clId="{AB7068A2-66D6-4D2E-967C-8E28AA830114}" dt="2022-10-19T16:59:27.693" v="1386" actId="14100"/>
        <pc:sldMkLst>
          <pc:docMk/>
          <pc:sldMk cId="4169216605" sldId="277"/>
        </pc:sldMkLst>
        <pc:spChg chg="mod">
          <ac:chgData name="Emily J. Kiresich" userId="985c31dd-44a2-4308-b9db-86b91c4d656a" providerId="ADAL" clId="{AB7068A2-66D6-4D2E-967C-8E28AA830114}" dt="2022-10-04T16:23:44.473" v="135" actId="20577"/>
          <ac:spMkLst>
            <pc:docMk/>
            <pc:sldMk cId="4169216605" sldId="277"/>
            <ac:spMk id="2" creationId="{B7FEB511-75F0-B04A-EAFE-C6C0A1433929}"/>
          </ac:spMkLst>
        </pc:spChg>
        <pc:picChg chg="add mod">
          <ac:chgData name="Emily J. Kiresich" userId="985c31dd-44a2-4308-b9db-86b91c4d656a" providerId="ADAL" clId="{AB7068A2-66D6-4D2E-967C-8E28AA830114}" dt="2022-10-19T16:59:27.693" v="1386" actId="14100"/>
          <ac:picMkLst>
            <pc:docMk/>
            <pc:sldMk cId="4169216605" sldId="277"/>
            <ac:picMk id="5" creationId="{C5868EF6-F062-1141-FFD2-D6F873D7849D}"/>
          </ac:picMkLst>
        </pc:picChg>
      </pc:sldChg>
      <pc:sldChg chg="addSp delSp modSp add mod modAnim">
        <pc:chgData name="Emily J. Kiresich" userId="985c31dd-44a2-4308-b9db-86b91c4d656a" providerId="ADAL" clId="{AB7068A2-66D6-4D2E-967C-8E28AA830114}" dt="2022-10-04T16:27:04.985" v="183" actId="1440"/>
        <pc:sldMkLst>
          <pc:docMk/>
          <pc:sldMk cId="2409710506" sldId="278"/>
        </pc:sldMkLst>
        <pc:spChg chg="mod">
          <ac:chgData name="Emily J. Kiresich" userId="985c31dd-44a2-4308-b9db-86b91c4d656a" providerId="ADAL" clId="{AB7068A2-66D6-4D2E-967C-8E28AA830114}" dt="2022-10-04T16:25:51.104" v="169" actId="1076"/>
          <ac:spMkLst>
            <pc:docMk/>
            <pc:sldMk cId="2409710506" sldId="278"/>
            <ac:spMk id="2" creationId="{B7FEB511-75F0-B04A-EAFE-C6C0A1433929}"/>
          </ac:spMkLst>
        </pc:spChg>
        <pc:picChg chg="del">
          <ac:chgData name="Emily J. Kiresich" userId="985c31dd-44a2-4308-b9db-86b91c4d656a" providerId="ADAL" clId="{AB7068A2-66D6-4D2E-967C-8E28AA830114}" dt="2022-10-04T16:23:55.621" v="140" actId="478"/>
          <ac:picMkLst>
            <pc:docMk/>
            <pc:sldMk cId="2409710506" sldId="278"/>
            <ac:picMk id="5" creationId="{C5868EF6-F062-1141-FFD2-D6F873D7849D}"/>
          </ac:picMkLst>
        </pc:picChg>
        <pc:picChg chg="add mod">
          <ac:chgData name="Emily J. Kiresich" userId="985c31dd-44a2-4308-b9db-86b91c4d656a" providerId="ADAL" clId="{AB7068A2-66D6-4D2E-967C-8E28AA830114}" dt="2022-10-04T16:24:53.985" v="158" actId="1076"/>
          <ac:picMkLst>
            <pc:docMk/>
            <pc:sldMk cId="2409710506" sldId="278"/>
            <ac:picMk id="6" creationId="{60E7671C-1084-7C23-3210-899960240251}"/>
          </ac:picMkLst>
        </pc:picChg>
        <pc:picChg chg="add mod">
          <ac:chgData name="Emily J. Kiresich" userId="985c31dd-44a2-4308-b9db-86b91c4d656a" providerId="ADAL" clId="{AB7068A2-66D6-4D2E-967C-8E28AA830114}" dt="2022-10-04T16:25:39.674" v="164" actId="1076"/>
          <ac:picMkLst>
            <pc:docMk/>
            <pc:sldMk cId="2409710506" sldId="278"/>
            <ac:picMk id="8" creationId="{DF80E352-3613-AEDD-64C0-98AB71BC8A66}"/>
          </ac:picMkLst>
        </pc:picChg>
        <pc:picChg chg="add mod">
          <ac:chgData name="Emily J. Kiresich" userId="985c31dd-44a2-4308-b9db-86b91c4d656a" providerId="ADAL" clId="{AB7068A2-66D6-4D2E-967C-8E28AA830114}" dt="2022-10-04T16:25:57.849" v="171" actId="1076"/>
          <ac:picMkLst>
            <pc:docMk/>
            <pc:sldMk cId="2409710506" sldId="278"/>
            <ac:picMk id="10" creationId="{90E1B961-23DE-6E4A-F249-5F7D3835B752}"/>
          </ac:picMkLst>
        </pc:picChg>
        <pc:picChg chg="add mod">
          <ac:chgData name="Emily J. Kiresich" userId="985c31dd-44a2-4308-b9db-86b91c4d656a" providerId="ADAL" clId="{AB7068A2-66D6-4D2E-967C-8E28AA830114}" dt="2022-10-04T16:27:04.985" v="183" actId="1440"/>
          <ac:picMkLst>
            <pc:docMk/>
            <pc:sldMk cId="2409710506" sldId="278"/>
            <ac:picMk id="16" creationId="{CD6C3079-DA46-11DE-FCD2-37D216377E33}"/>
          </ac:picMkLst>
        </pc:picChg>
        <pc:cxnChg chg="add mod">
          <ac:chgData name="Emily J. Kiresich" userId="985c31dd-44a2-4308-b9db-86b91c4d656a" providerId="ADAL" clId="{AB7068A2-66D6-4D2E-967C-8E28AA830114}" dt="2022-10-04T16:26:15.196" v="173" actId="1582"/>
          <ac:cxnSpMkLst>
            <pc:docMk/>
            <pc:sldMk cId="2409710506" sldId="278"/>
            <ac:cxnSpMk id="12" creationId="{A1E3BABB-8F42-0EE7-317A-E52D75CA7113}"/>
          </ac:cxnSpMkLst>
        </pc:cxnChg>
        <pc:cxnChg chg="add mod">
          <ac:chgData name="Emily J. Kiresich" userId="985c31dd-44a2-4308-b9db-86b91c4d656a" providerId="ADAL" clId="{AB7068A2-66D6-4D2E-967C-8E28AA830114}" dt="2022-10-04T16:26:25.572" v="177" actId="1076"/>
          <ac:cxnSpMkLst>
            <pc:docMk/>
            <pc:sldMk cId="2409710506" sldId="278"/>
            <ac:cxnSpMk id="13" creationId="{741BD5EC-D9A9-9946-93E1-3005E7A13330}"/>
          </ac:cxnSpMkLst>
        </pc:cxnChg>
      </pc:sldChg>
      <pc:sldChg chg="addSp delSp modSp add mod setBg addAnim">
        <pc:chgData name="Emily J. Kiresich" userId="985c31dd-44a2-4308-b9db-86b91c4d656a" providerId="ADAL" clId="{AB7068A2-66D6-4D2E-967C-8E28AA830114}" dt="2022-10-04T16:29:51.483" v="217" actId="20577"/>
        <pc:sldMkLst>
          <pc:docMk/>
          <pc:sldMk cId="1112999549" sldId="279"/>
        </pc:sldMkLst>
        <pc:spChg chg="mod">
          <ac:chgData name="Emily J. Kiresich" userId="985c31dd-44a2-4308-b9db-86b91c4d656a" providerId="ADAL" clId="{AB7068A2-66D6-4D2E-967C-8E28AA830114}" dt="2022-10-04T16:29:51.483" v="217" actId="20577"/>
          <ac:spMkLst>
            <pc:docMk/>
            <pc:sldMk cId="1112999549" sldId="279"/>
            <ac:spMk id="2" creationId="{B7FEB511-75F0-B04A-EAFE-C6C0A1433929}"/>
          </ac:spMkLst>
        </pc:spChg>
        <pc:spChg chg="mod">
          <ac:chgData name="Emily J. Kiresich" userId="985c31dd-44a2-4308-b9db-86b91c4d656a" providerId="ADAL" clId="{AB7068A2-66D6-4D2E-967C-8E28AA830114}" dt="2022-10-04T16:29:27.451" v="185" actId="26606"/>
          <ac:spMkLst>
            <pc:docMk/>
            <pc:sldMk cId="1112999549" sldId="279"/>
            <ac:spMk id="3" creationId="{9623FB33-B878-D851-7D33-17807DF2C5FB}"/>
          </ac:spMkLst>
        </pc:spChg>
        <pc:spChg chg="add">
          <ac:chgData name="Emily J. Kiresich" userId="985c31dd-44a2-4308-b9db-86b91c4d656a" providerId="ADAL" clId="{AB7068A2-66D6-4D2E-967C-8E28AA830114}" dt="2022-10-04T16:29:27.451" v="185" actId="26606"/>
          <ac:spMkLst>
            <pc:docMk/>
            <pc:sldMk cId="1112999549" sldId="279"/>
            <ac:spMk id="15" creationId="{90FB7BFA-EBDD-467C-B253-EFA700504181}"/>
          </ac:spMkLst>
        </pc:spChg>
        <pc:spChg chg="add">
          <ac:chgData name="Emily J. Kiresich" userId="985c31dd-44a2-4308-b9db-86b91c4d656a" providerId="ADAL" clId="{AB7068A2-66D6-4D2E-967C-8E28AA830114}" dt="2022-10-04T16:29:27.451" v="185" actId="26606"/>
          <ac:spMkLst>
            <pc:docMk/>
            <pc:sldMk cId="1112999549" sldId="279"/>
            <ac:spMk id="17" creationId="{23A9D773-2FA9-4E93-A01A-AEECF93EB47D}"/>
          </ac:spMkLst>
        </pc:spChg>
        <pc:spChg chg="add">
          <ac:chgData name="Emily J. Kiresich" userId="985c31dd-44a2-4308-b9db-86b91c4d656a" providerId="ADAL" clId="{AB7068A2-66D6-4D2E-967C-8E28AA830114}" dt="2022-10-04T16:29:27.451" v="185" actId="26606"/>
          <ac:spMkLst>
            <pc:docMk/>
            <pc:sldMk cId="1112999549" sldId="279"/>
            <ac:spMk id="19" creationId="{694E884E-CFA2-4B31-8157-DA73B884632B}"/>
          </ac:spMkLst>
        </pc:spChg>
        <pc:spChg chg="add">
          <ac:chgData name="Emily J. Kiresich" userId="985c31dd-44a2-4308-b9db-86b91c4d656a" providerId="ADAL" clId="{AB7068A2-66D6-4D2E-967C-8E28AA830114}" dt="2022-10-04T16:29:27.451" v="185" actId="26606"/>
          <ac:spMkLst>
            <pc:docMk/>
            <pc:sldMk cId="1112999549" sldId="279"/>
            <ac:spMk id="21" creationId="{3655E855-74FA-4AD3-B859-2488383A9DAF}"/>
          </ac:spMkLst>
        </pc:spChg>
        <pc:spChg chg="add">
          <ac:chgData name="Emily J. Kiresich" userId="985c31dd-44a2-4308-b9db-86b91c4d656a" providerId="ADAL" clId="{AB7068A2-66D6-4D2E-967C-8E28AA830114}" dt="2022-10-04T16:29:27.451" v="185" actId="26606"/>
          <ac:spMkLst>
            <pc:docMk/>
            <pc:sldMk cId="1112999549" sldId="279"/>
            <ac:spMk id="23" creationId="{2E91CD00-2EAB-4689-A44A-C4687605E1D2}"/>
          </ac:spMkLst>
        </pc:spChg>
        <pc:spChg chg="add">
          <ac:chgData name="Emily J. Kiresich" userId="985c31dd-44a2-4308-b9db-86b91c4d656a" providerId="ADAL" clId="{AB7068A2-66D6-4D2E-967C-8E28AA830114}" dt="2022-10-04T16:29:27.451" v="185" actId="26606"/>
          <ac:spMkLst>
            <pc:docMk/>
            <pc:sldMk cId="1112999549" sldId="279"/>
            <ac:spMk id="25" creationId="{CE4E23EB-7D1F-4223-8BC1-FB83F69F205D}"/>
          </ac:spMkLst>
        </pc:spChg>
        <pc:spChg chg="add">
          <ac:chgData name="Emily J. Kiresich" userId="985c31dd-44a2-4308-b9db-86b91c4d656a" providerId="ADAL" clId="{AB7068A2-66D6-4D2E-967C-8E28AA830114}" dt="2022-10-04T16:29:27.451" v="185" actId="26606"/>
          <ac:spMkLst>
            <pc:docMk/>
            <pc:sldMk cId="1112999549" sldId="279"/>
            <ac:spMk id="31" creationId="{62E5A367-0F56-4156-A2AE-FAD07299AC02}"/>
          </ac:spMkLst>
        </pc:spChg>
        <pc:spChg chg="add">
          <ac:chgData name="Emily J. Kiresich" userId="985c31dd-44a2-4308-b9db-86b91c4d656a" providerId="ADAL" clId="{AB7068A2-66D6-4D2E-967C-8E28AA830114}" dt="2022-10-04T16:29:27.451" v="185" actId="26606"/>
          <ac:spMkLst>
            <pc:docMk/>
            <pc:sldMk cId="1112999549" sldId="279"/>
            <ac:spMk id="33" creationId="{E1AAEB5E-C547-4C88-B0D8-F24BE79FD128}"/>
          </ac:spMkLst>
        </pc:spChg>
        <pc:spChg chg="add">
          <ac:chgData name="Emily J. Kiresich" userId="985c31dd-44a2-4308-b9db-86b91c4d656a" providerId="ADAL" clId="{AB7068A2-66D6-4D2E-967C-8E28AA830114}" dt="2022-10-04T16:29:27.451" v="185" actId="26606"/>
          <ac:spMkLst>
            <pc:docMk/>
            <pc:sldMk cId="1112999549" sldId="279"/>
            <ac:spMk id="35" creationId="{EB74DCE7-E922-457A-88B0-4299A3DA6871}"/>
          </ac:spMkLst>
        </pc:spChg>
        <pc:spChg chg="add">
          <ac:chgData name="Emily J. Kiresich" userId="985c31dd-44a2-4308-b9db-86b91c4d656a" providerId="ADAL" clId="{AB7068A2-66D6-4D2E-967C-8E28AA830114}" dt="2022-10-04T16:29:27.451" v="185" actId="26606"/>
          <ac:spMkLst>
            <pc:docMk/>
            <pc:sldMk cId="1112999549" sldId="279"/>
            <ac:spMk id="37" creationId="{047B410D-C384-4834-95F7-EFE768C43941}"/>
          </ac:spMkLst>
        </pc:spChg>
        <pc:picChg chg="del mod">
          <ac:chgData name="Emily J. Kiresich" userId="985c31dd-44a2-4308-b9db-86b91c4d656a" providerId="ADAL" clId="{AB7068A2-66D6-4D2E-967C-8E28AA830114}" dt="2022-10-04T16:29:35.812" v="188" actId="478"/>
          <ac:picMkLst>
            <pc:docMk/>
            <pc:sldMk cId="1112999549" sldId="279"/>
            <ac:picMk id="5" creationId="{C5868EF6-F062-1141-FFD2-D6F873D7849D}"/>
          </ac:picMkLst>
        </pc:picChg>
        <pc:picChg chg="add mod">
          <ac:chgData name="Emily J. Kiresich" userId="985c31dd-44a2-4308-b9db-86b91c4d656a" providerId="ADAL" clId="{AB7068A2-66D6-4D2E-967C-8E28AA830114}" dt="2022-10-04T16:29:40.250" v="190" actId="1076"/>
          <ac:picMkLst>
            <pc:docMk/>
            <pc:sldMk cId="1112999549" sldId="279"/>
            <ac:picMk id="6" creationId="{0793EEE5-581F-B5B3-A0D7-F29884B3E19A}"/>
          </ac:picMkLst>
        </pc:picChg>
        <pc:picChg chg="add">
          <ac:chgData name="Emily J. Kiresich" userId="985c31dd-44a2-4308-b9db-86b91c4d656a" providerId="ADAL" clId="{AB7068A2-66D6-4D2E-967C-8E28AA830114}" dt="2022-10-04T16:29:27.451" v="185" actId="26606"/>
          <ac:picMkLst>
            <pc:docMk/>
            <pc:sldMk cId="1112999549" sldId="279"/>
            <ac:picMk id="11" creationId="{B1395C1E-2648-4FFC-AC7C-2C170835181E}"/>
          </ac:picMkLst>
        </pc:picChg>
        <pc:picChg chg="add">
          <ac:chgData name="Emily J. Kiresich" userId="985c31dd-44a2-4308-b9db-86b91c4d656a" providerId="ADAL" clId="{AB7068A2-66D6-4D2E-967C-8E28AA830114}" dt="2022-10-04T16:29:27.451" v="185" actId="26606"/>
          <ac:picMkLst>
            <pc:docMk/>
            <pc:sldMk cId="1112999549" sldId="279"/>
            <ac:picMk id="13" creationId="{1C7379FE-10D6-4FEA-BEA3-5E2034A44C82}"/>
          </ac:picMkLst>
        </pc:picChg>
        <pc:picChg chg="add">
          <ac:chgData name="Emily J. Kiresich" userId="985c31dd-44a2-4308-b9db-86b91c4d656a" providerId="ADAL" clId="{AB7068A2-66D6-4D2E-967C-8E28AA830114}" dt="2022-10-04T16:29:27.451" v="185" actId="26606"/>
          <ac:picMkLst>
            <pc:docMk/>
            <pc:sldMk cId="1112999549" sldId="279"/>
            <ac:picMk id="27" creationId="{B2698634-69E1-4F09-BCF7-366A5A5C4F5F}"/>
          </ac:picMkLst>
        </pc:picChg>
        <pc:picChg chg="add">
          <ac:chgData name="Emily J. Kiresich" userId="985c31dd-44a2-4308-b9db-86b91c4d656a" providerId="ADAL" clId="{AB7068A2-66D6-4D2E-967C-8E28AA830114}" dt="2022-10-04T16:29:27.451" v="185" actId="26606"/>
          <ac:picMkLst>
            <pc:docMk/>
            <pc:sldMk cId="1112999549" sldId="279"/>
            <ac:picMk id="29" creationId="{3675C6A3-66C2-4CB7-AC7E-F274B7277EEC}"/>
          </ac:picMkLst>
        </pc:picChg>
      </pc:sldChg>
      <pc:sldChg chg="addSp delSp modSp add mod">
        <pc:chgData name="Emily J. Kiresich" userId="985c31dd-44a2-4308-b9db-86b91c4d656a" providerId="ADAL" clId="{AB7068A2-66D6-4D2E-967C-8E28AA830114}" dt="2022-10-04T18:45:25.482" v="978" actId="20577"/>
        <pc:sldMkLst>
          <pc:docMk/>
          <pc:sldMk cId="2400082315" sldId="280"/>
        </pc:sldMkLst>
        <pc:spChg chg="mod">
          <ac:chgData name="Emily J. Kiresich" userId="985c31dd-44a2-4308-b9db-86b91c4d656a" providerId="ADAL" clId="{AB7068A2-66D6-4D2E-967C-8E28AA830114}" dt="2022-10-04T18:43:42.675" v="657" actId="20577"/>
          <ac:spMkLst>
            <pc:docMk/>
            <pc:sldMk cId="2400082315" sldId="280"/>
            <ac:spMk id="2" creationId="{B7FEB511-75F0-B04A-EAFE-C6C0A1433929}"/>
          </ac:spMkLst>
        </pc:spChg>
        <pc:spChg chg="add mod">
          <ac:chgData name="Emily J. Kiresich" userId="985c31dd-44a2-4308-b9db-86b91c4d656a" providerId="ADAL" clId="{AB7068A2-66D6-4D2E-967C-8E28AA830114}" dt="2022-10-04T18:45:25.482" v="978" actId="20577"/>
          <ac:spMkLst>
            <pc:docMk/>
            <pc:sldMk cId="2400082315" sldId="280"/>
            <ac:spMk id="7" creationId="{8BDC55A5-7A20-7439-1DC3-0CB7BEE62A9B}"/>
          </ac:spMkLst>
        </pc:spChg>
        <pc:picChg chg="del">
          <ac:chgData name="Emily J. Kiresich" userId="985c31dd-44a2-4308-b9db-86b91c4d656a" providerId="ADAL" clId="{AB7068A2-66D6-4D2E-967C-8E28AA830114}" dt="2022-10-04T18:43:10.577" v="638" actId="478"/>
          <ac:picMkLst>
            <pc:docMk/>
            <pc:sldMk cId="2400082315" sldId="280"/>
            <ac:picMk id="5" creationId="{C5868EF6-F062-1141-FFD2-D6F873D7849D}"/>
          </ac:picMkLst>
        </pc:picChg>
        <pc:picChg chg="add mod">
          <ac:chgData name="Emily J. Kiresich" userId="985c31dd-44a2-4308-b9db-86b91c4d656a" providerId="ADAL" clId="{AB7068A2-66D6-4D2E-967C-8E28AA830114}" dt="2022-10-04T18:43:47.588" v="659" actId="1076"/>
          <ac:picMkLst>
            <pc:docMk/>
            <pc:sldMk cId="2400082315" sldId="280"/>
            <ac:picMk id="6" creationId="{55B5A3CB-DF0A-38DC-2429-5D577C1A1609}"/>
          </ac:picMkLst>
        </pc:picChg>
      </pc:sldChg>
      <pc:sldChg chg="addSp delSp modSp add mod">
        <pc:chgData name="Emily J. Kiresich" userId="985c31dd-44a2-4308-b9db-86b91c4d656a" providerId="ADAL" clId="{AB7068A2-66D6-4D2E-967C-8E28AA830114}" dt="2022-10-04T18:48:18.873" v="1197" actId="113"/>
        <pc:sldMkLst>
          <pc:docMk/>
          <pc:sldMk cId="3402347084" sldId="281"/>
        </pc:sldMkLst>
        <pc:spChg chg="mod">
          <ac:chgData name="Emily J. Kiresich" userId="985c31dd-44a2-4308-b9db-86b91c4d656a" providerId="ADAL" clId="{AB7068A2-66D6-4D2E-967C-8E28AA830114}" dt="2022-10-04T18:48:18.873" v="1197" actId="113"/>
          <ac:spMkLst>
            <pc:docMk/>
            <pc:sldMk cId="3402347084" sldId="281"/>
            <ac:spMk id="2" creationId="{B7FEB511-75F0-B04A-EAFE-C6C0A1433929}"/>
          </ac:spMkLst>
        </pc:spChg>
        <pc:picChg chg="del">
          <ac:chgData name="Emily J. Kiresich" userId="985c31dd-44a2-4308-b9db-86b91c4d656a" providerId="ADAL" clId="{AB7068A2-66D6-4D2E-967C-8E28AA830114}" dt="2022-10-04T18:46:08.208" v="980" actId="478"/>
          <ac:picMkLst>
            <pc:docMk/>
            <pc:sldMk cId="3402347084" sldId="281"/>
            <ac:picMk id="5" creationId="{C5868EF6-F062-1141-FFD2-D6F873D7849D}"/>
          </ac:picMkLst>
        </pc:picChg>
        <pc:picChg chg="add mod">
          <ac:chgData name="Emily J. Kiresich" userId="985c31dd-44a2-4308-b9db-86b91c4d656a" providerId="ADAL" clId="{AB7068A2-66D6-4D2E-967C-8E28AA830114}" dt="2022-10-04T18:46:15.536" v="982" actId="1076"/>
          <ac:picMkLst>
            <pc:docMk/>
            <pc:sldMk cId="3402347084" sldId="281"/>
            <ac:picMk id="6" creationId="{A3D1FEB4-8B2A-200B-DE8A-9AA924318EF0}"/>
          </ac:picMkLst>
        </pc:picChg>
      </pc:sldChg>
      <pc:sldChg chg="addSp modSp new mod ord">
        <pc:chgData name="Emily J. Kiresich" userId="985c31dd-44a2-4308-b9db-86b91c4d656a" providerId="ADAL" clId="{AB7068A2-66D6-4D2E-967C-8E28AA830114}" dt="2022-10-19T17:21:24.517" v="2345" actId="1076"/>
        <pc:sldMkLst>
          <pc:docMk/>
          <pc:sldMk cId="3125765620" sldId="282"/>
        </pc:sldMkLst>
        <pc:spChg chg="mod">
          <ac:chgData name="Emily J. Kiresich" userId="985c31dd-44a2-4308-b9db-86b91c4d656a" providerId="ADAL" clId="{AB7068A2-66D6-4D2E-967C-8E28AA830114}" dt="2022-10-04T16:31:08.068" v="237" actId="20577"/>
          <ac:spMkLst>
            <pc:docMk/>
            <pc:sldMk cId="3125765620" sldId="282"/>
            <ac:spMk id="2" creationId="{556B04F2-EA91-D461-437D-323281433D4F}"/>
          </ac:spMkLst>
        </pc:spChg>
        <pc:spChg chg="add mod">
          <ac:chgData name="Emily J. Kiresich" userId="985c31dd-44a2-4308-b9db-86b91c4d656a" providerId="ADAL" clId="{AB7068A2-66D6-4D2E-967C-8E28AA830114}" dt="2022-10-04T16:31:29.558" v="242" actId="207"/>
          <ac:spMkLst>
            <pc:docMk/>
            <pc:sldMk cId="3125765620" sldId="282"/>
            <ac:spMk id="6" creationId="{F926218D-CA40-5710-C02C-43CA889FDC2B}"/>
          </ac:spMkLst>
        </pc:spChg>
        <pc:picChg chg="add mod">
          <ac:chgData name="Emily J. Kiresich" userId="985c31dd-44a2-4308-b9db-86b91c4d656a" providerId="ADAL" clId="{AB7068A2-66D6-4D2E-967C-8E28AA830114}" dt="2022-10-19T17:21:20.566" v="2343" actId="14100"/>
          <ac:picMkLst>
            <pc:docMk/>
            <pc:sldMk cId="3125765620" sldId="282"/>
            <ac:picMk id="5" creationId="{FA591555-90C4-43A8-B0DA-CB4F4F128AEF}"/>
          </ac:picMkLst>
        </pc:picChg>
        <pc:picChg chg="add mod">
          <ac:chgData name="Emily J. Kiresich" userId="985c31dd-44a2-4308-b9db-86b91c4d656a" providerId="ADAL" clId="{AB7068A2-66D6-4D2E-967C-8E28AA830114}" dt="2022-10-19T17:21:24.517" v="2345" actId="1076"/>
          <ac:picMkLst>
            <pc:docMk/>
            <pc:sldMk cId="3125765620" sldId="282"/>
            <ac:picMk id="8" creationId="{5ABC7506-15BD-1CB5-66B5-C0E491C6EF9D}"/>
          </ac:picMkLst>
        </pc:picChg>
      </pc:sldChg>
      <pc:sldChg chg="addSp delSp modSp new mod ord modAnim">
        <pc:chgData name="Emily J. Kiresich" userId="985c31dd-44a2-4308-b9db-86b91c4d656a" providerId="ADAL" clId="{AB7068A2-66D6-4D2E-967C-8E28AA830114}" dt="2022-10-04T18:21:24.188" v="461"/>
        <pc:sldMkLst>
          <pc:docMk/>
          <pc:sldMk cId="3066033068" sldId="283"/>
        </pc:sldMkLst>
        <pc:spChg chg="mod">
          <ac:chgData name="Emily J. Kiresich" userId="985c31dd-44a2-4308-b9db-86b91c4d656a" providerId="ADAL" clId="{AB7068A2-66D6-4D2E-967C-8E28AA830114}" dt="2022-10-04T18:15:26.268" v="270" actId="20577"/>
          <ac:spMkLst>
            <pc:docMk/>
            <pc:sldMk cId="3066033068" sldId="283"/>
            <ac:spMk id="2" creationId="{2514A860-9FFC-06CA-7F1B-067BBE2C50C6}"/>
          </ac:spMkLst>
        </pc:spChg>
        <pc:spChg chg="add mod">
          <ac:chgData name="Emily J. Kiresich" userId="985c31dd-44a2-4308-b9db-86b91c4d656a" providerId="ADAL" clId="{AB7068A2-66D6-4D2E-967C-8E28AA830114}" dt="2022-10-04T18:16:19.339" v="284" actId="1076"/>
          <ac:spMkLst>
            <pc:docMk/>
            <pc:sldMk cId="3066033068" sldId="283"/>
            <ac:spMk id="12" creationId="{6BC1EEBD-326B-B408-AC64-D746D73E7313}"/>
          </ac:spMkLst>
        </pc:spChg>
        <pc:spChg chg="add mod">
          <ac:chgData name="Emily J. Kiresich" userId="985c31dd-44a2-4308-b9db-86b91c4d656a" providerId="ADAL" clId="{AB7068A2-66D6-4D2E-967C-8E28AA830114}" dt="2022-10-04T18:16:42.999" v="293" actId="14100"/>
          <ac:spMkLst>
            <pc:docMk/>
            <pc:sldMk cId="3066033068" sldId="283"/>
            <ac:spMk id="13" creationId="{A586BAEB-AB2F-A894-1686-6F92B67AB40E}"/>
          </ac:spMkLst>
        </pc:spChg>
        <pc:spChg chg="add mod">
          <ac:chgData name="Emily J. Kiresich" userId="985c31dd-44a2-4308-b9db-86b91c4d656a" providerId="ADAL" clId="{AB7068A2-66D6-4D2E-967C-8E28AA830114}" dt="2022-10-04T18:16:58.473" v="299" actId="1076"/>
          <ac:spMkLst>
            <pc:docMk/>
            <pc:sldMk cId="3066033068" sldId="283"/>
            <ac:spMk id="14" creationId="{D933F6A3-419A-16B7-639B-A9BB42F8C68B}"/>
          </ac:spMkLst>
        </pc:spChg>
        <pc:picChg chg="add del">
          <ac:chgData name="Emily J. Kiresich" userId="985c31dd-44a2-4308-b9db-86b91c4d656a" providerId="ADAL" clId="{AB7068A2-66D6-4D2E-967C-8E28AA830114}" dt="2022-10-04T18:15:02.862" v="254" actId="478"/>
          <ac:picMkLst>
            <pc:docMk/>
            <pc:sldMk cId="3066033068" sldId="283"/>
            <ac:picMk id="5" creationId="{0B15724F-9941-0180-8DAF-97D6DA4C6B0D}"/>
          </ac:picMkLst>
        </pc:picChg>
        <pc:picChg chg="add mod">
          <ac:chgData name="Emily J. Kiresich" userId="985c31dd-44a2-4308-b9db-86b91c4d656a" providerId="ADAL" clId="{AB7068A2-66D6-4D2E-967C-8E28AA830114}" dt="2022-10-04T18:16:37.332" v="291" actId="1076"/>
          <ac:picMkLst>
            <pc:docMk/>
            <pc:sldMk cId="3066033068" sldId="283"/>
            <ac:picMk id="7" creationId="{91752A3B-6E73-E6F1-8D85-9924E7535103}"/>
          </ac:picMkLst>
        </pc:picChg>
        <pc:picChg chg="add mod">
          <ac:chgData name="Emily J. Kiresich" userId="985c31dd-44a2-4308-b9db-86b91c4d656a" providerId="ADAL" clId="{AB7068A2-66D6-4D2E-967C-8E28AA830114}" dt="2022-10-04T18:16:51.079" v="296" actId="1076"/>
          <ac:picMkLst>
            <pc:docMk/>
            <pc:sldMk cId="3066033068" sldId="283"/>
            <ac:picMk id="9" creationId="{A1E65CB0-585C-C434-D41E-CCA4D0A6E790}"/>
          </ac:picMkLst>
        </pc:picChg>
        <pc:picChg chg="add mod">
          <ac:chgData name="Emily J. Kiresich" userId="985c31dd-44a2-4308-b9db-86b91c4d656a" providerId="ADAL" clId="{AB7068A2-66D6-4D2E-967C-8E28AA830114}" dt="2022-10-04T18:16:15.289" v="283" actId="1076"/>
          <ac:picMkLst>
            <pc:docMk/>
            <pc:sldMk cId="3066033068" sldId="283"/>
            <ac:picMk id="11" creationId="{51DE12E3-57CC-582F-4A24-362B9D501699}"/>
          </ac:picMkLst>
        </pc:picChg>
      </pc:sldChg>
      <pc:sldChg chg="addSp modSp new mod ord modClrScheme chgLayout">
        <pc:chgData name="Emily J. Kiresich" userId="985c31dd-44a2-4308-b9db-86b91c4d656a" providerId="ADAL" clId="{AB7068A2-66D6-4D2E-967C-8E28AA830114}" dt="2022-10-19T17:30:59.642" v="2774" actId="14100"/>
        <pc:sldMkLst>
          <pc:docMk/>
          <pc:sldMk cId="1270763746" sldId="284"/>
        </pc:sldMkLst>
        <pc:spChg chg="mod ord">
          <ac:chgData name="Emily J. Kiresich" userId="985c31dd-44a2-4308-b9db-86b91c4d656a" providerId="ADAL" clId="{AB7068A2-66D6-4D2E-967C-8E28AA830114}" dt="2022-10-19T17:30:59.642" v="2774" actId="14100"/>
          <ac:spMkLst>
            <pc:docMk/>
            <pc:sldMk cId="1270763746" sldId="284"/>
            <ac:spMk id="2" creationId="{20870291-E566-0E39-2E9B-58B40CD7F612}"/>
          </ac:spMkLst>
        </pc:spChg>
        <pc:spChg chg="mod ord">
          <ac:chgData name="Emily J. Kiresich" userId="985c31dd-44a2-4308-b9db-86b91c4d656a" providerId="ADAL" clId="{AB7068A2-66D6-4D2E-967C-8E28AA830114}" dt="2022-10-19T17:30:53.612" v="2773" actId="700"/>
          <ac:spMkLst>
            <pc:docMk/>
            <pc:sldMk cId="1270763746" sldId="284"/>
            <ac:spMk id="3" creationId="{DD5FEE06-64D9-D79B-69FC-8296B614582B}"/>
          </ac:spMkLst>
        </pc:spChg>
        <pc:picChg chg="add mod">
          <ac:chgData name="Emily J. Kiresich" userId="985c31dd-44a2-4308-b9db-86b91c4d656a" providerId="ADAL" clId="{AB7068A2-66D6-4D2E-967C-8E28AA830114}" dt="2022-10-04T18:20:03.476" v="443" actId="1076"/>
          <ac:picMkLst>
            <pc:docMk/>
            <pc:sldMk cId="1270763746" sldId="284"/>
            <ac:picMk id="5" creationId="{CDFDED7B-D926-6654-7BB4-19B2F2EE2671}"/>
          </ac:picMkLst>
        </pc:picChg>
        <pc:picChg chg="add mod">
          <ac:chgData name="Emily J. Kiresich" userId="985c31dd-44a2-4308-b9db-86b91c4d656a" providerId="ADAL" clId="{AB7068A2-66D6-4D2E-967C-8E28AA830114}" dt="2022-10-04T18:21:07.385" v="457" actId="1582"/>
          <ac:picMkLst>
            <pc:docMk/>
            <pc:sldMk cId="1270763746" sldId="284"/>
            <ac:picMk id="7" creationId="{2A967449-26BA-6CC2-C640-4F402124C32C}"/>
          </ac:picMkLst>
        </pc:picChg>
        <pc:picChg chg="add mod">
          <ac:chgData name="Emily J. Kiresich" userId="985c31dd-44a2-4308-b9db-86b91c4d656a" providerId="ADAL" clId="{AB7068A2-66D6-4D2E-967C-8E28AA830114}" dt="2022-10-04T18:21:01.726" v="456" actId="1582"/>
          <ac:picMkLst>
            <pc:docMk/>
            <pc:sldMk cId="1270763746" sldId="284"/>
            <ac:picMk id="9" creationId="{6791DB51-7FC7-B23D-625B-C0504AE29F2F}"/>
          </ac:picMkLst>
        </pc:picChg>
      </pc:sldChg>
      <pc:sldChg chg="addSp modSp new mod setBg">
        <pc:chgData name="Emily J. Kiresich" userId="985c31dd-44a2-4308-b9db-86b91c4d656a" providerId="ADAL" clId="{AB7068A2-66D6-4D2E-967C-8E28AA830114}" dt="2022-10-19T17:31:13.921" v="2775" actId="26606"/>
        <pc:sldMkLst>
          <pc:docMk/>
          <pc:sldMk cId="2911782298" sldId="285"/>
        </pc:sldMkLst>
        <pc:spChg chg="mod">
          <ac:chgData name="Emily J. Kiresich" userId="985c31dd-44a2-4308-b9db-86b91c4d656a" providerId="ADAL" clId="{AB7068A2-66D6-4D2E-967C-8E28AA830114}" dt="2022-10-19T17:31:13.921" v="2775" actId="26606"/>
          <ac:spMkLst>
            <pc:docMk/>
            <pc:sldMk cId="2911782298" sldId="285"/>
            <ac:spMk id="2" creationId="{04E29CD1-ECF4-B486-883D-A51BE73C5CA5}"/>
          </ac:spMkLst>
        </pc:spChg>
        <pc:spChg chg="mod">
          <ac:chgData name="Emily J. Kiresich" userId="985c31dd-44a2-4308-b9db-86b91c4d656a" providerId="ADAL" clId="{AB7068A2-66D6-4D2E-967C-8E28AA830114}" dt="2022-10-19T17:31:13.921" v="2775" actId="26606"/>
          <ac:spMkLst>
            <pc:docMk/>
            <pc:sldMk cId="2911782298" sldId="285"/>
            <ac:spMk id="3" creationId="{D99ED723-7459-A52D-451C-BD46BCD3AA55}"/>
          </ac:spMkLst>
        </pc:spChg>
        <pc:spChg chg="add">
          <ac:chgData name="Emily J. Kiresich" userId="985c31dd-44a2-4308-b9db-86b91c4d656a" providerId="ADAL" clId="{AB7068A2-66D6-4D2E-967C-8E28AA830114}" dt="2022-10-19T17:31:13.921" v="2775" actId="26606"/>
          <ac:spMkLst>
            <pc:docMk/>
            <pc:sldMk cId="2911782298" sldId="285"/>
            <ac:spMk id="14" creationId="{4C790028-99AE-4AE4-8269-9913E2D50625}"/>
          </ac:spMkLst>
        </pc:spChg>
        <pc:spChg chg="add">
          <ac:chgData name="Emily J. Kiresich" userId="985c31dd-44a2-4308-b9db-86b91c4d656a" providerId="ADAL" clId="{AB7068A2-66D6-4D2E-967C-8E28AA830114}" dt="2022-10-19T17:31:13.921" v="2775" actId="26606"/>
          <ac:spMkLst>
            <pc:docMk/>
            <pc:sldMk cId="2911782298" sldId="285"/>
            <ac:spMk id="16" creationId="{06936A2A-FE08-4EE0-A409-3EF3FA2448DE}"/>
          </ac:spMkLst>
        </pc:spChg>
        <pc:spChg chg="add">
          <ac:chgData name="Emily J. Kiresich" userId="985c31dd-44a2-4308-b9db-86b91c4d656a" providerId="ADAL" clId="{AB7068A2-66D6-4D2E-967C-8E28AA830114}" dt="2022-10-19T17:31:13.921" v="2775" actId="26606"/>
          <ac:spMkLst>
            <pc:docMk/>
            <pc:sldMk cId="2911782298" sldId="285"/>
            <ac:spMk id="18" creationId="{BAF0407B-48CB-4C05-B0D7-7A69A0D407F1}"/>
          </ac:spMkLst>
        </pc:spChg>
        <pc:spChg chg="add">
          <ac:chgData name="Emily J. Kiresich" userId="985c31dd-44a2-4308-b9db-86b91c4d656a" providerId="ADAL" clId="{AB7068A2-66D6-4D2E-967C-8E28AA830114}" dt="2022-10-19T17:31:13.921" v="2775" actId="26606"/>
          <ac:spMkLst>
            <pc:docMk/>
            <pc:sldMk cId="2911782298" sldId="285"/>
            <ac:spMk id="20" creationId="{ADC50C3D-0DA0-4914-B5B4-D1819CC69813}"/>
          </ac:spMkLst>
        </pc:spChg>
        <pc:spChg chg="add">
          <ac:chgData name="Emily J. Kiresich" userId="985c31dd-44a2-4308-b9db-86b91c4d656a" providerId="ADAL" clId="{AB7068A2-66D6-4D2E-967C-8E28AA830114}" dt="2022-10-19T17:31:13.921" v="2775" actId="26606"/>
          <ac:spMkLst>
            <pc:docMk/>
            <pc:sldMk cId="2911782298" sldId="285"/>
            <ac:spMk id="22" creationId="{8CF9E583-1A92-4144-B4FA-81D98317FA04}"/>
          </ac:spMkLst>
        </pc:spChg>
        <pc:spChg chg="add">
          <ac:chgData name="Emily J. Kiresich" userId="985c31dd-44a2-4308-b9db-86b91c4d656a" providerId="ADAL" clId="{AB7068A2-66D6-4D2E-967C-8E28AA830114}" dt="2022-10-19T17:31:13.921" v="2775" actId="26606"/>
          <ac:spMkLst>
            <pc:docMk/>
            <pc:sldMk cId="2911782298" sldId="285"/>
            <ac:spMk id="24" creationId="{55980737-1E33-40A8-819D-C20C41E4F7E5}"/>
          </ac:spMkLst>
        </pc:spChg>
        <pc:spChg chg="add">
          <ac:chgData name="Emily J. Kiresich" userId="985c31dd-44a2-4308-b9db-86b91c4d656a" providerId="ADAL" clId="{AB7068A2-66D6-4D2E-967C-8E28AA830114}" dt="2022-10-19T17:31:13.921" v="2775" actId="26606"/>
          <ac:spMkLst>
            <pc:docMk/>
            <pc:sldMk cId="2911782298" sldId="285"/>
            <ac:spMk id="30" creationId="{32927575-BD84-44B6-BE49-E0C7EDD0E696}"/>
          </ac:spMkLst>
        </pc:spChg>
        <pc:spChg chg="add">
          <ac:chgData name="Emily J. Kiresich" userId="985c31dd-44a2-4308-b9db-86b91c4d656a" providerId="ADAL" clId="{AB7068A2-66D6-4D2E-967C-8E28AA830114}" dt="2022-10-19T17:31:13.921" v="2775" actId="26606"/>
          <ac:spMkLst>
            <pc:docMk/>
            <pc:sldMk cId="2911782298" sldId="285"/>
            <ac:spMk id="32" creationId="{73FDF09A-B960-49F4-BAEB-DA397BDCD4EB}"/>
          </ac:spMkLst>
        </pc:spChg>
        <pc:spChg chg="add">
          <ac:chgData name="Emily J. Kiresich" userId="985c31dd-44a2-4308-b9db-86b91c4d656a" providerId="ADAL" clId="{AB7068A2-66D6-4D2E-967C-8E28AA830114}" dt="2022-10-19T17:31:13.921" v="2775" actId="26606"/>
          <ac:spMkLst>
            <pc:docMk/>
            <pc:sldMk cId="2911782298" sldId="285"/>
            <ac:spMk id="34" creationId="{791BE6C0-4118-460B-90C2-16004124745E}"/>
          </ac:spMkLst>
        </pc:spChg>
        <pc:spChg chg="add">
          <ac:chgData name="Emily J. Kiresich" userId="985c31dd-44a2-4308-b9db-86b91c4d656a" providerId="ADAL" clId="{AB7068A2-66D6-4D2E-967C-8E28AA830114}" dt="2022-10-19T17:31:13.921" v="2775" actId="26606"/>
          <ac:spMkLst>
            <pc:docMk/>
            <pc:sldMk cId="2911782298" sldId="285"/>
            <ac:spMk id="36" creationId="{15B5C763-A6E8-4D31-B139-30D083B824FF}"/>
          </ac:spMkLst>
        </pc:spChg>
        <pc:picChg chg="add mod">
          <ac:chgData name="Emily J. Kiresich" userId="985c31dd-44a2-4308-b9db-86b91c4d656a" providerId="ADAL" clId="{AB7068A2-66D6-4D2E-967C-8E28AA830114}" dt="2022-10-19T17:31:13.921" v="2775" actId="26606"/>
          <ac:picMkLst>
            <pc:docMk/>
            <pc:sldMk cId="2911782298" sldId="285"/>
            <ac:picMk id="5" creationId="{B29584D3-5790-43FC-8285-08066B77E903}"/>
          </ac:picMkLst>
        </pc:picChg>
        <pc:picChg chg="add">
          <ac:chgData name="Emily J. Kiresich" userId="985c31dd-44a2-4308-b9db-86b91c4d656a" providerId="ADAL" clId="{AB7068A2-66D6-4D2E-967C-8E28AA830114}" dt="2022-10-19T17:31:13.921" v="2775" actId="26606"/>
          <ac:picMkLst>
            <pc:docMk/>
            <pc:sldMk cId="2911782298" sldId="285"/>
            <ac:picMk id="10" creationId="{01AF5FBB-9FDC-4D75-9DD6-DAF01ED197A0}"/>
          </ac:picMkLst>
        </pc:picChg>
        <pc:picChg chg="add">
          <ac:chgData name="Emily J. Kiresich" userId="985c31dd-44a2-4308-b9db-86b91c4d656a" providerId="ADAL" clId="{AB7068A2-66D6-4D2E-967C-8E28AA830114}" dt="2022-10-19T17:31:13.921" v="2775" actId="26606"/>
          <ac:picMkLst>
            <pc:docMk/>
            <pc:sldMk cId="2911782298" sldId="285"/>
            <ac:picMk id="12" creationId="{933BBBE6-F4CF-483E-BA74-B51421B4D93F}"/>
          </ac:picMkLst>
        </pc:picChg>
        <pc:picChg chg="add">
          <ac:chgData name="Emily J. Kiresich" userId="985c31dd-44a2-4308-b9db-86b91c4d656a" providerId="ADAL" clId="{AB7068A2-66D6-4D2E-967C-8E28AA830114}" dt="2022-10-19T17:31:13.921" v="2775" actId="26606"/>
          <ac:picMkLst>
            <pc:docMk/>
            <pc:sldMk cId="2911782298" sldId="285"/>
            <ac:picMk id="26" creationId="{6ABBD51A-FA48-44B8-B184-A40D7F134F1C}"/>
          </ac:picMkLst>
        </pc:picChg>
        <pc:picChg chg="add">
          <ac:chgData name="Emily J. Kiresich" userId="985c31dd-44a2-4308-b9db-86b91c4d656a" providerId="ADAL" clId="{AB7068A2-66D6-4D2E-967C-8E28AA830114}" dt="2022-10-19T17:31:13.921" v="2775" actId="26606"/>
          <ac:picMkLst>
            <pc:docMk/>
            <pc:sldMk cId="2911782298" sldId="285"/>
            <ac:picMk id="28" creationId="{510188A9-F0D9-4FE9-85DC-2179145278CD}"/>
          </ac:picMkLst>
        </pc:picChg>
      </pc:sldChg>
      <pc:sldChg chg="addSp delSp modSp new mod">
        <pc:chgData name="Emily J. Kiresich" userId="985c31dd-44a2-4308-b9db-86b91c4d656a" providerId="ADAL" clId="{AB7068A2-66D6-4D2E-967C-8E28AA830114}" dt="2022-10-04T18:36:58.253" v="569" actId="1582"/>
        <pc:sldMkLst>
          <pc:docMk/>
          <pc:sldMk cId="412599390" sldId="286"/>
        </pc:sldMkLst>
        <pc:spChg chg="mod">
          <ac:chgData name="Emily J. Kiresich" userId="985c31dd-44a2-4308-b9db-86b91c4d656a" providerId="ADAL" clId="{AB7068A2-66D6-4D2E-967C-8E28AA830114}" dt="2022-10-04T18:33:21.204" v="483" actId="20577"/>
          <ac:spMkLst>
            <pc:docMk/>
            <pc:sldMk cId="412599390" sldId="286"/>
            <ac:spMk id="2" creationId="{D11844D3-3A7C-8DC0-9FC2-F0C269691532}"/>
          </ac:spMkLst>
        </pc:spChg>
        <pc:spChg chg="del">
          <ac:chgData name="Emily J. Kiresich" userId="985c31dd-44a2-4308-b9db-86b91c4d656a" providerId="ADAL" clId="{AB7068A2-66D6-4D2E-967C-8E28AA830114}" dt="2022-10-04T18:23:44.946" v="468" actId="478"/>
          <ac:spMkLst>
            <pc:docMk/>
            <pc:sldMk cId="412599390" sldId="286"/>
            <ac:spMk id="3" creationId="{C2A9FB3A-1620-D412-6175-AEE8FD54581A}"/>
          </ac:spMkLst>
        </pc:spChg>
        <pc:spChg chg="add mod">
          <ac:chgData name="Emily J. Kiresich" userId="985c31dd-44a2-4308-b9db-86b91c4d656a" providerId="ADAL" clId="{AB7068A2-66D6-4D2E-967C-8E28AA830114}" dt="2022-10-04T18:36:58.253" v="569" actId="1582"/>
          <ac:spMkLst>
            <pc:docMk/>
            <pc:sldMk cId="412599390" sldId="286"/>
            <ac:spMk id="20" creationId="{C39392C0-1708-F8A6-5636-EB3F583B46EC}"/>
          </ac:spMkLst>
        </pc:spChg>
        <pc:picChg chg="add mod">
          <ac:chgData name="Emily J. Kiresich" userId="985c31dd-44a2-4308-b9db-86b91c4d656a" providerId="ADAL" clId="{AB7068A2-66D6-4D2E-967C-8E28AA830114}" dt="2022-10-04T18:33:26.251" v="485" actId="1076"/>
          <ac:picMkLst>
            <pc:docMk/>
            <pc:sldMk cId="412599390" sldId="286"/>
            <ac:picMk id="6" creationId="{547F9D5E-EB19-29D0-3E4B-4D1DC8A60376}"/>
          </ac:picMkLst>
        </pc:picChg>
        <pc:picChg chg="add mod">
          <ac:chgData name="Emily J. Kiresich" userId="985c31dd-44a2-4308-b9db-86b91c4d656a" providerId="ADAL" clId="{AB7068A2-66D6-4D2E-967C-8E28AA830114}" dt="2022-10-04T18:33:54.736" v="495" actId="1076"/>
          <ac:picMkLst>
            <pc:docMk/>
            <pc:sldMk cId="412599390" sldId="286"/>
            <ac:picMk id="8" creationId="{290B2BF7-70B4-DF8A-90D4-73445D4A42EB}"/>
          </ac:picMkLst>
        </pc:picChg>
        <pc:picChg chg="add mod">
          <ac:chgData name="Emily J. Kiresich" userId="985c31dd-44a2-4308-b9db-86b91c4d656a" providerId="ADAL" clId="{AB7068A2-66D6-4D2E-967C-8E28AA830114}" dt="2022-10-04T18:35:14.537" v="509" actId="208"/>
          <ac:picMkLst>
            <pc:docMk/>
            <pc:sldMk cId="412599390" sldId="286"/>
            <ac:picMk id="10" creationId="{45F87F35-DD73-B9FB-3664-9FE626238A53}"/>
          </ac:picMkLst>
        </pc:picChg>
        <pc:cxnChg chg="add mod">
          <ac:chgData name="Emily J. Kiresich" userId="985c31dd-44a2-4308-b9db-86b91c4d656a" providerId="ADAL" clId="{AB7068A2-66D6-4D2E-967C-8E28AA830114}" dt="2022-10-04T18:34:58.349" v="505" actId="208"/>
          <ac:cxnSpMkLst>
            <pc:docMk/>
            <pc:sldMk cId="412599390" sldId="286"/>
            <ac:cxnSpMk id="12" creationId="{4F6890E7-86DB-0CEF-BE83-76C7A682AAC3}"/>
          </ac:cxnSpMkLst>
        </pc:cxnChg>
        <pc:cxnChg chg="add mod">
          <ac:chgData name="Emily J. Kiresich" userId="985c31dd-44a2-4308-b9db-86b91c4d656a" providerId="ADAL" clId="{AB7068A2-66D6-4D2E-967C-8E28AA830114}" dt="2022-10-04T18:35:02.336" v="506" actId="208"/>
          <ac:cxnSpMkLst>
            <pc:docMk/>
            <pc:sldMk cId="412599390" sldId="286"/>
            <ac:cxnSpMk id="15" creationId="{9F10FD11-D19A-EF9C-1166-EC0569F3E83A}"/>
          </ac:cxnSpMkLst>
        </pc:cxnChg>
        <pc:cxnChg chg="add mod">
          <ac:chgData name="Emily J. Kiresich" userId="985c31dd-44a2-4308-b9db-86b91c4d656a" providerId="ADAL" clId="{AB7068A2-66D6-4D2E-967C-8E28AA830114}" dt="2022-10-04T18:35:05.681" v="507" actId="208"/>
          <ac:cxnSpMkLst>
            <pc:docMk/>
            <pc:sldMk cId="412599390" sldId="286"/>
            <ac:cxnSpMk id="17" creationId="{9D275125-48F1-30AA-8A34-C21AA940ADD2}"/>
          </ac:cxnSpMkLst>
        </pc:cxnChg>
      </pc:sldChg>
      <pc:sldChg chg="addSp delSp modSp new mod">
        <pc:chgData name="Emily J. Kiresich" userId="985c31dd-44a2-4308-b9db-86b91c4d656a" providerId="ADAL" clId="{AB7068A2-66D6-4D2E-967C-8E28AA830114}" dt="2022-10-04T18:43:05.409" v="637" actId="478"/>
        <pc:sldMkLst>
          <pc:docMk/>
          <pc:sldMk cId="1311239914" sldId="287"/>
        </pc:sldMkLst>
        <pc:spChg chg="del">
          <ac:chgData name="Emily J. Kiresich" userId="985c31dd-44a2-4308-b9db-86b91c4d656a" providerId="ADAL" clId="{AB7068A2-66D6-4D2E-967C-8E28AA830114}" dt="2022-10-04T18:43:05.409" v="637" actId="478"/>
          <ac:spMkLst>
            <pc:docMk/>
            <pc:sldMk cId="1311239914" sldId="287"/>
            <ac:spMk id="2" creationId="{5935CE18-01D8-9BC0-EF6A-E10BB115FB3A}"/>
          </ac:spMkLst>
        </pc:spChg>
        <pc:picChg chg="add del mod">
          <ac:chgData name="Emily J. Kiresich" userId="985c31dd-44a2-4308-b9db-86b91c4d656a" providerId="ADAL" clId="{AB7068A2-66D6-4D2E-967C-8E28AA830114}" dt="2022-10-04T18:40:05.548" v="622" actId="478"/>
          <ac:picMkLst>
            <pc:docMk/>
            <pc:sldMk cId="1311239914" sldId="287"/>
            <ac:picMk id="5" creationId="{1C40B062-8951-557E-1AE2-61CDB2AD9B57}"/>
          </ac:picMkLst>
        </pc:picChg>
        <pc:picChg chg="add mod">
          <ac:chgData name="Emily J. Kiresich" userId="985c31dd-44a2-4308-b9db-86b91c4d656a" providerId="ADAL" clId="{AB7068A2-66D6-4D2E-967C-8E28AA830114}" dt="2022-10-04T18:42:55.771" v="634" actId="1440"/>
          <ac:picMkLst>
            <pc:docMk/>
            <pc:sldMk cId="1311239914" sldId="287"/>
            <ac:picMk id="7" creationId="{023C4841-9C3F-01F5-76F8-5BDE3496CF58}"/>
          </ac:picMkLst>
        </pc:picChg>
        <pc:picChg chg="add mod">
          <ac:chgData name="Emily J. Kiresich" userId="985c31dd-44a2-4308-b9db-86b91c4d656a" providerId="ADAL" clId="{AB7068A2-66D6-4D2E-967C-8E28AA830114}" dt="2022-10-04T18:42:57.957" v="635" actId="1440"/>
          <ac:picMkLst>
            <pc:docMk/>
            <pc:sldMk cId="1311239914" sldId="287"/>
            <ac:picMk id="9" creationId="{053A3C82-2D53-5F5C-E571-CF41E049C503}"/>
          </ac:picMkLst>
        </pc:picChg>
        <pc:picChg chg="add mod">
          <ac:chgData name="Emily J. Kiresich" userId="985c31dd-44a2-4308-b9db-86b91c4d656a" providerId="ADAL" clId="{AB7068A2-66D6-4D2E-967C-8E28AA830114}" dt="2022-10-04T18:42:59.809" v="636" actId="1440"/>
          <ac:picMkLst>
            <pc:docMk/>
            <pc:sldMk cId="1311239914" sldId="287"/>
            <ac:picMk id="11" creationId="{2E2C2E1B-8D8E-7C6F-2B3A-0330D9FF47CF}"/>
          </ac:picMkLst>
        </pc:picChg>
      </pc:sldChg>
      <pc:sldChg chg="addSp delSp modSp new mod setBg">
        <pc:chgData name="Emily J. Kiresich" userId="985c31dd-44a2-4308-b9db-86b91c4d656a" providerId="ADAL" clId="{AB7068A2-66D6-4D2E-967C-8E28AA830114}" dt="2022-10-04T18:50:44.321" v="1259" actId="20577"/>
        <pc:sldMkLst>
          <pc:docMk/>
          <pc:sldMk cId="3554359497" sldId="288"/>
        </pc:sldMkLst>
        <pc:spChg chg="mod">
          <ac:chgData name="Emily J. Kiresich" userId="985c31dd-44a2-4308-b9db-86b91c4d656a" providerId="ADAL" clId="{AB7068A2-66D6-4D2E-967C-8E28AA830114}" dt="2022-10-04T18:50:44.321" v="1259" actId="20577"/>
          <ac:spMkLst>
            <pc:docMk/>
            <pc:sldMk cId="3554359497" sldId="288"/>
            <ac:spMk id="2" creationId="{2542F3A8-8D00-D4BB-AD0E-A994E2A103EF}"/>
          </ac:spMkLst>
        </pc:spChg>
        <pc:spChg chg="mod">
          <ac:chgData name="Emily J. Kiresich" userId="985c31dd-44a2-4308-b9db-86b91c4d656a" providerId="ADAL" clId="{AB7068A2-66D6-4D2E-967C-8E28AA830114}" dt="2022-10-04T18:50:31.367" v="1217" actId="26606"/>
          <ac:spMkLst>
            <pc:docMk/>
            <pc:sldMk cId="3554359497" sldId="288"/>
            <ac:spMk id="3" creationId="{76280F78-BE9B-ACFC-ABDC-886A409BAB6A}"/>
          </ac:spMkLst>
        </pc:spChg>
        <pc:spChg chg="add">
          <ac:chgData name="Emily J. Kiresich" userId="985c31dd-44a2-4308-b9db-86b91c4d656a" providerId="ADAL" clId="{AB7068A2-66D6-4D2E-967C-8E28AA830114}" dt="2022-10-04T18:50:31.367" v="1217" actId="26606"/>
          <ac:spMkLst>
            <pc:docMk/>
            <pc:sldMk cId="3554359497" sldId="288"/>
            <ac:spMk id="14" creationId="{8DA14841-53A4-4935-BE65-C8373B8A6D06}"/>
          </ac:spMkLst>
        </pc:spChg>
        <pc:spChg chg="add">
          <ac:chgData name="Emily J. Kiresich" userId="985c31dd-44a2-4308-b9db-86b91c4d656a" providerId="ADAL" clId="{AB7068A2-66D6-4D2E-967C-8E28AA830114}" dt="2022-10-04T18:50:31.367" v="1217" actId="26606"/>
          <ac:spMkLst>
            <pc:docMk/>
            <pc:sldMk cId="3554359497" sldId="288"/>
            <ac:spMk id="16" creationId="{9877C2CF-B2DD-41C8-8B5E-152673376B41}"/>
          </ac:spMkLst>
        </pc:spChg>
        <pc:spChg chg="add">
          <ac:chgData name="Emily J. Kiresich" userId="985c31dd-44a2-4308-b9db-86b91c4d656a" providerId="ADAL" clId="{AB7068A2-66D6-4D2E-967C-8E28AA830114}" dt="2022-10-04T18:50:31.367" v="1217" actId="26606"/>
          <ac:spMkLst>
            <pc:docMk/>
            <pc:sldMk cId="3554359497" sldId="288"/>
            <ac:spMk id="18" creationId="{D377EE36-E59D-4778-8F99-4B470DA4A306}"/>
          </ac:spMkLst>
        </pc:spChg>
        <pc:spChg chg="add">
          <ac:chgData name="Emily J. Kiresich" userId="985c31dd-44a2-4308-b9db-86b91c4d656a" providerId="ADAL" clId="{AB7068A2-66D6-4D2E-967C-8E28AA830114}" dt="2022-10-04T18:50:31.367" v="1217" actId="26606"/>
          <ac:spMkLst>
            <pc:docMk/>
            <pc:sldMk cId="3554359497" sldId="288"/>
            <ac:spMk id="20" creationId="{2586C6C5-47AF-450A-932D-880EF823E596}"/>
          </ac:spMkLst>
        </pc:spChg>
        <pc:spChg chg="add">
          <ac:chgData name="Emily J. Kiresich" userId="985c31dd-44a2-4308-b9db-86b91c4d656a" providerId="ADAL" clId="{AB7068A2-66D6-4D2E-967C-8E28AA830114}" dt="2022-10-04T18:50:31.367" v="1217" actId="26606"/>
          <ac:spMkLst>
            <pc:docMk/>
            <pc:sldMk cId="3554359497" sldId="288"/>
            <ac:spMk id="22" creationId="{A587901A-AA64-4940-9803-F67677851150}"/>
          </ac:spMkLst>
        </pc:spChg>
        <pc:spChg chg="add">
          <ac:chgData name="Emily J. Kiresich" userId="985c31dd-44a2-4308-b9db-86b91c4d656a" providerId="ADAL" clId="{AB7068A2-66D6-4D2E-967C-8E28AA830114}" dt="2022-10-04T18:50:31.367" v="1217" actId="26606"/>
          <ac:spMkLst>
            <pc:docMk/>
            <pc:sldMk cId="3554359497" sldId="288"/>
            <ac:spMk id="24" creationId="{4DA9E8CC-6C73-43E6-AF09-B4B1083BCDC7}"/>
          </ac:spMkLst>
        </pc:spChg>
        <pc:spChg chg="add">
          <ac:chgData name="Emily J. Kiresich" userId="985c31dd-44a2-4308-b9db-86b91c4d656a" providerId="ADAL" clId="{AB7068A2-66D6-4D2E-967C-8E28AA830114}" dt="2022-10-04T18:50:31.367" v="1217" actId="26606"/>
          <ac:spMkLst>
            <pc:docMk/>
            <pc:sldMk cId="3554359497" sldId="288"/>
            <ac:spMk id="30" creationId="{113E1A2F-E5D7-4888-BA8C-1CDDC7CE2328}"/>
          </ac:spMkLst>
        </pc:spChg>
        <pc:spChg chg="add">
          <ac:chgData name="Emily J. Kiresich" userId="985c31dd-44a2-4308-b9db-86b91c4d656a" providerId="ADAL" clId="{AB7068A2-66D6-4D2E-967C-8E28AA830114}" dt="2022-10-04T18:50:31.367" v="1217" actId="26606"/>
          <ac:spMkLst>
            <pc:docMk/>
            <pc:sldMk cId="3554359497" sldId="288"/>
            <ac:spMk id="32" creationId="{F625649A-4F9D-4D90-8F0A-433D7A1F685F}"/>
          </ac:spMkLst>
        </pc:spChg>
        <pc:spChg chg="add">
          <ac:chgData name="Emily J. Kiresich" userId="985c31dd-44a2-4308-b9db-86b91c4d656a" providerId="ADAL" clId="{AB7068A2-66D6-4D2E-967C-8E28AA830114}" dt="2022-10-04T18:50:31.367" v="1217" actId="26606"/>
          <ac:spMkLst>
            <pc:docMk/>
            <pc:sldMk cId="3554359497" sldId="288"/>
            <ac:spMk id="34" creationId="{B6F31202-25B1-43E6-94C1-CDCAFFE33CE9}"/>
          </ac:spMkLst>
        </pc:spChg>
        <pc:spChg chg="add">
          <ac:chgData name="Emily J. Kiresich" userId="985c31dd-44a2-4308-b9db-86b91c4d656a" providerId="ADAL" clId="{AB7068A2-66D6-4D2E-967C-8E28AA830114}" dt="2022-10-04T18:50:31.367" v="1217" actId="26606"/>
          <ac:spMkLst>
            <pc:docMk/>
            <pc:sldMk cId="3554359497" sldId="288"/>
            <ac:spMk id="36" creationId="{588507C5-B772-411D-B50E-0C075AD253C4}"/>
          </ac:spMkLst>
        </pc:spChg>
        <pc:picChg chg="add mod">
          <ac:chgData name="Emily J. Kiresich" userId="985c31dd-44a2-4308-b9db-86b91c4d656a" providerId="ADAL" clId="{AB7068A2-66D6-4D2E-967C-8E28AA830114}" dt="2022-10-04T18:50:31.367" v="1217" actId="26606"/>
          <ac:picMkLst>
            <pc:docMk/>
            <pc:sldMk cId="3554359497" sldId="288"/>
            <ac:picMk id="5" creationId="{A2CFC267-E49E-64F9-DADC-FEC76CE34227}"/>
          </ac:picMkLst>
        </pc:picChg>
        <pc:picChg chg="add del">
          <ac:chgData name="Emily J. Kiresich" userId="985c31dd-44a2-4308-b9db-86b91c4d656a" providerId="ADAL" clId="{AB7068A2-66D6-4D2E-967C-8E28AA830114}" dt="2022-10-04T18:49:55.486" v="1206" actId="21"/>
          <ac:picMkLst>
            <pc:docMk/>
            <pc:sldMk cId="3554359497" sldId="288"/>
            <ac:picMk id="7" creationId="{70A817D5-5A3E-C981-C330-597FCF03EDA6}"/>
          </ac:picMkLst>
        </pc:picChg>
        <pc:picChg chg="add del mod">
          <ac:chgData name="Emily J. Kiresich" userId="985c31dd-44a2-4308-b9db-86b91c4d656a" providerId="ADAL" clId="{AB7068A2-66D6-4D2E-967C-8E28AA830114}" dt="2022-10-04T18:50:08.580" v="1208" actId="21"/>
          <ac:picMkLst>
            <pc:docMk/>
            <pc:sldMk cId="3554359497" sldId="288"/>
            <ac:picMk id="9" creationId="{79C1D131-D447-83CC-05C3-3099A30C587C}"/>
          </ac:picMkLst>
        </pc:picChg>
        <pc:picChg chg="add">
          <ac:chgData name="Emily J. Kiresich" userId="985c31dd-44a2-4308-b9db-86b91c4d656a" providerId="ADAL" clId="{AB7068A2-66D6-4D2E-967C-8E28AA830114}" dt="2022-10-04T18:50:31.367" v="1217" actId="26606"/>
          <ac:picMkLst>
            <pc:docMk/>
            <pc:sldMk cId="3554359497" sldId="288"/>
            <ac:picMk id="10" creationId="{2FA3880A-8D8F-466C-A4A1-F07BCDD3719C}"/>
          </ac:picMkLst>
        </pc:picChg>
        <pc:picChg chg="add">
          <ac:chgData name="Emily J. Kiresich" userId="985c31dd-44a2-4308-b9db-86b91c4d656a" providerId="ADAL" clId="{AB7068A2-66D6-4D2E-967C-8E28AA830114}" dt="2022-10-04T18:50:31.367" v="1217" actId="26606"/>
          <ac:picMkLst>
            <pc:docMk/>
            <pc:sldMk cId="3554359497" sldId="288"/>
            <ac:picMk id="12" creationId="{3C0A64CB-20A1-4508-B568-284EB04F78EE}"/>
          </ac:picMkLst>
        </pc:picChg>
        <pc:picChg chg="add">
          <ac:chgData name="Emily J. Kiresich" userId="985c31dd-44a2-4308-b9db-86b91c4d656a" providerId="ADAL" clId="{AB7068A2-66D6-4D2E-967C-8E28AA830114}" dt="2022-10-04T18:50:31.367" v="1217" actId="26606"/>
          <ac:picMkLst>
            <pc:docMk/>
            <pc:sldMk cId="3554359497" sldId="288"/>
            <ac:picMk id="26" creationId="{C6DFF5FD-BEF9-4B06-B7C2-58C5CFC92B34}"/>
          </ac:picMkLst>
        </pc:picChg>
        <pc:picChg chg="add">
          <ac:chgData name="Emily J. Kiresich" userId="985c31dd-44a2-4308-b9db-86b91c4d656a" providerId="ADAL" clId="{AB7068A2-66D6-4D2E-967C-8E28AA830114}" dt="2022-10-04T18:50:31.367" v="1217" actId="26606"/>
          <ac:picMkLst>
            <pc:docMk/>
            <pc:sldMk cId="3554359497" sldId="288"/>
            <ac:picMk id="28" creationId="{C9A18D1D-88E7-41EF-892F-C99BDEEE5E78}"/>
          </ac:picMkLst>
        </pc:picChg>
      </pc:sldChg>
      <pc:sldChg chg="addSp modSp new mod setBg">
        <pc:chgData name="Emily J. Kiresich" userId="985c31dd-44a2-4308-b9db-86b91c4d656a" providerId="ADAL" clId="{AB7068A2-66D6-4D2E-967C-8E28AA830114}" dt="2022-10-19T17:21:44.427" v="2346" actId="26606"/>
        <pc:sldMkLst>
          <pc:docMk/>
          <pc:sldMk cId="3713284817" sldId="289"/>
        </pc:sldMkLst>
        <pc:spChg chg="mod">
          <ac:chgData name="Emily J. Kiresich" userId="985c31dd-44a2-4308-b9db-86b91c4d656a" providerId="ADAL" clId="{AB7068A2-66D6-4D2E-967C-8E28AA830114}" dt="2022-10-19T17:21:44.427" v="2346" actId="26606"/>
          <ac:spMkLst>
            <pc:docMk/>
            <pc:sldMk cId="3713284817" sldId="289"/>
            <ac:spMk id="2" creationId="{7B7AE6B3-45D8-9068-4059-933E1CA1DEE1}"/>
          </ac:spMkLst>
        </pc:spChg>
        <pc:spChg chg="add">
          <ac:chgData name="Emily J. Kiresich" userId="985c31dd-44a2-4308-b9db-86b91c4d656a" providerId="ADAL" clId="{AB7068A2-66D6-4D2E-967C-8E28AA830114}" dt="2022-10-19T17:21:44.427" v="2346" actId="26606"/>
          <ac:spMkLst>
            <pc:docMk/>
            <pc:sldMk cId="3713284817" sldId="289"/>
            <ac:spMk id="9" creationId="{9A926BDB-98EF-43B0-A66B-1A6EF8FB2835}"/>
          </ac:spMkLst>
        </pc:spChg>
        <pc:spChg chg="add">
          <ac:chgData name="Emily J. Kiresich" userId="985c31dd-44a2-4308-b9db-86b91c4d656a" providerId="ADAL" clId="{AB7068A2-66D6-4D2E-967C-8E28AA830114}" dt="2022-10-19T17:21:44.427" v="2346" actId="26606"/>
          <ac:spMkLst>
            <pc:docMk/>
            <pc:sldMk cId="3713284817" sldId="289"/>
            <ac:spMk id="11" creationId="{90FADDEF-2C10-4B0B-868E-6A655B671DAC}"/>
          </ac:spMkLst>
        </pc:spChg>
        <pc:spChg chg="add">
          <ac:chgData name="Emily J. Kiresich" userId="985c31dd-44a2-4308-b9db-86b91c4d656a" providerId="ADAL" clId="{AB7068A2-66D6-4D2E-967C-8E28AA830114}" dt="2022-10-19T17:21:44.427" v="2346" actId="26606"/>
          <ac:spMkLst>
            <pc:docMk/>
            <pc:sldMk cId="3713284817" sldId="289"/>
            <ac:spMk id="13" creationId="{38C3F280-4F7A-4FCF-9DC8-DDA3B6A05F70}"/>
          </ac:spMkLst>
        </pc:spChg>
        <pc:picChg chg="add mod ord">
          <ac:chgData name="Emily J. Kiresich" userId="985c31dd-44a2-4308-b9db-86b91c4d656a" providerId="ADAL" clId="{AB7068A2-66D6-4D2E-967C-8E28AA830114}" dt="2022-10-19T17:21:44.427" v="2346" actId="26606"/>
          <ac:picMkLst>
            <pc:docMk/>
            <pc:sldMk cId="3713284817" sldId="289"/>
            <ac:picMk id="3" creationId="{BB4AA100-EC59-DF46-17F7-17252434B396}"/>
          </ac:picMkLst>
        </pc:picChg>
        <pc:picChg chg="add mod">
          <ac:chgData name="Emily J. Kiresich" userId="985c31dd-44a2-4308-b9db-86b91c4d656a" providerId="ADAL" clId="{AB7068A2-66D6-4D2E-967C-8E28AA830114}" dt="2022-10-19T17:21:44.427" v="2346" actId="26606"/>
          <ac:picMkLst>
            <pc:docMk/>
            <pc:sldMk cId="3713284817" sldId="289"/>
            <ac:picMk id="4" creationId="{8A9A373D-1581-7A10-FBEA-7890C66EC0D9}"/>
          </ac:picMkLst>
        </pc:picChg>
      </pc:sldChg>
      <pc:sldChg chg="addSp modSp new mod">
        <pc:chgData name="Emily J. Kiresich" userId="985c31dd-44a2-4308-b9db-86b91c4d656a" providerId="ADAL" clId="{AB7068A2-66D6-4D2E-967C-8E28AA830114}" dt="2022-10-04T18:53:21.149" v="1305" actId="1076"/>
        <pc:sldMkLst>
          <pc:docMk/>
          <pc:sldMk cId="4123523633" sldId="290"/>
        </pc:sldMkLst>
        <pc:spChg chg="mod">
          <ac:chgData name="Emily J. Kiresich" userId="985c31dd-44a2-4308-b9db-86b91c4d656a" providerId="ADAL" clId="{AB7068A2-66D6-4D2E-967C-8E28AA830114}" dt="2022-10-04T18:53:21.149" v="1305" actId="1076"/>
          <ac:spMkLst>
            <pc:docMk/>
            <pc:sldMk cId="4123523633" sldId="290"/>
            <ac:spMk id="2" creationId="{EADF3E29-A3EF-D68D-B283-C698EAEC9E82}"/>
          </ac:spMkLst>
        </pc:spChg>
        <pc:picChg chg="add mod">
          <ac:chgData name="Emily J. Kiresich" userId="985c31dd-44a2-4308-b9db-86b91c4d656a" providerId="ADAL" clId="{AB7068A2-66D6-4D2E-967C-8E28AA830114}" dt="2022-10-04T18:52:07.410" v="1272" actId="1440"/>
          <ac:picMkLst>
            <pc:docMk/>
            <pc:sldMk cId="4123523633" sldId="290"/>
            <ac:picMk id="5" creationId="{794A1572-1D59-0639-1586-8EA84007EFFD}"/>
          </ac:picMkLst>
        </pc:picChg>
        <pc:picChg chg="add mod">
          <ac:chgData name="Emily J. Kiresich" userId="985c31dd-44a2-4308-b9db-86b91c4d656a" providerId="ADAL" clId="{AB7068A2-66D6-4D2E-967C-8E28AA830114}" dt="2022-10-04T18:52:02.752" v="1271" actId="208"/>
          <ac:picMkLst>
            <pc:docMk/>
            <pc:sldMk cId="4123523633" sldId="290"/>
            <ac:picMk id="7" creationId="{7EA4A46E-DB74-5D65-D13B-F092282C9136}"/>
          </ac:picMkLst>
        </pc:picChg>
      </pc:sldChg>
      <pc:sldChg chg="addSp modSp new mod setBg">
        <pc:chgData name="Emily J. Kiresich" userId="985c31dd-44a2-4308-b9db-86b91c4d656a" providerId="ADAL" clId="{AB7068A2-66D6-4D2E-967C-8E28AA830114}" dt="2022-10-19T17:21:53.610" v="2347" actId="26606"/>
        <pc:sldMkLst>
          <pc:docMk/>
          <pc:sldMk cId="2141721991" sldId="291"/>
        </pc:sldMkLst>
        <pc:spChg chg="mod">
          <ac:chgData name="Emily J. Kiresich" userId="985c31dd-44a2-4308-b9db-86b91c4d656a" providerId="ADAL" clId="{AB7068A2-66D6-4D2E-967C-8E28AA830114}" dt="2022-10-19T17:21:53.610" v="2347" actId="26606"/>
          <ac:spMkLst>
            <pc:docMk/>
            <pc:sldMk cId="2141721991" sldId="291"/>
            <ac:spMk id="2" creationId="{5866FF4D-A04A-D500-AD06-5FF394123629}"/>
          </ac:spMkLst>
        </pc:spChg>
        <pc:spChg chg="add">
          <ac:chgData name="Emily J. Kiresich" userId="985c31dd-44a2-4308-b9db-86b91c4d656a" providerId="ADAL" clId="{AB7068A2-66D6-4D2E-967C-8E28AA830114}" dt="2022-10-19T17:21:53.610" v="2347" actId="26606"/>
          <ac:spMkLst>
            <pc:docMk/>
            <pc:sldMk cId="2141721991" sldId="291"/>
            <ac:spMk id="11" creationId="{9A926BDB-98EF-43B0-A66B-1A6EF8FB2835}"/>
          </ac:spMkLst>
        </pc:spChg>
        <pc:spChg chg="add">
          <ac:chgData name="Emily J. Kiresich" userId="985c31dd-44a2-4308-b9db-86b91c4d656a" providerId="ADAL" clId="{AB7068A2-66D6-4D2E-967C-8E28AA830114}" dt="2022-10-19T17:21:53.610" v="2347" actId="26606"/>
          <ac:spMkLst>
            <pc:docMk/>
            <pc:sldMk cId="2141721991" sldId="291"/>
            <ac:spMk id="13" creationId="{90FADDEF-2C10-4B0B-868E-6A655B671DAC}"/>
          </ac:spMkLst>
        </pc:spChg>
        <pc:spChg chg="add">
          <ac:chgData name="Emily J. Kiresich" userId="985c31dd-44a2-4308-b9db-86b91c4d656a" providerId="ADAL" clId="{AB7068A2-66D6-4D2E-967C-8E28AA830114}" dt="2022-10-19T17:21:53.610" v="2347" actId="26606"/>
          <ac:spMkLst>
            <pc:docMk/>
            <pc:sldMk cId="2141721991" sldId="291"/>
            <ac:spMk id="15" creationId="{38C3F280-4F7A-4FCF-9DC8-DDA3B6A05F70}"/>
          </ac:spMkLst>
        </pc:spChg>
        <pc:picChg chg="add mod ord">
          <ac:chgData name="Emily J. Kiresich" userId="985c31dd-44a2-4308-b9db-86b91c4d656a" providerId="ADAL" clId="{AB7068A2-66D6-4D2E-967C-8E28AA830114}" dt="2022-10-19T17:21:53.610" v="2347" actId="26606"/>
          <ac:picMkLst>
            <pc:docMk/>
            <pc:sldMk cId="2141721991" sldId="291"/>
            <ac:picMk id="4" creationId="{9733D377-DB08-2920-0F1E-568C9BF79D71}"/>
          </ac:picMkLst>
        </pc:picChg>
        <pc:picChg chg="add mod">
          <ac:chgData name="Emily J. Kiresich" userId="985c31dd-44a2-4308-b9db-86b91c4d656a" providerId="ADAL" clId="{AB7068A2-66D6-4D2E-967C-8E28AA830114}" dt="2022-10-19T17:21:53.610" v="2347" actId="26606"/>
          <ac:picMkLst>
            <pc:docMk/>
            <pc:sldMk cId="2141721991" sldId="291"/>
            <ac:picMk id="6" creationId="{57919764-F712-8BDE-152C-BE31E005FCF1}"/>
          </ac:picMkLst>
        </pc:picChg>
      </pc:sldChg>
      <pc:sldChg chg="addSp delSp modSp new mod setBg">
        <pc:chgData name="Emily J. Kiresich" userId="985c31dd-44a2-4308-b9db-86b91c4d656a" providerId="ADAL" clId="{AB7068A2-66D6-4D2E-967C-8E28AA830114}" dt="2022-10-19T17:05:20.443" v="1739" actId="21"/>
        <pc:sldMkLst>
          <pc:docMk/>
          <pc:sldMk cId="3327130201" sldId="292"/>
        </pc:sldMkLst>
        <pc:spChg chg="del">
          <ac:chgData name="Emily J. Kiresich" userId="985c31dd-44a2-4308-b9db-86b91c4d656a" providerId="ADAL" clId="{AB7068A2-66D6-4D2E-967C-8E28AA830114}" dt="2022-10-04T18:56:23.336" v="1315" actId="478"/>
          <ac:spMkLst>
            <pc:docMk/>
            <pc:sldMk cId="3327130201" sldId="292"/>
            <ac:spMk id="2" creationId="{2B58FC94-738A-E064-CCD8-E48AF1FDCEA6}"/>
          </ac:spMkLst>
        </pc:spChg>
        <pc:spChg chg="add del mod">
          <ac:chgData name="Emily J. Kiresich" userId="985c31dd-44a2-4308-b9db-86b91c4d656a" providerId="ADAL" clId="{AB7068A2-66D6-4D2E-967C-8E28AA830114}" dt="2022-10-19T17:05:14.941" v="1737" actId="21"/>
          <ac:spMkLst>
            <pc:docMk/>
            <pc:sldMk cId="3327130201" sldId="292"/>
            <ac:spMk id="2" creationId="{41CEAC17-6661-B947-AF7D-0708BF69B3FE}"/>
          </ac:spMkLst>
        </pc:spChg>
        <pc:spChg chg="mod">
          <ac:chgData name="Emily J. Kiresich" userId="985c31dd-44a2-4308-b9db-86b91c4d656a" providerId="ADAL" clId="{AB7068A2-66D6-4D2E-967C-8E28AA830114}" dt="2022-10-04T18:56:38.433" v="1320" actId="26606"/>
          <ac:spMkLst>
            <pc:docMk/>
            <pc:sldMk cId="3327130201" sldId="292"/>
            <ac:spMk id="3" creationId="{28993A18-4F74-CA66-659F-884E7454804F}"/>
          </ac:spMkLst>
        </pc:spChg>
        <pc:spChg chg="add del mod">
          <ac:chgData name="Emily J. Kiresich" userId="985c31dd-44a2-4308-b9db-86b91c4d656a" providerId="ADAL" clId="{AB7068A2-66D6-4D2E-967C-8E28AA830114}" dt="2022-10-19T17:05:20.443" v="1739" actId="21"/>
          <ac:spMkLst>
            <pc:docMk/>
            <pc:sldMk cId="3327130201" sldId="292"/>
            <ac:spMk id="4" creationId="{18FD7C34-0DB9-375B-BA6C-9397D2F7CF89}"/>
          </ac:spMkLst>
        </pc:spChg>
        <pc:spChg chg="add del">
          <ac:chgData name="Emily J. Kiresich" userId="985c31dd-44a2-4308-b9db-86b91c4d656a" providerId="ADAL" clId="{AB7068A2-66D6-4D2E-967C-8E28AA830114}" dt="2022-10-04T18:56:38.412" v="1319" actId="26606"/>
          <ac:spMkLst>
            <pc:docMk/>
            <pc:sldMk cId="3327130201" sldId="292"/>
            <ac:spMk id="16" creationId="{355E0F90-3FFF-4E04-B3C8-3C969A415D9C}"/>
          </ac:spMkLst>
        </pc:spChg>
        <pc:spChg chg="add del">
          <ac:chgData name="Emily J. Kiresich" userId="985c31dd-44a2-4308-b9db-86b91c4d656a" providerId="ADAL" clId="{AB7068A2-66D6-4D2E-967C-8E28AA830114}" dt="2022-10-04T18:56:38.412" v="1319" actId="26606"/>
          <ac:spMkLst>
            <pc:docMk/>
            <pc:sldMk cId="3327130201" sldId="292"/>
            <ac:spMk id="18" creationId="{EC63A4EF-A033-4ED0-9EB6-6E1A8D264FE7}"/>
          </ac:spMkLst>
        </pc:spChg>
        <pc:spChg chg="add del">
          <ac:chgData name="Emily J. Kiresich" userId="985c31dd-44a2-4308-b9db-86b91c4d656a" providerId="ADAL" clId="{AB7068A2-66D6-4D2E-967C-8E28AA830114}" dt="2022-10-04T18:56:38.412" v="1319" actId="26606"/>
          <ac:spMkLst>
            <pc:docMk/>
            <pc:sldMk cId="3327130201" sldId="292"/>
            <ac:spMk id="20" creationId="{964965EE-80F2-417F-9652-5BFF14DA7CDD}"/>
          </ac:spMkLst>
        </pc:spChg>
        <pc:spChg chg="add del">
          <ac:chgData name="Emily J. Kiresich" userId="985c31dd-44a2-4308-b9db-86b91c4d656a" providerId="ADAL" clId="{AB7068A2-66D6-4D2E-967C-8E28AA830114}" dt="2022-10-04T18:56:38.412" v="1319" actId="26606"/>
          <ac:spMkLst>
            <pc:docMk/>
            <pc:sldMk cId="3327130201" sldId="292"/>
            <ac:spMk id="22" creationId="{AA3C9611-CFD7-4C23-A8F2-00E7865A5D02}"/>
          </ac:spMkLst>
        </pc:spChg>
        <pc:spChg chg="add del">
          <ac:chgData name="Emily J. Kiresich" userId="985c31dd-44a2-4308-b9db-86b91c4d656a" providerId="ADAL" clId="{AB7068A2-66D6-4D2E-967C-8E28AA830114}" dt="2022-10-04T18:56:38.412" v="1319" actId="26606"/>
          <ac:spMkLst>
            <pc:docMk/>
            <pc:sldMk cId="3327130201" sldId="292"/>
            <ac:spMk id="24" creationId="{9A926BDB-98EF-43B0-A66B-1A6EF8FB2835}"/>
          </ac:spMkLst>
        </pc:spChg>
        <pc:spChg chg="add del">
          <ac:chgData name="Emily J. Kiresich" userId="985c31dd-44a2-4308-b9db-86b91c4d656a" providerId="ADAL" clId="{AB7068A2-66D6-4D2E-967C-8E28AA830114}" dt="2022-10-04T18:56:38.412" v="1319" actId="26606"/>
          <ac:spMkLst>
            <pc:docMk/>
            <pc:sldMk cId="3327130201" sldId="292"/>
            <ac:spMk id="26" creationId="{90FADDEF-2C10-4B0B-868E-6A655B671DAC}"/>
          </ac:spMkLst>
        </pc:spChg>
        <pc:spChg chg="add del">
          <ac:chgData name="Emily J. Kiresich" userId="985c31dd-44a2-4308-b9db-86b91c4d656a" providerId="ADAL" clId="{AB7068A2-66D6-4D2E-967C-8E28AA830114}" dt="2022-10-04T18:56:38.412" v="1319" actId="26606"/>
          <ac:spMkLst>
            <pc:docMk/>
            <pc:sldMk cId="3327130201" sldId="292"/>
            <ac:spMk id="28" creationId="{38C3F280-4F7A-4FCF-9DC8-DDA3B6A05F70}"/>
          </ac:spMkLst>
        </pc:spChg>
        <pc:spChg chg="add">
          <ac:chgData name="Emily J. Kiresich" userId="985c31dd-44a2-4308-b9db-86b91c4d656a" providerId="ADAL" clId="{AB7068A2-66D6-4D2E-967C-8E28AA830114}" dt="2022-10-04T18:56:38.433" v="1320" actId="26606"/>
          <ac:spMkLst>
            <pc:docMk/>
            <pc:sldMk cId="3327130201" sldId="292"/>
            <ac:spMk id="32" creationId="{355E0F90-3FFF-4E04-B3C8-3C969A415D9C}"/>
          </ac:spMkLst>
        </pc:spChg>
        <pc:spChg chg="add">
          <ac:chgData name="Emily J. Kiresich" userId="985c31dd-44a2-4308-b9db-86b91c4d656a" providerId="ADAL" clId="{AB7068A2-66D6-4D2E-967C-8E28AA830114}" dt="2022-10-04T18:56:38.433" v="1320" actId="26606"/>
          <ac:spMkLst>
            <pc:docMk/>
            <pc:sldMk cId="3327130201" sldId="292"/>
            <ac:spMk id="33" creationId="{EC63A4EF-A033-4ED0-9EB6-6E1A8D264FE7}"/>
          </ac:spMkLst>
        </pc:spChg>
        <pc:spChg chg="add">
          <ac:chgData name="Emily J. Kiresich" userId="985c31dd-44a2-4308-b9db-86b91c4d656a" providerId="ADAL" clId="{AB7068A2-66D6-4D2E-967C-8E28AA830114}" dt="2022-10-04T18:56:38.433" v="1320" actId="26606"/>
          <ac:spMkLst>
            <pc:docMk/>
            <pc:sldMk cId="3327130201" sldId="292"/>
            <ac:spMk id="34" creationId="{964965EE-80F2-417F-9652-5BFF14DA7CDD}"/>
          </ac:spMkLst>
        </pc:spChg>
        <pc:spChg chg="add">
          <ac:chgData name="Emily J. Kiresich" userId="985c31dd-44a2-4308-b9db-86b91c4d656a" providerId="ADAL" clId="{AB7068A2-66D6-4D2E-967C-8E28AA830114}" dt="2022-10-04T18:56:38.433" v="1320" actId="26606"/>
          <ac:spMkLst>
            <pc:docMk/>
            <pc:sldMk cId="3327130201" sldId="292"/>
            <ac:spMk id="35" creationId="{AA3C9611-CFD7-4C23-A8F2-00E7865A5D02}"/>
          </ac:spMkLst>
        </pc:spChg>
        <pc:spChg chg="add">
          <ac:chgData name="Emily J. Kiresich" userId="985c31dd-44a2-4308-b9db-86b91c4d656a" providerId="ADAL" clId="{AB7068A2-66D6-4D2E-967C-8E28AA830114}" dt="2022-10-04T18:56:38.433" v="1320" actId="26606"/>
          <ac:spMkLst>
            <pc:docMk/>
            <pc:sldMk cId="3327130201" sldId="292"/>
            <ac:spMk id="36" creationId="{9A926BDB-98EF-43B0-A66B-1A6EF8FB2835}"/>
          </ac:spMkLst>
        </pc:spChg>
        <pc:spChg chg="add">
          <ac:chgData name="Emily J. Kiresich" userId="985c31dd-44a2-4308-b9db-86b91c4d656a" providerId="ADAL" clId="{AB7068A2-66D6-4D2E-967C-8E28AA830114}" dt="2022-10-04T18:56:38.433" v="1320" actId="26606"/>
          <ac:spMkLst>
            <pc:docMk/>
            <pc:sldMk cId="3327130201" sldId="292"/>
            <ac:spMk id="38" creationId="{90FADDEF-2C10-4B0B-868E-6A655B671DAC}"/>
          </ac:spMkLst>
        </pc:spChg>
        <pc:picChg chg="add mod ord">
          <ac:chgData name="Emily J. Kiresich" userId="985c31dd-44a2-4308-b9db-86b91c4d656a" providerId="ADAL" clId="{AB7068A2-66D6-4D2E-967C-8E28AA830114}" dt="2022-10-04T18:56:45.979" v="1322" actId="1440"/>
          <ac:picMkLst>
            <pc:docMk/>
            <pc:sldMk cId="3327130201" sldId="292"/>
            <ac:picMk id="5" creationId="{E67F3656-3989-E462-7022-45E8BA57D969}"/>
          </ac:picMkLst>
        </pc:picChg>
        <pc:picChg chg="add mod">
          <ac:chgData name="Emily J. Kiresich" userId="985c31dd-44a2-4308-b9db-86b91c4d656a" providerId="ADAL" clId="{AB7068A2-66D6-4D2E-967C-8E28AA830114}" dt="2022-10-19T17:03:13.357" v="1507" actId="1076"/>
          <ac:picMkLst>
            <pc:docMk/>
            <pc:sldMk cId="3327130201" sldId="292"/>
            <ac:picMk id="7" creationId="{53C135FD-EFB5-0064-33DA-C24D6C324CC2}"/>
          </ac:picMkLst>
        </pc:picChg>
        <pc:picChg chg="add del">
          <ac:chgData name="Emily J. Kiresich" userId="985c31dd-44a2-4308-b9db-86b91c4d656a" providerId="ADAL" clId="{AB7068A2-66D6-4D2E-967C-8E28AA830114}" dt="2022-10-04T18:56:38.412" v="1319" actId="26606"/>
          <ac:picMkLst>
            <pc:docMk/>
            <pc:sldMk cId="3327130201" sldId="292"/>
            <ac:picMk id="12" creationId="{722F0272-3878-4604-AA91-01CA8F08DEF5}"/>
          </ac:picMkLst>
        </pc:picChg>
        <pc:picChg chg="add del">
          <ac:chgData name="Emily J. Kiresich" userId="985c31dd-44a2-4308-b9db-86b91c4d656a" providerId="ADAL" clId="{AB7068A2-66D6-4D2E-967C-8E28AA830114}" dt="2022-10-04T18:56:38.412" v="1319" actId="26606"/>
          <ac:picMkLst>
            <pc:docMk/>
            <pc:sldMk cId="3327130201" sldId="292"/>
            <ac:picMk id="14" creationId="{1F60EAEC-22E3-4448-8F0A-9ADAA793A95E}"/>
          </ac:picMkLst>
        </pc:picChg>
        <pc:picChg chg="add">
          <ac:chgData name="Emily J. Kiresich" userId="985c31dd-44a2-4308-b9db-86b91c4d656a" providerId="ADAL" clId="{AB7068A2-66D6-4D2E-967C-8E28AA830114}" dt="2022-10-04T18:56:38.433" v="1320" actId="26606"/>
          <ac:picMkLst>
            <pc:docMk/>
            <pc:sldMk cId="3327130201" sldId="292"/>
            <ac:picMk id="30" creationId="{722F0272-3878-4604-AA91-01CA8F08DEF5}"/>
          </ac:picMkLst>
        </pc:picChg>
        <pc:picChg chg="add">
          <ac:chgData name="Emily J. Kiresich" userId="985c31dd-44a2-4308-b9db-86b91c4d656a" providerId="ADAL" clId="{AB7068A2-66D6-4D2E-967C-8E28AA830114}" dt="2022-10-04T18:56:38.433" v="1320" actId="26606"/>
          <ac:picMkLst>
            <pc:docMk/>
            <pc:sldMk cId="3327130201" sldId="292"/>
            <ac:picMk id="31" creationId="{1F60EAEC-22E3-4448-8F0A-9ADAA793A95E}"/>
          </ac:picMkLst>
        </pc:picChg>
        <pc:picChg chg="add">
          <ac:chgData name="Emily J. Kiresich" userId="985c31dd-44a2-4308-b9db-86b91c4d656a" providerId="ADAL" clId="{AB7068A2-66D6-4D2E-967C-8E28AA830114}" dt="2022-10-04T18:56:38.433" v="1320" actId="26606"/>
          <ac:picMkLst>
            <pc:docMk/>
            <pc:sldMk cId="3327130201" sldId="292"/>
            <ac:picMk id="37" creationId="{A722A754-56A5-43DA-ADE3-C2704FABA2DC}"/>
          </ac:picMkLst>
        </pc:picChg>
      </pc:sldChg>
      <pc:sldChg chg="addSp modSp new mod">
        <pc:chgData name="Emily J. Kiresich" userId="985c31dd-44a2-4308-b9db-86b91c4d656a" providerId="ADAL" clId="{AB7068A2-66D6-4D2E-967C-8E28AA830114}" dt="2022-10-19T17:08:47.532" v="2039" actId="1076"/>
        <pc:sldMkLst>
          <pc:docMk/>
          <pc:sldMk cId="954307172" sldId="293"/>
        </pc:sldMkLst>
        <pc:spChg chg="add mod">
          <ac:chgData name="Emily J. Kiresich" userId="985c31dd-44a2-4308-b9db-86b91c4d656a" providerId="ADAL" clId="{AB7068A2-66D6-4D2E-967C-8E28AA830114}" dt="2022-10-19T17:08:43.457" v="2038" actId="1076"/>
          <ac:spMkLst>
            <pc:docMk/>
            <pc:sldMk cId="954307172" sldId="293"/>
            <ac:spMk id="3" creationId="{9941F201-DE15-DF75-49DA-375CAD7EEB70}"/>
          </ac:spMkLst>
        </pc:spChg>
        <pc:spChg chg="add mod">
          <ac:chgData name="Emily J. Kiresich" userId="985c31dd-44a2-4308-b9db-86b91c4d656a" providerId="ADAL" clId="{AB7068A2-66D6-4D2E-967C-8E28AA830114}" dt="2022-10-19T17:08:31.953" v="2036" actId="1076"/>
          <ac:spMkLst>
            <pc:docMk/>
            <pc:sldMk cId="954307172" sldId="293"/>
            <ac:spMk id="4" creationId="{9EE44876-BCF1-A816-E7AA-D630D186833A}"/>
          </ac:spMkLst>
        </pc:spChg>
        <pc:spChg chg="add mod">
          <ac:chgData name="Emily J. Kiresich" userId="985c31dd-44a2-4308-b9db-86b91c4d656a" providerId="ADAL" clId="{AB7068A2-66D6-4D2E-967C-8E28AA830114}" dt="2022-10-19T17:08:47.532" v="2039" actId="1076"/>
          <ac:spMkLst>
            <pc:docMk/>
            <pc:sldMk cId="954307172" sldId="293"/>
            <ac:spMk id="5" creationId="{6D7447F3-17FE-B52A-117D-EFF0F4AF46CF}"/>
          </ac:spMkLst>
        </pc:spChg>
      </pc:sldChg>
      <pc:sldChg chg="addSp delSp modSp add mod setBg setClrOvrMap">
        <pc:chgData name="Emily J. Kiresich" userId="985c31dd-44a2-4308-b9db-86b91c4d656a" providerId="ADAL" clId="{AB7068A2-66D6-4D2E-967C-8E28AA830114}" dt="2022-10-19T17:24:48.755" v="2421" actId="26606"/>
        <pc:sldMkLst>
          <pc:docMk/>
          <pc:sldMk cId="0" sldId="294"/>
        </pc:sldMkLst>
        <pc:spChg chg="mod">
          <ac:chgData name="Emily J. Kiresich" userId="985c31dd-44a2-4308-b9db-86b91c4d656a" providerId="ADAL" clId="{AB7068A2-66D6-4D2E-967C-8E28AA830114}" dt="2022-10-19T17:24:48.755" v="2421" actId="26606"/>
          <ac:spMkLst>
            <pc:docMk/>
            <pc:sldMk cId="0" sldId="294"/>
            <ac:spMk id="271" creationId="{00000000-0000-0000-0000-000000000000}"/>
          </ac:spMkLst>
        </pc:spChg>
        <pc:spChg chg="mod">
          <ac:chgData name="Emily J. Kiresich" userId="985c31dd-44a2-4308-b9db-86b91c4d656a" providerId="ADAL" clId="{AB7068A2-66D6-4D2E-967C-8E28AA830114}" dt="2022-10-19T17:24:48.755" v="2421" actId="26606"/>
          <ac:spMkLst>
            <pc:docMk/>
            <pc:sldMk cId="0" sldId="294"/>
            <ac:spMk id="272" creationId="{00000000-0000-0000-0000-000000000000}"/>
          </ac:spMkLst>
        </pc:spChg>
        <pc:spChg chg="add del">
          <ac:chgData name="Emily J. Kiresich" userId="985c31dd-44a2-4308-b9db-86b91c4d656a" providerId="ADAL" clId="{AB7068A2-66D6-4D2E-967C-8E28AA830114}" dt="2022-10-19T17:24:48.755" v="2421" actId="26606"/>
          <ac:spMkLst>
            <pc:docMk/>
            <pc:sldMk cId="0" sldId="294"/>
            <ac:spMk id="277" creationId="{D0BE3D13-5BE5-4B05-AFCF-2A2E059D29F8}"/>
          </ac:spMkLst>
        </pc:spChg>
        <pc:spChg chg="add del">
          <ac:chgData name="Emily J. Kiresich" userId="985c31dd-44a2-4308-b9db-86b91c4d656a" providerId="ADAL" clId="{AB7068A2-66D6-4D2E-967C-8E28AA830114}" dt="2022-10-19T17:24:48.755" v="2421" actId="26606"/>
          <ac:spMkLst>
            <pc:docMk/>
            <pc:sldMk cId="0" sldId="294"/>
            <ac:spMk id="279" creationId="{76562092-3AA7-4EF0-9007-C44F879A1308}"/>
          </ac:spMkLst>
        </pc:spChg>
        <pc:spChg chg="add del">
          <ac:chgData name="Emily J. Kiresich" userId="985c31dd-44a2-4308-b9db-86b91c4d656a" providerId="ADAL" clId="{AB7068A2-66D6-4D2E-967C-8E28AA830114}" dt="2022-10-19T17:24:48.755" v="2421" actId="26606"/>
          <ac:spMkLst>
            <pc:docMk/>
            <pc:sldMk cId="0" sldId="294"/>
            <ac:spMk id="281" creationId="{1AC85C80-0175-4214-A13D-03C224658C16}"/>
          </ac:spMkLst>
        </pc:spChg>
        <pc:spChg chg="add">
          <ac:chgData name="Emily J. Kiresich" userId="985c31dd-44a2-4308-b9db-86b91c4d656a" providerId="ADAL" clId="{AB7068A2-66D6-4D2E-967C-8E28AA830114}" dt="2022-10-19T17:24:48.755" v="2421" actId="26606"/>
          <ac:spMkLst>
            <pc:docMk/>
            <pc:sldMk cId="0" sldId="294"/>
            <ac:spMk id="290" creationId="{92806DFD-E192-42CC-B190-3C4C95B8FF4E}"/>
          </ac:spMkLst>
        </pc:spChg>
        <pc:spChg chg="add">
          <ac:chgData name="Emily J. Kiresich" userId="985c31dd-44a2-4308-b9db-86b91c4d656a" providerId="ADAL" clId="{AB7068A2-66D6-4D2E-967C-8E28AA830114}" dt="2022-10-19T17:24:48.755" v="2421" actId="26606"/>
          <ac:spMkLst>
            <pc:docMk/>
            <pc:sldMk cId="0" sldId="294"/>
            <ac:spMk id="294" creationId="{BB17FFD2-DBC7-4ABB-B2A0-7E18EC1B8074}"/>
          </ac:spMkLst>
        </pc:spChg>
        <pc:spChg chg="add">
          <ac:chgData name="Emily J. Kiresich" userId="985c31dd-44a2-4308-b9db-86b91c4d656a" providerId="ADAL" clId="{AB7068A2-66D6-4D2E-967C-8E28AA830114}" dt="2022-10-19T17:24:48.755" v="2421" actId="26606"/>
          <ac:spMkLst>
            <pc:docMk/>
            <pc:sldMk cId="0" sldId="294"/>
            <ac:spMk id="296" creationId="{DF737BB4-6553-47A8-893F-178A10C6B6BF}"/>
          </ac:spMkLst>
        </pc:spChg>
        <pc:picChg chg="add del">
          <ac:chgData name="Emily J. Kiresich" userId="985c31dd-44a2-4308-b9db-86b91c4d656a" providerId="ADAL" clId="{AB7068A2-66D6-4D2E-967C-8E28AA830114}" dt="2022-10-19T17:24:48.755" v="2421" actId="26606"/>
          <ac:picMkLst>
            <pc:docMk/>
            <pc:sldMk cId="0" sldId="294"/>
            <ac:picMk id="283" creationId="{E60B620B-3E81-4075-BC12-D4FB3E299C70}"/>
          </ac:picMkLst>
        </pc:picChg>
        <pc:picChg chg="add">
          <ac:chgData name="Emily J. Kiresich" userId="985c31dd-44a2-4308-b9db-86b91c4d656a" providerId="ADAL" clId="{AB7068A2-66D6-4D2E-967C-8E28AA830114}" dt="2022-10-19T17:24:48.755" v="2421" actId="26606"/>
          <ac:picMkLst>
            <pc:docMk/>
            <pc:sldMk cId="0" sldId="294"/>
            <ac:picMk id="288" creationId="{0214283E-D7B4-49E9-932E-D7F2A2847F1F}"/>
          </ac:picMkLst>
        </pc:picChg>
        <pc:picChg chg="add">
          <ac:chgData name="Emily J. Kiresich" userId="985c31dd-44a2-4308-b9db-86b91c4d656a" providerId="ADAL" clId="{AB7068A2-66D6-4D2E-967C-8E28AA830114}" dt="2022-10-19T17:24:48.755" v="2421" actId="26606"/>
          <ac:picMkLst>
            <pc:docMk/>
            <pc:sldMk cId="0" sldId="294"/>
            <ac:picMk id="292" creationId="{9FCFF961-4E84-4FD1-859C-B7F410031CBD}"/>
          </ac:picMkLst>
        </pc:picChg>
      </pc:sldChg>
      <pc:sldChg chg="addSp delSp modSp add mod setBg setClrOvrMap">
        <pc:chgData name="Emily J. Kiresich" userId="985c31dd-44a2-4308-b9db-86b91c4d656a" providerId="ADAL" clId="{AB7068A2-66D6-4D2E-967C-8E28AA830114}" dt="2022-10-19T17:21:09.379" v="2342" actId="26606"/>
        <pc:sldMkLst>
          <pc:docMk/>
          <pc:sldMk cId="0" sldId="295"/>
        </pc:sldMkLst>
        <pc:spChg chg="mod">
          <ac:chgData name="Emily J. Kiresich" userId="985c31dd-44a2-4308-b9db-86b91c4d656a" providerId="ADAL" clId="{AB7068A2-66D6-4D2E-967C-8E28AA830114}" dt="2022-10-19T17:21:09.379" v="2342" actId="26606"/>
          <ac:spMkLst>
            <pc:docMk/>
            <pc:sldMk cId="0" sldId="295"/>
            <ac:spMk id="405" creationId="{00000000-0000-0000-0000-000000000000}"/>
          </ac:spMkLst>
        </pc:spChg>
        <pc:spChg chg="mod">
          <ac:chgData name="Emily J. Kiresich" userId="985c31dd-44a2-4308-b9db-86b91c4d656a" providerId="ADAL" clId="{AB7068A2-66D6-4D2E-967C-8E28AA830114}" dt="2022-10-19T17:21:09.379" v="2342" actId="26606"/>
          <ac:spMkLst>
            <pc:docMk/>
            <pc:sldMk cId="0" sldId="295"/>
            <ac:spMk id="406" creationId="{00000000-0000-0000-0000-000000000000}"/>
          </ac:spMkLst>
        </pc:spChg>
        <pc:spChg chg="add del">
          <ac:chgData name="Emily J. Kiresich" userId="985c31dd-44a2-4308-b9db-86b91c4d656a" providerId="ADAL" clId="{AB7068A2-66D6-4D2E-967C-8E28AA830114}" dt="2022-10-19T17:21:09.361" v="2341" actId="26606"/>
          <ac:spMkLst>
            <pc:docMk/>
            <pc:sldMk cId="0" sldId="295"/>
            <ac:spMk id="412" creationId="{3FAD17B9-9E6C-4DD1-9728-97B5E5FCCAB2}"/>
          </ac:spMkLst>
        </pc:spChg>
        <pc:spChg chg="add">
          <ac:chgData name="Emily J. Kiresich" userId="985c31dd-44a2-4308-b9db-86b91c4d656a" providerId="ADAL" clId="{AB7068A2-66D6-4D2E-967C-8E28AA830114}" dt="2022-10-19T17:21:09.379" v="2342" actId="26606"/>
          <ac:spMkLst>
            <pc:docMk/>
            <pc:sldMk cId="0" sldId="295"/>
            <ac:spMk id="413" creationId="{92806DFD-E192-42CC-B190-3C4C95B8FF4E}"/>
          </ac:spMkLst>
        </pc:spChg>
        <pc:spChg chg="add del">
          <ac:chgData name="Emily J. Kiresich" userId="985c31dd-44a2-4308-b9db-86b91c4d656a" providerId="ADAL" clId="{AB7068A2-66D6-4D2E-967C-8E28AA830114}" dt="2022-10-19T17:21:09.361" v="2341" actId="26606"/>
          <ac:spMkLst>
            <pc:docMk/>
            <pc:sldMk cId="0" sldId="295"/>
            <ac:spMk id="414" creationId="{D7AC3F90-A588-42FF-B41D-062A8D91B9E5}"/>
          </ac:spMkLst>
        </pc:spChg>
        <pc:spChg chg="add">
          <ac:chgData name="Emily J. Kiresich" userId="985c31dd-44a2-4308-b9db-86b91c4d656a" providerId="ADAL" clId="{AB7068A2-66D6-4D2E-967C-8E28AA830114}" dt="2022-10-19T17:21:09.379" v="2342" actId="26606"/>
          <ac:spMkLst>
            <pc:docMk/>
            <pc:sldMk cId="0" sldId="295"/>
            <ac:spMk id="417" creationId="{BB17FFD2-DBC7-4ABB-B2A0-7E18EC1B8074}"/>
          </ac:spMkLst>
        </pc:spChg>
        <pc:spChg chg="add del">
          <ac:chgData name="Emily J. Kiresich" userId="985c31dd-44a2-4308-b9db-86b91c4d656a" providerId="ADAL" clId="{AB7068A2-66D6-4D2E-967C-8E28AA830114}" dt="2022-10-19T17:21:09.361" v="2341" actId="26606"/>
          <ac:spMkLst>
            <pc:docMk/>
            <pc:sldMk cId="0" sldId="295"/>
            <ac:spMk id="418" creationId="{E1AADF25-43E9-4DE0-AD82-4F6052319136}"/>
          </ac:spMkLst>
        </pc:spChg>
        <pc:spChg chg="add">
          <ac:chgData name="Emily J. Kiresich" userId="985c31dd-44a2-4308-b9db-86b91c4d656a" providerId="ADAL" clId="{AB7068A2-66D6-4D2E-967C-8E28AA830114}" dt="2022-10-19T17:21:09.379" v="2342" actId="26606"/>
          <ac:spMkLst>
            <pc:docMk/>
            <pc:sldMk cId="0" sldId="295"/>
            <ac:spMk id="419" creationId="{DF737BB4-6553-47A8-893F-178A10C6B6BF}"/>
          </ac:spMkLst>
        </pc:spChg>
        <pc:spChg chg="add del">
          <ac:chgData name="Emily J. Kiresich" userId="985c31dd-44a2-4308-b9db-86b91c4d656a" providerId="ADAL" clId="{AB7068A2-66D6-4D2E-967C-8E28AA830114}" dt="2022-10-19T17:21:09.361" v="2341" actId="26606"/>
          <ac:spMkLst>
            <pc:docMk/>
            <pc:sldMk cId="0" sldId="295"/>
            <ac:spMk id="420" creationId="{CBC2D515-EF3C-4E4E-8BC1-192B21E92713}"/>
          </ac:spMkLst>
        </pc:spChg>
        <pc:picChg chg="add del">
          <ac:chgData name="Emily J. Kiresich" userId="985c31dd-44a2-4308-b9db-86b91c4d656a" providerId="ADAL" clId="{AB7068A2-66D6-4D2E-967C-8E28AA830114}" dt="2022-10-19T17:21:09.361" v="2341" actId="26606"/>
          <ac:picMkLst>
            <pc:docMk/>
            <pc:sldMk cId="0" sldId="295"/>
            <ac:picMk id="408" creationId="{592C75B1-5D58-BD40-FBD3-E3D8FC0D0FDB}"/>
          </ac:picMkLst>
        </pc:picChg>
        <pc:picChg chg="add">
          <ac:chgData name="Emily J. Kiresich" userId="985c31dd-44a2-4308-b9db-86b91c4d656a" providerId="ADAL" clId="{AB7068A2-66D6-4D2E-967C-8E28AA830114}" dt="2022-10-19T17:21:09.379" v="2342" actId="26606"/>
          <ac:picMkLst>
            <pc:docMk/>
            <pc:sldMk cId="0" sldId="295"/>
            <ac:picMk id="411" creationId="{0214283E-D7B4-49E9-932E-D7F2A2847F1F}"/>
          </ac:picMkLst>
        </pc:picChg>
        <pc:picChg chg="add">
          <ac:chgData name="Emily J. Kiresich" userId="985c31dd-44a2-4308-b9db-86b91c4d656a" providerId="ADAL" clId="{AB7068A2-66D6-4D2E-967C-8E28AA830114}" dt="2022-10-19T17:21:09.379" v="2342" actId="26606"/>
          <ac:picMkLst>
            <pc:docMk/>
            <pc:sldMk cId="0" sldId="295"/>
            <ac:picMk id="415" creationId="{9FCFF961-4E84-4FD1-859C-B7F410031CBD}"/>
          </ac:picMkLst>
        </pc:picChg>
        <pc:picChg chg="add del">
          <ac:chgData name="Emily J. Kiresich" userId="985c31dd-44a2-4308-b9db-86b91c4d656a" providerId="ADAL" clId="{AB7068A2-66D6-4D2E-967C-8E28AA830114}" dt="2022-10-19T17:21:09.361" v="2341" actId="26606"/>
          <ac:picMkLst>
            <pc:docMk/>
            <pc:sldMk cId="0" sldId="295"/>
            <ac:picMk id="416" creationId="{015AB904-4FB7-4A0D-B43E-03ACF05E1445}"/>
          </ac:picMkLst>
        </pc:picChg>
      </pc:sldChg>
      <pc:sldChg chg="modSp add mod setBg">
        <pc:chgData name="Emily J. Kiresich" userId="985c31dd-44a2-4308-b9db-86b91c4d656a" providerId="ADAL" clId="{AB7068A2-66D6-4D2E-967C-8E28AA830114}" dt="2022-10-19T17:33:22.601" v="2808" actId="207"/>
        <pc:sldMkLst>
          <pc:docMk/>
          <pc:sldMk cId="0" sldId="296"/>
        </pc:sldMkLst>
        <pc:spChg chg="mod">
          <ac:chgData name="Emily J. Kiresich" userId="985c31dd-44a2-4308-b9db-86b91c4d656a" providerId="ADAL" clId="{AB7068A2-66D6-4D2E-967C-8E28AA830114}" dt="2022-10-19T17:33:22.601" v="2808" actId="207"/>
          <ac:spMkLst>
            <pc:docMk/>
            <pc:sldMk cId="0" sldId="296"/>
            <ac:spMk id="13" creationId="{C2487871-8A39-4E7B-A147-1984DFDFBB5A}"/>
          </ac:spMkLst>
        </pc:spChg>
        <pc:spChg chg="mod">
          <ac:chgData name="Emily J. Kiresich" userId="985c31dd-44a2-4308-b9db-86b91c4d656a" providerId="ADAL" clId="{AB7068A2-66D6-4D2E-967C-8E28AA830114}" dt="2022-10-19T17:18:02.603" v="2298" actId="207"/>
          <ac:spMkLst>
            <pc:docMk/>
            <pc:sldMk cId="0" sldId="296"/>
            <ac:spMk id="455" creationId="{00000000-0000-0000-0000-000000000000}"/>
          </ac:spMkLst>
        </pc:spChg>
      </pc:sldChg>
      <pc:sldChg chg="modSp add mod setBg">
        <pc:chgData name="Emily J. Kiresich" userId="985c31dd-44a2-4308-b9db-86b91c4d656a" providerId="ADAL" clId="{AB7068A2-66D6-4D2E-967C-8E28AA830114}" dt="2022-10-19T17:18:09.384" v="2299" actId="207"/>
        <pc:sldMkLst>
          <pc:docMk/>
          <pc:sldMk cId="0" sldId="297"/>
        </pc:sldMkLst>
        <pc:spChg chg="mod">
          <ac:chgData name="Emily J. Kiresich" userId="985c31dd-44a2-4308-b9db-86b91c4d656a" providerId="ADAL" clId="{AB7068A2-66D6-4D2E-967C-8E28AA830114}" dt="2022-10-19T17:18:09.384" v="2299" actId="207"/>
          <ac:spMkLst>
            <pc:docMk/>
            <pc:sldMk cId="0" sldId="297"/>
            <ac:spMk id="441" creationId="{00000000-0000-0000-0000-000000000000}"/>
          </ac:spMkLst>
        </pc:spChg>
      </pc:sldChg>
      <pc:sldChg chg="modSp add mod">
        <pc:chgData name="Emily J. Kiresich" userId="985c31dd-44a2-4308-b9db-86b91c4d656a" providerId="ADAL" clId="{AB7068A2-66D6-4D2E-967C-8E28AA830114}" dt="2022-10-19T17:18:28.743" v="2302" actId="1076"/>
        <pc:sldMkLst>
          <pc:docMk/>
          <pc:sldMk cId="0" sldId="298"/>
        </pc:sldMkLst>
        <pc:spChg chg="mod">
          <ac:chgData name="Emily J. Kiresich" userId="985c31dd-44a2-4308-b9db-86b91c4d656a" providerId="ADAL" clId="{AB7068A2-66D6-4D2E-967C-8E28AA830114}" dt="2022-10-19T17:18:23.621" v="2301" actId="1076"/>
          <ac:spMkLst>
            <pc:docMk/>
            <pc:sldMk cId="0" sldId="298"/>
            <ac:spMk id="9" creationId="{998309F1-2A85-4850-A93B-F983C834491E}"/>
          </ac:spMkLst>
        </pc:spChg>
        <pc:spChg chg="mod">
          <ac:chgData name="Emily J. Kiresich" userId="985c31dd-44a2-4308-b9db-86b91c4d656a" providerId="ADAL" clId="{AB7068A2-66D6-4D2E-967C-8E28AA830114}" dt="2022-10-19T17:18:23.621" v="2301" actId="1076"/>
          <ac:spMkLst>
            <pc:docMk/>
            <pc:sldMk cId="0" sldId="298"/>
            <ac:spMk id="471" creationId="{00000000-0000-0000-0000-000000000000}"/>
          </ac:spMkLst>
        </pc:spChg>
        <pc:spChg chg="mod">
          <ac:chgData name="Emily J. Kiresich" userId="985c31dd-44a2-4308-b9db-86b91c4d656a" providerId="ADAL" clId="{AB7068A2-66D6-4D2E-967C-8E28AA830114}" dt="2022-10-19T17:18:28.743" v="2302" actId="1076"/>
          <ac:spMkLst>
            <pc:docMk/>
            <pc:sldMk cId="0" sldId="298"/>
            <ac:spMk id="473" creationId="{00000000-0000-0000-0000-000000000000}"/>
          </ac:spMkLst>
        </pc:spChg>
      </pc:sldChg>
      <pc:sldChg chg="addSp delSp modSp add mod setBg">
        <pc:chgData name="Emily J. Kiresich" userId="985c31dd-44a2-4308-b9db-86b91c4d656a" providerId="ADAL" clId="{AB7068A2-66D6-4D2E-967C-8E28AA830114}" dt="2022-10-19T17:19:18.318" v="2306" actId="26606"/>
        <pc:sldMkLst>
          <pc:docMk/>
          <pc:sldMk cId="0" sldId="299"/>
        </pc:sldMkLst>
        <pc:spChg chg="mod">
          <ac:chgData name="Emily J. Kiresich" userId="985c31dd-44a2-4308-b9db-86b91c4d656a" providerId="ADAL" clId="{AB7068A2-66D6-4D2E-967C-8E28AA830114}" dt="2022-10-19T17:19:18.318" v="2306" actId="26606"/>
          <ac:spMkLst>
            <pc:docMk/>
            <pc:sldMk cId="0" sldId="299"/>
            <ac:spMk id="498" creationId="{00000000-0000-0000-0000-000000000000}"/>
          </ac:spMkLst>
        </pc:spChg>
        <pc:spChg chg="mod ord">
          <ac:chgData name="Emily J. Kiresich" userId="985c31dd-44a2-4308-b9db-86b91c4d656a" providerId="ADAL" clId="{AB7068A2-66D6-4D2E-967C-8E28AA830114}" dt="2022-10-19T17:19:18.318" v="2306" actId="26606"/>
          <ac:spMkLst>
            <pc:docMk/>
            <pc:sldMk cId="0" sldId="299"/>
            <ac:spMk id="499" creationId="{00000000-0000-0000-0000-000000000000}"/>
          </ac:spMkLst>
        </pc:spChg>
        <pc:spChg chg="add">
          <ac:chgData name="Emily J. Kiresich" userId="985c31dd-44a2-4308-b9db-86b91c4d656a" providerId="ADAL" clId="{AB7068A2-66D6-4D2E-967C-8E28AA830114}" dt="2022-10-19T17:19:18.318" v="2306" actId="26606"/>
          <ac:spMkLst>
            <pc:docMk/>
            <pc:sldMk cId="0" sldId="299"/>
            <ac:spMk id="504" creationId="{73078E75-90C0-4908-86E8-A3EA391B4A04}"/>
          </ac:spMkLst>
        </pc:spChg>
        <pc:spChg chg="add">
          <ac:chgData name="Emily J. Kiresich" userId="985c31dd-44a2-4308-b9db-86b91c4d656a" providerId="ADAL" clId="{AB7068A2-66D6-4D2E-967C-8E28AA830114}" dt="2022-10-19T17:19:18.318" v="2306" actId="26606"/>
          <ac:spMkLst>
            <pc:docMk/>
            <pc:sldMk cId="0" sldId="299"/>
            <ac:spMk id="510" creationId="{F32B5A4E-F16D-4A26-A8DC-631F228093D6}"/>
          </ac:spMkLst>
        </pc:spChg>
        <pc:spChg chg="add">
          <ac:chgData name="Emily J. Kiresich" userId="985c31dd-44a2-4308-b9db-86b91c4d656a" providerId="ADAL" clId="{AB7068A2-66D6-4D2E-967C-8E28AA830114}" dt="2022-10-19T17:19:18.318" v="2306" actId="26606"/>
          <ac:spMkLst>
            <pc:docMk/>
            <pc:sldMk cId="0" sldId="299"/>
            <ac:spMk id="512" creationId="{F831D64B-D34E-4CBD-8484-4581B211A622}"/>
          </ac:spMkLst>
        </pc:spChg>
        <pc:spChg chg="add">
          <ac:chgData name="Emily J. Kiresich" userId="985c31dd-44a2-4308-b9db-86b91c4d656a" providerId="ADAL" clId="{AB7068A2-66D6-4D2E-967C-8E28AA830114}" dt="2022-10-19T17:19:18.318" v="2306" actId="26606"/>
          <ac:spMkLst>
            <pc:docMk/>
            <pc:sldMk cId="0" sldId="299"/>
            <ac:spMk id="514" creationId="{0E76478B-76A7-4812-9789-AAF312E75B33}"/>
          </ac:spMkLst>
        </pc:spChg>
        <pc:spChg chg="add">
          <ac:chgData name="Emily J. Kiresich" userId="985c31dd-44a2-4308-b9db-86b91c4d656a" providerId="ADAL" clId="{AB7068A2-66D6-4D2E-967C-8E28AA830114}" dt="2022-10-19T17:19:18.318" v="2306" actId="26606"/>
          <ac:spMkLst>
            <pc:docMk/>
            <pc:sldMk cId="0" sldId="299"/>
            <ac:spMk id="516" creationId="{93E5CD61-669D-450F-A02D-06E3D4DC97BC}"/>
          </ac:spMkLst>
        </pc:spChg>
        <pc:spChg chg="add">
          <ac:chgData name="Emily J. Kiresich" userId="985c31dd-44a2-4308-b9db-86b91c4d656a" providerId="ADAL" clId="{AB7068A2-66D6-4D2E-967C-8E28AA830114}" dt="2022-10-19T17:19:18.318" v="2306" actId="26606"/>
          <ac:spMkLst>
            <pc:docMk/>
            <pc:sldMk cId="0" sldId="299"/>
            <ac:spMk id="518" creationId="{0FDDEA59-08F2-4C61-8A4F-93BEC5C27BAD}"/>
          </ac:spMkLst>
        </pc:spChg>
        <pc:spChg chg="add">
          <ac:chgData name="Emily J. Kiresich" userId="985c31dd-44a2-4308-b9db-86b91c4d656a" providerId="ADAL" clId="{AB7068A2-66D6-4D2E-967C-8E28AA830114}" dt="2022-10-19T17:19:18.318" v="2306" actId="26606"/>
          <ac:spMkLst>
            <pc:docMk/>
            <pc:sldMk cId="0" sldId="299"/>
            <ac:spMk id="520" creationId="{89B19FF5-888D-4344-A552-5A39CA87AE06}"/>
          </ac:spMkLst>
        </pc:spChg>
        <pc:spChg chg="add">
          <ac:chgData name="Emily J. Kiresich" userId="985c31dd-44a2-4308-b9db-86b91c4d656a" providerId="ADAL" clId="{AB7068A2-66D6-4D2E-967C-8E28AA830114}" dt="2022-10-19T17:19:18.318" v="2306" actId="26606"/>
          <ac:spMkLst>
            <pc:docMk/>
            <pc:sldMk cId="0" sldId="299"/>
            <ac:spMk id="522" creationId="{0D8933F0-204E-4DF5-B1BA-31FBB9D1FE21}"/>
          </ac:spMkLst>
        </pc:spChg>
        <pc:spChg chg="add">
          <ac:chgData name="Emily J. Kiresich" userId="985c31dd-44a2-4308-b9db-86b91c4d656a" providerId="ADAL" clId="{AB7068A2-66D6-4D2E-967C-8E28AA830114}" dt="2022-10-19T17:19:18.318" v="2306" actId="26606"/>
          <ac:spMkLst>
            <pc:docMk/>
            <pc:sldMk cId="0" sldId="299"/>
            <ac:spMk id="524" creationId="{75CCD0D7-5562-4E39-B374-9884B230AB8A}"/>
          </ac:spMkLst>
        </pc:spChg>
        <pc:picChg chg="add mod">
          <ac:chgData name="Emily J. Kiresich" userId="985c31dd-44a2-4308-b9db-86b91c4d656a" providerId="ADAL" clId="{AB7068A2-66D6-4D2E-967C-8E28AA830114}" dt="2022-10-19T17:19:18.318" v="2306" actId="26606"/>
          <ac:picMkLst>
            <pc:docMk/>
            <pc:sldMk cId="0" sldId="299"/>
            <ac:picMk id="3" creationId="{E064C94A-96A3-61BA-7C70-3005B11FD0B3}"/>
          </ac:picMkLst>
        </pc:picChg>
        <pc:picChg chg="add mod">
          <ac:chgData name="Emily J. Kiresich" userId="985c31dd-44a2-4308-b9db-86b91c4d656a" providerId="ADAL" clId="{AB7068A2-66D6-4D2E-967C-8E28AA830114}" dt="2022-10-19T17:19:18.318" v="2306" actId="26606"/>
          <ac:picMkLst>
            <pc:docMk/>
            <pc:sldMk cId="0" sldId="299"/>
            <ac:picMk id="5" creationId="{6B98F6C9-5A05-D370-8C56-F3156B8F3A96}"/>
          </ac:picMkLst>
        </pc:picChg>
        <pc:picChg chg="del">
          <ac:chgData name="Emily J. Kiresich" userId="985c31dd-44a2-4308-b9db-86b91c4d656a" providerId="ADAL" clId="{AB7068A2-66D6-4D2E-967C-8E28AA830114}" dt="2022-10-19T17:18:37.177" v="2303" actId="478"/>
          <ac:picMkLst>
            <pc:docMk/>
            <pc:sldMk cId="0" sldId="299"/>
            <ac:picMk id="500" creationId="{00000000-0000-0000-0000-000000000000}"/>
          </ac:picMkLst>
        </pc:picChg>
        <pc:picChg chg="add">
          <ac:chgData name="Emily J. Kiresich" userId="985c31dd-44a2-4308-b9db-86b91c4d656a" providerId="ADAL" clId="{AB7068A2-66D6-4D2E-967C-8E28AA830114}" dt="2022-10-19T17:19:18.318" v="2306" actId="26606"/>
          <ac:picMkLst>
            <pc:docMk/>
            <pc:sldMk cId="0" sldId="299"/>
            <ac:picMk id="506" creationId="{AC889C04-E447-4069-BFCF-83FA6AE0E5D2}"/>
          </ac:picMkLst>
        </pc:picChg>
        <pc:picChg chg="add">
          <ac:chgData name="Emily J. Kiresich" userId="985c31dd-44a2-4308-b9db-86b91c4d656a" providerId="ADAL" clId="{AB7068A2-66D6-4D2E-967C-8E28AA830114}" dt="2022-10-19T17:19:18.318" v="2306" actId="26606"/>
          <ac:picMkLst>
            <pc:docMk/>
            <pc:sldMk cId="0" sldId="299"/>
            <ac:picMk id="508" creationId="{C983000A-3962-4C63-BC09-1FCE37E7EB26}"/>
          </ac:picMkLst>
        </pc:picChg>
      </pc:sldChg>
      <pc:sldChg chg="addSp modSp add mod setBg">
        <pc:chgData name="Emily J. Kiresich" userId="985c31dd-44a2-4308-b9db-86b91c4d656a" providerId="ADAL" clId="{AB7068A2-66D6-4D2E-967C-8E28AA830114}" dt="2022-10-19T17:32:37.269" v="2807" actId="14100"/>
        <pc:sldMkLst>
          <pc:docMk/>
          <pc:sldMk cId="0" sldId="311"/>
        </pc:sldMkLst>
        <pc:spChg chg="mod">
          <ac:chgData name="Emily J. Kiresich" userId="985c31dd-44a2-4308-b9db-86b91c4d656a" providerId="ADAL" clId="{AB7068A2-66D6-4D2E-967C-8E28AA830114}" dt="2022-10-19T17:32:37.269" v="2807" actId="14100"/>
          <ac:spMkLst>
            <pc:docMk/>
            <pc:sldMk cId="0" sldId="311"/>
            <ac:spMk id="691" creationId="{00000000-0000-0000-0000-000000000000}"/>
          </ac:spMkLst>
        </pc:spChg>
        <pc:spChg chg="add">
          <ac:chgData name="Emily J. Kiresich" userId="985c31dd-44a2-4308-b9db-86b91c4d656a" providerId="ADAL" clId="{AB7068A2-66D6-4D2E-967C-8E28AA830114}" dt="2022-10-19T17:32:11.794" v="2777" actId="26606"/>
          <ac:spMkLst>
            <pc:docMk/>
            <pc:sldMk cId="0" sldId="311"/>
            <ac:spMk id="701" creationId="{4C790028-99AE-4AE4-8269-9913E2D50625}"/>
          </ac:spMkLst>
        </pc:spChg>
        <pc:spChg chg="add">
          <ac:chgData name="Emily J. Kiresich" userId="985c31dd-44a2-4308-b9db-86b91c4d656a" providerId="ADAL" clId="{AB7068A2-66D6-4D2E-967C-8E28AA830114}" dt="2022-10-19T17:32:11.794" v="2777" actId="26606"/>
          <ac:spMkLst>
            <pc:docMk/>
            <pc:sldMk cId="0" sldId="311"/>
            <ac:spMk id="703" creationId="{06936A2A-FE08-4EE0-A409-3EF3FA2448DE}"/>
          </ac:spMkLst>
        </pc:spChg>
        <pc:spChg chg="add">
          <ac:chgData name="Emily J. Kiresich" userId="985c31dd-44a2-4308-b9db-86b91c4d656a" providerId="ADAL" clId="{AB7068A2-66D6-4D2E-967C-8E28AA830114}" dt="2022-10-19T17:32:11.794" v="2777" actId="26606"/>
          <ac:spMkLst>
            <pc:docMk/>
            <pc:sldMk cId="0" sldId="311"/>
            <ac:spMk id="705" creationId="{BAF0407B-48CB-4C05-B0D7-7A69A0D407F1}"/>
          </ac:spMkLst>
        </pc:spChg>
        <pc:spChg chg="add">
          <ac:chgData name="Emily J. Kiresich" userId="985c31dd-44a2-4308-b9db-86b91c4d656a" providerId="ADAL" clId="{AB7068A2-66D6-4D2E-967C-8E28AA830114}" dt="2022-10-19T17:32:11.794" v="2777" actId="26606"/>
          <ac:spMkLst>
            <pc:docMk/>
            <pc:sldMk cId="0" sldId="311"/>
            <ac:spMk id="707" creationId="{ADC50C3D-0DA0-4914-B5B4-D1819CC69813}"/>
          </ac:spMkLst>
        </pc:spChg>
        <pc:spChg chg="add">
          <ac:chgData name="Emily J. Kiresich" userId="985c31dd-44a2-4308-b9db-86b91c4d656a" providerId="ADAL" clId="{AB7068A2-66D6-4D2E-967C-8E28AA830114}" dt="2022-10-19T17:32:11.794" v="2777" actId="26606"/>
          <ac:spMkLst>
            <pc:docMk/>
            <pc:sldMk cId="0" sldId="311"/>
            <ac:spMk id="709" creationId="{8CF9E583-1A92-4144-B4FA-81D98317FA04}"/>
          </ac:spMkLst>
        </pc:spChg>
        <pc:spChg chg="add">
          <ac:chgData name="Emily J. Kiresich" userId="985c31dd-44a2-4308-b9db-86b91c4d656a" providerId="ADAL" clId="{AB7068A2-66D6-4D2E-967C-8E28AA830114}" dt="2022-10-19T17:32:11.794" v="2777" actId="26606"/>
          <ac:spMkLst>
            <pc:docMk/>
            <pc:sldMk cId="0" sldId="311"/>
            <ac:spMk id="711" creationId="{847489EB-355C-4170-8C70-5CDD42EFDDBC}"/>
          </ac:spMkLst>
        </pc:spChg>
        <pc:spChg chg="add">
          <ac:chgData name="Emily J. Kiresich" userId="985c31dd-44a2-4308-b9db-86b91c4d656a" providerId="ADAL" clId="{AB7068A2-66D6-4D2E-967C-8E28AA830114}" dt="2022-10-19T17:32:11.794" v="2777" actId="26606"/>
          <ac:spMkLst>
            <pc:docMk/>
            <pc:sldMk cId="0" sldId="311"/>
            <ac:spMk id="717" creationId="{D8887E40-5A0B-4897-80F0-0BAFAAB61CF9}"/>
          </ac:spMkLst>
        </pc:spChg>
        <pc:spChg chg="add">
          <ac:chgData name="Emily J. Kiresich" userId="985c31dd-44a2-4308-b9db-86b91c4d656a" providerId="ADAL" clId="{AB7068A2-66D6-4D2E-967C-8E28AA830114}" dt="2022-10-19T17:32:11.794" v="2777" actId="26606"/>
          <ac:spMkLst>
            <pc:docMk/>
            <pc:sldMk cId="0" sldId="311"/>
            <ac:spMk id="719" creationId="{92E3B1B6-DAAA-408B-A99C-2A7EE0409A7D}"/>
          </ac:spMkLst>
        </pc:spChg>
        <pc:spChg chg="add">
          <ac:chgData name="Emily J. Kiresich" userId="985c31dd-44a2-4308-b9db-86b91c4d656a" providerId="ADAL" clId="{AB7068A2-66D6-4D2E-967C-8E28AA830114}" dt="2022-10-19T17:32:11.794" v="2777" actId="26606"/>
          <ac:spMkLst>
            <pc:docMk/>
            <pc:sldMk cId="0" sldId="311"/>
            <ac:spMk id="721" creationId="{7A72B882-D016-4849-AF04-88E39D13AC52}"/>
          </ac:spMkLst>
        </pc:spChg>
        <pc:spChg chg="add">
          <ac:chgData name="Emily J. Kiresich" userId="985c31dd-44a2-4308-b9db-86b91c4d656a" providerId="ADAL" clId="{AB7068A2-66D6-4D2E-967C-8E28AA830114}" dt="2022-10-19T17:32:11.794" v="2777" actId="26606"/>
          <ac:spMkLst>
            <pc:docMk/>
            <pc:sldMk cId="0" sldId="311"/>
            <ac:spMk id="723" creationId="{41FF9E96-6955-4599-A2D0-1FF57939CBA3}"/>
          </ac:spMkLst>
        </pc:spChg>
        <pc:spChg chg="add">
          <ac:chgData name="Emily J. Kiresich" userId="985c31dd-44a2-4308-b9db-86b91c4d656a" providerId="ADAL" clId="{AB7068A2-66D6-4D2E-967C-8E28AA830114}" dt="2022-10-19T17:32:11.794" v="2777" actId="26606"/>
          <ac:spMkLst>
            <pc:docMk/>
            <pc:sldMk cId="0" sldId="311"/>
            <ac:spMk id="725" creationId="{A15CFF31-2A56-4E24-9263-DC4342144D06}"/>
          </ac:spMkLst>
        </pc:spChg>
        <pc:spChg chg="add">
          <ac:chgData name="Emily J. Kiresich" userId="985c31dd-44a2-4308-b9db-86b91c4d656a" providerId="ADAL" clId="{AB7068A2-66D6-4D2E-967C-8E28AA830114}" dt="2022-10-19T17:32:11.794" v="2777" actId="26606"/>
          <ac:spMkLst>
            <pc:docMk/>
            <pc:sldMk cId="0" sldId="311"/>
            <ac:spMk id="727" creationId="{8F8907EB-52AA-4516-BC6A-7861CE0774DC}"/>
          </ac:spMkLst>
        </pc:spChg>
        <pc:picChg chg="mod">
          <ac:chgData name="Emily J. Kiresich" userId="985c31dd-44a2-4308-b9db-86b91c4d656a" providerId="ADAL" clId="{AB7068A2-66D6-4D2E-967C-8E28AA830114}" dt="2022-10-19T17:32:11.794" v="2777" actId="26606"/>
          <ac:picMkLst>
            <pc:docMk/>
            <pc:sldMk cId="0" sldId="311"/>
            <ac:picMk id="692" creationId="{00000000-0000-0000-0000-000000000000}"/>
          </ac:picMkLst>
        </pc:picChg>
        <pc:picChg chg="add">
          <ac:chgData name="Emily J. Kiresich" userId="985c31dd-44a2-4308-b9db-86b91c4d656a" providerId="ADAL" clId="{AB7068A2-66D6-4D2E-967C-8E28AA830114}" dt="2022-10-19T17:32:11.794" v="2777" actId="26606"/>
          <ac:picMkLst>
            <pc:docMk/>
            <pc:sldMk cId="0" sldId="311"/>
            <ac:picMk id="697" creationId="{01AF5FBB-9FDC-4D75-9DD6-DAF01ED197A0}"/>
          </ac:picMkLst>
        </pc:picChg>
        <pc:picChg chg="add">
          <ac:chgData name="Emily J. Kiresich" userId="985c31dd-44a2-4308-b9db-86b91c4d656a" providerId="ADAL" clId="{AB7068A2-66D6-4D2E-967C-8E28AA830114}" dt="2022-10-19T17:32:11.794" v="2777" actId="26606"/>
          <ac:picMkLst>
            <pc:docMk/>
            <pc:sldMk cId="0" sldId="311"/>
            <ac:picMk id="699" creationId="{933BBBE6-F4CF-483E-BA74-B51421B4D93F}"/>
          </ac:picMkLst>
        </pc:picChg>
        <pc:picChg chg="add">
          <ac:chgData name="Emily J. Kiresich" userId="985c31dd-44a2-4308-b9db-86b91c4d656a" providerId="ADAL" clId="{AB7068A2-66D6-4D2E-967C-8E28AA830114}" dt="2022-10-19T17:32:11.794" v="2777" actId="26606"/>
          <ac:picMkLst>
            <pc:docMk/>
            <pc:sldMk cId="0" sldId="311"/>
            <ac:picMk id="713" creationId="{521CC0F3-7B68-4C9C-999A-74F8925C33B2}"/>
          </ac:picMkLst>
        </pc:picChg>
        <pc:picChg chg="add">
          <ac:chgData name="Emily J. Kiresich" userId="985c31dd-44a2-4308-b9db-86b91c4d656a" providerId="ADAL" clId="{AB7068A2-66D6-4D2E-967C-8E28AA830114}" dt="2022-10-19T17:32:11.794" v="2777" actId="26606"/>
          <ac:picMkLst>
            <pc:docMk/>
            <pc:sldMk cId="0" sldId="311"/>
            <ac:picMk id="715" creationId="{3EB18ECF-1C11-48BB-8C2B-DC5532A906F4}"/>
          </ac:picMkLst>
        </pc:picChg>
      </pc:sldChg>
      <pc:sldChg chg="addSp delSp modSp add mod setBg setClrOvrMap">
        <pc:chgData name="Emily J. Kiresich" userId="985c31dd-44a2-4308-b9db-86b91c4d656a" providerId="ADAL" clId="{AB7068A2-66D6-4D2E-967C-8E28AA830114}" dt="2022-10-19T17:19:36.099" v="2310" actId="26606"/>
        <pc:sldMkLst>
          <pc:docMk/>
          <pc:sldMk cId="1156435783" sldId="315"/>
        </pc:sldMkLst>
        <pc:spChg chg="mod">
          <ac:chgData name="Emily J. Kiresich" userId="985c31dd-44a2-4308-b9db-86b91c4d656a" providerId="ADAL" clId="{AB7068A2-66D6-4D2E-967C-8E28AA830114}" dt="2022-10-19T17:19:36.099" v="2310" actId="26606"/>
          <ac:spMkLst>
            <pc:docMk/>
            <pc:sldMk cId="1156435783" sldId="315"/>
            <ac:spMk id="498" creationId="{00000000-0000-0000-0000-000000000000}"/>
          </ac:spMkLst>
        </pc:spChg>
        <pc:spChg chg="mod">
          <ac:chgData name="Emily J. Kiresich" userId="985c31dd-44a2-4308-b9db-86b91c4d656a" providerId="ADAL" clId="{AB7068A2-66D6-4D2E-967C-8E28AA830114}" dt="2022-10-19T17:19:36.099" v="2310" actId="26606"/>
          <ac:spMkLst>
            <pc:docMk/>
            <pc:sldMk cId="1156435783" sldId="315"/>
            <ac:spMk id="499" creationId="{00000000-0000-0000-0000-000000000000}"/>
          </ac:spMkLst>
        </pc:spChg>
        <pc:spChg chg="add">
          <ac:chgData name="Emily J. Kiresich" userId="985c31dd-44a2-4308-b9db-86b91c4d656a" providerId="ADAL" clId="{AB7068A2-66D6-4D2E-967C-8E28AA830114}" dt="2022-10-19T17:19:36.099" v="2310" actId="26606"/>
          <ac:spMkLst>
            <pc:docMk/>
            <pc:sldMk cId="1156435783" sldId="315"/>
            <ac:spMk id="504" creationId="{D0BE3D13-5BE5-4B05-AFCF-2A2E059D29F8}"/>
          </ac:spMkLst>
        </pc:spChg>
        <pc:spChg chg="add del">
          <ac:chgData name="Emily J. Kiresich" userId="985c31dd-44a2-4308-b9db-86b91c4d656a" providerId="ADAL" clId="{AB7068A2-66D6-4D2E-967C-8E28AA830114}" dt="2022-10-19T17:19:36.087" v="2309" actId="26606"/>
          <ac:spMkLst>
            <pc:docMk/>
            <pc:sldMk cId="1156435783" sldId="315"/>
            <ac:spMk id="505" creationId="{3FAD17B9-9E6C-4DD1-9728-97B5E5FCCAB2}"/>
          </ac:spMkLst>
        </pc:spChg>
        <pc:spChg chg="add">
          <ac:chgData name="Emily J. Kiresich" userId="985c31dd-44a2-4308-b9db-86b91c4d656a" providerId="ADAL" clId="{AB7068A2-66D6-4D2E-967C-8E28AA830114}" dt="2022-10-19T17:19:36.099" v="2310" actId="26606"/>
          <ac:spMkLst>
            <pc:docMk/>
            <pc:sldMk cId="1156435783" sldId="315"/>
            <ac:spMk id="506" creationId="{76562092-3AA7-4EF0-9007-C44F879A1308}"/>
          </ac:spMkLst>
        </pc:spChg>
        <pc:spChg chg="add del">
          <ac:chgData name="Emily J. Kiresich" userId="985c31dd-44a2-4308-b9db-86b91c4d656a" providerId="ADAL" clId="{AB7068A2-66D6-4D2E-967C-8E28AA830114}" dt="2022-10-19T17:19:36.087" v="2309" actId="26606"/>
          <ac:spMkLst>
            <pc:docMk/>
            <pc:sldMk cId="1156435783" sldId="315"/>
            <ac:spMk id="507" creationId="{D7AC3F90-A588-42FF-B41D-062A8D91B9E5}"/>
          </ac:spMkLst>
        </pc:spChg>
        <pc:spChg chg="add">
          <ac:chgData name="Emily J. Kiresich" userId="985c31dd-44a2-4308-b9db-86b91c4d656a" providerId="ADAL" clId="{AB7068A2-66D6-4D2E-967C-8E28AA830114}" dt="2022-10-19T17:19:36.099" v="2310" actId="26606"/>
          <ac:spMkLst>
            <pc:docMk/>
            <pc:sldMk cId="1156435783" sldId="315"/>
            <ac:spMk id="508" creationId="{1AC85C80-0175-4214-A13D-03C224658C16}"/>
          </ac:spMkLst>
        </pc:spChg>
        <pc:spChg chg="add del">
          <ac:chgData name="Emily J. Kiresich" userId="985c31dd-44a2-4308-b9db-86b91c4d656a" providerId="ADAL" clId="{AB7068A2-66D6-4D2E-967C-8E28AA830114}" dt="2022-10-19T17:19:36.087" v="2309" actId="26606"/>
          <ac:spMkLst>
            <pc:docMk/>
            <pc:sldMk cId="1156435783" sldId="315"/>
            <ac:spMk id="511" creationId="{E1AADF25-43E9-4DE0-AD82-4F6052319136}"/>
          </ac:spMkLst>
        </pc:spChg>
        <pc:spChg chg="add del">
          <ac:chgData name="Emily J. Kiresich" userId="985c31dd-44a2-4308-b9db-86b91c4d656a" providerId="ADAL" clId="{AB7068A2-66D6-4D2E-967C-8E28AA830114}" dt="2022-10-19T17:19:36.087" v="2309" actId="26606"/>
          <ac:spMkLst>
            <pc:docMk/>
            <pc:sldMk cId="1156435783" sldId="315"/>
            <ac:spMk id="513" creationId="{CBC2D515-EF3C-4E4E-8BC1-192B21E92713}"/>
          </ac:spMkLst>
        </pc:spChg>
        <pc:picChg chg="add del">
          <ac:chgData name="Emily J. Kiresich" userId="985c31dd-44a2-4308-b9db-86b91c4d656a" providerId="ADAL" clId="{AB7068A2-66D6-4D2E-967C-8E28AA830114}" dt="2022-10-19T17:19:36.087" v="2309" actId="26606"/>
          <ac:picMkLst>
            <pc:docMk/>
            <pc:sldMk cId="1156435783" sldId="315"/>
            <ac:picMk id="501" creationId="{0B069F7E-43C1-BA5E-4C85-89636B665F0C}"/>
          </ac:picMkLst>
        </pc:picChg>
        <pc:picChg chg="add del">
          <ac:chgData name="Emily J. Kiresich" userId="985c31dd-44a2-4308-b9db-86b91c4d656a" providerId="ADAL" clId="{AB7068A2-66D6-4D2E-967C-8E28AA830114}" dt="2022-10-19T17:19:36.087" v="2309" actId="26606"/>
          <ac:picMkLst>
            <pc:docMk/>
            <pc:sldMk cId="1156435783" sldId="315"/>
            <ac:picMk id="509" creationId="{015AB904-4FB7-4A0D-B43E-03ACF05E1445}"/>
          </ac:picMkLst>
        </pc:picChg>
        <pc:picChg chg="add">
          <ac:chgData name="Emily J. Kiresich" userId="985c31dd-44a2-4308-b9db-86b91c4d656a" providerId="ADAL" clId="{AB7068A2-66D6-4D2E-967C-8E28AA830114}" dt="2022-10-19T17:19:36.099" v="2310" actId="26606"/>
          <ac:picMkLst>
            <pc:docMk/>
            <pc:sldMk cId="1156435783" sldId="315"/>
            <ac:picMk id="510" creationId="{E60B620B-3E81-4075-BC12-D4FB3E299C70}"/>
          </ac:picMkLst>
        </pc:picChg>
      </pc:sldChg>
      <pc:sldChg chg="modSp add mod">
        <pc:chgData name="Emily J. Kiresich" userId="985c31dd-44a2-4308-b9db-86b91c4d656a" providerId="ADAL" clId="{AB7068A2-66D6-4D2E-967C-8E28AA830114}" dt="2022-10-19T17:19:52.667" v="2311" actId="208"/>
        <pc:sldMkLst>
          <pc:docMk/>
          <pc:sldMk cId="0" sldId="316"/>
        </pc:sldMkLst>
        <pc:spChg chg="mod">
          <ac:chgData name="Emily J. Kiresich" userId="985c31dd-44a2-4308-b9db-86b91c4d656a" providerId="ADAL" clId="{AB7068A2-66D6-4D2E-967C-8E28AA830114}" dt="2022-10-19T17:16:26.599" v="2294" actId="27636"/>
          <ac:spMkLst>
            <pc:docMk/>
            <pc:sldMk cId="0" sldId="316"/>
            <ac:spMk id="505" creationId="{00000000-0000-0000-0000-000000000000}"/>
          </ac:spMkLst>
        </pc:spChg>
        <pc:spChg chg="mod">
          <ac:chgData name="Emily J. Kiresich" userId="985c31dd-44a2-4308-b9db-86b91c4d656a" providerId="ADAL" clId="{AB7068A2-66D6-4D2E-967C-8E28AA830114}" dt="2022-10-19T17:16:26.593" v="2293" actId="27636"/>
          <ac:spMkLst>
            <pc:docMk/>
            <pc:sldMk cId="0" sldId="316"/>
            <ac:spMk id="506" creationId="{00000000-0000-0000-0000-000000000000}"/>
          </ac:spMkLst>
        </pc:spChg>
        <pc:picChg chg="mod">
          <ac:chgData name="Emily J. Kiresich" userId="985c31dd-44a2-4308-b9db-86b91c4d656a" providerId="ADAL" clId="{AB7068A2-66D6-4D2E-967C-8E28AA830114}" dt="2022-10-19T17:19:52.667" v="2311" actId="208"/>
          <ac:picMkLst>
            <pc:docMk/>
            <pc:sldMk cId="0" sldId="316"/>
            <ac:picMk id="507" creationId="{00000000-0000-0000-0000-000000000000}"/>
          </ac:picMkLst>
        </pc:picChg>
      </pc:sldChg>
      <pc:sldChg chg="addSp modSp add mod setBg setClrOvrMap">
        <pc:chgData name="Emily J. Kiresich" userId="985c31dd-44a2-4308-b9db-86b91c4d656a" providerId="ADAL" clId="{AB7068A2-66D6-4D2E-967C-8E28AA830114}" dt="2022-10-19T17:20:06.036" v="2312" actId="26606"/>
        <pc:sldMkLst>
          <pc:docMk/>
          <pc:sldMk cId="4272120003" sldId="317"/>
        </pc:sldMkLst>
        <pc:spChg chg="mod">
          <ac:chgData name="Emily J. Kiresich" userId="985c31dd-44a2-4308-b9db-86b91c4d656a" providerId="ADAL" clId="{AB7068A2-66D6-4D2E-967C-8E28AA830114}" dt="2022-10-19T17:20:06.036" v="2312" actId="26606"/>
          <ac:spMkLst>
            <pc:docMk/>
            <pc:sldMk cId="4272120003" sldId="317"/>
            <ac:spMk id="522" creationId="{00000000-0000-0000-0000-000000000000}"/>
          </ac:spMkLst>
        </pc:spChg>
        <pc:spChg chg="mod">
          <ac:chgData name="Emily J. Kiresich" userId="985c31dd-44a2-4308-b9db-86b91c4d656a" providerId="ADAL" clId="{AB7068A2-66D6-4D2E-967C-8E28AA830114}" dt="2022-10-19T17:20:06.036" v="2312" actId="26606"/>
          <ac:spMkLst>
            <pc:docMk/>
            <pc:sldMk cId="4272120003" sldId="317"/>
            <ac:spMk id="523" creationId="{00000000-0000-0000-0000-000000000000}"/>
          </ac:spMkLst>
        </pc:spChg>
        <pc:spChg chg="add">
          <ac:chgData name="Emily J. Kiresich" userId="985c31dd-44a2-4308-b9db-86b91c4d656a" providerId="ADAL" clId="{AB7068A2-66D6-4D2E-967C-8E28AA830114}" dt="2022-10-19T17:20:06.036" v="2312" actId="26606"/>
          <ac:spMkLst>
            <pc:docMk/>
            <pc:sldMk cId="4272120003" sldId="317"/>
            <ac:spMk id="528" creationId="{D0BE3D13-5BE5-4B05-AFCF-2A2E059D29F8}"/>
          </ac:spMkLst>
        </pc:spChg>
        <pc:spChg chg="add">
          <ac:chgData name="Emily J. Kiresich" userId="985c31dd-44a2-4308-b9db-86b91c4d656a" providerId="ADAL" clId="{AB7068A2-66D6-4D2E-967C-8E28AA830114}" dt="2022-10-19T17:20:06.036" v="2312" actId="26606"/>
          <ac:spMkLst>
            <pc:docMk/>
            <pc:sldMk cId="4272120003" sldId="317"/>
            <ac:spMk id="530" creationId="{76562092-3AA7-4EF0-9007-C44F879A1308}"/>
          </ac:spMkLst>
        </pc:spChg>
        <pc:spChg chg="add">
          <ac:chgData name="Emily J. Kiresich" userId="985c31dd-44a2-4308-b9db-86b91c4d656a" providerId="ADAL" clId="{AB7068A2-66D6-4D2E-967C-8E28AA830114}" dt="2022-10-19T17:20:06.036" v="2312" actId="26606"/>
          <ac:spMkLst>
            <pc:docMk/>
            <pc:sldMk cId="4272120003" sldId="317"/>
            <ac:spMk id="532" creationId="{1AC85C80-0175-4214-A13D-03C224658C16}"/>
          </ac:spMkLst>
        </pc:spChg>
        <pc:picChg chg="add">
          <ac:chgData name="Emily J. Kiresich" userId="985c31dd-44a2-4308-b9db-86b91c4d656a" providerId="ADAL" clId="{AB7068A2-66D6-4D2E-967C-8E28AA830114}" dt="2022-10-19T17:20:06.036" v="2312" actId="26606"/>
          <ac:picMkLst>
            <pc:docMk/>
            <pc:sldMk cId="4272120003" sldId="317"/>
            <ac:picMk id="534" creationId="{E60B620B-3E81-4075-BC12-D4FB3E299C70}"/>
          </ac:picMkLst>
        </pc:picChg>
      </pc:sldChg>
      <pc:sldChg chg="addSp modSp add mod setBg setClrOvrMap">
        <pc:chgData name="Emily J. Kiresich" userId="985c31dd-44a2-4308-b9db-86b91c4d656a" providerId="ADAL" clId="{AB7068A2-66D6-4D2E-967C-8E28AA830114}" dt="2022-10-19T17:20:09.948" v="2313" actId="26606"/>
        <pc:sldMkLst>
          <pc:docMk/>
          <pc:sldMk cId="3053010121" sldId="318"/>
        </pc:sldMkLst>
        <pc:spChg chg="mod">
          <ac:chgData name="Emily J. Kiresich" userId="985c31dd-44a2-4308-b9db-86b91c4d656a" providerId="ADAL" clId="{AB7068A2-66D6-4D2E-967C-8E28AA830114}" dt="2022-10-19T17:20:09.948" v="2313" actId="26606"/>
          <ac:spMkLst>
            <pc:docMk/>
            <pc:sldMk cId="3053010121" sldId="318"/>
            <ac:spMk id="529" creationId="{00000000-0000-0000-0000-000000000000}"/>
          </ac:spMkLst>
        </pc:spChg>
        <pc:spChg chg="mod">
          <ac:chgData name="Emily J. Kiresich" userId="985c31dd-44a2-4308-b9db-86b91c4d656a" providerId="ADAL" clId="{AB7068A2-66D6-4D2E-967C-8E28AA830114}" dt="2022-10-19T17:20:09.948" v="2313" actId="26606"/>
          <ac:spMkLst>
            <pc:docMk/>
            <pc:sldMk cId="3053010121" sldId="318"/>
            <ac:spMk id="530" creationId="{00000000-0000-0000-0000-000000000000}"/>
          </ac:spMkLst>
        </pc:spChg>
        <pc:spChg chg="add">
          <ac:chgData name="Emily J. Kiresich" userId="985c31dd-44a2-4308-b9db-86b91c4d656a" providerId="ADAL" clId="{AB7068A2-66D6-4D2E-967C-8E28AA830114}" dt="2022-10-19T17:20:09.948" v="2313" actId="26606"/>
          <ac:spMkLst>
            <pc:docMk/>
            <pc:sldMk cId="3053010121" sldId="318"/>
            <ac:spMk id="535" creationId="{D0BE3D13-5BE5-4B05-AFCF-2A2E059D29F8}"/>
          </ac:spMkLst>
        </pc:spChg>
        <pc:spChg chg="add">
          <ac:chgData name="Emily J. Kiresich" userId="985c31dd-44a2-4308-b9db-86b91c4d656a" providerId="ADAL" clId="{AB7068A2-66D6-4D2E-967C-8E28AA830114}" dt="2022-10-19T17:20:09.948" v="2313" actId="26606"/>
          <ac:spMkLst>
            <pc:docMk/>
            <pc:sldMk cId="3053010121" sldId="318"/>
            <ac:spMk id="537" creationId="{76562092-3AA7-4EF0-9007-C44F879A1308}"/>
          </ac:spMkLst>
        </pc:spChg>
        <pc:spChg chg="add">
          <ac:chgData name="Emily J. Kiresich" userId="985c31dd-44a2-4308-b9db-86b91c4d656a" providerId="ADAL" clId="{AB7068A2-66D6-4D2E-967C-8E28AA830114}" dt="2022-10-19T17:20:09.948" v="2313" actId="26606"/>
          <ac:spMkLst>
            <pc:docMk/>
            <pc:sldMk cId="3053010121" sldId="318"/>
            <ac:spMk id="539" creationId="{1AC85C80-0175-4214-A13D-03C224658C16}"/>
          </ac:spMkLst>
        </pc:spChg>
        <pc:picChg chg="add">
          <ac:chgData name="Emily J. Kiresich" userId="985c31dd-44a2-4308-b9db-86b91c4d656a" providerId="ADAL" clId="{AB7068A2-66D6-4D2E-967C-8E28AA830114}" dt="2022-10-19T17:20:09.948" v="2313" actId="26606"/>
          <ac:picMkLst>
            <pc:docMk/>
            <pc:sldMk cId="3053010121" sldId="318"/>
            <ac:picMk id="541" creationId="{E60B620B-3E81-4075-BC12-D4FB3E299C70}"/>
          </ac:picMkLst>
        </pc:picChg>
      </pc:sldChg>
      <pc:sldChg chg="modSp new mod ord">
        <pc:chgData name="Emily J. Kiresich" userId="985c31dd-44a2-4308-b9db-86b91c4d656a" providerId="ADAL" clId="{AB7068A2-66D6-4D2E-967C-8E28AA830114}" dt="2022-10-19T17:30:07.516" v="2770"/>
        <pc:sldMkLst>
          <pc:docMk/>
          <pc:sldMk cId="2333304209" sldId="319"/>
        </pc:sldMkLst>
        <pc:spChg chg="mod">
          <ac:chgData name="Emily J. Kiresich" userId="985c31dd-44a2-4308-b9db-86b91c4d656a" providerId="ADAL" clId="{AB7068A2-66D6-4D2E-967C-8E28AA830114}" dt="2022-10-19T17:25:33.170" v="2446" actId="20577"/>
          <ac:spMkLst>
            <pc:docMk/>
            <pc:sldMk cId="2333304209" sldId="319"/>
            <ac:spMk id="2" creationId="{6B0B5582-25D7-C089-C8ED-67C06583CBA4}"/>
          </ac:spMkLst>
        </pc:spChg>
        <pc:spChg chg="mod">
          <ac:chgData name="Emily J. Kiresich" userId="985c31dd-44a2-4308-b9db-86b91c4d656a" providerId="ADAL" clId="{AB7068A2-66D6-4D2E-967C-8E28AA830114}" dt="2022-10-19T17:27:09.323" v="2730" actId="20577"/>
          <ac:spMkLst>
            <pc:docMk/>
            <pc:sldMk cId="2333304209" sldId="319"/>
            <ac:spMk id="3" creationId="{88013DC2-59CF-02B7-3A8C-B2CBC1555F74}"/>
          </ac:spMkLst>
        </pc:spChg>
      </pc:sldChg>
      <pc:sldChg chg="addSp modSp new mod setBg addAnim">
        <pc:chgData name="Emily J. Kiresich" userId="985c31dd-44a2-4308-b9db-86b91c4d656a" providerId="ADAL" clId="{AB7068A2-66D6-4D2E-967C-8E28AA830114}" dt="2022-10-19T17:28:50.722" v="2768"/>
        <pc:sldMkLst>
          <pc:docMk/>
          <pc:sldMk cId="3193549588" sldId="320"/>
        </pc:sldMkLst>
        <pc:spChg chg="mod">
          <ac:chgData name="Emily J. Kiresich" userId="985c31dd-44a2-4308-b9db-86b91c4d656a" providerId="ADAL" clId="{AB7068A2-66D6-4D2E-967C-8E28AA830114}" dt="2022-10-19T17:28:50.722" v="2767" actId="26606"/>
          <ac:spMkLst>
            <pc:docMk/>
            <pc:sldMk cId="3193549588" sldId="320"/>
            <ac:spMk id="2" creationId="{1CEF532C-1321-96F9-7BDC-B29E425AA7B3}"/>
          </ac:spMkLst>
        </pc:spChg>
        <pc:spChg chg="mod">
          <ac:chgData name="Emily J. Kiresich" userId="985c31dd-44a2-4308-b9db-86b91c4d656a" providerId="ADAL" clId="{AB7068A2-66D6-4D2E-967C-8E28AA830114}" dt="2022-10-19T17:28:50.722" v="2767" actId="26606"/>
          <ac:spMkLst>
            <pc:docMk/>
            <pc:sldMk cId="3193549588" sldId="320"/>
            <ac:spMk id="3" creationId="{2724681E-0257-01A5-03DF-F8B77F9BCC0E}"/>
          </ac:spMkLst>
        </pc:spChg>
        <pc:spChg chg="add">
          <ac:chgData name="Emily J. Kiresich" userId="985c31dd-44a2-4308-b9db-86b91c4d656a" providerId="ADAL" clId="{AB7068A2-66D6-4D2E-967C-8E28AA830114}" dt="2022-10-19T17:28:50.722" v="2767" actId="26606"/>
          <ac:spMkLst>
            <pc:docMk/>
            <pc:sldMk cId="3193549588" sldId="320"/>
            <ac:spMk id="16" creationId="{90FB7BFA-EBDD-467C-B253-EFA700504181}"/>
          </ac:spMkLst>
        </pc:spChg>
        <pc:spChg chg="add">
          <ac:chgData name="Emily J. Kiresich" userId="985c31dd-44a2-4308-b9db-86b91c4d656a" providerId="ADAL" clId="{AB7068A2-66D6-4D2E-967C-8E28AA830114}" dt="2022-10-19T17:28:50.722" v="2767" actId="26606"/>
          <ac:spMkLst>
            <pc:docMk/>
            <pc:sldMk cId="3193549588" sldId="320"/>
            <ac:spMk id="18" creationId="{23A9D773-2FA9-4E93-A01A-AEECF93EB47D}"/>
          </ac:spMkLst>
        </pc:spChg>
        <pc:spChg chg="add">
          <ac:chgData name="Emily J. Kiresich" userId="985c31dd-44a2-4308-b9db-86b91c4d656a" providerId="ADAL" clId="{AB7068A2-66D6-4D2E-967C-8E28AA830114}" dt="2022-10-19T17:28:50.722" v="2767" actId="26606"/>
          <ac:spMkLst>
            <pc:docMk/>
            <pc:sldMk cId="3193549588" sldId="320"/>
            <ac:spMk id="20" creationId="{694E884E-CFA2-4B31-8157-DA73B884632B}"/>
          </ac:spMkLst>
        </pc:spChg>
        <pc:spChg chg="add">
          <ac:chgData name="Emily J. Kiresich" userId="985c31dd-44a2-4308-b9db-86b91c4d656a" providerId="ADAL" clId="{AB7068A2-66D6-4D2E-967C-8E28AA830114}" dt="2022-10-19T17:28:50.722" v="2767" actId="26606"/>
          <ac:spMkLst>
            <pc:docMk/>
            <pc:sldMk cId="3193549588" sldId="320"/>
            <ac:spMk id="22" creationId="{3655E855-74FA-4AD3-B859-2488383A9DAF}"/>
          </ac:spMkLst>
        </pc:spChg>
        <pc:spChg chg="add">
          <ac:chgData name="Emily J. Kiresich" userId="985c31dd-44a2-4308-b9db-86b91c4d656a" providerId="ADAL" clId="{AB7068A2-66D6-4D2E-967C-8E28AA830114}" dt="2022-10-19T17:28:50.722" v="2767" actId="26606"/>
          <ac:spMkLst>
            <pc:docMk/>
            <pc:sldMk cId="3193549588" sldId="320"/>
            <ac:spMk id="24" creationId="{2E91CD00-2EAB-4689-A44A-C4687605E1D2}"/>
          </ac:spMkLst>
        </pc:spChg>
        <pc:spChg chg="add">
          <ac:chgData name="Emily J. Kiresich" userId="985c31dd-44a2-4308-b9db-86b91c4d656a" providerId="ADAL" clId="{AB7068A2-66D6-4D2E-967C-8E28AA830114}" dt="2022-10-19T17:28:50.722" v="2767" actId="26606"/>
          <ac:spMkLst>
            <pc:docMk/>
            <pc:sldMk cId="3193549588" sldId="320"/>
            <ac:spMk id="26" creationId="{CE4E23EB-7D1F-4223-8BC1-FB83F69F205D}"/>
          </ac:spMkLst>
        </pc:spChg>
        <pc:spChg chg="add">
          <ac:chgData name="Emily J. Kiresich" userId="985c31dd-44a2-4308-b9db-86b91c4d656a" providerId="ADAL" clId="{AB7068A2-66D6-4D2E-967C-8E28AA830114}" dt="2022-10-19T17:28:50.722" v="2767" actId="26606"/>
          <ac:spMkLst>
            <pc:docMk/>
            <pc:sldMk cId="3193549588" sldId="320"/>
            <ac:spMk id="32" creationId="{62E5A367-0F56-4156-A2AE-FAD07299AC02}"/>
          </ac:spMkLst>
        </pc:spChg>
        <pc:spChg chg="add">
          <ac:chgData name="Emily J. Kiresich" userId="985c31dd-44a2-4308-b9db-86b91c4d656a" providerId="ADAL" clId="{AB7068A2-66D6-4D2E-967C-8E28AA830114}" dt="2022-10-19T17:28:50.722" v="2767" actId="26606"/>
          <ac:spMkLst>
            <pc:docMk/>
            <pc:sldMk cId="3193549588" sldId="320"/>
            <ac:spMk id="34" creationId="{E1AAEB5E-C547-4C88-B0D8-F24BE79FD128}"/>
          </ac:spMkLst>
        </pc:spChg>
        <pc:spChg chg="add">
          <ac:chgData name="Emily J. Kiresich" userId="985c31dd-44a2-4308-b9db-86b91c4d656a" providerId="ADAL" clId="{AB7068A2-66D6-4D2E-967C-8E28AA830114}" dt="2022-10-19T17:28:50.722" v="2767" actId="26606"/>
          <ac:spMkLst>
            <pc:docMk/>
            <pc:sldMk cId="3193549588" sldId="320"/>
            <ac:spMk id="36" creationId="{EB74DCE7-E922-457A-88B0-4299A3DA6871}"/>
          </ac:spMkLst>
        </pc:spChg>
        <pc:spChg chg="add">
          <ac:chgData name="Emily J. Kiresich" userId="985c31dd-44a2-4308-b9db-86b91c4d656a" providerId="ADAL" clId="{AB7068A2-66D6-4D2E-967C-8E28AA830114}" dt="2022-10-19T17:28:50.722" v="2767" actId="26606"/>
          <ac:spMkLst>
            <pc:docMk/>
            <pc:sldMk cId="3193549588" sldId="320"/>
            <ac:spMk id="38" creationId="{047B410D-C384-4834-95F7-EFE768C43941}"/>
          </ac:spMkLst>
        </pc:spChg>
        <pc:picChg chg="add mod ord">
          <ac:chgData name="Emily J. Kiresich" userId="985c31dd-44a2-4308-b9db-86b91c4d656a" providerId="ADAL" clId="{AB7068A2-66D6-4D2E-967C-8E28AA830114}" dt="2022-10-19T17:28:50.722" v="2767" actId="26606"/>
          <ac:picMkLst>
            <pc:docMk/>
            <pc:sldMk cId="3193549588" sldId="320"/>
            <ac:picMk id="5" creationId="{55592E58-1182-12F1-A672-CA68F34B4121}"/>
          </ac:picMkLst>
        </pc:picChg>
        <pc:picChg chg="add mod">
          <ac:chgData name="Emily J. Kiresich" userId="985c31dd-44a2-4308-b9db-86b91c4d656a" providerId="ADAL" clId="{AB7068A2-66D6-4D2E-967C-8E28AA830114}" dt="2022-10-19T17:28:50.722" v="2767" actId="26606"/>
          <ac:picMkLst>
            <pc:docMk/>
            <pc:sldMk cId="3193549588" sldId="320"/>
            <ac:picMk id="7" creationId="{A111D0BC-9666-8828-112E-A78E620A6DEA}"/>
          </ac:picMkLst>
        </pc:picChg>
        <pc:picChg chg="add">
          <ac:chgData name="Emily J. Kiresich" userId="985c31dd-44a2-4308-b9db-86b91c4d656a" providerId="ADAL" clId="{AB7068A2-66D6-4D2E-967C-8E28AA830114}" dt="2022-10-19T17:28:50.722" v="2767" actId="26606"/>
          <ac:picMkLst>
            <pc:docMk/>
            <pc:sldMk cId="3193549588" sldId="320"/>
            <ac:picMk id="12" creationId="{B1395C1E-2648-4FFC-AC7C-2C170835181E}"/>
          </ac:picMkLst>
        </pc:picChg>
        <pc:picChg chg="add">
          <ac:chgData name="Emily J. Kiresich" userId="985c31dd-44a2-4308-b9db-86b91c4d656a" providerId="ADAL" clId="{AB7068A2-66D6-4D2E-967C-8E28AA830114}" dt="2022-10-19T17:28:50.722" v="2767" actId="26606"/>
          <ac:picMkLst>
            <pc:docMk/>
            <pc:sldMk cId="3193549588" sldId="320"/>
            <ac:picMk id="14" creationId="{1C7379FE-10D6-4FEA-BEA3-5E2034A44C82}"/>
          </ac:picMkLst>
        </pc:picChg>
        <pc:picChg chg="add">
          <ac:chgData name="Emily J. Kiresich" userId="985c31dd-44a2-4308-b9db-86b91c4d656a" providerId="ADAL" clId="{AB7068A2-66D6-4D2E-967C-8E28AA830114}" dt="2022-10-19T17:28:50.722" v="2767" actId="26606"/>
          <ac:picMkLst>
            <pc:docMk/>
            <pc:sldMk cId="3193549588" sldId="320"/>
            <ac:picMk id="28" creationId="{B2698634-69E1-4F09-BCF7-366A5A5C4F5F}"/>
          </ac:picMkLst>
        </pc:picChg>
        <pc:picChg chg="add">
          <ac:chgData name="Emily J. Kiresich" userId="985c31dd-44a2-4308-b9db-86b91c4d656a" providerId="ADAL" clId="{AB7068A2-66D6-4D2E-967C-8E28AA830114}" dt="2022-10-19T17:28:50.722" v="2767" actId="26606"/>
          <ac:picMkLst>
            <pc:docMk/>
            <pc:sldMk cId="3193549588" sldId="320"/>
            <ac:picMk id="30" creationId="{3675C6A3-66C2-4CB7-AC7E-F274B7277EEC}"/>
          </ac:picMkLst>
        </pc:picChg>
      </pc:sldChg>
    </pc:docChg>
  </pc:docChgLst>
  <pc:docChgLst>
    <pc:chgData name="Emily J. Kiresich" userId="985c31dd-44a2-4308-b9db-86b91c4d656a" providerId="ADAL" clId="{1F3127E1-EFB9-40A8-8F33-7F427925199D}"/>
    <pc:docChg chg="custSel modSld">
      <pc:chgData name="Emily J. Kiresich" userId="985c31dd-44a2-4308-b9db-86b91c4d656a" providerId="ADAL" clId="{1F3127E1-EFB9-40A8-8F33-7F427925199D}" dt="2023-02-07T01:00:37.714" v="8" actId="403"/>
      <pc:docMkLst>
        <pc:docMk/>
      </pc:docMkLst>
      <pc:sldChg chg="addSp modSp mod setBg">
        <pc:chgData name="Emily J. Kiresich" userId="985c31dd-44a2-4308-b9db-86b91c4d656a" providerId="ADAL" clId="{1F3127E1-EFB9-40A8-8F33-7F427925199D}" dt="2023-02-07T01:00:37.714" v="8" actId="403"/>
        <pc:sldMkLst>
          <pc:docMk/>
          <pc:sldMk cId="1773301348" sldId="330"/>
        </pc:sldMkLst>
        <pc:spChg chg="mod">
          <ac:chgData name="Emily J. Kiresich" userId="985c31dd-44a2-4308-b9db-86b91c4d656a" providerId="ADAL" clId="{1F3127E1-EFB9-40A8-8F33-7F427925199D}" dt="2023-02-07T01:00:25.382" v="1" actId="26606"/>
          <ac:spMkLst>
            <pc:docMk/>
            <pc:sldMk cId="1773301348" sldId="330"/>
            <ac:spMk id="2" creationId="{46120E84-B66D-466B-B107-59690A449A9E}"/>
          </ac:spMkLst>
        </pc:spChg>
        <pc:spChg chg="mod">
          <ac:chgData name="Emily J. Kiresich" userId="985c31dd-44a2-4308-b9db-86b91c4d656a" providerId="ADAL" clId="{1F3127E1-EFB9-40A8-8F33-7F427925199D}" dt="2023-02-07T01:00:37.714" v="8" actId="403"/>
          <ac:spMkLst>
            <pc:docMk/>
            <pc:sldMk cId="1773301348" sldId="330"/>
            <ac:spMk id="4" creationId="{5F909350-F45C-4F28-B12F-3801C4BCDCD2}"/>
          </ac:spMkLst>
        </pc:spChg>
        <pc:spChg chg="add">
          <ac:chgData name="Emily J. Kiresich" userId="985c31dd-44a2-4308-b9db-86b91c4d656a" providerId="ADAL" clId="{1F3127E1-EFB9-40A8-8F33-7F427925199D}" dt="2023-02-07T01:00:25.382" v="1" actId="26606"/>
          <ac:spMkLst>
            <pc:docMk/>
            <pc:sldMk cId="1773301348" sldId="330"/>
            <ac:spMk id="13" creationId="{7BA5DE79-30D1-4A10-8DB9-0A6E523A9723}"/>
          </ac:spMkLst>
        </pc:spChg>
        <pc:spChg chg="add">
          <ac:chgData name="Emily J. Kiresich" userId="985c31dd-44a2-4308-b9db-86b91c4d656a" providerId="ADAL" clId="{1F3127E1-EFB9-40A8-8F33-7F427925199D}" dt="2023-02-07T01:00:25.382" v="1" actId="26606"/>
          <ac:spMkLst>
            <pc:docMk/>
            <pc:sldMk cId="1773301348" sldId="330"/>
            <ac:spMk id="15" creationId="{9ABD0D63-D23F-4AE7-8270-4185EF9C1C25}"/>
          </ac:spMkLst>
        </pc:spChg>
        <pc:spChg chg="add">
          <ac:chgData name="Emily J. Kiresich" userId="985c31dd-44a2-4308-b9db-86b91c4d656a" providerId="ADAL" clId="{1F3127E1-EFB9-40A8-8F33-7F427925199D}" dt="2023-02-07T01:00:25.382" v="1" actId="26606"/>
          <ac:spMkLst>
            <pc:docMk/>
            <pc:sldMk cId="1773301348" sldId="330"/>
            <ac:spMk id="17" creationId="{D5B0B43F-2CE7-4C6C-BABC-EE342B32827C}"/>
          </ac:spMkLst>
        </pc:spChg>
        <pc:spChg chg="add">
          <ac:chgData name="Emily J. Kiresich" userId="985c31dd-44a2-4308-b9db-86b91c4d656a" providerId="ADAL" clId="{1F3127E1-EFB9-40A8-8F33-7F427925199D}" dt="2023-02-07T01:00:25.382" v="1" actId="26606"/>
          <ac:spMkLst>
            <pc:docMk/>
            <pc:sldMk cId="1773301348" sldId="330"/>
            <ac:spMk id="19" creationId="{85459F07-63F9-48CF-B725-A873C4BC3650}"/>
          </ac:spMkLst>
        </pc:spChg>
        <pc:spChg chg="add">
          <ac:chgData name="Emily J. Kiresich" userId="985c31dd-44a2-4308-b9db-86b91c4d656a" providerId="ADAL" clId="{1F3127E1-EFB9-40A8-8F33-7F427925199D}" dt="2023-02-07T01:00:25.382" v="1" actId="26606"/>
          <ac:spMkLst>
            <pc:docMk/>
            <pc:sldMk cId="1773301348" sldId="330"/>
            <ac:spMk id="21" creationId="{14B83E1E-DAC1-4851-84FF-D6FE1649DE0B}"/>
          </ac:spMkLst>
        </pc:spChg>
        <pc:spChg chg="add">
          <ac:chgData name="Emily J. Kiresich" userId="985c31dd-44a2-4308-b9db-86b91c4d656a" providerId="ADAL" clId="{1F3127E1-EFB9-40A8-8F33-7F427925199D}" dt="2023-02-07T01:00:25.382" v="1" actId="26606"/>
          <ac:spMkLst>
            <pc:docMk/>
            <pc:sldMk cId="1773301348" sldId="330"/>
            <ac:spMk id="23" creationId="{8F3CF990-ACB8-443A-BB74-D36EC8A00B02}"/>
          </ac:spMkLst>
        </pc:spChg>
        <pc:spChg chg="add">
          <ac:chgData name="Emily J. Kiresich" userId="985c31dd-44a2-4308-b9db-86b91c4d656a" providerId="ADAL" clId="{1F3127E1-EFB9-40A8-8F33-7F427925199D}" dt="2023-02-07T01:00:25.382" v="1" actId="26606"/>
          <ac:spMkLst>
            <pc:docMk/>
            <pc:sldMk cId="1773301348" sldId="330"/>
            <ac:spMk id="25" creationId="{2601900C-265D-4146-A578-477541E3DF28}"/>
          </ac:spMkLst>
        </pc:spChg>
        <pc:spChg chg="add">
          <ac:chgData name="Emily J. Kiresich" userId="985c31dd-44a2-4308-b9db-86b91c4d656a" providerId="ADAL" clId="{1F3127E1-EFB9-40A8-8F33-7F427925199D}" dt="2023-02-07T01:00:25.382" v="1" actId="26606"/>
          <ac:spMkLst>
            <pc:docMk/>
            <pc:sldMk cId="1773301348" sldId="330"/>
            <ac:spMk id="29" creationId="{65F94F98-3A57-49AA-838E-91AAF600B6EE}"/>
          </ac:spMkLst>
        </pc:spChg>
        <pc:spChg chg="add">
          <ac:chgData name="Emily J. Kiresich" userId="985c31dd-44a2-4308-b9db-86b91c4d656a" providerId="ADAL" clId="{1F3127E1-EFB9-40A8-8F33-7F427925199D}" dt="2023-02-07T01:00:25.382" v="1" actId="26606"/>
          <ac:spMkLst>
            <pc:docMk/>
            <pc:sldMk cId="1773301348" sldId="330"/>
            <ac:spMk id="33" creationId="{41F8C064-2DC5-4758-B49C-76BFF64052AF}"/>
          </ac:spMkLst>
        </pc:spChg>
        <pc:spChg chg="add">
          <ac:chgData name="Emily J. Kiresich" userId="985c31dd-44a2-4308-b9db-86b91c4d656a" providerId="ADAL" clId="{1F3127E1-EFB9-40A8-8F33-7F427925199D}" dt="2023-02-07T01:00:25.382" v="1" actId="26606"/>
          <ac:spMkLst>
            <pc:docMk/>
            <pc:sldMk cId="1773301348" sldId="330"/>
            <ac:spMk id="35" creationId="{FBD68200-BC03-4015-860B-CD5C30CD76B8}"/>
          </ac:spMkLst>
        </pc:spChg>
        <pc:spChg chg="add">
          <ac:chgData name="Emily J. Kiresich" userId="985c31dd-44a2-4308-b9db-86b91c4d656a" providerId="ADAL" clId="{1F3127E1-EFB9-40A8-8F33-7F427925199D}" dt="2023-02-07T01:00:25.382" v="1" actId="26606"/>
          <ac:spMkLst>
            <pc:docMk/>
            <pc:sldMk cId="1773301348" sldId="330"/>
            <ac:spMk id="37" creationId="{A0B5529D-5CAA-4BF2-B5C9-34705E7661F9}"/>
          </ac:spMkLst>
        </pc:spChg>
        <pc:spChg chg="add">
          <ac:chgData name="Emily J. Kiresich" userId="985c31dd-44a2-4308-b9db-86b91c4d656a" providerId="ADAL" clId="{1F3127E1-EFB9-40A8-8F33-7F427925199D}" dt="2023-02-07T01:00:25.382" v="1" actId="26606"/>
          <ac:spMkLst>
            <pc:docMk/>
            <pc:sldMk cId="1773301348" sldId="330"/>
            <ac:spMk id="39" creationId="{332A6F87-AC28-4AA8-B8A6-AEBC67BD0D64}"/>
          </ac:spMkLst>
        </pc:spChg>
        <pc:picChg chg="add">
          <ac:chgData name="Emily J. Kiresich" userId="985c31dd-44a2-4308-b9db-86b91c4d656a" providerId="ADAL" clId="{1F3127E1-EFB9-40A8-8F33-7F427925199D}" dt="2023-02-07T01:00:25.382" v="1" actId="26606"/>
          <ac:picMkLst>
            <pc:docMk/>
            <pc:sldMk cId="1773301348" sldId="330"/>
            <ac:picMk id="9" creationId="{3DBBA26C-89C3-411F-9753-606A413F89AF}"/>
          </ac:picMkLst>
        </pc:picChg>
        <pc:picChg chg="add">
          <ac:chgData name="Emily J. Kiresich" userId="985c31dd-44a2-4308-b9db-86b91c4d656a" providerId="ADAL" clId="{1F3127E1-EFB9-40A8-8F33-7F427925199D}" dt="2023-02-07T01:00:25.382" v="1" actId="26606"/>
          <ac:picMkLst>
            <pc:docMk/>
            <pc:sldMk cId="1773301348" sldId="330"/>
            <ac:picMk id="11" creationId="{EEAD2215-6311-4D1C-B6B5-F57CB6BFCBCA}"/>
          </ac:picMkLst>
        </pc:picChg>
        <pc:picChg chg="add">
          <ac:chgData name="Emily J. Kiresich" userId="985c31dd-44a2-4308-b9db-86b91c4d656a" providerId="ADAL" clId="{1F3127E1-EFB9-40A8-8F33-7F427925199D}" dt="2023-02-07T01:00:25.382" v="1" actId="26606"/>
          <ac:picMkLst>
            <pc:docMk/>
            <pc:sldMk cId="1773301348" sldId="330"/>
            <ac:picMk id="27" creationId="{00B98862-BEE1-44FB-A335-A1B9106B445E}"/>
          </ac:picMkLst>
        </pc:picChg>
        <pc:picChg chg="add">
          <ac:chgData name="Emily J. Kiresich" userId="985c31dd-44a2-4308-b9db-86b91c4d656a" providerId="ADAL" clId="{1F3127E1-EFB9-40A8-8F33-7F427925199D}" dt="2023-02-07T01:00:25.382" v="1" actId="26606"/>
          <ac:picMkLst>
            <pc:docMk/>
            <pc:sldMk cId="1773301348" sldId="330"/>
            <ac:picMk id="31" creationId="{7185CF21-0594-48C0-9F3E-254D6BCE9D9B}"/>
          </ac:picMkLst>
        </pc:picChg>
      </pc:sldChg>
    </pc:docChg>
  </pc:docChgLst>
  <pc:docChgLst>
    <pc:chgData name="Kellene Anne Isom" userId="e4dc1436-5db0-4aaa-a2e2-d5f1f9a6d470" providerId="ADAL" clId="{4B5B9491-7631-4066-ABDC-CCA4B68F32D2}"/>
    <pc:docChg chg="custSel modSld">
      <pc:chgData name="Kellene Anne Isom" userId="e4dc1436-5db0-4aaa-a2e2-d5f1f9a6d470" providerId="ADAL" clId="{4B5B9491-7631-4066-ABDC-CCA4B68F32D2}" dt="2023-11-02T05:24:22.092" v="4" actId="313"/>
      <pc:docMkLst>
        <pc:docMk/>
      </pc:docMkLst>
      <pc:sldChg chg="modSp mod">
        <pc:chgData name="Kellene Anne Isom" userId="e4dc1436-5db0-4aaa-a2e2-d5f1f9a6d470" providerId="ADAL" clId="{4B5B9491-7631-4066-ABDC-CCA4B68F32D2}" dt="2023-11-02T05:23:19.972" v="0" actId="6549"/>
        <pc:sldMkLst>
          <pc:docMk/>
          <pc:sldMk cId="0" sldId="260"/>
        </pc:sldMkLst>
        <pc:spChg chg="mod">
          <ac:chgData name="Kellene Anne Isom" userId="e4dc1436-5db0-4aaa-a2e2-d5f1f9a6d470" providerId="ADAL" clId="{4B5B9491-7631-4066-ABDC-CCA4B68F32D2}" dt="2023-11-02T05:23:19.972" v="0" actId="6549"/>
          <ac:spMkLst>
            <pc:docMk/>
            <pc:sldMk cId="0" sldId="260"/>
            <ac:spMk id="265" creationId="{00000000-0000-0000-0000-000000000000}"/>
          </ac:spMkLst>
        </pc:spChg>
      </pc:sldChg>
      <pc:sldChg chg="modSp mod">
        <pc:chgData name="Kellene Anne Isom" userId="e4dc1436-5db0-4aaa-a2e2-d5f1f9a6d470" providerId="ADAL" clId="{4B5B9491-7631-4066-ABDC-CCA4B68F32D2}" dt="2023-11-02T05:23:41.140" v="1" actId="20577"/>
        <pc:sldMkLst>
          <pc:docMk/>
          <pc:sldMk cId="0" sldId="294"/>
        </pc:sldMkLst>
        <pc:spChg chg="mod">
          <ac:chgData name="Kellene Anne Isom" userId="e4dc1436-5db0-4aaa-a2e2-d5f1f9a6d470" providerId="ADAL" clId="{4B5B9491-7631-4066-ABDC-CCA4B68F32D2}" dt="2023-11-02T05:23:41.140" v="1" actId="20577"/>
          <ac:spMkLst>
            <pc:docMk/>
            <pc:sldMk cId="0" sldId="294"/>
            <ac:spMk id="272" creationId="{00000000-0000-0000-0000-000000000000}"/>
          </ac:spMkLst>
        </pc:spChg>
      </pc:sldChg>
      <pc:sldChg chg="modSp mod">
        <pc:chgData name="Kellene Anne Isom" userId="e4dc1436-5db0-4aaa-a2e2-d5f1f9a6d470" providerId="ADAL" clId="{4B5B9491-7631-4066-ABDC-CCA4B68F32D2}" dt="2023-11-02T05:24:09.637" v="3" actId="6549"/>
        <pc:sldMkLst>
          <pc:docMk/>
          <pc:sldMk cId="1618357811" sldId="333"/>
        </pc:sldMkLst>
        <pc:spChg chg="mod">
          <ac:chgData name="Kellene Anne Isom" userId="e4dc1436-5db0-4aaa-a2e2-d5f1f9a6d470" providerId="ADAL" clId="{4B5B9491-7631-4066-ABDC-CCA4B68F32D2}" dt="2023-11-02T05:24:09.637" v="3" actId="6549"/>
          <ac:spMkLst>
            <pc:docMk/>
            <pc:sldMk cId="1618357811" sldId="333"/>
            <ac:spMk id="272" creationId="{00000000-0000-0000-0000-000000000000}"/>
          </ac:spMkLst>
        </pc:spChg>
      </pc:sldChg>
      <pc:sldChg chg="modSp mod">
        <pc:chgData name="Kellene Anne Isom" userId="e4dc1436-5db0-4aaa-a2e2-d5f1f9a6d470" providerId="ADAL" clId="{4B5B9491-7631-4066-ABDC-CCA4B68F32D2}" dt="2023-11-02T05:24:22.092" v="4" actId="313"/>
        <pc:sldMkLst>
          <pc:docMk/>
          <pc:sldMk cId="2560553163" sldId="334"/>
        </pc:sldMkLst>
        <pc:spChg chg="mod">
          <ac:chgData name="Kellene Anne Isom" userId="e4dc1436-5db0-4aaa-a2e2-d5f1f9a6d470" providerId="ADAL" clId="{4B5B9491-7631-4066-ABDC-CCA4B68F32D2}" dt="2023-11-02T05:24:22.092" v="4" actId="313"/>
          <ac:spMkLst>
            <pc:docMk/>
            <pc:sldMk cId="2560553163" sldId="334"/>
            <ac:spMk id="272" creationId="{00000000-0000-0000-0000-000000000000}"/>
          </ac:spMkLst>
        </pc:spChg>
      </pc:sldChg>
    </pc:docChg>
  </pc:docChgLst>
  <pc:docChgLst>
    <pc:chgData name="Emily Kiresich" userId="985c31dd-44a2-4308-b9db-86b91c4d656a" providerId="ADAL" clId="{40E732A8-6D64-49FE-A362-24C0F1D61D2F}"/>
    <pc:docChg chg="custSel addSld delSld modSld">
      <pc:chgData name="Emily Kiresich" userId="985c31dd-44a2-4308-b9db-86b91c4d656a" providerId="ADAL" clId="{40E732A8-6D64-49FE-A362-24C0F1D61D2F}" dt="2023-10-13T18:05:12.551" v="1157" actId="122"/>
      <pc:docMkLst>
        <pc:docMk/>
      </pc:docMkLst>
      <pc:sldChg chg="modSp">
        <pc:chgData name="Emily Kiresich" userId="985c31dd-44a2-4308-b9db-86b91c4d656a" providerId="ADAL" clId="{40E732A8-6D64-49FE-A362-24C0F1D61D2F}" dt="2023-10-13T17:47:53.425" v="3" actId="20577"/>
        <pc:sldMkLst>
          <pc:docMk/>
          <pc:sldMk cId="531247187" sldId="256"/>
        </pc:sldMkLst>
        <pc:spChg chg="mod">
          <ac:chgData name="Emily Kiresich" userId="985c31dd-44a2-4308-b9db-86b91c4d656a" providerId="ADAL" clId="{40E732A8-6D64-49FE-A362-24C0F1D61D2F}" dt="2023-10-13T17:47:53.425" v="3" actId="20577"/>
          <ac:spMkLst>
            <pc:docMk/>
            <pc:sldMk cId="531247187" sldId="256"/>
            <ac:spMk id="8" creationId="{57FFE273-805C-47CC-98BD-C63CD14BF635}"/>
          </ac:spMkLst>
        </pc:spChg>
      </pc:sldChg>
      <pc:sldChg chg="modSp mod">
        <pc:chgData name="Emily Kiresich" userId="985c31dd-44a2-4308-b9db-86b91c4d656a" providerId="ADAL" clId="{40E732A8-6D64-49FE-A362-24C0F1D61D2F}" dt="2023-10-13T17:52:06.202" v="264" actId="20577"/>
        <pc:sldMkLst>
          <pc:docMk/>
          <pc:sldMk cId="0" sldId="257"/>
        </pc:sldMkLst>
        <pc:spChg chg="mod">
          <ac:chgData name="Emily Kiresich" userId="985c31dd-44a2-4308-b9db-86b91c4d656a" providerId="ADAL" clId="{40E732A8-6D64-49FE-A362-24C0F1D61D2F}" dt="2023-10-13T17:52:06.202" v="264" actId="20577"/>
          <ac:spMkLst>
            <pc:docMk/>
            <pc:sldMk cId="0" sldId="257"/>
            <ac:spMk id="236" creationId="{00000000-0000-0000-0000-000000000000}"/>
          </ac:spMkLst>
        </pc:spChg>
      </pc:sldChg>
      <pc:sldChg chg="addSp delSp modSp mod setBg">
        <pc:chgData name="Emily Kiresich" userId="985c31dd-44a2-4308-b9db-86b91c4d656a" providerId="ADAL" clId="{40E732A8-6D64-49FE-A362-24C0F1D61D2F}" dt="2023-10-13T17:51:47.756" v="206" actId="403"/>
        <pc:sldMkLst>
          <pc:docMk/>
          <pc:sldMk cId="0" sldId="259"/>
        </pc:sldMkLst>
        <pc:spChg chg="add mod">
          <ac:chgData name="Emily Kiresich" userId="985c31dd-44a2-4308-b9db-86b91c4d656a" providerId="ADAL" clId="{40E732A8-6D64-49FE-A362-24C0F1D61D2F}" dt="2023-10-13T17:51:47.756" v="206" actId="403"/>
          <ac:spMkLst>
            <pc:docMk/>
            <pc:sldMk cId="0" sldId="259"/>
            <ac:spMk id="3" creationId="{26F09E78-6FF3-D925-48B0-A2267AE3E4A7}"/>
          </ac:spMkLst>
        </pc:spChg>
        <pc:spChg chg="mod">
          <ac:chgData name="Emily Kiresich" userId="985c31dd-44a2-4308-b9db-86b91c4d656a" providerId="ADAL" clId="{40E732A8-6D64-49FE-A362-24C0F1D61D2F}" dt="2023-10-13T17:51:42.425" v="205" actId="14100"/>
          <ac:spMkLst>
            <pc:docMk/>
            <pc:sldMk cId="0" sldId="259"/>
            <ac:spMk id="249" creationId="{00000000-0000-0000-0000-000000000000}"/>
          </ac:spMkLst>
        </pc:spChg>
        <pc:spChg chg="add del">
          <ac:chgData name="Emily Kiresich" userId="985c31dd-44a2-4308-b9db-86b91c4d656a" providerId="ADAL" clId="{40E732A8-6D64-49FE-A362-24C0F1D61D2F}" dt="2023-10-13T17:51:23.976" v="198" actId="26606"/>
          <ac:spMkLst>
            <pc:docMk/>
            <pc:sldMk cId="0" sldId="259"/>
            <ac:spMk id="259" creationId="{A683DBC4-DF1F-47B4-A427-3A02BF6FCA01}"/>
          </ac:spMkLst>
        </pc:spChg>
        <pc:spChg chg="add del">
          <ac:chgData name="Emily Kiresich" userId="985c31dd-44a2-4308-b9db-86b91c4d656a" providerId="ADAL" clId="{40E732A8-6D64-49FE-A362-24C0F1D61D2F}" dt="2023-10-13T17:51:23.976" v="198" actId="26606"/>
          <ac:spMkLst>
            <pc:docMk/>
            <pc:sldMk cId="0" sldId="259"/>
            <ac:spMk id="262" creationId="{C9206E69-8320-4953-8527-D4C926A4632A}"/>
          </ac:spMkLst>
        </pc:spChg>
        <pc:spChg chg="add del">
          <ac:chgData name="Emily Kiresich" userId="985c31dd-44a2-4308-b9db-86b91c4d656a" providerId="ADAL" clId="{40E732A8-6D64-49FE-A362-24C0F1D61D2F}" dt="2023-10-13T17:51:23.976" v="198" actId="26606"/>
          <ac:spMkLst>
            <pc:docMk/>
            <pc:sldMk cId="0" sldId="259"/>
            <ac:spMk id="264" creationId="{EFB0BA3C-4542-415C-9AD5-4A65B973D493}"/>
          </ac:spMkLst>
        </pc:spChg>
        <pc:spChg chg="add del">
          <ac:chgData name="Emily Kiresich" userId="985c31dd-44a2-4308-b9db-86b91c4d656a" providerId="ADAL" clId="{40E732A8-6D64-49FE-A362-24C0F1D61D2F}" dt="2023-10-13T17:51:23.976" v="198" actId="26606"/>
          <ac:spMkLst>
            <pc:docMk/>
            <pc:sldMk cId="0" sldId="259"/>
            <ac:spMk id="266" creationId="{D3FCC301-B2A8-4BFA-8ADD-314A8AC885CE}"/>
          </ac:spMkLst>
        </pc:spChg>
        <pc:spChg chg="add del">
          <ac:chgData name="Emily Kiresich" userId="985c31dd-44a2-4308-b9db-86b91c4d656a" providerId="ADAL" clId="{40E732A8-6D64-49FE-A362-24C0F1D61D2F}" dt="2023-10-13T17:51:23.976" v="198" actId="26606"/>
          <ac:spMkLst>
            <pc:docMk/>
            <pc:sldMk cId="0" sldId="259"/>
            <ac:spMk id="268" creationId="{341BA995-C21C-4D29-BE49-3CBE5718953D}"/>
          </ac:spMkLst>
        </pc:spChg>
        <pc:spChg chg="add del">
          <ac:chgData name="Emily Kiresich" userId="985c31dd-44a2-4308-b9db-86b91c4d656a" providerId="ADAL" clId="{40E732A8-6D64-49FE-A362-24C0F1D61D2F}" dt="2023-10-13T17:51:23.976" v="198" actId="26606"/>
          <ac:spMkLst>
            <pc:docMk/>
            <pc:sldMk cId="0" sldId="259"/>
            <ac:spMk id="270" creationId="{F6B63D7C-DA20-4B10-8164-8F1ACA90EED7}"/>
          </ac:spMkLst>
        </pc:spChg>
        <pc:spChg chg="add del">
          <ac:chgData name="Emily Kiresich" userId="985c31dd-44a2-4308-b9db-86b91c4d656a" providerId="ADAL" clId="{40E732A8-6D64-49FE-A362-24C0F1D61D2F}" dt="2023-10-13T17:51:23.976" v="198" actId="26606"/>
          <ac:spMkLst>
            <pc:docMk/>
            <pc:sldMk cId="0" sldId="259"/>
            <ac:spMk id="272" creationId="{BCEB1DFB-E9D4-4418-85B6-90079F889483}"/>
          </ac:spMkLst>
        </pc:spChg>
        <pc:spChg chg="add">
          <ac:chgData name="Emily Kiresich" userId="985c31dd-44a2-4308-b9db-86b91c4d656a" providerId="ADAL" clId="{40E732A8-6D64-49FE-A362-24C0F1D61D2F}" dt="2023-10-13T17:51:23.976" v="198" actId="26606"/>
          <ac:spMkLst>
            <pc:docMk/>
            <pc:sldMk cId="0" sldId="259"/>
            <ac:spMk id="277" creationId="{624A1565-B7E1-4C59-84A2-5831F11608D7}"/>
          </ac:spMkLst>
        </pc:spChg>
        <pc:spChg chg="add">
          <ac:chgData name="Emily Kiresich" userId="985c31dd-44a2-4308-b9db-86b91c4d656a" providerId="ADAL" clId="{40E732A8-6D64-49FE-A362-24C0F1D61D2F}" dt="2023-10-13T17:51:23.976" v="198" actId="26606"/>
          <ac:spMkLst>
            <pc:docMk/>
            <pc:sldMk cId="0" sldId="259"/>
            <ac:spMk id="283" creationId="{EE04A24D-ECF7-4024-BAC2-981BA69CF65C}"/>
          </ac:spMkLst>
        </pc:spChg>
        <pc:spChg chg="add">
          <ac:chgData name="Emily Kiresich" userId="985c31dd-44a2-4308-b9db-86b91c4d656a" providerId="ADAL" clId="{40E732A8-6D64-49FE-A362-24C0F1D61D2F}" dt="2023-10-13T17:51:23.976" v="198" actId="26606"/>
          <ac:spMkLst>
            <pc:docMk/>
            <pc:sldMk cId="0" sldId="259"/>
            <ac:spMk id="285" creationId="{F1C3D135-9831-45A9-8FBE-2A2548C87BCE}"/>
          </ac:spMkLst>
        </pc:spChg>
        <pc:spChg chg="add">
          <ac:chgData name="Emily Kiresich" userId="985c31dd-44a2-4308-b9db-86b91c4d656a" providerId="ADAL" clId="{40E732A8-6D64-49FE-A362-24C0F1D61D2F}" dt="2023-10-13T17:51:23.976" v="198" actId="26606"/>
          <ac:spMkLst>
            <pc:docMk/>
            <pc:sldMk cId="0" sldId="259"/>
            <ac:spMk id="287" creationId="{F8375ABF-52E0-4C78-B2CF-0A949D7D887E}"/>
          </ac:spMkLst>
        </pc:spChg>
        <pc:spChg chg="add">
          <ac:chgData name="Emily Kiresich" userId="985c31dd-44a2-4308-b9db-86b91c4d656a" providerId="ADAL" clId="{40E732A8-6D64-49FE-A362-24C0F1D61D2F}" dt="2023-10-13T17:51:23.976" v="198" actId="26606"/>
          <ac:spMkLst>
            <pc:docMk/>
            <pc:sldMk cId="0" sldId="259"/>
            <ac:spMk id="289" creationId="{34BB1BDF-EAFF-49B6-ABF3-7F9B3201C989}"/>
          </ac:spMkLst>
        </pc:spChg>
        <pc:grpChg chg="del">
          <ac:chgData name="Emily Kiresich" userId="985c31dd-44a2-4308-b9db-86b91c4d656a" providerId="ADAL" clId="{40E732A8-6D64-49FE-A362-24C0F1D61D2F}" dt="2023-10-13T17:50:43.778" v="193" actId="478"/>
          <ac:grpSpMkLst>
            <pc:docMk/>
            <pc:sldMk cId="0" sldId="259"/>
            <ac:grpSpMk id="250" creationId="{00000000-0000-0000-0000-000000000000}"/>
          </ac:grpSpMkLst>
        </pc:grpChg>
        <pc:picChg chg="add mod">
          <ac:chgData name="Emily Kiresich" userId="985c31dd-44a2-4308-b9db-86b91c4d656a" providerId="ADAL" clId="{40E732A8-6D64-49FE-A362-24C0F1D61D2F}" dt="2023-10-13T17:51:23.976" v="198" actId="26606"/>
          <ac:picMkLst>
            <pc:docMk/>
            <pc:sldMk cId="0" sldId="259"/>
            <ac:picMk id="5" creationId="{5609D64F-E5DF-EDC6-7F9A-D9B391A8B7C3}"/>
          </ac:picMkLst>
        </pc:picChg>
        <pc:picChg chg="add del">
          <ac:chgData name="Emily Kiresich" userId="985c31dd-44a2-4308-b9db-86b91c4d656a" providerId="ADAL" clId="{40E732A8-6D64-49FE-A362-24C0F1D61D2F}" dt="2023-10-13T17:51:23.976" v="198" actId="26606"/>
          <ac:picMkLst>
            <pc:docMk/>
            <pc:sldMk cId="0" sldId="259"/>
            <ac:picMk id="260" creationId="{88E107CE-A324-40CD-893D-2D871179D413}"/>
          </ac:picMkLst>
        </pc:picChg>
        <pc:picChg chg="add del">
          <ac:chgData name="Emily Kiresich" userId="985c31dd-44a2-4308-b9db-86b91c4d656a" providerId="ADAL" clId="{40E732A8-6D64-49FE-A362-24C0F1D61D2F}" dt="2023-10-13T17:51:23.976" v="198" actId="26606"/>
          <ac:picMkLst>
            <pc:docMk/>
            <pc:sldMk cId="0" sldId="259"/>
            <ac:picMk id="261" creationId="{5B505947-2EDE-4036-BAB7-9D467D50A8D1}"/>
          </ac:picMkLst>
        </pc:picChg>
        <pc:picChg chg="add del">
          <ac:chgData name="Emily Kiresich" userId="985c31dd-44a2-4308-b9db-86b91c4d656a" providerId="ADAL" clId="{40E732A8-6D64-49FE-A362-24C0F1D61D2F}" dt="2023-10-13T17:51:03.238" v="196" actId="478"/>
          <ac:picMkLst>
            <pc:docMk/>
            <pc:sldMk cId="0" sldId="259"/>
            <ac:picMk id="263" creationId="{E89413E4-62F1-E957-E929-DC00BDDE7134}"/>
          </ac:picMkLst>
        </pc:picChg>
        <pc:picChg chg="add">
          <ac:chgData name="Emily Kiresich" userId="985c31dd-44a2-4308-b9db-86b91c4d656a" providerId="ADAL" clId="{40E732A8-6D64-49FE-A362-24C0F1D61D2F}" dt="2023-10-13T17:51:23.976" v="198" actId="26606"/>
          <ac:picMkLst>
            <pc:docMk/>
            <pc:sldMk cId="0" sldId="259"/>
            <ac:picMk id="279" creationId="{3B8B134C-47B2-49B8-B810-2931B20EA760}"/>
          </ac:picMkLst>
        </pc:picChg>
        <pc:picChg chg="add">
          <ac:chgData name="Emily Kiresich" userId="985c31dd-44a2-4308-b9db-86b91c4d656a" providerId="ADAL" clId="{40E732A8-6D64-49FE-A362-24C0F1D61D2F}" dt="2023-10-13T17:51:23.976" v="198" actId="26606"/>
          <ac:picMkLst>
            <pc:docMk/>
            <pc:sldMk cId="0" sldId="259"/>
            <ac:picMk id="281" creationId="{1550BD34-8417-42DB-BEA7-96B1E4156223}"/>
          </ac:picMkLst>
        </pc:picChg>
      </pc:sldChg>
      <pc:sldChg chg="modSp mod">
        <pc:chgData name="Emily Kiresich" userId="985c31dd-44a2-4308-b9db-86b91c4d656a" providerId="ADAL" clId="{40E732A8-6D64-49FE-A362-24C0F1D61D2F}" dt="2023-10-13T17:53:16.088" v="458" actId="20577"/>
        <pc:sldMkLst>
          <pc:docMk/>
          <pc:sldMk cId="0" sldId="260"/>
        </pc:sldMkLst>
        <pc:spChg chg="mod">
          <ac:chgData name="Emily Kiresich" userId="985c31dd-44a2-4308-b9db-86b91c4d656a" providerId="ADAL" clId="{40E732A8-6D64-49FE-A362-24C0F1D61D2F}" dt="2023-10-13T17:52:21.931" v="265" actId="6549"/>
          <ac:spMkLst>
            <pc:docMk/>
            <pc:sldMk cId="0" sldId="260"/>
            <ac:spMk id="264" creationId="{00000000-0000-0000-0000-000000000000}"/>
          </ac:spMkLst>
        </pc:spChg>
        <pc:spChg chg="mod">
          <ac:chgData name="Emily Kiresich" userId="985c31dd-44a2-4308-b9db-86b91c4d656a" providerId="ADAL" clId="{40E732A8-6D64-49FE-A362-24C0F1D61D2F}" dt="2023-10-13T17:53:16.088" v="458" actId="20577"/>
          <ac:spMkLst>
            <pc:docMk/>
            <pc:sldMk cId="0" sldId="260"/>
            <ac:spMk id="265" creationId="{00000000-0000-0000-0000-000000000000}"/>
          </ac:spMkLst>
        </pc:spChg>
      </pc:sldChg>
      <pc:sldChg chg="modSp">
        <pc:chgData name="Emily Kiresich" userId="985c31dd-44a2-4308-b9db-86b91c4d656a" providerId="ADAL" clId="{40E732A8-6D64-49FE-A362-24C0F1D61D2F}" dt="2023-10-13T18:04:36.897" v="1151" actId="20577"/>
        <pc:sldMkLst>
          <pc:docMk/>
          <pc:sldMk cId="1315813368" sldId="261"/>
        </pc:sldMkLst>
        <pc:graphicFrameChg chg="mod">
          <ac:chgData name="Emily Kiresich" userId="985c31dd-44a2-4308-b9db-86b91c4d656a" providerId="ADAL" clId="{40E732A8-6D64-49FE-A362-24C0F1D61D2F}" dt="2023-10-13T18:04:36.897" v="1151" actId="20577"/>
          <ac:graphicFrameMkLst>
            <pc:docMk/>
            <pc:sldMk cId="1315813368" sldId="261"/>
            <ac:graphicFrameMk id="11" creationId="{DF514958-CB03-9247-3894-CF4157E1B048}"/>
          </ac:graphicFrameMkLst>
        </pc:graphicFrameChg>
      </pc:sldChg>
      <pc:sldChg chg="modSp mod">
        <pc:chgData name="Emily Kiresich" userId="985c31dd-44a2-4308-b9db-86b91c4d656a" providerId="ADAL" clId="{40E732A8-6D64-49FE-A362-24C0F1D61D2F}" dt="2023-10-13T18:00:17.591" v="1109" actId="20577"/>
        <pc:sldMkLst>
          <pc:docMk/>
          <pc:sldMk cId="0" sldId="262"/>
        </pc:sldMkLst>
        <pc:spChg chg="mod">
          <ac:chgData name="Emily Kiresich" userId="985c31dd-44a2-4308-b9db-86b91c4d656a" providerId="ADAL" clId="{40E732A8-6D64-49FE-A362-24C0F1D61D2F}" dt="2023-10-13T18:00:10.204" v="1106" actId="6549"/>
          <ac:spMkLst>
            <pc:docMk/>
            <pc:sldMk cId="0" sldId="262"/>
            <ac:spMk id="277" creationId="{00000000-0000-0000-0000-000000000000}"/>
          </ac:spMkLst>
        </pc:spChg>
        <pc:spChg chg="mod">
          <ac:chgData name="Emily Kiresich" userId="985c31dd-44a2-4308-b9db-86b91c4d656a" providerId="ADAL" clId="{40E732A8-6D64-49FE-A362-24C0F1D61D2F}" dt="2023-10-13T18:00:17.591" v="1109" actId="20577"/>
          <ac:spMkLst>
            <pc:docMk/>
            <pc:sldMk cId="0" sldId="262"/>
            <ac:spMk id="278" creationId="{00000000-0000-0000-0000-000000000000}"/>
          </ac:spMkLst>
        </pc:spChg>
      </pc:sldChg>
      <pc:sldChg chg="modSp mod">
        <pc:chgData name="Emily Kiresich" userId="985c31dd-44a2-4308-b9db-86b91c4d656a" providerId="ADAL" clId="{40E732A8-6D64-49FE-A362-24C0F1D61D2F}" dt="2023-10-13T18:00:54.615" v="1111" actId="20577"/>
        <pc:sldMkLst>
          <pc:docMk/>
          <pc:sldMk cId="0" sldId="263"/>
        </pc:sldMkLst>
        <pc:spChg chg="mod">
          <ac:chgData name="Emily Kiresich" userId="985c31dd-44a2-4308-b9db-86b91c4d656a" providerId="ADAL" clId="{40E732A8-6D64-49FE-A362-24C0F1D61D2F}" dt="2023-10-13T18:00:54.615" v="1111" actId="20577"/>
          <ac:spMkLst>
            <pc:docMk/>
            <pc:sldMk cId="0" sldId="263"/>
            <ac:spMk id="285" creationId="{00000000-0000-0000-0000-000000000000}"/>
          </ac:spMkLst>
        </pc:spChg>
      </pc:sldChg>
      <pc:sldChg chg="modSp mod">
        <pc:chgData name="Emily Kiresich" userId="985c31dd-44a2-4308-b9db-86b91c4d656a" providerId="ADAL" clId="{40E732A8-6D64-49FE-A362-24C0F1D61D2F}" dt="2023-10-13T17:54:12.790" v="486" actId="13926"/>
        <pc:sldMkLst>
          <pc:docMk/>
          <pc:sldMk cId="0" sldId="294"/>
        </pc:sldMkLst>
        <pc:spChg chg="mod">
          <ac:chgData name="Emily Kiresich" userId="985c31dd-44a2-4308-b9db-86b91c4d656a" providerId="ADAL" clId="{40E732A8-6D64-49FE-A362-24C0F1D61D2F}" dt="2023-10-13T17:53:21.711" v="459" actId="6549"/>
          <ac:spMkLst>
            <pc:docMk/>
            <pc:sldMk cId="0" sldId="294"/>
            <ac:spMk id="271" creationId="{00000000-0000-0000-0000-000000000000}"/>
          </ac:spMkLst>
        </pc:spChg>
        <pc:spChg chg="mod">
          <ac:chgData name="Emily Kiresich" userId="985c31dd-44a2-4308-b9db-86b91c4d656a" providerId="ADAL" clId="{40E732A8-6D64-49FE-A362-24C0F1D61D2F}" dt="2023-10-13T17:54:12.790" v="486" actId="13926"/>
          <ac:spMkLst>
            <pc:docMk/>
            <pc:sldMk cId="0" sldId="294"/>
            <ac:spMk id="272" creationId="{00000000-0000-0000-0000-000000000000}"/>
          </ac:spMkLst>
        </pc:spChg>
      </pc:sldChg>
      <pc:sldChg chg="modSp mod">
        <pc:chgData name="Emily Kiresich" userId="985c31dd-44a2-4308-b9db-86b91c4d656a" providerId="ADAL" clId="{40E732A8-6D64-49FE-A362-24C0F1D61D2F}" dt="2023-10-13T18:02:50.926" v="1113" actId="20577"/>
        <pc:sldMkLst>
          <pc:docMk/>
          <pc:sldMk cId="2333304209" sldId="319"/>
        </pc:sldMkLst>
        <pc:spChg chg="mod">
          <ac:chgData name="Emily Kiresich" userId="985c31dd-44a2-4308-b9db-86b91c4d656a" providerId="ADAL" clId="{40E732A8-6D64-49FE-A362-24C0F1D61D2F}" dt="2023-10-13T18:02:50.926" v="1113" actId="20577"/>
          <ac:spMkLst>
            <pc:docMk/>
            <pc:sldMk cId="2333304209" sldId="319"/>
            <ac:spMk id="3" creationId="{88013DC2-59CF-02B7-3A8C-B2CBC1555F74}"/>
          </ac:spMkLst>
        </pc:spChg>
      </pc:sldChg>
      <pc:sldChg chg="delSp modSp mod">
        <pc:chgData name="Emily Kiresich" userId="985c31dd-44a2-4308-b9db-86b91c4d656a" providerId="ADAL" clId="{40E732A8-6D64-49FE-A362-24C0F1D61D2F}" dt="2023-10-13T18:05:12.551" v="1157" actId="122"/>
        <pc:sldMkLst>
          <pc:docMk/>
          <pc:sldMk cId="3193549588" sldId="320"/>
        </pc:sldMkLst>
        <pc:spChg chg="mod">
          <ac:chgData name="Emily Kiresich" userId="985c31dd-44a2-4308-b9db-86b91c4d656a" providerId="ADAL" clId="{40E732A8-6D64-49FE-A362-24C0F1D61D2F}" dt="2023-10-13T18:05:12.551" v="1157" actId="122"/>
          <ac:spMkLst>
            <pc:docMk/>
            <pc:sldMk cId="3193549588" sldId="320"/>
            <ac:spMk id="2" creationId="{1CEF532C-1321-96F9-7BDC-B29E425AA7B3}"/>
          </ac:spMkLst>
        </pc:spChg>
        <pc:picChg chg="del">
          <ac:chgData name="Emily Kiresich" userId="985c31dd-44a2-4308-b9db-86b91c4d656a" providerId="ADAL" clId="{40E732A8-6D64-49FE-A362-24C0F1D61D2F}" dt="2023-10-13T18:04:53.958" v="1152" actId="478"/>
          <ac:picMkLst>
            <pc:docMk/>
            <pc:sldMk cId="3193549588" sldId="320"/>
            <ac:picMk id="5" creationId="{55592E58-1182-12F1-A672-CA68F34B4121}"/>
          </ac:picMkLst>
        </pc:picChg>
        <pc:picChg chg="mod">
          <ac:chgData name="Emily Kiresich" userId="985c31dd-44a2-4308-b9db-86b91c4d656a" providerId="ADAL" clId="{40E732A8-6D64-49FE-A362-24C0F1D61D2F}" dt="2023-10-13T18:05:02.013" v="1154" actId="1076"/>
          <ac:picMkLst>
            <pc:docMk/>
            <pc:sldMk cId="3193549588" sldId="320"/>
            <ac:picMk id="7" creationId="{A111D0BC-9666-8828-112E-A78E620A6DEA}"/>
          </ac:picMkLst>
        </pc:picChg>
      </pc:sldChg>
      <pc:sldChg chg="new del">
        <pc:chgData name="Emily Kiresich" userId="985c31dd-44a2-4308-b9db-86b91c4d656a" providerId="ADAL" clId="{40E732A8-6D64-49FE-A362-24C0F1D61D2F}" dt="2023-10-13T17:59:55.501" v="1104" actId="47"/>
        <pc:sldMkLst>
          <pc:docMk/>
          <pc:sldMk cId="1274469299" sldId="331"/>
        </pc:sldMkLst>
      </pc:sldChg>
      <pc:sldChg chg="modSp add mod">
        <pc:chgData name="Emily Kiresich" userId="985c31dd-44a2-4308-b9db-86b91c4d656a" providerId="ADAL" clId="{40E732A8-6D64-49FE-A362-24C0F1D61D2F}" dt="2023-10-13T17:54:40.978" v="496" actId="20577"/>
        <pc:sldMkLst>
          <pc:docMk/>
          <pc:sldMk cId="712011047" sldId="332"/>
        </pc:sldMkLst>
        <pc:spChg chg="mod">
          <ac:chgData name="Emily Kiresich" userId="985c31dd-44a2-4308-b9db-86b91c4d656a" providerId="ADAL" clId="{40E732A8-6D64-49FE-A362-24C0F1D61D2F}" dt="2023-10-13T17:54:40.978" v="496" actId="20577"/>
          <ac:spMkLst>
            <pc:docMk/>
            <pc:sldMk cId="712011047" sldId="332"/>
            <ac:spMk id="271" creationId="{00000000-0000-0000-0000-000000000000}"/>
          </ac:spMkLst>
        </pc:spChg>
      </pc:sldChg>
      <pc:sldChg chg="modSp add mod">
        <pc:chgData name="Emily Kiresich" userId="985c31dd-44a2-4308-b9db-86b91c4d656a" providerId="ADAL" clId="{40E732A8-6D64-49FE-A362-24C0F1D61D2F}" dt="2023-10-13T17:59:45.438" v="1103" actId="13926"/>
        <pc:sldMkLst>
          <pc:docMk/>
          <pc:sldMk cId="1618357811" sldId="333"/>
        </pc:sldMkLst>
        <pc:spChg chg="mod">
          <ac:chgData name="Emily Kiresich" userId="985c31dd-44a2-4308-b9db-86b91c4d656a" providerId="ADAL" clId="{40E732A8-6D64-49FE-A362-24C0F1D61D2F}" dt="2023-10-13T17:55:06.882" v="540" actId="5793"/>
          <ac:spMkLst>
            <pc:docMk/>
            <pc:sldMk cId="1618357811" sldId="333"/>
            <ac:spMk id="271" creationId="{00000000-0000-0000-0000-000000000000}"/>
          </ac:spMkLst>
        </pc:spChg>
        <pc:spChg chg="mod">
          <ac:chgData name="Emily Kiresich" userId="985c31dd-44a2-4308-b9db-86b91c4d656a" providerId="ADAL" clId="{40E732A8-6D64-49FE-A362-24C0F1D61D2F}" dt="2023-10-13T17:59:45.438" v="1103" actId="13926"/>
          <ac:spMkLst>
            <pc:docMk/>
            <pc:sldMk cId="1618357811" sldId="333"/>
            <ac:spMk id="272" creationId="{00000000-0000-0000-0000-000000000000}"/>
          </ac:spMkLst>
        </pc:spChg>
      </pc:sldChg>
      <pc:sldChg chg="modSp add mod">
        <pc:chgData name="Emily Kiresich" userId="985c31dd-44a2-4308-b9db-86b91c4d656a" providerId="ADAL" clId="{40E732A8-6D64-49FE-A362-24C0F1D61D2F}" dt="2023-10-13T18:02:37.730" v="1112" actId="20577"/>
        <pc:sldMkLst>
          <pc:docMk/>
          <pc:sldMk cId="2560553163" sldId="334"/>
        </pc:sldMkLst>
        <pc:spChg chg="mod">
          <ac:chgData name="Emily Kiresich" userId="985c31dd-44a2-4308-b9db-86b91c4d656a" providerId="ADAL" clId="{40E732A8-6D64-49FE-A362-24C0F1D61D2F}" dt="2023-10-13T18:02:37.730" v="1112" actId="20577"/>
          <ac:spMkLst>
            <pc:docMk/>
            <pc:sldMk cId="2560553163" sldId="334"/>
            <ac:spMk id="272" creationId="{00000000-0000-0000-0000-000000000000}"/>
          </ac:spMkLst>
        </pc:spChg>
      </pc:sldChg>
    </pc:docChg>
  </pc:docChgLst>
  <pc:docChgLst>
    <pc:chgData name="Emily J. Kiresich" userId="985c31dd-44a2-4308-b9db-86b91c4d656a" providerId="ADAL" clId="{40E732A8-6D64-49FE-A362-24C0F1D61D2F}"/>
    <pc:docChg chg="delSld modSld">
      <pc:chgData name="Emily J. Kiresich" userId="985c31dd-44a2-4308-b9db-86b91c4d656a" providerId="ADAL" clId="{40E732A8-6D64-49FE-A362-24C0F1D61D2F}" dt="2023-11-03T18:41:25.158" v="12" actId="47"/>
      <pc:docMkLst>
        <pc:docMk/>
      </pc:docMkLst>
      <pc:sldChg chg="modSp mod">
        <pc:chgData name="Emily J. Kiresich" userId="985c31dd-44a2-4308-b9db-86b91c4d656a" providerId="ADAL" clId="{40E732A8-6D64-49FE-A362-24C0F1D61D2F}" dt="2023-11-03T18:41:20.781" v="11" actId="20577"/>
        <pc:sldMkLst>
          <pc:docMk/>
          <pc:sldMk cId="0" sldId="294"/>
        </pc:sldMkLst>
        <pc:spChg chg="mod">
          <ac:chgData name="Emily J. Kiresich" userId="985c31dd-44a2-4308-b9db-86b91c4d656a" providerId="ADAL" clId="{40E732A8-6D64-49FE-A362-24C0F1D61D2F}" dt="2023-11-03T18:41:20.781" v="11" actId="20577"/>
          <ac:spMkLst>
            <pc:docMk/>
            <pc:sldMk cId="0" sldId="294"/>
            <ac:spMk id="271" creationId="{00000000-0000-0000-0000-000000000000}"/>
          </ac:spMkLst>
        </pc:spChg>
      </pc:sldChg>
      <pc:sldChg chg="del">
        <pc:chgData name="Emily J. Kiresich" userId="985c31dd-44a2-4308-b9db-86b91c4d656a" providerId="ADAL" clId="{40E732A8-6D64-49FE-A362-24C0F1D61D2F}" dt="2023-11-03T18:41:25.158" v="12" actId="47"/>
        <pc:sldMkLst>
          <pc:docMk/>
          <pc:sldMk cId="712011047" sldId="332"/>
        </pc:sldMkLst>
      </pc:sld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https://help.liaisonedu.com/DICAS_Applicant_Help_Center" TargetMode="External"/><Relationship Id="rId1" Type="http://schemas.openxmlformats.org/officeDocument/2006/relationships/hyperlink" Target="https://dicas.liaisoncas.com/applicant-ux/#/login"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help.liaisonedu.com/DICAS_Applicant_Help_Center" TargetMode="External"/><Relationship Id="rId1" Type="http://schemas.openxmlformats.org/officeDocument/2006/relationships/hyperlink" Target="https://dicas.liaisoncas.com/applicant-ux/#/login"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76D084-8BD0-464E-B70D-B17661F9E98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3BFE20F9-54B5-4FFF-8989-96B71C0B8FCD}">
      <dgm:prSet/>
      <dgm:spPr/>
      <dgm:t>
        <a:bodyPr/>
        <a:lstStyle/>
        <a:p>
          <a:r>
            <a:rPr lang="en-US"/>
            <a:t>OPENS </a:t>
          </a:r>
        </a:p>
      </dgm:t>
    </dgm:pt>
    <dgm:pt modelId="{2A4DD065-4E24-4DC6-BE3E-ADD61FE93132}" type="parTrans" cxnId="{F29F8BB0-828D-4462-8B72-DE18E4498979}">
      <dgm:prSet/>
      <dgm:spPr/>
      <dgm:t>
        <a:bodyPr/>
        <a:lstStyle/>
        <a:p>
          <a:endParaRPr lang="en-US"/>
        </a:p>
      </dgm:t>
    </dgm:pt>
    <dgm:pt modelId="{4D49D9E0-1CC6-407B-B886-89B2CF58AFAD}" type="sibTrans" cxnId="{F29F8BB0-828D-4462-8B72-DE18E4498979}">
      <dgm:prSet/>
      <dgm:spPr/>
      <dgm:t>
        <a:bodyPr/>
        <a:lstStyle/>
        <a:p>
          <a:endParaRPr lang="en-US"/>
        </a:p>
      </dgm:t>
    </dgm:pt>
    <dgm:pt modelId="{8A6A69ED-3131-465A-97B0-AF5C6F8A7F20}">
      <dgm:prSet custT="1"/>
      <dgm:spPr/>
      <dgm:t>
        <a:bodyPr/>
        <a:lstStyle/>
        <a:p>
          <a:r>
            <a:rPr lang="en-US" sz="2000"/>
            <a:t>July – Please start! </a:t>
          </a:r>
        </a:p>
      </dgm:t>
    </dgm:pt>
    <dgm:pt modelId="{33B5371B-E046-4055-B315-19C14F7802C3}" type="parTrans" cxnId="{4FA3733B-CD05-4BDD-813A-0B46E47EC730}">
      <dgm:prSet/>
      <dgm:spPr/>
      <dgm:t>
        <a:bodyPr/>
        <a:lstStyle/>
        <a:p>
          <a:endParaRPr lang="en-US"/>
        </a:p>
      </dgm:t>
    </dgm:pt>
    <dgm:pt modelId="{6E2FF8F3-0B95-47B4-9A71-E7E162FD8B11}" type="sibTrans" cxnId="{4FA3733B-CD05-4BDD-813A-0B46E47EC730}">
      <dgm:prSet/>
      <dgm:spPr/>
      <dgm:t>
        <a:bodyPr/>
        <a:lstStyle/>
        <a:p>
          <a:endParaRPr lang="en-US"/>
        </a:p>
      </dgm:t>
    </dgm:pt>
    <dgm:pt modelId="{85C1B464-CFE0-4C6F-B96A-BFCB9B304F13}">
      <dgm:prSet/>
      <dgm:spPr/>
      <dgm:t>
        <a:bodyPr/>
        <a:lstStyle/>
        <a:p>
          <a:r>
            <a:rPr lang="en-US"/>
            <a:t>Website</a:t>
          </a:r>
        </a:p>
      </dgm:t>
    </dgm:pt>
    <dgm:pt modelId="{948EB433-A660-4404-A132-29363EA89CE3}" type="parTrans" cxnId="{30613BF4-AA92-4F42-A042-F8DCADC67F7C}">
      <dgm:prSet/>
      <dgm:spPr/>
      <dgm:t>
        <a:bodyPr/>
        <a:lstStyle/>
        <a:p>
          <a:endParaRPr lang="en-US"/>
        </a:p>
      </dgm:t>
    </dgm:pt>
    <dgm:pt modelId="{E0F928F5-90F4-415E-B698-DE549AE54A48}" type="sibTrans" cxnId="{30613BF4-AA92-4F42-A042-F8DCADC67F7C}">
      <dgm:prSet/>
      <dgm:spPr/>
      <dgm:t>
        <a:bodyPr/>
        <a:lstStyle/>
        <a:p>
          <a:endParaRPr lang="en-US"/>
        </a:p>
      </dgm:t>
    </dgm:pt>
    <dgm:pt modelId="{E2AB19DB-4AC9-48D7-B21E-10B5DC940764}">
      <dgm:prSet custT="1"/>
      <dgm:spPr/>
      <dgm:t>
        <a:bodyPr/>
        <a:lstStyle/>
        <a:p>
          <a:r>
            <a:rPr lang="en-US" sz="1800">
              <a:hlinkClick xmlns:r="http://schemas.openxmlformats.org/officeDocument/2006/relationships" r:id="rId1"/>
            </a:rPr>
            <a:t>https://dicas.liaisoncas.com/applicant-ux/#/login</a:t>
          </a:r>
          <a:r>
            <a:rPr lang="en-US" sz="1800"/>
            <a:t> </a:t>
          </a:r>
        </a:p>
      </dgm:t>
    </dgm:pt>
    <dgm:pt modelId="{236147AE-987E-46E5-A23D-A51757C574B8}" type="parTrans" cxnId="{185179C0-B4EF-4CF3-B805-655CC135993F}">
      <dgm:prSet/>
      <dgm:spPr/>
      <dgm:t>
        <a:bodyPr/>
        <a:lstStyle/>
        <a:p>
          <a:endParaRPr lang="en-US"/>
        </a:p>
      </dgm:t>
    </dgm:pt>
    <dgm:pt modelId="{E5C9D469-4DB7-437D-AE41-FACA894A8082}" type="sibTrans" cxnId="{185179C0-B4EF-4CF3-B805-655CC135993F}">
      <dgm:prSet/>
      <dgm:spPr/>
      <dgm:t>
        <a:bodyPr/>
        <a:lstStyle/>
        <a:p>
          <a:endParaRPr lang="en-US"/>
        </a:p>
      </dgm:t>
    </dgm:pt>
    <dgm:pt modelId="{80891CCA-06B6-41F9-89A8-794D0EBD691A}">
      <dgm:prSet/>
      <dgm:spPr/>
      <dgm:t>
        <a:bodyPr/>
        <a:lstStyle/>
        <a:p>
          <a:r>
            <a:rPr lang="en-US"/>
            <a:t>Help Center </a:t>
          </a:r>
        </a:p>
      </dgm:t>
    </dgm:pt>
    <dgm:pt modelId="{1E3AFBA1-6F7D-4AB2-B29B-3FF01E287A28}" type="parTrans" cxnId="{C8DFCFE8-D5FB-472A-B295-D463CAC5D3FA}">
      <dgm:prSet/>
      <dgm:spPr/>
      <dgm:t>
        <a:bodyPr/>
        <a:lstStyle/>
        <a:p>
          <a:endParaRPr lang="en-US"/>
        </a:p>
      </dgm:t>
    </dgm:pt>
    <dgm:pt modelId="{5590A8B9-52DC-43FD-9631-33AD8C5B38DA}" type="sibTrans" cxnId="{C8DFCFE8-D5FB-472A-B295-D463CAC5D3FA}">
      <dgm:prSet/>
      <dgm:spPr/>
      <dgm:t>
        <a:bodyPr/>
        <a:lstStyle/>
        <a:p>
          <a:endParaRPr lang="en-US"/>
        </a:p>
      </dgm:t>
    </dgm:pt>
    <dgm:pt modelId="{E49780DC-0B91-435B-A216-8EFDA4BD8B80}">
      <dgm:prSet/>
      <dgm:spPr/>
      <dgm:t>
        <a:bodyPr/>
        <a:lstStyle/>
        <a:p>
          <a:r>
            <a:rPr lang="en-US">
              <a:hlinkClick xmlns:r="http://schemas.openxmlformats.org/officeDocument/2006/relationships" r:id="rId2"/>
            </a:rPr>
            <a:t>https://help.liaisonedu.com/DICAS_Applicant_Help_Center</a:t>
          </a:r>
          <a:r>
            <a:rPr lang="en-US"/>
            <a:t> </a:t>
          </a:r>
        </a:p>
      </dgm:t>
    </dgm:pt>
    <dgm:pt modelId="{E0B08C6F-464A-4AD2-998A-8C2514DD399B}" type="parTrans" cxnId="{01A2BA62-BEFB-4E8D-87C1-0595B7655DBC}">
      <dgm:prSet/>
      <dgm:spPr/>
      <dgm:t>
        <a:bodyPr/>
        <a:lstStyle/>
        <a:p>
          <a:endParaRPr lang="en-US"/>
        </a:p>
      </dgm:t>
    </dgm:pt>
    <dgm:pt modelId="{52DBC12C-E903-4848-A8BE-81A7F8FC0A21}" type="sibTrans" cxnId="{01A2BA62-BEFB-4E8D-87C1-0595B7655DBC}">
      <dgm:prSet/>
      <dgm:spPr/>
      <dgm:t>
        <a:bodyPr/>
        <a:lstStyle/>
        <a:p>
          <a:endParaRPr lang="en-US"/>
        </a:p>
      </dgm:t>
    </dgm:pt>
    <dgm:pt modelId="{AE162E38-1A65-46B6-9972-9D21FED925FD}" type="pres">
      <dgm:prSet presAssocID="{D376D084-8BD0-464E-B70D-B17661F9E987}" presName="Name0" presStyleCnt="0">
        <dgm:presLayoutVars>
          <dgm:dir/>
          <dgm:animLvl val="lvl"/>
          <dgm:resizeHandles val="exact"/>
        </dgm:presLayoutVars>
      </dgm:prSet>
      <dgm:spPr/>
    </dgm:pt>
    <dgm:pt modelId="{F0CEF245-456E-4694-84FA-516325FE54AB}" type="pres">
      <dgm:prSet presAssocID="{3BFE20F9-54B5-4FFF-8989-96B71C0B8FCD}" presName="linNode" presStyleCnt="0"/>
      <dgm:spPr/>
    </dgm:pt>
    <dgm:pt modelId="{616C2C50-DC60-4CD3-BA8C-C0067A74EC7E}" type="pres">
      <dgm:prSet presAssocID="{3BFE20F9-54B5-4FFF-8989-96B71C0B8FCD}" presName="parentText" presStyleLbl="node1" presStyleIdx="0" presStyleCnt="3">
        <dgm:presLayoutVars>
          <dgm:chMax val="1"/>
          <dgm:bulletEnabled val="1"/>
        </dgm:presLayoutVars>
      </dgm:prSet>
      <dgm:spPr/>
    </dgm:pt>
    <dgm:pt modelId="{67AE2699-BE5B-477A-9F4A-CC72ADE8BCDF}" type="pres">
      <dgm:prSet presAssocID="{3BFE20F9-54B5-4FFF-8989-96B71C0B8FCD}" presName="descendantText" presStyleLbl="alignAccFollowNode1" presStyleIdx="0" presStyleCnt="3">
        <dgm:presLayoutVars>
          <dgm:bulletEnabled val="1"/>
        </dgm:presLayoutVars>
      </dgm:prSet>
      <dgm:spPr/>
    </dgm:pt>
    <dgm:pt modelId="{9019A88A-58F1-4C51-8E5C-B869B23C478D}" type="pres">
      <dgm:prSet presAssocID="{4D49D9E0-1CC6-407B-B886-89B2CF58AFAD}" presName="sp" presStyleCnt="0"/>
      <dgm:spPr/>
    </dgm:pt>
    <dgm:pt modelId="{32C79F67-6BE3-4EF5-8881-C3A3C5D31283}" type="pres">
      <dgm:prSet presAssocID="{85C1B464-CFE0-4C6F-B96A-BFCB9B304F13}" presName="linNode" presStyleCnt="0"/>
      <dgm:spPr/>
    </dgm:pt>
    <dgm:pt modelId="{F7487AA0-88BF-4DF3-A762-FD09D06A8971}" type="pres">
      <dgm:prSet presAssocID="{85C1B464-CFE0-4C6F-B96A-BFCB9B304F13}" presName="parentText" presStyleLbl="node1" presStyleIdx="1" presStyleCnt="3">
        <dgm:presLayoutVars>
          <dgm:chMax val="1"/>
          <dgm:bulletEnabled val="1"/>
        </dgm:presLayoutVars>
      </dgm:prSet>
      <dgm:spPr/>
    </dgm:pt>
    <dgm:pt modelId="{4DF99D5F-9D25-4E4E-8EF0-35EFBC7FA715}" type="pres">
      <dgm:prSet presAssocID="{85C1B464-CFE0-4C6F-B96A-BFCB9B304F13}" presName="descendantText" presStyleLbl="alignAccFollowNode1" presStyleIdx="1" presStyleCnt="3">
        <dgm:presLayoutVars>
          <dgm:bulletEnabled val="1"/>
        </dgm:presLayoutVars>
      </dgm:prSet>
      <dgm:spPr/>
    </dgm:pt>
    <dgm:pt modelId="{5897597D-8FDE-4A30-9A98-114383C7A5E3}" type="pres">
      <dgm:prSet presAssocID="{E0F928F5-90F4-415E-B698-DE549AE54A48}" presName="sp" presStyleCnt="0"/>
      <dgm:spPr/>
    </dgm:pt>
    <dgm:pt modelId="{8009AE7E-3B63-4437-B262-CA74546BF0C2}" type="pres">
      <dgm:prSet presAssocID="{80891CCA-06B6-41F9-89A8-794D0EBD691A}" presName="linNode" presStyleCnt="0"/>
      <dgm:spPr/>
    </dgm:pt>
    <dgm:pt modelId="{860BAD54-CFC1-4CB3-B91E-42EC1EF354AA}" type="pres">
      <dgm:prSet presAssocID="{80891CCA-06B6-41F9-89A8-794D0EBD691A}" presName="parentText" presStyleLbl="node1" presStyleIdx="2" presStyleCnt="3">
        <dgm:presLayoutVars>
          <dgm:chMax val="1"/>
          <dgm:bulletEnabled val="1"/>
        </dgm:presLayoutVars>
      </dgm:prSet>
      <dgm:spPr/>
    </dgm:pt>
    <dgm:pt modelId="{F85BCB02-6C02-47A0-9759-A1747DDF64B0}" type="pres">
      <dgm:prSet presAssocID="{80891CCA-06B6-41F9-89A8-794D0EBD691A}" presName="descendantText" presStyleLbl="alignAccFollowNode1" presStyleIdx="2" presStyleCnt="3">
        <dgm:presLayoutVars>
          <dgm:bulletEnabled val="1"/>
        </dgm:presLayoutVars>
      </dgm:prSet>
      <dgm:spPr/>
    </dgm:pt>
  </dgm:ptLst>
  <dgm:cxnLst>
    <dgm:cxn modelId="{F02EC82D-6C8B-40D6-A03F-BB495B2A4FEE}" type="presOf" srcId="{D376D084-8BD0-464E-B70D-B17661F9E987}" destId="{AE162E38-1A65-46B6-9972-9D21FED925FD}" srcOrd="0" destOrd="0" presId="urn:microsoft.com/office/officeart/2005/8/layout/vList5"/>
    <dgm:cxn modelId="{76554C35-E484-43BA-BF8E-74F6C69E46AA}" type="presOf" srcId="{E49780DC-0B91-435B-A216-8EFDA4BD8B80}" destId="{F85BCB02-6C02-47A0-9759-A1747DDF64B0}" srcOrd="0" destOrd="0" presId="urn:microsoft.com/office/officeart/2005/8/layout/vList5"/>
    <dgm:cxn modelId="{4FA3733B-CD05-4BDD-813A-0B46E47EC730}" srcId="{3BFE20F9-54B5-4FFF-8989-96B71C0B8FCD}" destId="{8A6A69ED-3131-465A-97B0-AF5C6F8A7F20}" srcOrd="0" destOrd="0" parTransId="{33B5371B-E046-4055-B315-19C14F7802C3}" sibTransId="{6E2FF8F3-0B95-47B4-9A71-E7E162FD8B11}"/>
    <dgm:cxn modelId="{01A2BA62-BEFB-4E8D-87C1-0595B7655DBC}" srcId="{80891CCA-06B6-41F9-89A8-794D0EBD691A}" destId="{E49780DC-0B91-435B-A216-8EFDA4BD8B80}" srcOrd="0" destOrd="0" parTransId="{E0B08C6F-464A-4AD2-998A-8C2514DD399B}" sibTransId="{52DBC12C-E903-4848-A8BE-81A7F8FC0A21}"/>
    <dgm:cxn modelId="{67AC7E69-8D09-4D65-8AC1-4A7E56D5B085}" type="presOf" srcId="{85C1B464-CFE0-4C6F-B96A-BFCB9B304F13}" destId="{F7487AA0-88BF-4DF3-A762-FD09D06A8971}" srcOrd="0" destOrd="0" presId="urn:microsoft.com/office/officeart/2005/8/layout/vList5"/>
    <dgm:cxn modelId="{1D2E5E4A-2E64-4C66-AA5F-6D97B45A8F98}" type="presOf" srcId="{E2AB19DB-4AC9-48D7-B21E-10B5DC940764}" destId="{4DF99D5F-9D25-4E4E-8EF0-35EFBC7FA715}" srcOrd="0" destOrd="0" presId="urn:microsoft.com/office/officeart/2005/8/layout/vList5"/>
    <dgm:cxn modelId="{E7B7E06C-1205-46D1-94E7-42C925BEB0FE}" type="presOf" srcId="{3BFE20F9-54B5-4FFF-8989-96B71C0B8FCD}" destId="{616C2C50-DC60-4CD3-BA8C-C0067A74EC7E}" srcOrd="0" destOrd="0" presId="urn:microsoft.com/office/officeart/2005/8/layout/vList5"/>
    <dgm:cxn modelId="{F29F8BB0-828D-4462-8B72-DE18E4498979}" srcId="{D376D084-8BD0-464E-B70D-B17661F9E987}" destId="{3BFE20F9-54B5-4FFF-8989-96B71C0B8FCD}" srcOrd="0" destOrd="0" parTransId="{2A4DD065-4E24-4DC6-BE3E-ADD61FE93132}" sibTransId="{4D49D9E0-1CC6-407B-B886-89B2CF58AFAD}"/>
    <dgm:cxn modelId="{B89313B8-AE3B-4E85-8AC3-2D9F33E2C4D5}" type="presOf" srcId="{80891CCA-06B6-41F9-89A8-794D0EBD691A}" destId="{860BAD54-CFC1-4CB3-B91E-42EC1EF354AA}" srcOrd="0" destOrd="0" presId="urn:microsoft.com/office/officeart/2005/8/layout/vList5"/>
    <dgm:cxn modelId="{185179C0-B4EF-4CF3-B805-655CC135993F}" srcId="{85C1B464-CFE0-4C6F-B96A-BFCB9B304F13}" destId="{E2AB19DB-4AC9-48D7-B21E-10B5DC940764}" srcOrd="0" destOrd="0" parTransId="{236147AE-987E-46E5-A23D-A51757C574B8}" sibTransId="{E5C9D469-4DB7-437D-AE41-FACA894A8082}"/>
    <dgm:cxn modelId="{E5C524E2-FD1C-4BCA-A507-025A41C927D1}" type="presOf" srcId="{8A6A69ED-3131-465A-97B0-AF5C6F8A7F20}" destId="{67AE2699-BE5B-477A-9F4A-CC72ADE8BCDF}" srcOrd="0" destOrd="0" presId="urn:microsoft.com/office/officeart/2005/8/layout/vList5"/>
    <dgm:cxn modelId="{C8DFCFE8-D5FB-472A-B295-D463CAC5D3FA}" srcId="{D376D084-8BD0-464E-B70D-B17661F9E987}" destId="{80891CCA-06B6-41F9-89A8-794D0EBD691A}" srcOrd="2" destOrd="0" parTransId="{1E3AFBA1-6F7D-4AB2-B29B-3FF01E287A28}" sibTransId="{5590A8B9-52DC-43FD-9631-33AD8C5B38DA}"/>
    <dgm:cxn modelId="{30613BF4-AA92-4F42-A042-F8DCADC67F7C}" srcId="{D376D084-8BD0-464E-B70D-B17661F9E987}" destId="{85C1B464-CFE0-4C6F-B96A-BFCB9B304F13}" srcOrd="1" destOrd="0" parTransId="{948EB433-A660-4404-A132-29363EA89CE3}" sibTransId="{E0F928F5-90F4-415E-B698-DE549AE54A48}"/>
    <dgm:cxn modelId="{C9F00A61-E1CE-4F63-B653-C8065B83A6C9}" type="presParOf" srcId="{AE162E38-1A65-46B6-9972-9D21FED925FD}" destId="{F0CEF245-456E-4694-84FA-516325FE54AB}" srcOrd="0" destOrd="0" presId="urn:microsoft.com/office/officeart/2005/8/layout/vList5"/>
    <dgm:cxn modelId="{2EE562DC-141C-4DB4-9918-94BB2BCEB232}" type="presParOf" srcId="{F0CEF245-456E-4694-84FA-516325FE54AB}" destId="{616C2C50-DC60-4CD3-BA8C-C0067A74EC7E}" srcOrd="0" destOrd="0" presId="urn:microsoft.com/office/officeart/2005/8/layout/vList5"/>
    <dgm:cxn modelId="{6AAB60B9-3368-49F9-809D-FA0683EE76F6}" type="presParOf" srcId="{F0CEF245-456E-4694-84FA-516325FE54AB}" destId="{67AE2699-BE5B-477A-9F4A-CC72ADE8BCDF}" srcOrd="1" destOrd="0" presId="urn:microsoft.com/office/officeart/2005/8/layout/vList5"/>
    <dgm:cxn modelId="{186E8C93-21D1-4C26-B772-357E83BBA410}" type="presParOf" srcId="{AE162E38-1A65-46B6-9972-9D21FED925FD}" destId="{9019A88A-58F1-4C51-8E5C-B869B23C478D}" srcOrd="1" destOrd="0" presId="urn:microsoft.com/office/officeart/2005/8/layout/vList5"/>
    <dgm:cxn modelId="{DB78DF4F-70F3-47E5-8D2C-3EF979FB54C1}" type="presParOf" srcId="{AE162E38-1A65-46B6-9972-9D21FED925FD}" destId="{32C79F67-6BE3-4EF5-8881-C3A3C5D31283}" srcOrd="2" destOrd="0" presId="urn:microsoft.com/office/officeart/2005/8/layout/vList5"/>
    <dgm:cxn modelId="{D1A25507-9BC7-4E4C-B088-42C3A85FB096}" type="presParOf" srcId="{32C79F67-6BE3-4EF5-8881-C3A3C5D31283}" destId="{F7487AA0-88BF-4DF3-A762-FD09D06A8971}" srcOrd="0" destOrd="0" presId="urn:microsoft.com/office/officeart/2005/8/layout/vList5"/>
    <dgm:cxn modelId="{2FD6A23B-B582-40C2-9EA0-46981EAE5343}" type="presParOf" srcId="{32C79F67-6BE3-4EF5-8881-C3A3C5D31283}" destId="{4DF99D5F-9D25-4E4E-8EF0-35EFBC7FA715}" srcOrd="1" destOrd="0" presId="urn:microsoft.com/office/officeart/2005/8/layout/vList5"/>
    <dgm:cxn modelId="{26F5C269-4802-4A93-B823-44662AC73873}" type="presParOf" srcId="{AE162E38-1A65-46B6-9972-9D21FED925FD}" destId="{5897597D-8FDE-4A30-9A98-114383C7A5E3}" srcOrd="3" destOrd="0" presId="urn:microsoft.com/office/officeart/2005/8/layout/vList5"/>
    <dgm:cxn modelId="{FFDC19DD-56DB-439A-84BB-F7A97AB27BA2}" type="presParOf" srcId="{AE162E38-1A65-46B6-9972-9D21FED925FD}" destId="{8009AE7E-3B63-4437-B262-CA74546BF0C2}" srcOrd="4" destOrd="0" presId="urn:microsoft.com/office/officeart/2005/8/layout/vList5"/>
    <dgm:cxn modelId="{4F665D19-6AEA-4505-9AE6-BBE8ACF8CC11}" type="presParOf" srcId="{8009AE7E-3B63-4437-B262-CA74546BF0C2}" destId="{860BAD54-CFC1-4CB3-B91E-42EC1EF354AA}" srcOrd="0" destOrd="0" presId="urn:microsoft.com/office/officeart/2005/8/layout/vList5"/>
    <dgm:cxn modelId="{2E38E1D0-38F5-4653-A909-516F5DCB59C5}" type="presParOf" srcId="{8009AE7E-3B63-4437-B262-CA74546BF0C2}" destId="{F85BCB02-6C02-47A0-9759-A1747DDF64B0}"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E2699-BE5B-477A-9F4A-CC72ADE8BCDF}">
      <dsp:nvSpPr>
        <dsp:cNvPr id="0" name=""/>
        <dsp:cNvSpPr/>
      </dsp:nvSpPr>
      <dsp:spPr>
        <a:xfrm rot="5400000">
          <a:off x="4897155" y="-1900925"/>
          <a:ext cx="1030690" cy="5094118"/>
        </a:xfrm>
        <a:prstGeom prst="round2Same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228600" lvl="1" indent="-228600" algn="l" defTabSz="889000">
            <a:lnSpc>
              <a:spcPct val="90000"/>
            </a:lnSpc>
            <a:spcBef>
              <a:spcPct val="0"/>
            </a:spcBef>
            <a:spcAft>
              <a:spcPct val="15000"/>
            </a:spcAft>
            <a:buChar char="•"/>
          </a:pPr>
          <a:r>
            <a:rPr lang="en-US" sz="2000" kern="1200"/>
            <a:t>July – Please start! </a:t>
          </a:r>
        </a:p>
      </dsp:txBody>
      <dsp:txXfrm rot="-5400000">
        <a:off x="2865441" y="181103"/>
        <a:ext cx="5043804" cy="930062"/>
      </dsp:txXfrm>
    </dsp:sp>
    <dsp:sp modelId="{616C2C50-DC60-4CD3-BA8C-C0067A74EC7E}">
      <dsp:nvSpPr>
        <dsp:cNvPr id="0" name=""/>
        <dsp:cNvSpPr/>
      </dsp:nvSpPr>
      <dsp:spPr>
        <a:xfrm>
          <a:off x="0" y="1952"/>
          <a:ext cx="2865441" cy="1288362"/>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a:t>OPENS </a:t>
          </a:r>
        </a:p>
      </dsp:txBody>
      <dsp:txXfrm>
        <a:off x="62893" y="64845"/>
        <a:ext cx="2739655" cy="1162576"/>
      </dsp:txXfrm>
    </dsp:sp>
    <dsp:sp modelId="{4DF99D5F-9D25-4E4E-8EF0-35EFBC7FA715}">
      <dsp:nvSpPr>
        <dsp:cNvPr id="0" name=""/>
        <dsp:cNvSpPr/>
      </dsp:nvSpPr>
      <dsp:spPr>
        <a:xfrm rot="5400000">
          <a:off x="4897155" y="-548145"/>
          <a:ext cx="1030690" cy="5094118"/>
        </a:xfrm>
        <a:prstGeom prst="round2SameRect">
          <a:avLst/>
        </a:prstGeom>
        <a:solidFill>
          <a:schemeClr val="accent5">
            <a:tint val="40000"/>
            <a:alpha val="90000"/>
            <a:hueOff val="4655751"/>
            <a:satOff val="-19827"/>
            <a:lumOff val="216"/>
            <a:alphaOff val="0"/>
          </a:schemeClr>
        </a:solidFill>
        <a:ln w="15875" cap="flat" cmpd="sng" algn="ctr">
          <a:solidFill>
            <a:schemeClr val="accent5">
              <a:tint val="40000"/>
              <a:alpha val="90000"/>
              <a:hueOff val="4655751"/>
              <a:satOff val="-19827"/>
              <a:lumOff val="2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71450" lvl="1" indent="-171450" algn="l" defTabSz="800100">
            <a:lnSpc>
              <a:spcPct val="90000"/>
            </a:lnSpc>
            <a:spcBef>
              <a:spcPct val="0"/>
            </a:spcBef>
            <a:spcAft>
              <a:spcPct val="15000"/>
            </a:spcAft>
            <a:buChar char="•"/>
          </a:pPr>
          <a:r>
            <a:rPr lang="en-US" sz="1800" kern="1200">
              <a:hlinkClick xmlns:r="http://schemas.openxmlformats.org/officeDocument/2006/relationships" r:id="rId1"/>
            </a:rPr>
            <a:t>https://dicas.liaisoncas.com/applicant-ux/#/login</a:t>
          </a:r>
          <a:r>
            <a:rPr lang="en-US" sz="1800" kern="1200"/>
            <a:t> </a:t>
          </a:r>
        </a:p>
      </dsp:txBody>
      <dsp:txXfrm rot="-5400000">
        <a:off x="2865441" y="1533883"/>
        <a:ext cx="5043804" cy="930062"/>
      </dsp:txXfrm>
    </dsp:sp>
    <dsp:sp modelId="{F7487AA0-88BF-4DF3-A762-FD09D06A8971}">
      <dsp:nvSpPr>
        <dsp:cNvPr id="0" name=""/>
        <dsp:cNvSpPr/>
      </dsp:nvSpPr>
      <dsp:spPr>
        <a:xfrm>
          <a:off x="0" y="1354732"/>
          <a:ext cx="2865441" cy="1288362"/>
        </a:xfrm>
        <a:prstGeom prst="roundRect">
          <a:avLst/>
        </a:prstGeom>
        <a:solidFill>
          <a:schemeClr val="accent5">
            <a:hueOff val="4367846"/>
            <a:satOff val="-22820"/>
            <a:lumOff val="5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a:t>Website</a:t>
          </a:r>
        </a:p>
      </dsp:txBody>
      <dsp:txXfrm>
        <a:off x="62893" y="1417625"/>
        <a:ext cx="2739655" cy="1162576"/>
      </dsp:txXfrm>
    </dsp:sp>
    <dsp:sp modelId="{F85BCB02-6C02-47A0-9759-A1747DDF64B0}">
      <dsp:nvSpPr>
        <dsp:cNvPr id="0" name=""/>
        <dsp:cNvSpPr/>
      </dsp:nvSpPr>
      <dsp:spPr>
        <a:xfrm rot="5400000">
          <a:off x="4897155" y="804635"/>
          <a:ext cx="1030690" cy="5094118"/>
        </a:xfrm>
        <a:prstGeom prst="round2SameRect">
          <a:avLst/>
        </a:prstGeom>
        <a:solidFill>
          <a:schemeClr val="accent5">
            <a:tint val="40000"/>
            <a:alpha val="90000"/>
            <a:hueOff val="9311502"/>
            <a:satOff val="-39654"/>
            <a:lumOff val="432"/>
            <a:alphaOff val="0"/>
          </a:schemeClr>
        </a:solidFill>
        <a:ln w="15875" cap="flat" cmpd="sng" algn="ctr">
          <a:solidFill>
            <a:schemeClr val="accent5">
              <a:tint val="40000"/>
              <a:alpha val="90000"/>
              <a:hueOff val="9311502"/>
              <a:satOff val="-39654"/>
              <a:lumOff val="4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hlinkClick xmlns:r="http://schemas.openxmlformats.org/officeDocument/2006/relationships" r:id="rId2"/>
            </a:rPr>
            <a:t>https://help.liaisonedu.com/DICAS_Applicant_Help_Center</a:t>
          </a:r>
          <a:r>
            <a:rPr lang="en-US" sz="1400" kern="1200"/>
            <a:t> </a:t>
          </a:r>
        </a:p>
      </dsp:txBody>
      <dsp:txXfrm rot="-5400000">
        <a:off x="2865441" y="2886663"/>
        <a:ext cx="5043804" cy="930062"/>
      </dsp:txXfrm>
    </dsp:sp>
    <dsp:sp modelId="{860BAD54-CFC1-4CB3-B91E-42EC1EF354AA}">
      <dsp:nvSpPr>
        <dsp:cNvPr id="0" name=""/>
        <dsp:cNvSpPr/>
      </dsp:nvSpPr>
      <dsp:spPr>
        <a:xfrm>
          <a:off x="0" y="2707513"/>
          <a:ext cx="2865441" cy="1288362"/>
        </a:xfrm>
        <a:prstGeom prst="roundRect">
          <a:avLst/>
        </a:prstGeom>
        <a:solidFill>
          <a:schemeClr val="accent5">
            <a:hueOff val="8735693"/>
            <a:satOff val="-45639"/>
            <a:lumOff val="10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a:t>Help Center </a:t>
          </a:r>
        </a:p>
      </dsp:txBody>
      <dsp:txXfrm>
        <a:off x="62893" y="2770406"/>
        <a:ext cx="2739655" cy="116257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EA663F-0F71-4941-839F-4D376A50B1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142CB8-EC67-47AC-810C-39EACC3AA5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1F8F58-3262-4466-8DB1-B329F63F404F}" type="datetimeFigureOut">
              <a:rPr lang="en-US" smtClean="0"/>
              <a:t>11/3/2023</a:t>
            </a:fld>
            <a:endParaRPr lang="en-US"/>
          </a:p>
        </p:txBody>
      </p:sp>
      <p:sp>
        <p:nvSpPr>
          <p:cNvPr id="4" name="Footer Placeholder 3">
            <a:extLst>
              <a:ext uri="{FF2B5EF4-FFF2-40B4-BE49-F238E27FC236}">
                <a16:creationId xmlns:a16="http://schemas.microsoft.com/office/drawing/2014/main" id="{87EB2D2D-60E4-477E-84AF-48DE5C24FA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5F6F142-CFE2-4AA2-8A1E-CADC565C24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F595F6-1BED-4F30-933F-F0CD66CEE780}" type="slidenum">
              <a:rPr lang="en-US" smtClean="0"/>
              <a:t>‹#›</a:t>
            </a:fld>
            <a:endParaRPr lang="en-US"/>
          </a:p>
        </p:txBody>
      </p:sp>
    </p:spTree>
    <p:extLst>
      <p:ext uri="{BB962C8B-B14F-4D97-AF65-F5344CB8AC3E}">
        <p14:creationId xmlns:p14="http://schemas.microsoft.com/office/powerpoint/2010/main" val="3501541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CF71C-E8D2-4E49-B04C-B160BC17D861}" type="datetimeFigureOut">
              <a:rPr lang="en-US" smtClean="0"/>
              <a:t>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D76E09-41B7-FE4E-B099-04DFD58B8CF1}" type="slidenum">
              <a:rPr lang="en-US" smtClean="0"/>
              <a:t>‹#›</a:t>
            </a:fld>
            <a:endParaRPr lang="en-US"/>
          </a:p>
        </p:txBody>
      </p:sp>
    </p:spTree>
    <p:extLst>
      <p:ext uri="{BB962C8B-B14F-4D97-AF65-F5344CB8AC3E}">
        <p14:creationId xmlns:p14="http://schemas.microsoft.com/office/powerpoint/2010/main" val="1629511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D76E09-41B7-FE4E-B099-04DFD58B8CF1}" type="slidenum">
              <a:rPr lang="en-US" smtClean="0"/>
              <a:t>1</a:t>
            </a:fld>
            <a:endParaRPr lang="en-US"/>
          </a:p>
        </p:txBody>
      </p:sp>
    </p:spTree>
    <p:extLst>
      <p:ext uri="{BB962C8B-B14F-4D97-AF65-F5344CB8AC3E}">
        <p14:creationId xmlns:p14="http://schemas.microsoft.com/office/powerpoint/2010/main" val="922166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D76E09-41B7-FE4E-B099-04DFD58B8CF1}" type="slidenum">
              <a:rPr lang="en-US" smtClean="0"/>
              <a:t>13</a:t>
            </a:fld>
            <a:endParaRPr lang="en-US"/>
          </a:p>
        </p:txBody>
      </p:sp>
    </p:spTree>
    <p:extLst>
      <p:ext uri="{BB962C8B-B14F-4D97-AF65-F5344CB8AC3E}">
        <p14:creationId xmlns:p14="http://schemas.microsoft.com/office/powerpoint/2010/main" val="2508422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fa98f8a183_2_2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9" name="Google Shape;689;gfa98f8a183_2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fa98f8a183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fa98f8a183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gfa98f8a183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9159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50"/>
          </a:p>
        </p:txBody>
      </p:sp>
      <p:sp>
        <p:nvSpPr>
          <p:cNvPr id="233" name="Google Shape;23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D76E09-41B7-FE4E-B099-04DFD58B8CF1}" type="slidenum">
              <a:rPr lang="en-US" smtClean="0"/>
              <a:t>43</a:t>
            </a:fld>
            <a:endParaRPr lang="en-US"/>
          </a:p>
        </p:txBody>
      </p:sp>
    </p:spTree>
    <p:extLst>
      <p:ext uri="{BB962C8B-B14F-4D97-AF65-F5344CB8AC3E}">
        <p14:creationId xmlns:p14="http://schemas.microsoft.com/office/powerpoint/2010/main" val="523322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fa98f8a183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fa98f8a183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0" name="Google Shape;520;gfa98f8a183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extLst>
      <p:ext uri="{BB962C8B-B14F-4D97-AF65-F5344CB8AC3E}">
        <p14:creationId xmlns:p14="http://schemas.microsoft.com/office/powerpoint/2010/main" val="1218336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fa98f8a183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fa98f8a183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7" name="Google Shape;527;gfa98f8a183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extLst>
      <p:ext uri="{BB962C8B-B14F-4D97-AF65-F5344CB8AC3E}">
        <p14:creationId xmlns:p14="http://schemas.microsoft.com/office/powerpoint/2010/main" val="1197602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200"/>
              <a:t>Internships vary on types as well as:</a:t>
            </a:r>
            <a:endParaRPr/>
          </a:p>
          <a:p>
            <a:pPr marL="0" lvl="0" indent="0" algn="l" rtl="0">
              <a:spcBef>
                <a:spcPts val="0"/>
              </a:spcBef>
              <a:spcAft>
                <a:spcPts val="0"/>
              </a:spcAft>
              <a:buClr>
                <a:schemeClr val="dk1"/>
              </a:buClr>
              <a:buSzPts val="1200"/>
              <a:buFont typeface="Calibri"/>
              <a:buNone/>
            </a:pPr>
            <a:r>
              <a:rPr lang="en-US" sz="1200"/>
              <a:t>Emphasis</a:t>
            </a:r>
            <a:endParaRPr/>
          </a:p>
          <a:p>
            <a:pPr marL="0" lvl="0" indent="0" algn="l" rtl="0">
              <a:spcBef>
                <a:spcPts val="0"/>
              </a:spcBef>
              <a:spcAft>
                <a:spcPts val="0"/>
              </a:spcAft>
              <a:buClr>
                <a:schemeClr val="dk1"/>
              </a:buClr>
              <a:buSzPts val="1200"/>
              <a:buFont typeface="Calibri"/>
              <a:buNone/>
            </a:pPr>
            <a:r>
              <a:rPr lang="en-US" sz="1200"/>
              <a:t>Full time vs. part time</a:t>
            </a:r>
            <a:endParaRPr/>
          </a:p>
          <a:p>
            <a:pPr marL="0" lvl="0" indent="0" algn="l" rtl="0">
              <a:spcBef>
                <a:spcPts val="0"/>
              </a:spcBef>
              <a:spcAft>
                <a:spcPts val="0"/>
              </a:spcAft>
              <a:buClr>
                <a:schemeClr val="dk1"/>
              </a:buClr>
              <a:buSzPts val="1200"/>
              <a:buFont typeface="Calibri"/>
              <a:buNone/>
            </a:pPr>
            <a:r>
              <a:rPr lang="en-US" sz="1200"/>
              <a:t>Degree or credit toward a degree</a:t>
            </a:r>
            <a:endParaRPr/>
          </a:p>
          <a:p>
            <a:pPr marL="0" lvl="0" indent="0" algn="l" rtl="0">
              <a:spcBef>
                <a:spcPts val="0"/>
              </a:spcBef>
              <a:spcAft>
                <a:spcPts val="0"/>
              </a:spcAft>
              <a:buClr>
                <a:schemeClr val="dk1"/>
              </a:buClr>
              <a:buSzPts val="1200"/>
              <a:buFont typeface="Calibri"/>
              <a:buNone/>
            </a:pPr>
            <a:r>
              <a:rPr lang="en-US" sz="1200"/>
              <a:t>Reputation</a:t>
            </a:r>
            <a:endParaRPr/>
          </a:p>
          <a:p>
            <a:pPr marL="0" lvl="0" indent="0" algn="l" rtl="0">
              <a:spcBef>
                <a:spcPts val="0"/>
              </a:spcBef>
              <a:spcAft>
                <a:spcPts val="0"/>
              </a:spcAft>
              <a:buClr>
                <a:schemeClr val="dk1"/>
              </a:buClr>
              <a:buSzPts val="1200"/>
              <a:buFont typeface="Calibri"/>
              <a:buNone/>
            </a:pPr>
            <a:r>
              <a:rPr lang="en-US" sz="1200"/>
              <a:t>Pass rate</a:t>
            </a:r>
            <a:endParaRPr/>
          </a:p>
          <a:p>
            <a:pPr marL="0" lvl="0" indent="0" algn="l" rtl="0">
              <a:spcBef>
                <a:spcPts val="0"/>
              </a:spcBef>
              <a:spcAft>
                <a:spcPts val="0"/>
              </a:spcAft>
              <a:buClr>
                <a:schemeClr val="dk1"/>
              </a:buClr>
              <a:buSzPts val="1200"/>
              <a:buFont typeface="Calibri"/>
              <a:buNone/>
            </a:pPr>
            <a:r>
              <a:rPr lang="en-US" sz="1200"/>
              <a:t>Location</a:t>
            </a:r>
            <a:endParaRPr/>
          </a:p>
          <a:p>
            <a:pPr marL="0" lvl="0" indent="0" algn="l" rtl="0">
              <a:spcBef>
                <a:spcPts val="0"/>
              </a:spcBef>
              <a:spcAft>
                <a:spcPts val="0"/>
              </a:spcAft>
              <a:buClr>
                <a:schemeClr val="dk1"/>
              </a:buClr>
              <a:buSzPts val="1200"/>
              <a:buFont typeface="Calibri"/>
              <a:buNone/>
            </a:pPr>
            <a:r>
              <a:rPr lang="en-US" sz="1200"/>
              <a:t>Cost</a:t>
            </a:r>
            <a:endParaRPr/>
          </a:p>
          <a:p>
            <a:pPr marL="0" lvl="0" indent="0" algn="l" rtl="0">
              <a:spcBef>
                <a:spcPts val="0"/>
              </a:spcBef>
              <a:spcAft>
                <a:spcPts val="0"/>
              </a:spcAft>
              <a:buClr>
                <a:schemeClr val="dk1"/>
              </a:buClr>
              <a:buSzPts val="1200"/>
              <a:buFont typeface="Calibri"/>
              <a:buNone/>
            </a:pPr>
            <a:r>
              <a:rPr lang="en-US" sz="1200"/>
              <a:t>Length of rotations</a:t>
            </a:r>
            <a:endParaRPr/>
          </a:p>
          <a:p>
            <a:pPr marL="0" lvl="0" indent="0" algn="l" rtl="0">
              <a:spcBef>
                <a:spcPts val="0"/>
              </a:spcBef>
              <a:spcAft>
                <a:spcPts val="0"/>
              </a:spcAft>
              <a:buClr>
                <a:schemeClr val="dk1"/>
              </a:buClr>
              <a:buSzPts val="1200"/>
              <a:buFont typeface="Calibri"/>
              <a:buNone/>
            </a:pPr>
            <a:r>
              <a:rPr lang="en-US" sz="1200"/>
              <a:t>Requirements</a:t>
            </a:r>
            <a:endParaRPr/>
          </a:p>
          <a:p>
            <a:pPr marL="0" lvl="0" indent="0" algn="l" rtl="0">
              <a:spcBef>
                <a:spcPts val="0"/>
              </a:spcBef>
              <a:spcAft>
                <a:spcPts val="0"/>
              </a:spcAft>
              <a:buClr>
                <a:schemeClr val="dk1"/>
              </a:buClr>
              <a:buSzPts val="1200"/>
              <a:buFont typeface="Calibri"/>
              <a:buNone/>
            </a:pPr>
            <a:r>
              <a:rPr lang="en-US" sz="1200"/>
              <a:t>Start and stop dates</a:t>
            </a:r>
            <a:endParaRPr/>
          </a:p>
          <a:p>
            <a:pPr marL="0" lvl="0" indent="0" algn="l" rtl="0">
              <a:spcBef>
                <a:spcPts val="0"/>
              </a:spcBef>
              <a:spcAft>
                <a:spcPts val="0"/>
              </a:spcAft>
              <a:buClr>
                <a:schemeClr val="dk1"/>
              </a:buClr>
              <a:buSzPts val="1200"/>
              <a:buFont typeface="Calibri"/>
              <a:buNone/>
            </a:pPr>
            <a:r>
              <a:rPr lang="en-US" sz="1200"/>
              <a:t>Preceptors</a:t>
            </a:r>
            <a:endParaRPr/>
          </a:p>
          <a:p>
            <a:pPr marL="0" lvl="0" indent="0" algn="l" rtl="0">
              <a:spcBef>
                <a:spcPts val="0"/>
              </a:spcBef>
              <a:spcAft>
                <a:spcPts val="0"/>
              </a:spcAft>
              <a:buNone/>
            </a:pPr>
            <a:endParaRPr/>
          </a:p>
        </p:txBody>
      </p:sp>
      <p:sp>
        <p:nvSpPr>
          <p:cNvPr id="247" name="Google Shape;24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chemeClr val="dk1"/>
              </a:buClr>
              <a:buSzPts val="2400"/>
              <a:buFont typeface="Arial"/>
              <a:buNone/>
            </a:pPr>
            <a:endParaRPr sz="2400"/>
          </a:p>
        </p:txBody>
      </p:sp>
      <p:sp>
        <p:nvSpPr>
          <p:cNvPr id="269" name="Google Shape;26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chemeClr val="dk1"/>
              </a:buClr>
              <a:buSzPts val="2400"/>
              <a:buFont typeface="Arial"/>
              <a:buNone/>
            </a:pPr>
            <a:endParaRPr sz="2400"/>
          </a:p>
        </p:txBody>
      </p:sp>
      <p:sp>
        <p:nvSpPr>
          <p:cNvPr id="269" name="Google Shape;26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846444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chemeClr val="dk1"/>
              </a:buClr>
              <a:buSzPts val="2400"/>
              <a:buFont typeface="Arial"/>
              <a:buNone/>
            </a:pPr>
            <a:endParaRPr sz="2400"/>
          </a:p>
        </p:txBody>
      </p:sp>
      <p:sp>
        <p:nvSpPr>
          <p:cNvPr id="269" name="Google Shape;26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613446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6D0534-BB92-D249-82B9-49A38E7BB51A}" type="datetime1">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4FAB73BC-B049-4115-A692-8D63A059BFB8}" type="slidenum">
              <a:rPr lang="en-US" smtClean="0"/>
              <a:pPr/>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a:solidFill>
                  <a:schemeClr val="accent6"/>
                </a:solidFill>
                <a:latin typeface="Wingdings 3" panose="05040102010807070707" pitchFamily="18" charset="2"/>
              </a:rPr>
              <a:t>z</a:t>
            </a:r>
            <a:endParaRPr lang="en-US" sz="240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09637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22B72-5EFB-2B4D-BBDF-916337A53DC6}" type="datetime1">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8787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B05E1-C71E-544E-9F74-844878BC4783}" type="datetime1">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18760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EE8AFE-A49F-3347-91BC-9E8CE1BCC4B4}" type="datetime1">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7067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A109CB-DDDB-7949-A85C-355CAB3D7576}" type="datetime1">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41241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E56BB9-C860-D945-A0DA-AC84E1154E6B}" type="datetime1">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008228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C5F966-147F-B24F-8855-ADF4B9638779}" type="datetime1">
              <a:rPr lang="en-US" smtClean="0"/>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969570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2BB21E-6508-274A-8215-090AB0A8BFD7}" type="datetime1">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607042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E5E3B75-9C36-5140-9B2C-4AB02DB5CE55}" type="datetime1">
              <a:rPr lang="en-US" smtClean="0"/>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25878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7E5107-D26A-8749-91B4-BDF6C1B6361A}" type="datetime1">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99206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CC6945-859D-154B-9E61-3980F2B5BC84}" type="datetime1">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982199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E2B6D2D-DD65-7542-B616-C09BD0686257}" type="datetime1">
              <a:rPr lang="en-US" smtClean="0"/>
              <a:t>11/3/2023</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4FAB73BC-B049-4115-A692-8D63A059BFB8}" type="slidenum">
              <a:rPr lang="en-US" smtClean="0"/>
              <a:pPr/>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07251859"/>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eatrightpro.org/acend/accredited-programs/accredited-programs-director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mailto:dpd@cpp.edu"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nam11.safelinks.protection.outlook.com/?url=https%3A%2F%2Fhelp.liaisonedu.com%2FDICAS_Applicant_Help_Center%2FSending_Your_Official_Transcripts_to_DICAS%2FSending_Official_Transcripts_to_DICAS%2F1_Sending_Official_Transcripts&amp;data=04%7C01%7Csshrivastava%40cpp.edu%7Cebb5ec77435f4c5ab28708d9a85248e0%7C164ba61e39ec4f5d89ffaa1f00a521b4%7C0%7C0%7C637725893635241025%7CUnknown%7CTWFpbGZsb3d8eyJWIjoiMC4wLjAwMDAiLCJQIjoiV2luMzIiLCJBTiI6Ik1haWwiLCJXVCI6Mn0%3D%7C3000&amp;sdata=jxFFg2yMKiOJIUf9eibMckPu3AGN9GV0Caj0kpD00jw%3D&amp;reserved=0" TargetMode="External"/><Relationship Id="rId4" Type="http://schemas.openxmlformats.org/officeDocument/2006/relationships/hyperlink" Target="mailto:dpd@cpp.edu"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jpeg"/><Relationship Id="rId7" Type="http://schemas.openxmlformats.org/officeDocument/2006/relationships/image" Target="../media/image45.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47.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nutritionjobs.com/how-to-write-a-winning-dietetic-internship-personal-statement" TargetMode="External"/><Relationship Id="rId4" Type="http://schemas.openxmlformats.org/officeDocument/2006/relationships/hyperlink" Target="https://www.allaccessdietetics.com/dietetic-internship-personal-statement-checklist/"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hyperlink" Target="https://dietitian.org/" TargetMode="External"/><Relationship Id="rId7" Type="http://schemas.openxmlformats.org/officeDocument/2006/relationships/hyperlink" Target="https://www.facebook.com/156505102545/photos/10153869247977546/"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hyperlink" Target="https://www.facebook.com/823290681045146/photos/1011499248890954/" TargetMode="Externa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hyperlink" Target="https://commerce.cashnet.com/Nutrition_Food" TargetMode="External"/><Relationship Id="rId5" Type="http://schemas.openxmlformats.org/officeDocument/2006/relationships/hyperlink" Target="mailto:dpd@cpp.edu" TargetMode="Externa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mailto:dpd@cpp.edu"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nam11.safelinks.protection.outlook.com/?url=https%3A%2F%2Fwww.eatrightpro.org%2F-%2Fmedia%2Featrightpro-files%2Facend%2Fprogram-directors%2Fapril-2022-computer-matching-calendar.pdf%3Fla%3Den%26hash%3D077BC181B6090D4F355C9F0FEAF0E478827D5963&amp;data=04%7C01%7Csshrivastava%40cpp.edu%7Cebb5ec77435f4c5ab28708d9a85248e0%7C164ba61e39ec4f5d89ffaa1f00a521b4%7C0%7C0%7C637725893635241025%7CUnknown%7CTWFpbGZsb3d8eyJWIjoiMC4wLjAwMDAiLCJQIjoiV2luMzIiLCJBTiI6Ik1haWwiLCJXVCI6Mn0%3D%7C3000&amp;sdata=go7zFeVkB8LB%2B8QvoYwIhoIEkNx1MRwVRE61hKgPgHc%3D&amp;reserved=0" TargetMode="External"/><Relationship Id="rId5" Type="http://schemas.openxmlformats.org/officeDocument/2006/relationships/hyperlink" Target="https://nam11.safelinks.protection.outlook.com/?url=https%3A%2F%2Fwww.eatrightpro.org%2Facend%2Fstudents-and-advancing-education%2Fdietetic-internship-match-students%2Fvideo-for-dietetic-internship-centralized-application-service&amp;data=04%7C01%7Csshrivastava%40cpp.edu%7Cebb5ec77435f4c5ab28708d9a85248e0%7C164ba61e39ec4f5d89ffaa1f00a521b4%7C0%7C0%7C637725893635231035%7CUnknown%7CTWFpbGZsb3d8eyJWIjoiMC4wLjAwMDAiLCJQIjoiV2luMzIiLCJBTiI6Ik1haWwiLCJXVCI6Mn0%3D%7C3000&amp;sdata=wI98tOPuoRRODV2JAEblYmaHKilYHxvnc2G51gzRCh0%3D&amp;reserved=0" TargetMode="External"/><Relationship Id="rId4" Type="http://schemas.openxmlformats.org/officeDocument/2006/relationships/hyperlink" Target="https://nam11.safelinks.protection.outlook.com/?url=https%3A%2F%2Fwww.eatrightpro.org%2Facend%2Faccredited-programs%2Faccredited-programs-directory&amp;data=04%7C01%7Csshrivastava%40cpp.edu%7Cebb5ec77435f4c5ab28708d9a85248e0%7C164ba61e39ec4f5d89ffaa1f00a521b4%7C0%7C0%7C637725893635221037%7CUnknown%7CTWFpbGZsb3d8eyJWIjoiMC4wLjAwMDAiLCJQIjoiV2luMzIiLCJBTiI6Ik1haWwiLCJXVCI6Mn0%3D%7C3000&amp;sdata=u5UMYHF0t3jKj%2FxO3Dvv9RwsWakD%2Fm6W2X395Qi9z34%3D&amp;reserved=0"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nam11.safelinks.protection.outlook.com/?url=https%3A%2F%2Fwww.eatrightpro.org%2Facend%2Fstudents-and-advancing-education%2Fdietetic-internship-match-students%2Fdnd-instructional-video-applicants&amp;data=04%7C01%7Csshrivastava%40cpp.edu%7Cebb5ec77435f4c5ab28708d9a85248e0%7C164ba61e39ec4f5d89ffaa1f00a521b4%7C0%7C0%7C637725893635261018%7CUnknown%7CTWFpbGZsb3d8eyJWIjoiMC4wLjAwMDAiLCJQIjoiV2luMzIiLCJBTiI6Ik1haWwiLCJXVCI6Mn0%3D%7C3000&amp;sdata=6moOx%2F6akgYLcaHl8LUlnLOlE5DXQzdUZ9uhR4eICtI%3D&amp;reserved=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cpp.edu/career/student/job-search/resumes-and-cover-letters.shtml" TargetMode="External"/><Relationship Id="rId5" Type="http://schemas.openxmlformats.org/officeDocument/2006/relationships/hyperlink" Target="https://nam11.safelinks.protection.outlook.com/?url=https%3A%2F%2Fwww.nutritionjobs.com%2Fhow-to-write-a-winning-dietetic-internship-personal-statement&amp;data=04%7C01%7Csshrivastava%40cpp.edu%7Cebb5ec77435f4c5ab28708d9a85248e0%7C164ba61e39ec4f5d89ffaa1f00a521b4%7C0%7C0%7C637725893635251028%7CUnknown%7CTWFpbGZsb3d8eyJWIjoiMC4wLjAwMDAiLCJQIjoiV2luMzIiLCJBTiI6Ik1haWwiLCJXVCI6Mn0%3D%7C3000&amp;sdata=YfKb5ZKFMBpSy6lXYRGlg12NjAjji8%2BMotqhfbVCWgA%3D&amp;reserved=0" TargetMode="External"/><Relationship Id="rId4" Type="http://schemas.openxmlformats.org/officeDocument/2006/relationships/hyperlink" Target="https://nam11.safelinks.protection.outlook.com/?url=https%3A%2F%2Fwww.allaccessdietetics.com%2Fdietetic-internship-personal-statement-checklist%2F&amp;data=04%7C01%7Csshrivastava%40cpp.edu%7Cebb5ec77435f4c5ab28708d9a85248e0%7C164ba61e39ec4f5d89ffaa1f00a521b4%7C0%7C0%7C637725893635251028%7CUnknown%7CTWFpbGZsb3d8eyJWIjoiMC4wLjAwMDAiLCJQIjoiV2luMzIiLCJBTiI6Ik1haWwiLCJXVCI6Mn0%3D%7C3000&amp;sdata=LbhM11tE8M8D4e2UGA49rVKZhmvF9c7vP6CzFLl5v%2BQ%3D&amp;reserved=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49" name="Rectangle 34">
            <a:extLst>
              <a:ext uri="{FF2B5EF4-FFF2-40B4-BE49-F238E27FC236}">
                <a16:creationId xmlns:a16="http://schemas.microsoft.com/office/drawing/2014/main" id="{CC393EB0-C44D-41D2-BEF6-291E43406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36">
            <a:extLst>
              <a:ext uri="{FF2B5EF4-FFF2-40B4-BE49-F238E27FC236}">
                <a16:creationId xmlns:a16="http://schemas.microsoft.com/office/drawing/2014/main" id="{27F47B0A-40EE-41EA-815D-384670FF1A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51" name="Picture 38">
            <a:extLst>
              <a:ext uri="{FF2B5EF4-FFF2-40B4-BE49-F238E27FC236}">
                <a16:creationId xmlns:a16="http://schemas.microsoft.com/office/drawing/2014/main" id="{43AC9E88-695B-421A-B3FF-5BC41EF582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52" name="Rectangle 40">
            <a:extLst>
              <a:ext uri="{FF2B5EF4-FFF2-40B4-BE49-F238E27FC236}">
                <a16:creationId xmlns:a16="http://schemas.microsoft.com/office/drawing/2014/main" id="{C5A7D586-7678-4F41-A289-1F83BB95F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42">
            <a:extLst>
              <a:ext uri="{FF2B5EF4-FFF2-40B4-BE49-F238E27FC236}">
                <a16:creationId xmlns:a16="http://schemas.microsoft.com/office/drawing/2014/main" id="{F88A7F60-B102-433E-BE45-95BBC58281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8123" y="0"/>
            <a:ext cx="463972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vocados and peppers on a cutting board">
            <a:extLst>
              <a:ext uri="{FF2B5EF4-FFF2-40B4-BE49-F238E27FC236}">
                <a16:creationId xmlns:a16="http://schemas.microsoft.com/office/drawing/2014/main" id="{573EC269-9A59-49F8-B377-784E209B3A04}"/>
              </a:ext>
            </a:extLst>
          </p:cNvPr>
          <p:cNvPicPr>
            <a:picLocks noChangeAspect="1"/>
          </p:cNvPicPr>
          <p:nvPr/>
        </p:nvPicPr>
        <p:blipFill rotWithShape="1">
          <a:blip r:embed="rId6">
            <a:extLst>
              <a:ext uri="{28A0092B-C50C-407E-A947-70E740481C1C}">
                <a14:useLocalDpi xmlns:a14="http://schemas.microsoft.com/office/drawing/2010/main" val="0"/>
              </a:ext>
            </a:extLst>
          </a:blip>
          <a:srcRect l="52917"/>
          <a:stretch/>
        </p:blipFill>
        <p:spPr>
          <a:xfrm>
            <a:off x="1007761" y="227"/>
            <a:ext cx="5740362" cy="6858000"/>
          </a:xfrm>
          <a:prstGeom prst="rect">
            <a:avLst/>
          </a:prstGeom>
          <a:ln w="12700">
            <a:solidFill>
              <a:schemeClr val="tx1"/>
            </a:solidFill>
          </a:ln>
        </p:spPr>
      </p:pic>
      <p:sp>
        <p:nvSpPr>
          <p:cNvPr id="54" name="Rectangle 44">
            <a:extLst>
              <a:ext uri="{FF2B5EF4-FFF2-40B4-BE49-F238E27FC236}">
                <a16:creationId xmlns:a16="http://schemas.microsoft.com/office/drawing/2014/main" id="{3153C0C7-BA84-429D-A533-F021A955B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C93519-6B29-1346-9FCB-0835B80531A4}"/>
              </a:ext>
            </a:extLst>
          </p:cNvPr>
          <p:cNvSpPr>
            <a:spLocks noGrp="1"/>
          </p:cNvSpPr>
          <p:nvPr>
            <p:ph type="ctrTitle"/>
          </p:nvPr>
        </p:nvSpPr>
        <p:spPr>
          <a:xfrm>
            <a:off x="7928591" y="1587842"/>
            <a:ext cx="2863229" cy="2268559"/>
          </a:xfrm>
        </p:spPr>
        <p:txBody>
          <a:bodyPr>
            <a:normAutofit/>
          </a:bodyPr>
          <a:lstStyle/>
          <a:p>
            <a:r>
              <a:rPr lang="en-US" sz="3600"/>
              <a:t>DICAS 3.x </a:t>
            </a:r>
            <a:br>
              <a:rPr lang="en-US" sz="3600"/>
            </a:br>
            <a:r>
              <a:rPr lang="en-US" sz="3600"/>
              <a:t>Overview</a:t>
            </a:r>
            <a:br>
              <a:rPr lang="en-US" sz="3600"/>
            </a:br>
            <a:r>
              <a:rPr lang="en-US" sz="3600"/>
              <a:t>&amp; application Workshop</a:t>
            </a:r>
          </a:p>
        </p:txBody>
      </p:sp>
      <p:sp>
        <p:nvSpPr>
          <p:cNvPr id="8" name="Subtitle 7">
            <a:extLst>
              <a:ext uri="{FF2B5EF4-FFF2-40B4-BE49-F238E27FC236}">
                <a16:creationId xmlns:a16="http://schemas.microsoft.com/office/drawing/2014/main" id="{57FFE273-805C-47CC-98BD-C63CD14BF635}"/>
              </a:ext>
            </a:extLst>
          </p:cNvPr>
          <p:cNvSpPr>
            <a:spLocks noGrp="1"/>
          </p:cNvSpPr>
          <p:nvPr>
            <p:ph type="subTitle" idx="1"/>
          </p:nvPr>
        </p:nvSpPr>
        <p:spPr>
          <a:xfrm>
            <a:off x="7503270" y="4213655"/>
            <a:ext cx="3288550" cy="1320320"/>
          </a:xfrm>
        </p:spPr>
        <p:txBody>
          <a:bodyPr>
            <a:noAutofit/>
          </a:bodyPr>
          <a:lstStyle/>
          <a:p>
            <a:pPr>
              <a:lnSpc>
                <a:spcPct val="110000"/>
              </a:lnSpc>
            </a:pPr>
            <a:r>
              <a:rPr lang="en-US" sz="1600"/>
              <a:t>Guide to the NEW DICAS – starting Spring 2023 </a:t>
            </a:r>
          </a:p>
          <a:p>
            <a:pPr>
              <a:lnSpc>
                <a:spcPct val="110000"/>
              </a:lnSpc>
            </a:pPr>
            <a:r>
              <a:rPr lang="en-US" sz="1600"/>
              <a:t>Dr. Kiresich, RD</a:t>
            </a:r>
          </a:p>
          <a:p>
            <a:pPr>
              <a:lnSpc>
                <a:spcPct val="110000"/>
              </a:lnSpc>
            </a:pPr>
            <a:r>
              <a:rPr lang="en-US" sz="1600"/>
              <a:t>Dr. Isom, RD</a:t>
            </a:r>
          </a:p>
        </p:txBody>
      </p:sp>
      <p:sp>
        <p:nvSpPr>
          <p:cNvPr id="55" name="Rectangle 46">
            <a:extLst>
              <a:ext uri="{FF2B5EF4-FFF2-40B4-BE49-F238E27FC236}">
                <a16:creationId xmlns:a16="http://schemas.microsoft.com/office/drawing/2014/main" id="{F20D64EC-C0BF-4228-85C3-76D9D1518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24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700"/>
                                        <p:tgtEl>
                                          <p:spTgt spid="8">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7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7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4"/>
          <p:cNvSpPr txBox="1">
            <a:spLocks noGrp="1"/>
          </p:cNvSpPr>
          <p:nvPr>
            <p:ph type="title"/>
          </p:nvPr>
        </p:nvSpPr>
        <p:spPr>
          <a:xfrm>
            <a:off x="1066800" y="252727"/>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800"/>
              <a:buFont typeface="Century Gothic"/>
              <a:buNone/>
            </a:pPr>
            <a:r>
              <a:rPr lang="en-US"/>
              <a:t>Applying for Dietetic Internships</a:t>
            </a:r>
            <a:endParaRPr/>
          </a:p>
        </p:txBody>
      </p:sp>
      <p:sp>
        <p:nvSpPr>
          <p:cNvPr id="362" name="Google Shape;362;p14"/>
          <p:cNvSpPr txBox="1">
            <a:spLocks noGrp="1"/>
          </p:cNvSpPr>
          <p:nvPr>
            <p:ph type="body" idx="1"/>
          </p:nvPr>
        </p:nvSpPr>
        <p:spPr>
          <a:xfrm>
            <a:off x="854597" y="3239067"/>
            <a:ext cx="5241403" cy="3501905"/>
          </a:xfrm>
          <a:prstGeom prst="rect">
            <a:avLst/>
          </a:prstGeom>
          <a:noFill/>
          <a:ln>
            <a:noFill/>
          </a:ln>
        </p:spPr>
        <p:txBody>
          <a:bodyPr spcFirstLastPara="1" wrap="square" lIns="91425" tIns="45700" rIns="91425" bIns="45700" anchor="t" anchorCtr="0">
            <a:normAutofit/>
          </a:bodyPr>
          <a:lstStyle/>
          <a:p>
            <a:pPr marL="182880" lvl="0" indent="-182880" algn="l" rtl="0">
              <a:lnSpc>
                <a:spcPct val="100000"/>
              </a:lnSpc>
              <a:spcBef>
                <a:spcPts val="0"/>
              </a:spcBef>
              <a:spcAft>
                <a:spcPts val="0"/>
              </a:spcAft>
              <a:buSzPct val="100000"/>
              <a:buFont typeface="Arial"/>
              <a:buChar char="•"/>
            </a:pPr>
            <a:r>
              <a:rPr lang="en-US" b="0" i="0">
                <a:solidFill>
                  <a:schemeClr val="tx2"/>
                </a:solidFill>
              </a:rPr>
              <a:t>Location</a:t>
            </a:r>
            <a:endParaRPr sz="1400">
              <a:solidFill>
                <a:schemeClr val="tx2"/>
              </a:solidFill>
            </a:endParaRPr>
          </a:p>
          <a:p>
            <a:pPr marL="182880" lvl="0" indent="-182880" algn="l" rtl="0">
              <a:lnSpc>
                <a:spcPct val="100000"/>
              </a:lnSpc>
              <a:spcBef>
                <a:spcPts val="900"/>
              </a:spcBef>
              <a:spcAft>
                <a:spcPts val="0"/>
              </a:spcAft>
              <a:buSzPct val="100000"/>
              <a:buFont typeface="Arial"/>
              <a:buChar char="•"/>
            </a:pPr>
            <a:r>
              <a:rPr lang="en-US" b="0" i="0">
                <a:solidFill>
                  <a:schemeClr val="tx2"/>
                </a:solidFill>
              </a:rPr>
              <a:t>Traditional or Coordinated</a:t>
            </a:r>
            <a:endParaRPr sz="1400">
              <a:solidFill>
                <a:schemeClr val="tx2"/>
              </a:solidFill>
            </a:endParaRPr>
          </a:p>
          <a:p>
            <a:pPr marL="182880" lvl="0" indent="-182880" algn="l" rtl="0">
              <a:lnSpc>
                <a:spcPct val="100000"/>
              </a:lnSpc>
              <a:spcBef>
                <a:spcPts val="900"/>
              </a:spcBef>
              <a:spcAft>
                <a:spcPts val="0"/>
              </a:spcAft>
              <a:buSzPct val="100000"/>
              <a:buFont typeface="Arial"/>
              <a:buChar char="•"/>
            </a:pPr>
            <a:r>
              <a:rPr lang="en-US" b="0" i="0">
                <a:solidFill>
                  <a:schemeClr val="tx2"/>
                </a:solidFill>
              </a:rPr>
              <a:t>Number of applicants received</a:t>
            </a:r>
            <a:endParaRPr sz="1400">
              <a:solidFill>
                <a:schemeClr val="tx2"/>
              </a:solidFill>
            </a:endParaRPr>
          </a:p>
          <a:p>
            <a:pPr marL="182880" lvl="0" indent="-182880" algn="l" rtl="0">
              <a:lnSpc>
                <a:spcPct val="100000"/>
              </a:lnSpc>
              <a:spcBef>
                <a:spcPts val="900"/>
              </a:spcBef>
              <a:spcAft>
                <a:spcPts val="0"/>
              </a:spcAft>
              <a:buSzPct val="100000"/>
              <a:buFont typeface="Arial"/>
              <a:buChar char="•"/>
            </a:pPr>
            <a:r>
              <a:rPr lang="en-US" b="0" i="0">
                <a:solidFill>
                  <a:schemeClr val="tx2"/>
                </a:solidFill>
              </a:rPr>
              <a:t>Number of applicants accepted</a:t>
            </a:r>
            <a:endParaRPr sz="1400">
              <a:solidFill>
                <a:schemeClr val="tx2"/>
              </a:solidFill>
            </a:endParaRPr>
          </a:p>
          <a:p>
            <a:pPr marL="182880" lvl="0" indent="-182880" algn="l" rtl="0">
              <a:lnSpc>
                <a:spcPct val="100000"/>
              </a:lnSpc>
              <a:spcBef>
                <a:spcPts val="900"/>
              </a:spcBef>
              <a:spcAft>
                <a:spcPts val="0"/>
              </a:spcAft>
              <a:buSzPct val="100000"/>
              <a:buFont typeface="Arial"/>
              <a:buChar char="•"/>
            </a:pPr>
            <a:r>
              <a:rPr lang="en-US" b="0" i="0">
                <a:solidFill>
                  <a:schemeClr val="tx2"/>
                </a:solidFill>
              </a:rPr>
              <a:t>Minimum GPA required</a:t>
            </a:r>
            <a:endParaRPr sz="1400">
              <a:solidFill>
                <a:schemeClr val="tx2"/>
              </a:solidFill>
            </a:endParaRPr>
          </a:p>
          <a:p>
            <a:pPr marL="182880" lvl="0" indent="-182880" algn="l" rtl="0">
              <a:lnSpc>
                <a:spcPct val="100000"/>
              </a:lnSpc>
              <a:spcBef>
                <a:spcPts val="900"/>
              </a:spcBef>
              <a:spcAft>
                <a:spcPts val="0"/>
              </a:spcAft>
              <a:buSzPct val="100000"/>
              <a:buFont typeface="Arial"/>
              <a:buChar char="•"/>
            </a:pPr>
            <a:r>
              <a:rPr lang="en-US" b="0" i="0">
                <a:solidFill>
                  <a:schemeClr val="tx2"/>
                </a:solidFill>
              </a:rPr>
              <a:t>Average GPA of current students</a:t>
            </a:r>
            <a:endParaRPr sz="1400">
              <a:solidFill>
                <a:schemeClr val="tx2"/>
              </a:solidFill>
            </a:endParaRPr>
          </a:p>
          <a:p>
            <a:pPr marL="182880" lvl="0" indent="-182880" algn="l" rtl="0">
              <a:lnSpc>
                <a:spcPct val="100000"/>
              </a:lnSpc>
              <a:spcBef>
                <a:spcPts val="900"/>
              </a:spcBef>
              <a:spcAft>
                <a:spcPts val="0"/>
              </a:spcAft>
              <a:buSzPct val="100000"/>
              <a:buFont typeface="Arial"/>
              <a:buChar char="•"/>
            </a:pPr>
            <a:r>
              <a:rPr lang="en-US" b="0" i="0">
                <a:solidFill>
                  <a:schemeClr val="tx2"/>
                </a:solidFill>
              </a:rPr>
              <a:t>Length of program</a:t>
            </a:r>
            <a:endParaRPr sz="1400">
              <a:solidFill>
                <a:schemeClr val="tx2"/>
              </a:solidFill>
            </a:endParaRPr>
          </a:p>
          <a:p>
            <a:pPr marL="182880" lvl="0" indent="-77152" algn="l" rtl="0">
              <a:lnSpc>
                <a:spcPct val="100000"/>
              </a:lnSpc>
              <a:spcBef>
                <a:spcPts val="900"/>
              </a:spcBef>
              <a:spcAft>
                <a:spcPts val="0"/>
              </a:spcAft>
              <a:buSzPct val="100000"/>
              <a:buNone/>
            </a:pPr>
            <a:endParaRPr>
              <a:solidFill>
                <a:schemeClr val="tx2"/>
              </a:solidFill>
            </a:endParaRPr>
          </a:p>
        </p:txBody>
      </p:sp>
      <p:sp>
        <p:nvSpPr>
          <p:cNvPr id="363" name="Google Shape;363;p14"/>
          <p:cNvSpPr txBox="1"/>
          <p:nvPr/>
        </p:nvSpPr>
        <p:spPr>
          <a:xfrm>
            <a:off x="6096000" y="3239067"/>
            <a:ext cx="5898292" cy="2754109"/>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262626"/>
              </a:buClr>
              <a:buSzPct val="100000"/>
              <a:buFont typeface="Garamond"/>
              <a:buNone/>
            </a:pPr>
            <a:r>
              <a:rPr lang="en-US" sz="1800">
                <a:solidFill>
                  <a:schemeClr val="tx2"/>
                </a:solidFill>
                <a:latin typeface="Century Gothic"/>
                <a:ea typeface="Century Gothic"/>
                <a:cs typeface="Century Gothic"/>
                <a:sym typeface="Century Gothic"/>
              </a:rPr>
              <a:t>Part-Time vs. Full-Time</a:t>
            </a:r>
            <a:endParaRPr sz="1100">
              <a:solidFill>
                <a:schemeClr val="tx2"/>
              </a:solidFill>
            </a:endParaRPr>
          </a:p>
          <a:p>
            <a:pPr marL="182880" marR="0" lvl="0" indent="-182880" algn="l" rtl="0">
              <a:lnSpc>
                <a:spcPct val="100000"/>
              </a:lnSpc>
              <a:spcBef>
                <a:spcPts val="900"/>
              </a:spcBef>
              <a:spcAft>
                <a:spcPts val="0"/>
              </a:spcAft>
              <a:buClr>
                <a:srgbClr val="262626"/>
              </a:buClr>
              <a:buSzPct val="100000"/>
              <a:buFont typeface="Arial"/>
              <a:buChar char="•"/>
            </a:pPr>
            <a:r>
              <a:rPr lang="en-US" sz="1800">
                <a:solidFill>
                  <a:schemeClr val="tx2"/>
                </a:solidFill>
                <a:latin typeface="Century Gothic"/>
                <a:ea typeface="Century Gothic"/>
                <a:cs typeface="Century Gothic"/>
                <a:sym typeface="Century Gothic"/>
              </a:rPr>
              <a:t>Concentration or Specialty</a:t>
            </a:r>
            <a:endParaRPr sz="1100">
              <a:solidFill>
                <a:schemeClr val="tx2"/>
              </a:solidFill>
            </a:endParaRPr>
          </a:p>
          <a:p>
            <a:pPr marL="182880" marR="0" lvl="0" indent="-182880" algn="l" rtl="0">
              <a:lnSpc>
                <a:spcPct val="100000"/>
              </a:lnSpc>
              <a:spcBef>
                <a:spcPts val="900"/>
              </a:spcBef>
              <a:spcAft>
                <a:spcPts val="0"/>
              </a:spcAft>
              <a:buClr>
                <a:srgbClr val="262626"/>
              </a:buClr>
              <a:buSzPct val="100000"/>
              <a:buFont typeface="Arial"/>
              <a:buChar char="•"/>
            </a:pPr>
            <a:r>
              <a:rPr lang="en-US" sz="1800">
                <a:solidFill>
                  <a:schemeClr val="tx2"/>
                </a:solidFill>
                <a:latin typeface="Century Gothic"/>
                <a:ea typeface="Century Gothic"/>
                <a:cs typeface="Century Gothic"/>
                <a:sym typeface="Century Gothic"/>
              </a:rPr>
              <a:t>Rotations</a:t>
            </a:r>
            <a:endParaRPr sz="1100">
              <a:solidFill>
                <a:schemeClr val="tx2"/>
              </a:solidFill>
            </a:endParaRPr>
          </a:p>
          <a:p>
            <a:pPr marL="182880" marR="0" lvl="0" indent="-182880" algn="l" rtl="0">
              <a:lnSpc>
                <a:spcPct val="100000"/>
              </a:lnSpc>
              <a:spcBef>
                <a:spcPts val="900"/>
              </a:spcBef>
              <a:spcAft>
                <a:spcPts val="0"/>
              </a:spcAft>
              <a:buClr>
                <a:srgbClr val="262626"/>
              </a:buClr>
              <a:buSzPct val="100000"/>
              <a:buFont typeface="Arial"/>
              <a:buChar char="•"/>
            </a:pPr>
            <a:r>
              <a:rPr lang="en-US" sz="1800">
                <a:solidFill>
                  <a:schemeClr val="tx2"/>
                </a:solidFill>
                <a:latin typeface="Century Gothic"/>
                <a:ea typeface="Century Gothic"/>
                <a:cs typeface="Century Gothic"/>
                <a:sym typeface="Century Gothic"/>
              </a:rPr>
              <a:t>Tuition – Student Financial Aid Accepted? </a:t>
            </a:r>
            <a:endParaRPr sz="1100">
              <a:solidFill>
                <a:schemeClr val="tx2"/>
              </a:solidFill>
            </a:endParaRPr>
          </a:p>
          <a:p>
            <a:pPr marL="182880" marR="0" lvl="0" indent="-182880" algn="l" rtl="0">
              <a:lnSpc>
                <a:spcPct val="100000"/>
              </a:lnSpc>
              <a:spcBef>
                <a:spcPts val="900"/>
              </a:spcBef>
              <a:spcAft>
                <a:spcPts val="0"/>
              </a:spcAft>
              <a:buClr>
                <a:srgbClr val="262626"/>
              </a:buClr>
              <a:buSzPct val="100000"/>
              <a:buFont typeface="Arial"/>
              <a:buChar char="•"/>
            </a:pPr>
            <a:r>
              <a:rPr lang="en-US" sz="1800">
                <a:solidFill>
                  <a:schemeClr val="tx2"/>
                </a:solidFill>
                <a:latin typeface="Century Gothic"/>
                <a:ea typeface="Century Gothic"/>
                <a:cs typeface="Century Gothic"/>
                <a:sym typeface="Century Gothic"/>
              </a:rPr>
              <a:t>GRE required?</a:t>
            </a:r>
            <a:endParaRPr sz="1100">
              <a:solidFill>
                <a:schemeClr val="tx2"/>
              </a:solidFill>
            </a:endParaRPr>
          </a:p>
          <a:p>
            <a:pPr marL="182880" marR="0" lvl="0" indent="-182880" algn="l" rtl="0">
              <a:lnSpc>
                <a:spcPct val="100000"/>
              </a:lnSpc>
              <a:spcBef>
                <a:spcPts val="900"/>
              </a:spcBef>
              <a:spcAft>
                <a:spcPts val="0"/>
              </a:spcAft>
              <a:buClr>
                <a:srgbClr val="262626"/>
              </a:buClr>
              <a:buSzPct val="100000"/>
              <a:buFont typeface="Arial"/>
              <a:buChar char="•"/>
            </a:pPr>
            <a:r>
              <a:rPr lang="en-US" sz="1800">
                <a:solidFill>
                  <a:schemeClr val="tx2"/>
                </a:solidFill>
                <a:latin typeface="Century Gothic"/>
                <a:ea typeface="Century Gothic"/>
                <a:cs typeface="Century Gothic"/>
                <a:sym typeface="Century Gothic"/>
              </a:rPr>
              <a:t>Other program requirements</a:t>
            </a:r>
            <a:endParaRPr sz="1100">
              <a:solidFill>
                <a:schemeClr val="tx2"/>
              </a:solidFill>
            </a:endParaRPr>
          </a:p>
          <a:p>
            <a:pPr marL="182880" marR="0" lvl="0" indent="-182880" algn="l" rtl="0">
              <a:lnSpc>
                <a:spcPct val="100000"/>
              </a:lnSpc>
              <a:spcBef>
                <a:spcPts val="900"/>
              </a:spcBef>
              <a:spcAft>
                <a:spcPts val="0"/>
              </a:spcAft>
              <a:buClr>
                <a:srgbClr val="262626"/>
              </a:buClr>
              <a:buSzPct val="100000"/>
              <a:buFont typeface="Arial"/>
              <a:buChar char="•"/>
            </a:pPr>
            <a:r>
              <a:rPr lang="en-US" sz="1800">
                <a:solidFill>
                  <a:schemeClr val="tx2"/>
                </a:solidFill>
                <a:latin typeface="Century Gothic"/>
                <a:ea typeface="Century Gothic"/>
                <a:cs typeface="Century Gothic"/>
                <a:sym typeface="Century Gothic"/>
              </a:rPr>
              <a:t>Interview required?</a:t>
            </a:r>
            <a:endParaRPr sz="1100">
              <a:solidFill>
                <a:schemeClr val="tx2"/>
              </a:solidFill>
            </a:endParaRPr>
          </a:p>
        </p:txBody>
      </p:sp>
      <p:sp>
        <p:nvSpPr>
          <p:cNvPr id="364" name="Google Shape;364;p14"/>
          <p:cNvSpPr txBox="1"/>
          <p:nvPr/>
        </p:nvSpPr>
        <p:spPr>
          <a:xfrm>
            <a:off x="1136072" y="1484781"/>
            <a:ext cx="10123055" cy="12310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a:solidFill>
                  <a:schemeClr val="tx1">
                    <a:lumMod val="95000"/>
                  </a:schemeClr>
                </a:solidFill>
                <a:latin typeface="Century Gothic"/>
                <a:ea typeface="Century Gothic"/>
                <a:cs typeface="Century Gothic"/>
                <a:sym typeface="Century Gothic"/>
              </a:rPr>
              <a:t>Step 1</a:t>
            </a:r>
            <a:r>
              <a:rPr lang="en-US" sz="1800" b="0" i="0">
                <a:solidFill>
                  <a:schemeClr val="tx1">
                    <a:lumMod val="95000"/>
                  </a:schemeClr>
                </a:solidFill>
                <a:latin typeface="Century Gothic"/>
                <a:ea typeface="Century Gothic"/>
                <a:cs typeface="Century Gothic"/>
                <a:sym typeface="Century Gothic"/>
              </a:rPr>
              <a:t>: Review the complete list of dietetic internships and make a list of programs that you want to learn more about. </a:t>
            </a:r>
          </a:p>
          <a:p>
            <a:pPr marR="0" lvl="1">
              <a:spcBef>
                <a:spcPts val="0"/>
              </a:spcBef>
              <a:spcAft>
                <a:spcPts val="0"/>
              </a:spcAft>
              <a:tabLst>
                <a:tab pos="914400" algn="l"/>
              </a:tabLst>
            </a:pPr>
            <a:r>
              <a:rPr lang="en-US" sz="2000" u="sng">
                <a:solidFill>
                  <a:schemeClr val="tx1">
                    <a:lumMod val="95000"/>
                  </a:schemeClr>
                </a:solidFill>
                <a:effectLst/>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https://www.eatrightpro.org/acend/accredited-programs/accredited-programs-directory</a:t>
            </a:r>
            <a:endParaRPr lang="en-US" sz="2000">
              <a:solidFill>
                <a:schemeClr val="tx1">
                  <a:lumMod val="95000"/>
                </a:schemeClr>
              </a:solidFill>
              <a:effectLst/>
              <a:latin typeface="Calibri" panose="020F0502020204030204" pitchFamily="34" charset="0"/>
              <a:ea typeface="Calibri" panose="020F0502020204030204" pitchFamily="34" charset="0"/>
            </a:endParaRPr>
          </a:p>
          <a:p>
            <a:pPr marL="0" marR="0" lvl="0" indent="0" algn="l" rtl="0">
              <a:spcBef>
                <a:spcPts val="0"/>
              </a:spcBef>
              <a:spcAft>
                <a:spcPts val="0"/>
              </a:spcAft>
              <a:buNone/>
            </a:pPr>
            <a:endParaRPr sz="1800">
              <a:solidFill>
                <a:schemeClr val="tx1">
                  <a:lumMod val="95000"/>
                </a:schemeClr>
              </a:solidFill>
              <a:latin typeface="Century Gothic"/>
              <a:ea typeface="Century Gothic"/>
              <a:cs typeface="Century Gothic"/>
              <a:sym typeface="Century Gothic"/>
            </a:endParaRPr>
          </a:p>
        </p:txBody>
      </p:sp>
      <p:sp>
        <p:nvSpPr>
          <p:cNvPr id="365" name="Google Shape;365;p14"/>
          <p:cNvSpPr txBox="1"/>
          <p:nvPr/>
        </p:nvSpPr>
        <p:spPr>
          <a:xfrm>
            <a:off x="7987229" y="6078696"/>
            <a:ext cx="3957845" cy="3771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5B5B5B"/>
                </a:solidFill>
                <a:latin typeface="Arial"/>
                <a:ea typeface="Arial"/>
                <a:cs typeface="Arial"/>
                <a:sym typeface="Arial"/>
              </a:rPr>
              <a:t> </a:t>
            </a:r>
            <a:r>
              <a:rPr lang="en-US" sz="1800" b="1" i="1">
                <a:solidFill>
                  <a:srgbClr val="5B5B5B"/>
                </a:solidFill>
                <a:latin typeface="Arial"/>
                <a:ea typeface="Arial"/>
                <a:cs typeface="Arial"/>
                <a:sym typeface="Arial"/>
              </a:rPr>
              <a:t>AllAccessDietetics.com</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5582-25D7-C089-C8ED-67C06583CBA4}"/>
              </a:ext>
            </a:extLst>
          </p:cNvPr>
          <p:cNvSpPr>
            <a:spLocks noGrp="1"/>
          </p:cNvSpPr>
          <p:nvPr>
            <p:ph type="title"/>
          </p:nvPr>
        </p:nvSpPr>
        <p:spPr/>
        <p:txBody>
          <a:bodyPr/>
          <a:lstStyle/>
          <a:p>
            <a:r>
              <a:rPr lang="en-US"/>
              <a:t>Where to apply </a:t>
            </a:r>
          </a:p>
        </p:txBody>
      </p:sp>
      <p:sp>
        <p:nvSpPr>
          <p:cNvPr id="3" name="Content Placeholder 2">
            <a:extLst>
              <a:ext uri="{FF2B5EF4-FFF2-40B4-BE49-F238E27FC236}">
                <a16:creationId xmlns:a16="http://schemas.microsoft.com/office/drawing/2014/main" id="{88013DC2-59CF-02B7-3A8C-B2CBC1555F74}"/>
              </a:ext>
            </a:extLst>
          </p:cNvPr>
          <p:cNvSpPr>
            <a:spLocks noGrp="1"/>
          </p:cNvSpPr>
          <p:nvPr>
            <p:ph idx="1"/>
          </p:nvPr>
        </p:nvSpPr>
        <p:spPr/>
        <p:txBody>
          <a:bodyPr/>
          <a:lstStyle/>
          <a:p>
            <a:r>
              <a:rPr lang="en-US"/>
              <a:t>Review your WANTS, program components, and your Qualifications</a:t>
            </a:r>
          </a:p>
          <a:p>
            <a:endParaRPr lang="en-US"/>
          </a:p>
          <a:p>
            <a:r>
              <a:rPr lang="en-US"/>
              <a:t>DI: Cost, Financial Aid Available, Location, Format (Distance, combined, </a:t>
            </a:r>
            <a:r>
              <a:rPr lang="en-US" err="1"/>
              <a:t>etc</a:t>
            </a:r>
            <a:r>
              <a:rPr lang="en-US"/>
              <a:t>), timeline, type of degree, entry requirements </a:t>
            </a:r>
          </a:p>
          <a:p>
            <a:r>
              <a:rPr lang="en-US"/>
              <a:t>You: GPA, Experience, $$, Time-available, mobility, interests</a:t>
            </a:r>
          </a:p>
        </p:txBody>
      </p:sp>
      <p:sp>
        <p:nvSpPr>
          <p:cNvPr id="4" name="Slide Number Placeholder 3">
            <a:extLst>
              <a:ext uri="{FF2B5EF4-FFF2-40B4-BE49-F238E27FC236}">
                <a16:creationId xmlns:a16="http://schemas.microsoft.com/office/drawing/2014/main" id="{01AD9893-FB32-036D-3B37-F98B50E54E75}"/>
              </a:ext>
            </a:extLst>
          </p:cNvPr>
          <p:cNvSpPr>
            <a:spLocks noGrp="1"/>
          </p:cNvSpPr>
          <p:nvPr>
            <p:ph type="sldNum" sz="quarter" idx="12"/>
          </p:nvPr>
        </p:nvSpPr>
        <p:spPr/>
        <p:txBody>
          <a:bodyPr/>
          <a:lstStyle/>
          <a:p>
            <a:fld id="{4FAB73BC-B049-4115-A692-8D63A059BFB8}" type="slidenum">
              <a:rPr lang="en-US" smtClean="0"/>
              <a:t>11</a:t>
            </a:fld>
            <a:endParaRPr lang="en-US"/>
          </a:p>
        </p:txBody>
      </p:sp>
    </p:spTree>
    <p:extLst>
      <p:ext uri="{BB962C8B-B14F-4D97-AF65-F5344CB8AC3E}">
        <p14:creationId xmlns:p14="http://schemas.microsoft.com/office/powerpoint/2010/main" val="2333304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1395C1E-2648-4FFC-AC7C-2C17083518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1C7379FE-10D6-4FEA-BEA3-5E2034A44C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90FB7BFA-EBDD-467C-B253-EFA700504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23A9D773-2FA9-4E93-A01A-AEECF93EB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694E884E-CFA2-4B31-8157-DA73B8846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3655E855-74FA-4AD3-B859-2488383A9D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a:extLst>
              <a:ext uri="{FF2B5EF4-FFF2-40B4-BE49-F238E27FC236}">
                <a16:creationId xmlns:a16="http://schemas.microsoft.com/office/drawing/2014/main" id="{2E91CD00-2EAB-4689-A44A-C4687605E1D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a:solidFill>
                  <a:schemeClr val="accent6"/>
                </a:solidFill>
                <a:latin typeface="Wingdings 3" panose="05040102010807070707" pitchFamily="18" charset="2"/>
              </a:rPr>
              <a:t>z</a:t>
            </a:r>
            <a:endParaRPr lang="en-US" sz="2400">
              <a:solidFill>
                <a:schemeClr val="accent6"/>
              </a:solidFill>
              <a:latin typeface="MS Shell Dlg 2" panose="020B0604030504040204" pitchFamily="34" charset="0"/>
            </a:endParaRPr>
          </a:p>
        </p:txBody>
      </p:sp>
      <p:sp useBgFill="1">
        <p:nvSpPr>
          <p:cNvPr id="26" name="Rectangle 25">
            <a:extLst>
              <a:ext uri="{FF2B5EF4-FFF2-40B4-BE49-F238E27FC236}">
                <a16:creationId xmlns:a16="http://schemas.microsoft.com/office/drawing/2014/main" id="{CE4E23EB-7D1F-4223-8BC1-FB83F69F2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B2698634-69E1-4F09-BCF7-366A5A5C4F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 name="Picture 29">
            <a:extLst>
              <a:ext uri="{FF2B5EF4-FFF2-40B4-BE49-F238E27FC236}">
                <a16:creationId xmlns:a16="http://schemas.microsoft.com/office/drawing/2014/main" id="{3675C6A3-66C2-4CB7-AC7E-F274B7277E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 name="Rectangle 31">
            <a:extLst>
              <a:ext uri="{FF2B5EF4-FFF2-40B4-BE49-F238E27FC236}">
                <a16:creationId xmlns:a16="http://schemas.microsoft.com/office/drawing/2014/main" id="{62E5A367-0F56-4156-A2AE-FAD07299A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1AAEB5E-C547-4C88-B0D8-F24BE79FD1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B74DCE7-E922-457A-88B0-4299A3DA6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EF532C-1321-96F9-7BDC-B29E425AA7B3}"/>
              </a:ext>
            </a:extLst>
          </p:cNvPr>
          <p:cNvSpPr>
            <a:spLocks noGrp="1"/>
          </p:cNvSpPr>
          <p:nvPr>
            <p:ph type="title"/>
          </p:nvPr>
        </p:nvSpPr>
        <p:spPr>
          <a:xfrm>
            <a:off x="1974254" y="5166421"/>
            <a:ext cx="8445357" cy="883524"/>
          </a:xfrm>
        </p:spPr>
        <p:txBody>
          <a:bodyPr vert="horz" lIns="91440" tIns="45720" rIns="91440" bIns="45720" rtlCol="0" anchor="t">
            <a:normAutofit/>
          </a:bodyPr>
          <a:lstStyle/>
          <a:p>
            <a:pPr algn="ctr"/>
            <a:r>
              <a:rPr lang="en-US" sz="4400"/>
              <a:t>DICAS application Preview</a:t>
            </a:r>
          </a:p>
        </p:txBody>
      </p:sp>
      <p:sp>
        <p:nvSpPr>
          <p:cNvPr id="3" name="Slide Number Placeholder 2">
            <a:extLst>
              <a:ext uri="{FF2B5EF4-FFF2-40B4-BE49-F238E27FC236}">
                <a16:creationId xmlns:a16="http://schemas.microsoft.com/office/drawing/2014/main" id="{2724681E-0257-01A5-03DF-F8B77F9BCC0E}"/>
              </a:ext>
            </a:extLst>
          </p:cNvPr>
          <p:cNvSpPr>
            <a:spLocks noGrp="1"/>
          </p:cNvSpPr>
          <p:nvPr>
            <p:ph type="sldNum" sz="quarter" idx="12"/>
          </p:nvPr>
        </p:nvSpPr>
        <p:spPr>
          <a:xfrm>
            <a:off x="158407" y="164592"/>
            <a:ext cx="636727" cy="322851"/>
          </a:xfrm>
        </p:spPr>
        <p:txBody>
          <a:bodyPr vert="horz" lIns="91440" tIns="45720" rIns="45720" bIns="45720" rtlCol="0" anchor="ctr">
            <a:normAutofit/>
          </a:bodyPr>
          <a:lstStyle/>
          <a:p>
            <a:pPr>
              <a:lnSpc>
                <a:spcPct val="90000"/>
              </a:lnSpc>
              <a:spcAft>
                <a:spcPts val="600"/>
              </a:spcAft>
            </a:pPr>
            <a:fld id="{4FAB73BC-B049-4115-A692-8D63A059BFB8}" type="slidenum">
              <a:rPr lang="en-US" sz="1500" smtClean="0"/>
              <a:pPr>
                <a:lnSpc>
                  <a:spcPct val="90000"/>
                </a:lnSpc>
                <a:spcAft>
                  <a:spcPts val="600"/>
                </a:spcAft>
              </a:pPr>
              <a:t>12</a:t>
            </a:fld>
            <a:endParaRPr lang="en-US" sz="1500"/>
          </a:p>
        </p:txBody>
      </p:sp>
      <p:pic>
        <p:nvPicPr>
          <p:cNvPr id="7" name="Picture 6">
            <a:extLst>
              <a:ext uri="{FF2B5EF4-FFF2-40B4-BE49-F238E27FC236}">
                <a16:creationId xmlns:a16="http://schemas.microsoft.com/office/drawing/2014/main" id="{A111D0BC-9666-8828-112E-A78E620A6DEA}"/>
              </a:ext>
            </a:extLst>
          </p:cNvPr>
          <p:cNvPicPr>
            <a:picLocks noChangeAspect="1"/>
          </p:cNvPicPr>
          <p:nvPr/>
        </p:nvPicPr>
        <p:blipFill rotWithShape="1">
          <a:blip r:embed="rId5"/>
          <a:srcRect r="2" b="18485"/>
          <a:stretch/>
        </p:blipFill>
        <p:spPr>
          <a:xfrm>
            <a:off x="3033027" y="453653"/>
            <a:ext cx="6123811" cy="453020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8" name="Rectangle 37">
            <a:extLst>
              <a:ext uri="{FF2B5EF4-FFF2-40B4-BE49-F238E27FC236}">
                <a16:creationId xmlns:a16="http://schemas.microsoft.com/office/drawing/2014/main" id="{047B410D-C384-4834-95F7-EFE768C439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54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ettuce">
            <a:extLst>
              <a:ext uri="{FF2B5EF4-FFF2-40B4-BE49-F238E27FC236}">
                <a16:creationId xmlns:a16="http://schemas.microsoft.com/office/drawing/2014/main" id="{E993FA7A-9A61-804B-A5E4-16683DB6CC47}"/>
              </a:ext>
            </a:extLst>
          </p:cNvPr>
          <p:cNvPicPr>
            <a:picLocks noChangeAspect="1"/>
          </p:cNvPicPr>
          <p:nvPr/>
        </p:nvPicPr>
        <p:blipFill rotWithShape="1">
          <a:blip r:embed="rId3">
            <a:duotone>
              <a:schemeClr val="bg2">
                <a:shade val="45000"/>
                <a:satMod val="135000"/>
              </a:schemeClr>
              <a:prstClr val="white"/>
            </a:duotone>
            <a:alphaModFix amt="25000"/>
            <a:extLst>
              <a:ext uri="{28A0092B-C50C-407E-A947-70E740481C1C}">
                <a14:useLocalDpi xmlns:a14="http://schemas.microsoft.com/office/drawing/2010/main" val="0"/>
              </a:ext>
            </a:extLst>
          </a:blip>
          <a:srcRect l="2"/>
          <a:stretch/>
        </p:blipFill>
        <p:spPr>
          <a:xfrm>
            <a:off x="20" y="10"/>
            <a:ext cx="12191980" cy="6857989"/>
          </a:xfrm>
          <a:prstGeom prst="rect">
            <a:avLst/>
          </a:prstGeom>
        </p:spPr>
      </p:pic>
      <p:pic>
        <p:nvPicPr>
          <p:cNvPr id="20" name="Picture 19">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23F6D5E8-15CF-4755-910B-1B5A1E777357}"/>
              </a:ext>
            </a:extLst>
          </p:cNvPr>
          <p:cNvSpPr>
            <a:spLocks noGrp="1"/>
          </p:cNvSpPr>
          <p:nvPr>
            <p:ph type="title"/>
          </p:nvPr>
        </p:nvSpPr>
        <p:spPr>
          <a:xfrm>
            <a:off x="2611808" y="808056"/>
            <a:ext cx="7958331" cy="1077229"/>
          </a:xfrm>
        </p:spPr>
        <p:txBody>
          <a:bodyPr>
            <a:normAutofit/>
          </a:bodyPr>
          <a:lstStyle/>
          <a:p>
            <a:pPr algn="l"/>
            <a:r>
              <a:rPr lang="en-US"/>
              <a:t>New DICAS portal </a:t>
            </a:r>
          </a:p>
        </p:txBody>
      </p:sp>
      <p:sp>
        <p:nvSpPr>
          <p:cNvPr id="22" name="Rectangle 21">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77FF10F5-F7BB-EA4C-BFFD-8D8D77D54FF1}"/>
              </a:ext>
            </a:extLst>
          </p:cNvPr>
          <p:cNvSpPr>
            <a:spLocks noGrp="1"/>
          </p:cNvSpPr>
          <p:nvPr>
            <p:ph type="sldNum" sz="quarter" idx="12"/>
          </p:nvPr>
        </p:nvSpPr>
        <p:spPr>
          <a:xfrm>
            <a:off x="158407" y="164592"/>
            <a:ext cx="636727" cy="322851"/>
          </a:xfrm>
        </p:spPr>
        <p:txBody>
          <a:bodyPr>
            <a:normAutofit/>
          </a:bodyPr>
          <a:lstStyle/>
          <a:p>
            <a:pPr>
              <a:lnSpc>
                <a:spcPct val="90000"/>
              </a:lnSpc>
              <a:spcAft>
                <a:spcPts val="600"/>
              </a:spcAft>
            </a:pPr>
            <a:fld id="{4FAB73BC-B049-4115-A692-8D63A059BFB8}" type="slidenum">
              <a:rPr lang="en-US" sz="1500" smtClean="0"/>
              <a:pPr>
                <a:lnSpc>
                  <a:spcPct val="90000"/>
                </a:lnSpc>
                <a:spcAft>
                  <a:spcPts val="600"/>
                </a:spcAft>
              </a:pPr>
              <a:t>13</a:t>
            </a:fld>
            <a:endParaRPr lang="en-US" sz="1500"/>
          </a:p>
        </p:txBody>
      </p:sp>
      <p:sp>
        <p:nvSpPr>
          <p:cNvPr id="24" name="Rectangle 23">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ontent Placeholder 4">
            <a:extLst>
              <a:ext uri="{FF2B5EF4-FFF2-40B4-BE49-F238E27FC236}">
                <a16:creationId xmlns:a16="http://schemas.microsoft.com/office/drawing/2014/main" id="{DF514958-CB03-9247-3894-CF4157E1B048}"/>
              </a:ext>
            </a:extLst>
          </p:cNvPr>
          <p:cNvGraphicFramePr>
            <a:graphicFrameLocks noGrp="1"/>
          </p:cNvGraphicFramePr>
          <p:nvPr>
            <p:ph idx="1"/>
            <p:extLst>
              <p:ext uri="{D42A27DB-BD31-4B8C-83A1-F6EECF244321}">
                <p14:modId xmlns:p14="http://schemas.microsoft.com/office/powerpoint/2010/main" val="1027087642"/>
              </p:ext>
            </p:extLst>
          </p:nvPr>
        </p:nvGraphicFramePr>
        <p:xfrm>
          <a:off x="2610579" y="2052116"/>
          <a:ext cx="7959560" cy="39978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1581336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040017-788C-3434-A2F2-C7430F4DAF66}"/>
              </a:ext>
            </a:extLst>
          </p:cNvPr>
          <p:cNvSpPr>
            <a:spLocks noGrp="1"/>
          </p:cNvSpPr>
          <p:nvPr>
            <p:ph type="title"/>
          </p:nvPr>
        </p:nvSpPr>
        <p:spPr>
          <a:xfrm>
            <a:off x="1556951" y="805818"/>
            <a:ext cx="9009482" cy="1078348"/>
          </a:xfrm>
        </p:spPr>
        <p:txBody>
          <a:bodyPr/>
          <a:lstStyle/>
          <a:p>
            <a:pPr algn="ctr"/>
            <a:r>
              <a:rPr lang="en-US"/>
              <a:t>Compare</a:t>
            </a:r>
          </a:p>
        </p:txBody>
      </p:sp>
      <p:sp>
        <p:nvSpPr>
          <p:cNvPr id="6" name="Text Placeholder 5">
            <a:extLst>
              <a:ext uri="{FF2B5EF4-FFF2-40B4-BE49-F238E27FC236}">
                <a16:creationId xmlns:a16="http://schemas.microsoft.com/office/drawing/2014/main" id="{C0ACC1A1-9902-4F26-0EE2-7F53A3672EE2}"/>
              </a:ext>
            </a:extLst>
          </p:cNvPr>
          <p:cNvSpPr>
            <a:spLocks noGrp="1"/>
          </p:cNvSpPr>
          <p:nvPr>
            <p:ph type="body" idx="1"/>
          </p:nvPr>
        </p:nvSpPr>
        <p:spPr/>
        <p:txBody>
          <a:bodyPr/>
          <a:lstStyle/>
          <a:p>
            <a:r>
              <a:rPr lang="en-US"/>
              <a:t>NEW DICAS	</a:t>
            </a:r>
          </a:p>
        </p:txBody>
      </p:sp>
      <p:sp>
        <p:nvSpPr>
          <p:cNvPr id="7" name="Content Placeholder 6">
            <a:extLst>
              <a:ext uri="{FF2B5EF4-FFF2-40B4-BE49-F238E27FC236}">
                <a16:creationId xmlns:a16="http://schemas.microsoft.com/office/drawing/2014/main" id="{8EC61DA4-8AC8-A3E5-5C79-5159CF0CB443}"/>
              </a:ext>
            </a:extLst>
          </p:cNvPr>
          <p:cNvSpPr>
            <a:spLocks noGrp="1"/>
          </p:cNvSpPr>
          <p:nvPr>
            <p:ph sz="half" idx="2"/>
          </p:nvPr>
        </p:nvSpPr>
        <p:spPr/>
        <p:txBody>
          <a:bodyPr/>
          <a:lstStyle/>
          <a:p>
            <a:r>
              <a:rPr lang="en-US"/>
              <a:t>Due Date </a:t>
            </a:r>
          </a:p>
          <a:p>
            <a:pPr lvl="1"/>
            <a:r>
              <a:rPr lang="en-US"/>
              <a:t>VARIES by program</a:t>
            </a:r>
          </a:p>
          <a:p>
            <a:pPr lvl="1"/>
            <a:r>
              <a:rPr lang="en-US"/>
              <a:t>Central Time Zone (midnight)</a:t>
            </a:r>
          </a:p>
          <a:p>
            <a:r>
              <a:rPr lang="en-US"/>
              <a:t>Coursework</a:t>
            </a:r>
          </a:p>
          <a:p>
            <a:pPr lvl="1"/>
            <a:r>
              <a:rPr lang="en-US"/>
              <a:t>Enter ALL CLASSES</a:t>
            </a:r>
          </a:p>
        </p:txBody>
      </p:sp>
      <p:sp>
        <p:nvSpPr>
          <p:cNvPr id="8" name="Text Placeholder 7">
            <a:extLst>
              <a:ext uri="{FF2B5EF4-FFF2-40B4-BE49-F238E27FC236}">
                <a16:creationId xmlns:a16="http://schemas.microsoft.com/office/drawing/2014/main" id="{5B066D12-9158-5DAA-8BCF-8F29CF39FCEE}"/>
              </a:ext>
            </a:extLst>
          </p:cNvPr>
          <p:cNvSpPr>
            <a:spLocks noGrp="1"/>
          </p:cNvSpPr>
          <p:nvPr>
            <p:ph type="body" sz="quarter" idx="3"/>
          </p:nvPr>
        </p:nvSpPr>
        <p:spPr/>
        <p:txBody>
          <a:bodyPr/>
          <a:lstStyle/>
          <a:p>
            <a:r>
              <a:rPr lang="en-US"/>
              <a:t>Old DICAS</a:t>
            </a:r>
          </a:p>
        </p:txBody>
      </p:sp>
      <p:sp>
        <p:nvSpPr>
          <p:cNvPr id="9" name="Content Placeholder 8">
            <a:extLst>
              <a:ext uri="{FF2B5EF4-FFF2-40B4-BE49-F238E27FC236}">
                <a16:creationId xmlns:a16="http://schemas.microsoft.com/office/drawing/2014/main" id="{1CC89A35-763E-009D-1364-905371176A88}"/>
              </a:ext>
            </a:extLst>
          </p:cNvPr>
          <p:cNvSpPr>
            <a:spLocks noGrp="1"/>
          </p:cNvSpPr>
          <p:nvPr>
            <p:ph sz="quarter" idx="4"/>
          </p:nvPr>
        </p:nvSpPr>
        <p:spPr/>
        <p:txBody>
          <a:bodyPr/>
          <a:lstStyle/>
          <a:p>
            <a:r>
              <a:rPr lang="en-US"/>
              <a:t>Due Date </a:t>
            </a:r>
          </a:p>
          <a:p>
            <a:pPr lvl="1"/>
            <a:r>
              <a:rPr lang="en-US"/>
              <a:t>Feb 15</a:t>
            </a:r>
          </a:p>
          <a:p>
            <a:pPr lvl="1"/>
            <a:r>
              <a:rPr lang="en-US"/>
              <a:t>Central Time Zone  (midnight) </a:t>
            </a:r>
          </a:p>
          <a:p>
            <a:r>
              <a:rPr lang="en-US"/>
              <a:t>Coursework</a:t>
            </a:r>
          </a:p>
          <a:p>
            <a:pPr lvl="1"/>
            <a:r>
              <a:rPr lang="en-US"/>
              <a:t>Only DPD classes</a:t>
            </a:r>
          </a:p>
        </p:txBody>
      </p:sp>
      <p:sp>
        <p:nvSpPr>
          <p:cNvPr id="4" name="Slide Number Placeholder 3">
            <a:extLst>
              <a:ext uri="{FF2B5EF4-FFF2-40B4-BE49-F238E27FC236}">
                <a16:creationId xmlns:a16="http://schemas.microsoft.com/office/drawing/2014/main" id="{5C08BE84-116A-F879-C5E7-33BC55855A87}"/>
              </a:ext>
            </a:extLst>
          </p:cNvPr>
          <p:cNvSpPr>
            <a:spLocks noGrp="1"/>
          </p:cNvSpPr>
          <p:nvPr>
            <p:ph type="sldNum" sz="quarter" idx="12"/>
          </p:nvPr>
        </p:nvSpPr>
        <p:spPr/>
        <p:txBody>
          <a:bodyPr/>
          <a:lstStyle/>
          <a:p>
            <a:fld id="{4FAB73BC-B049-4115-A692-8D63A059BFB8}" type="slidenum">
              <a:rPr lang="en-US" smtClean="0"/>
              <a:t>14</a:t>
            </a:fld>
            <a:endParaRPr lang="en-US"/>
          </a:p>
        </p:txBody>
      </p:sp>
    </p:spTree>
    <p:extLst>
      <p:ext uri="{BB962C8B-B14F-4D97-AF65-F5344CB8AC3E}">
        <p14:creationId xmlns:p14="http://schemas.microsoft.com/office/powerpoint/2010/main" val="3717563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F329B-8AC5-1416-30FA-CE66C6D1ABC7}"/>
              </a:ext>
            </a:extLst>
          </p:cNvPr>
          <p:cNvSpPr>
            <a:spLocks noGrp="1"/>
          </p:cNvSpPr>
          <p:nvPr>
            <p:ph type="title"/>
          </p:nvPr>
        </p:nvSpPr>
        <p:spPr/>
        <p:txBody>
          <a:bodyPr/>
          <a:lstStyle/>
          <a:p>
            <a:r>
              <a:rPr lang="en-US"/>
              <a:t>Add programs FIRST</a:t>
            </a:r>
          </a:p>
        </p:txBody>
      </p:sp>
      <p:sp>
        <p:nvSpPr>
          <p:cNvPr id="3" name="Slide Number Placeholder 2">
            <a:extLst>
              <a:ext uri="{FF2B5EF4-FFF2-40B4-BE49-F238E27FC236}">
                <a16:creationId xmlns:a16="http://schemas.microsoft.com/office/drawing/2014/main" id="{73686236-83FE-4EF2-480B-596052E33C14}"/>
              </a:ext>
            </a:extLst>
          </p:cNvPr>
          <p:cNvSpPr>
            <a:spLocks noGrp="1"/>
          </p:cNvSpPr>
          <p:nvPr>
            <p:ph type="sldNum" sz="quarter" idx="12"/>
          </p:nvPr>
        </p:nvSpPr>
        <p:spPr/>
        <p:txBody>
          <a:bodyPr/>
          <a:lstStyle/>
          <a:p>
            <a:fld id="{4FAB73BC-B049-4115-A692-8D63A059BFB8}" type="slidenum">
              <a:rPr lang="en-US" smtClean="0"/>
              <a:t>15</a:t>
            </a:fld>
            <a:endParaRPr lang="en-US"/>
          </a:p>
        </p:txBody>
      </p:sp>
      <p:pic>
        <p:nvPicPr>
          <p:cNvPr id="5" name="Picture 4">
            <a:extLst>
              <a:ext uri="{FF2B5EF4-FFF2-40B4-BE49-F238E27FC236}">
                <a16:creationId xmlns:a16="http://schemas.microsoft.com/office/drawing/2014/main" id="{CC36EF27-C7C0-0683-1B04-D700A72B679C}"/>
              </a:ext>
            </a:extLst>
          </p:cNvPr>
          <p:cNvPicPr>
            <a:picLocks noChangeAspect="1"/>
          </p:cNvPicPr>
          <p:nvPr/>
        </p:nvPicPr>
        <p:blipFill>
          <a:blip r:embed="rId2"/>
          <a:stretch>
            <a:fillRect/>
          </a:stretch>
        </p:blipFill>
        <p:spPr>
          <a:xfrm>
            <a:off x="1022089" y="1719031"/>
            <a:ext cx="10147822" cy="3810196"/>
          </a:xfrm>
          <a:prstGeom prst="rect">
            <a:avLst/>
          </a:prstGeom>
        </p:spPr>
      </p:pic>
      <p:sp>
        <p:nvSpPr>
          <p:cNvPr id="6" name="Oval 5">
            <a:extLst>
              <a:ext uri="{FF2B5EF4-FFF2-40B4-BE49-F238E27FC236}">
                <a16:creationId xmlns:a16="http://schemas.microsoft.com/office/drawing/2014/main" id="{5F48B658-6C8E-F5C6-A9B3-EAFCC10FCD7A}"/>
              </a:ext>
            </a:extLst>
          </p:cNvPr>
          <p:cNvSpPr/>
          <p:nvPr/>
        </p:nvSpPr>
        <p:spPr>
          <a:xfrm>
            <a:off x="4645891" y="1440873"/>
            <a:ext cx="2817091" cy="87745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5ED3633-6622-3003-13F1-35415F4110BC}"/>
              </a:ext>
            </a:extLst>
          </p:cNvPr>
          <p:cNvSpPr/>
          <p:nvPr/>
        </p:nvSpPr>
        <p:spPr>
          <a:xfrm>
            <a:off x="10372436" y="3268528"/>
            <a:ext cx="797475" cy="156208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20AE1E7-BCA7-E96A-AA1D-4BF600B1D63F}"/>
              </a:ext>
            </a:extLst>
          </p:cNvPr>
          <p:cNvSpPr/>
          <p:nvPr/>
        </p:nvSpPr>
        <p:spPr>
          <a:xfrm>
            <a:off x="4327236" y="2318327"/>
            <a:ext cx="2817091" cy="87745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CF856C3-C7B4-EEEA-1BB5-877538CEEE30}"/>
              </a:ext>
            </a:extLst>
          </p:cNvPr>
          <p:cNvSpPr/>
          <p:nvPr/>
        </p:nvSpPr>
        <p:spPr>
          <a:xfrm>
            <a:off x="872837" y="3856182"/>
            <a:ext cx="797475" cy="87745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2BE5270-1DF1-2AD6-9187-4E1DC5B2D420}"/>
              </a:ext>
            </a:extLst>
          </p:cNvPr>
          <p:cNvSpPr/>
          <p:nvPr/>
        </p:nvSpPr>
        <p:spPr>
          <a:xfrm>
            <a:off x="7258312" y="2757054"/>
            <a:ext cx="3163454" cy="2893341"/>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870F71E-09A3-A6A2-1099-FB43BA1887DE}"/>
              </a:ext>
            </a:extLst>
          </p:cNvPr>
          <p:cNvPicPr>
            <a:picLocks noChangeAspect="1"/>
          </p:cNvPicPr>
          <p:nvPr/>
        </p:nvPicPr>
        <p:blipFill>
          <a:blip r:embed="rId3"/>
          <a:stretch>
            <a:fillRect/>
          </a:stretch>
        </p:blipFill>
        <p:spPr>
          <a:xfrm>
            <a:off x="2169263" y="4764012"/>
            <a:ext cx="4953255" cy="15304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1785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37719-B4D4-9F26-54A9-762C8A67199C}"/>
              </a:ext>
            </a:extLst>
          </p:cNvPr>
          <p:cNvSpPr>
            <a:spLocks noGrp="1"/>
          </p:cNvSpPr>
          <p:nvPr>
            <p:ph type="title"/>
          </p:nvPr>
        </p:nvSpPr>
        <p:spPr/>
        <p:txBody>
          <a:bodyPr/>
          <a:lstStyle/>
          <a:p>
            <a:r>
              <a:rPr lang="en-US"/>
              <a:t>My Application</a:t>
            </a:r>
          </a:p>
        </p:txBody>
      </p:sp>
      <p:sp>
        <p:nvSpPr>
          <p:cNvPr id="3" name="Slide Number Placeholder 2">
            <a:extLst>
              <a:ext uri="{FF2B5EF4-FFF2-40B4-BE49-F238E27FC236}">
                <a16:creationId xmlns:a16="http://schemas.microsoft.com/office/drawing/2014/main" id="{381989F6-B336-B698-2A3D-A24FF0DA803D}"/>
              </a:ext>
            </a:extLst>
          </p:cNvPr>
          <p:cNvSpPr>
            <a:spLocks noGrp="1"/>
          </p:cNvSpPr>
          <p:nvPr>
            <p:ph type="sldNum" sz="quarter" idx="12"/>
          </p:nvPr>
        </p:nvSpPr>
        <p:spPr/>
        <p:txBody>
          <a:bodyPr/>
          <a:lstStyle/>
          <a:p>
            <a:fld id="{4FAB73BC-B049-4115-A692-8D63A059BFB8}" type="slidenum">
              <a:rPr lang="en-US" smtClean="0"/>
              <a:t>16</a:t>
            </a:fld>
            <a:endParaRPr lang="en-US"/>
          </a:p>
        </p:txBody>
      </p:sp>
      <p:pic>
        <p:nvPicPr>
          <p:cNvPr id="5" name="Picture 4">
            <a:extLst>
              <a:ext uri="{FF2B5EF4-FFF2-40B4-BE49-F238E27FC236}">
                <a16:creationId xmlns:a16="http://schemas.microsoft.com/office/drawing/2014/main" id="{559B4465-E397-78C0-7126-5B7343F81532}"/>
              </a:ext>
            </a:extLst>
          </p:cNvPr>
          <p:cNvPicPr>
            <a:picLocks noChangeAspect="1"/>
          </p:cNvPicPr>
          <p:nvPr/>
        </p:nvPicPr>
        <p:blipFill>
          <a:blip r:embed="rId2"/>
          <a:stretch>
            <a:fillRect/>
          </a:stretch>
        </p:blipFill>
        <p:spPr>
          <a:xfrm>
            <a:off x="1990496" y="1346670"/>
            <a:ext cx="8211008" cy="5391668"/>
          </a:xfrm>
          <a:prstGeom prst="rect">
            <a:avLst/>
          </a:prstGeom>
        </p:spPr>
      </p:pic>
    </p:spTree>
    <p:extLst>
      <p:ext uri="{BB962C8B-B14F-4D97-AF65-F5344CB8AC3E}">
        <p14:creationId xmlns:p14="http://schemas.microsoft.com/office/powerpoint/2010/main" val="2719471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B511-75F0-B04A-EAFE-C6C0A1433929}"/>
              </a:ext>
            </a:extLst>
          </p:cNvPr>
          <p:cNvSpPr>
            <a:spLocks noGrp="1"/>
          </p:cNvSpPr>
          <p:nvPr>
            <p:ph type="title"/>
          </p:nvPr>
        </p:nvSpPr>
        <p:spPr/>
        <p:txBody>
          <a:bodyPr/>
          <a:lstStyle/>
          <a:p>
            <a:r>
              <a:rPr lang="en-US"/>
              <a:t>Personal Information</a:t>
            </a:r>
          </a:p>
        </p:txBody>
      </p:sp>
      <p:sp>
        <p:nvSpPr>
          <p:cNvPr id="3" name="Slide Number Placeholder 2">
            <a:extLst>
              <a:ext uri="{FF2B5EF4-FFF2-40B4-BE49-F238E27FC236}">
                <a16:creationId xmlns:a16="http://schemas.microsoft.com/office/drawing/2014/main" id="{9623FB33-B878-D851-7D33-17807DF2C5FB}"/>
              </a:ext>
            </a:extLst>
          </p:cNvPr>
          <p:cNvSpPr>
            <a:spLocks noGrp="1"/>
          </p:cNvSpPr>
          <p:nvPr>
            <p:ph type="sldNum" sz="quarter" idx="12"/>
          </p:nvPr>
        </p:nvSpPr>
        <p:spPr/>
        <p:txBody>
          <a:bodyPr/>
          <a:lstStyle/>
          <a:p>
            <a:fld id="{4FAB73BC-B049-4115-A692-8D63A059BFB8}" type="slidenum">
              <a:rPr lang="en-US" smtClean="0"/>
              <a:t>17</a:t>
            </a:fld>
            <a:endParaRPr lang="en-US"/>
          </a:p>
        </p:txBody>
      </p:sp>
      <p:pic>
        <p:nvPicPr>
          <p:cNvPr id="5" name="Picture 4">
            <a:extLst>
              <a:ext uri="{FF2B5EF4-FFF2-40B4-BE49-F238E27FC236}">
                <a16:creationId xmlns:a16="http://schemas.microsoft.com/office/drawing/2014/main" id="{C5868EF6-F062-1141-FFD2-D6F873D7849D}"/>
              </a:ext>
            </a:extLst>
          </p:cNvPr>
          <p:cNvPicPr>
            <a:picLocks noChangeAspect="1"/>
          </p:cNvPicPr>
          <p:nvPr/>
        </p:nvPicPr>
        <p:blipFill>
          <a:blip r:embed="rId2"/>
          <a:stretch>
            <a:fillRect/>
          </a:stretch>
        </p:blipFill>
        <p:spPr>
          <a:xfrm>
            <a:off x="2637323" y="1638207"/>
            <a:ext cx="5589212" cy="4697937"/>
          </a:xfrm>
          <a:prstGeom prst="rect">
            <a:avLst/>
          </a:prstGeom>
        </p:spPr>
      </p:pic>
    </p:spTree>
    <p:extLst>
      <p:ext uri="{BB962C8B-B14F-4D97-AF65-F5344CB8AC3E}">
        <p14:creationId xmlns:p14="http://schemas.microsoft.com/office/powerpoint/2010/main" val="4169216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B511-75F0-B04A-EAFE-C6C0A1433929}"/>
              </a:ext>
            </a:extLst>
          </p:cNvPr>
          <p:cNvSpPr>
            <a:spLocks noGrp="1"/>
          </p:cNvSpPr>
          <p:nvPr>
            <p:ph type="title"/>
          </p:nvPr>
        </p:nvSpPr>
        <p:spPr>
          <a:xfrm>
            <a:off x="1889072" y="502218"/>
            <a:ext cx="7958331" cy="552336"/>
          </a:xfrm>
        </p:spPr>
        <p:txBody>
          <a:bodyPr>
            <a:normAutofit fontScale="90000"/>
          </a:bodyPr>
          <a:lstStyle/>
          <a:p>
            <a:pPr algn="ctr"/>
            <a:r>
              <a:rPr lang="en-US"/>
              <a:t>Academic History</a:t>
            </a:r>
          </a:p>
        </p:txBody>
      </p:sp>
      <p:sp>
        <p:nvSpPr>
          <p:cNvPr id="3" name="Slide Number Placeholder 2">
            <a:extLst>
              <a:ext uri="{FF2B5EF4-FFF2-40B4-BE49-F238E27FC236}">
                <a16:creationId xmlns:a16="http://schemas.microsoft.com/office/drawing/2014/main" id="{9623FB33-B878-D851-7D33-17807DF2C5FB}"/>
              </a:ext>
            </a:extLst>
          </p:cNvPr>
          <p:cNvSpPr>
            <a:spLocks noGrp="1"/>
          </p:cNvSpPr>
          <p:nvPr>
            <p:ph type="sldNum" sz="quarter" idx="12"/>
          </p:nvPr>
        </p:nvSpPr>
        <p:spPr/>
        <p:txBody>
          <a:bodyPr/>
          <a:lstStyle/>
          <a:p>
            <a:fld id="{4FAB73BC-B049-4115-A692-8D63A059BFB8}" type="slidenum">
              <a:rPr lang="en-US" smtClean="0"/>
              <a:t>18</a:t>
            </a:fld>
            <a:endParaRPr lang="en-US"/>
          </a:p>
        </p:txBody>
      </p:sp>
      <p:pic>
        <p:nvPicPr>
          <p:cNvPr id="6" name="Picture 5">
            <a:extLst>
              <a:ext uri="{FF2B5EF4-FFF2-40B4-BE49-F238E27FC236}">
                <a16:creationId xmlns:a16="http://schemas.microsoft.com/office/drawing/2014/main" id="{60E7671C-1084-7C23-3210-899960240251}"/>
              </a:ext>
            </a:extLst>
          </p:cNvPr>
          <p:cNvPicPr>
            <a:picLocks noChangeAspect="1"/>
          </p:cNvPicPr>
          <p:nvPr/>
        </p:nvPicPr>
        <p:blipFill>
          <a:blip r:embed="rId2"/>
          <a:stretch>
            <a:fillRect/>
          </a:stretch>
        </p:blipFill>
        <p:spPr>
          <a:xfrm>
            <a:off x="1104470" y="1578488"/>
            <a:ext cx="4242018" cy="3492679"/>
          </a:xfrm>
          <a:prstGeom prst="rect">
            <a:avLst/>
          </a:prstGeom>
        </p:spPr>
      </p:pic>
      <p:pic>
        <p:nvPicPr>
          <p:cNvPr id="8" name="Picture 7">
            <a:extLst>
              <a:ext uri="{FF2B5EF4-FFF2-40B4-BE49-F238E27FC236}">
                <a16:creationId xmlns:a16="http://schemas.microsoft.com/office/drawing/2014/main" id="{DF80E352-3613-AEDD-64C0-98AB71BC8A66}"/>
              </a:ext>
            </a:extLst>
          </p:cNvPr>
          <p:cNvPicPr>
            <a:picLocks noChangeAspect="1"/>
          </p:cNvPicPr>
          <p:nvPr/>
        </p:nvPicPr>
        <p:blipFill>
          <a:blip r:embed="rId3"/>
          <a:stretch>
            <a:fillRect/>
          </a:stretch>
        </p:blipFill>
        <p:spPr>
          <a:xfrm>
            <a:off x="5934401" y="1439770"/>
            <a:ext cx="4635738" cy="2038455"/>
          </a:xfrm>
          <a:prstGeom prst="rect">
            <a:avLst/>
          </a:prstGeom>
        </p:spPr>
      </p:pic>
      <p:pic>
        <p:nvPicPr>
          <p:cNvPr id="10" name="Picture 9">
            <a:extLst>
              <a:ext uri="{FF2B5EF4-FFF2-40B4-BE49-F238E27FC236}">
                <a16:creationId xmlns:a16="http://schemas.microsoft.com/office/drawing/2014/main" id="{90E1B961-23DE-6E4A-F249-5F7D3835B752}"/>
              </a:ext>
            </a:extLst>
          </p:cNvPr>
          <p:cNvPicPr>
            <a:picLocks noChangeAspect="1"/>
          </p:cNvPicPr>
          <p:nvPr/>
        </p:nvPicPr>
        <p:blipFill>
          <a:blip r:embed="rId4"/>
          <a:stretch>
            <a:fillRect/>
          </a:stretch>
        </p:blipFill>
        <p:spPr>
          <a:xfrm>
            <a:off x="3452701" y="3659382"/>
            <a:ext cx="5286598" cy="2980594"/>
          </a:xfrm>
          <a:prstGeom prst="rect">
            <a:avLst/>
          </a:prstGeom>
        </p:spPr>
      </p:pic>
      <p:cxnSp>
        <p:nvCxnSpPr>
          <p:cNvPr id="12" name="Straight Arrow Connector 11">
            <a:extLst>
              <a:ext uri="{FF2B5EF4-FFF2-40B4-BE49-F238E27FC236}">
                <a16:creationId xmlns:a16="http://schemas.microsoft.com/office/drawing/2014/main" id="{A1E3BABB-8F42-0EE7-317A-E52D75CA7113}"/>
              </a:ext>
            </a:extLst>
          </p:cNvPr>
          <p:cNvCxnSpPr>
            <a:endCxn id="8" idx="1"/>
          </p:cNvCxnSpPr>
          <p:nvPr/>
        </p:nvCxnSpPr>
        <p:spPr>
          <a:xfrm>
            <a:off x="4553527" y="2458997"/>
            <a:ext cx="1380874"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41BD5EC-D9A9-9946-93E1-3005E7A13330}"/>
              </a:ext>
            </a:extLst>
          </p:cNvPr>
          <p:cNvCxnSpPr>
            <a:cxnSpLocks/>
          </p:cNvCxnSpPr>
          <p:nvPr/>
        </p:nvCxnSpPr>
        <p:spPr>
          <a:xfrm flipH="1">
            <a:off x="5620365" y="3324827"/>
            <a:ext cx="1782581" cy="121245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CD6C3079-DA46-11DE-FCD2-37D216377E33}"/>
              </a:ext>
            </a:extLst>
          </p:cNvPr>
          <p:cNvPicPr>
            <a:picLocks noChangeAspect="1"/>
          </p:cNvPicPr>
          <p:nvPr/>
        </p:nvPicPr>
        <p:blipFill>
          <a:blip r:embed="rId5"/>
          <a:stretch>
            <a:fillRect/>
          </a:stretch>
        </p:blipFill>
        <p:spPr>
          <a:xfrm>
            <a:off x="2129198" y="5160244"/>
            <a:ext cx="3270418" cy="11113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0971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1395C1E-2648-4FFC-AC7C-2C17083518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1C7379FE-10D6-4FEA-BEA3-5E2034A44C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90FB7BFA-EBDD-467C-B253-EFA700504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23A9D773-2FA9-4E93-A01A-AEECF93EB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694E884E-CFA2-4B31-8157-DA73B8846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3655E855-74FA-4AD3-B859-2488383A9D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2">
            <a:extLst>
              <a:ext uri="{FF2B5EF4-FFF2-40B4-BE49-F238E27FC236}">
                <a16:creationId xmlns:a16="http://schemas.microsoft.com/office/drawing/2014/main" id="{2E91CD00-2EAB-4689-A44A-C4687605E1D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a:solidFill>
                  <a:schemeClr val="accent6"/>
                </a:solidFill>
                <a:latin typeface="Wingdings 3" panose="05040102010807070707" pitchFamily="18" charset="2"/>
              </a:rPr>
              <a:t>z</a:t>
            </a:r>
            <a:endParaRPr lang="en-US" sz="2400">
              <a:solidFill>
                <a:schemeClr val="accent6"/>
              </a:solidFill>
              <a:latin typeface="MS Shell Dlg 2" panose="020B0604030504040204" pitchFamily="34" charset="0"/>
            </a:endParaRPr>
          </a:p>
        </p:txBody>
      </p:sp>
      <p:sp useBgFill="1">
        <p:nvSpPr>
          <p:cNvPr id="25" name="Rectangle 24">
            <a:extLst>
              <a:ext uri="{FF2B5EF4-FFF2-40B4-BE49-F238E27FC236}">
                <a16:creationId xmlns:a16="http://schemas.microsoft.com/office/drawing/2014/main" id="{CE4E23EB-7D1F-4223-8BC1-FB83F69F2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B2698634-69E1-4F09-BCF7-366A5A5C4F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9" name="Picture 28">
            <a:extLst>
              <a:ext uri="{FF2B5EF4-FFF2-40B4-BE49-F238E27FC236}">
                <a16:creationId xmlns:a16="http://schemas.microsoft.com/office/drawing/2014/main" id="{3675C6A3-66C2-4CB7-AC7E-F274B7277E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1" name="Rectangle 30">
            <a:extLst>
              <a:ext uri="{FF2B5EF4-FFF2-40B4-BE49-F238E27FC236}">
                <a16:creationId xmlns:a16="http://schemas.microsoft.com/office/drawing/2014/main" id="{62E5A367-0F56-4156-A2AE-FAD07299A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1AAEB5E-C547-4C88-B0D8-F24BE79FD1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B74DCE7-E922-457A-88B0-4299A3DA6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FEB511-75F0-B04A-EAFE-C6C0A1433929}"/>
              </a:ext>
            </a:extLst>
          </p:cNvPr>
          <p:cNvSpPr>
            <a:spLocks noGrp="1"/>
          </p:cNvSpPr>
          <p:nvPr>
            <p:ph type="title"/>
          </p:nvPr>
        </p:nvSpPr>
        <p:spPr>
          <a:xfrm>
            <a:off x="2030292" y="5623863"/>
            <a:ext cx="8445357" cy="883524"/>
          </a:xfrm>
        </p:spPr>
        <p:txBody>
          <a:bodyPr vert="horz" lIns="91440" tIns="45720" rIns="91440" bIns="45720" rtlCol="0" anchor="t">
            <a:normAutofit/>
          </a:bodyPr>
          <a:lstStyle/>
          <a:p>
            <a:r>
              <a:rPr lang="en-US" sz="4800"/>
              <a:t>Details about EACH college</a:t>
            </a:r>
          </a:p>
        </p:txBody>
      </p:sp>
      <p:sp>
        <p:nvSpPr>
          <p:cNvPr id="3" name="Slide Number Placeholder 2">
            <a:extLst>
              <a:ext uri="{FF2B5EF4-FFF2-40B4-BE49-F238E27FC236}">
                <a16:creationId xmlns:a16="http://schemas.microsoft.com/office/drawing/2014/main" id="{9623FB33-B878-D851-7D33-17807DF2C5FB}"/>
              </a:ext>
            </a:extLst>
          </p:cNvPr>
          <p:cNvSpPr>
            <a:spLocks noGrp="1"/>
          </p:cNvSpPr>
          <p:nvPr>
            <p:ph type="sldNum" sz="quarter" idx="12"/>
          </p:nvPr>
        </p:nvSpPr>
        <p:spPr>
          <a:xfrm>
            <a:off x="158407" y="164592"/>
            <a:ext cx="636727" cy="322851"/>
          </a:xfrm>
        </p:spPr>
        <p:txBody>
          <a:bodyPr vert="horz" lIns="91440" tIns="45720" rIns="45720" bIns="45720" rtlCol="0" anchor="ctr">
            <a:normAutofit/>
          </a:bodyPr>
          <a:lstStyle/>
          <a:p>
            <a:pPr>
              <a:lnSpc>
                <a:spcPct val="90000"/>
              </a:lnSpc>
              <a:spcAft>
                <a:spcPts val="600"/>
              </a:spcAft>
            </a:pPr>
            <a:fld id="{4FAB73BC-B049-4115-A692-8D63A059BFB8}" type="slidenum">
              <a:rPr lang="en-US" sz="1500" smtClean="0"/>
              <a:pPr>
                <a:lnSpc>
                  <a:spcPct val="90000"/>
                </a:lnSpc>
                <a:spcAft>
                  <a:spcPts val="600"/>
                </a:spcAft>
              </a:pPr>
              <a:t>19</a:t>
            </a:fld>
            <a:endParaRPr lang="en-US" sz="1500"/>
          </a:p>
        </p:txBody>
      </p:sp>
      <p:pic>
        <p:nvPicPr>
          <p:cNvPr id="6" name="Picture 5">
            <a:extLst>
              <a:ext uri="{FF2B5EF4-FFF2-40B4-BE49-F238E27FC236}">
                <a16:creationId xmlns:a16="http://schemas.microsoft.com/office/drawing/2014/main" id="{0793EEE5-581F-B5B3-A0D7-F29884B3E19A}"/>
              </a:ext>
            </a:extLst>
          </p:cNvPr>
          <p:cNvPicPr>
            <a:picLocks noChangeAspect="1"/>
          </p:cNvPicPr>
          <p:nvPr/>
        </p:nvPicPr>
        <p:blipFill rotWithShape="1">
          <a:blip r:embed="rId5"/>
          <a:srcRect t="17650" r="2" b="4398"/>
          <a:stretch/>
        </p:blipFill>
        <p:spPr>
          <a:xfrm>
            <a:off x="2077888" y="164592"/>
            <a:ext cx="7231891" cy="532740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7" name="Rectangle 36">
            <a:extLst>
              <a:ext uri="{FF2B5EF4-FFF2-40B4-BE49-F238E27FC236}">
                <a16:creationId xmlns:a16="http://schemas.microsoft.com/office/drawing/2014/main" id="{047B410D-C384-4834-95F7-EFE768C439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299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4"/>
        <p:cNvGrpSpPr/>
        <p:nvPr/>
      </p:nvGrpSpPr>
      <p:grpSpPr>
        <a:xfrm>
          <a:off x="0" y="0"/>
          <a:ext cx="0" cy="0"/>
          <a:chOff x="0" y="0"/>
          <a:chExt cx="0" cy="0"/>
        </a:xfrm>
      </p:grpSpPr>
      <p:sp>
        <p:nvSpPr>
          <p:cNvPr id="241" name="Rectangle 240">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5" name="Oval 244">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7" name="Picture 246">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235" name="Google Shape;235;p2"/>
          <p:cNvSpPr txBox="1">
            <a:spLocks noGrp="1"/>
          </p:cNvSpPr>
          <p:nvPr>
            <p:ph type="title"/>
          </p:nvPr>
        </p:nvSpPr>
        <p:spPr>
          <a:xfrm>
            <a:off x="2611808" y="1022548"/>
            <a:ext cx="7958331" cy="1308063"/>
          </a:xfrm>
          <a:prstGeom prst="rect">
            <a:avLst/>
          </a:prstGeom>
        </p:spPr>
        <p:txBody>
          <a:bodyPr spcFirstLastPara="1" lIns="91425" tIns="45700" rIns="91425" bIns="45700" anchor="b" anchorCtr="0">
            <a:normAutofit/>
          </a:bodyPr>
          <a:lstStyle/>
          <a:p>
            <a:pPr marL="0" lvl="0" indent="0" algn="l" rtl="0">
              <a:spcBef>
                <a:spcPts val="0"/>
              </a:spcBef>
              <a:spcAft>
                <a:spcPts val="0"/>
              </a:spcAft>
              <a:buClr>
                <a:srgbClr val="262626"/>
              </a:buClr>
              <a:buSzPct val="100000"/>
              <a:buFont typeface="Century Gothic"/>
              <a:buNone/>
            </a:pPr>
            <a:r>
              <a:rPr lang="en-US" sz="4400">
                <a:solidFill>
                  <a:srgbClr val="1F2D29"/>
                </a:solidFill>
              </a:rPr>
              <a:t>Pathway to Becoming an RD/RDN</a:t>
            </a:r>
          </a:p>
        </p:txBody>
      </p:sp>
      <p:sp>
        <p:nvSpPr>
          <p:cNvPr id="236" name="Google Shape;236;p2"/>
          <p:cNvSpPr txBox="1">
            <a:spLocks noGrp="1"/>
          </p:cNvSpPr>
          <p:nvPr>
            <p:ph type="body" idx="1"/>
          </p:nvPr>
        </p:nvSpPr>
        <p:spPr>
          <a:xfrm>
            <a:off x="2302933" y="2641604"/>
            <a:ext cx="7621606" cy="3443107"/>
          </a:xfrm>
          <a:prstGeom prst="rect">
            <a:avLst/>
          </a:prstGeom>
        </p:spPr>
        <p:txBody>
          <a:bodyPr spcFirstLastPara="1" lIns="91425" tIns="45700" rIns="91425" bIns="45700" anchor="t" anchorCtr="0">
            <a:normAutofit/>
          </a:bodyPr>
          <a:lstStyle/>
          <a:p>
            <a:pPr marL="182880" lvl="0" indent="-182880" rtl="0">
              <a:spcBef>
                <a:spcPts val="0"/>
              </a:spcBef>
              <a:spcAft>
                <a:spcPts val="0"/>
              </a:spcAft>
              <a:buSzPts val="2400"/>
              <a:buChar char="◦"/>
            </a:pPr>
            <a:r>
              <a:rPr lang="en-US" sz="1600">
                <a:solidFill>
                  <a:srgbClr val="1F2D29"/>
                </a:solidFill>
              </a:rPr>
              <a:t>Masters Degree (starting January/2024)</a:t>
            </a:r>
          </a:p>
          <a:p>
            <a:pPr marL="182880" lvl="0" indent="-182880" rtl="0">
              <a:spcBef>
                <a:spcPts val="900"/>
              </a:spcBef>
              <a:spcAft>
                <a:spcPts val="0"/>
              </a:spcAft>
              <a:buSzPts val="2400"/>
              <a:buChar char="◦"/>
            </a:pPr>
            <a:r>
              <a:rPr lang="en-US" sz="1600">
                <a:solidFill>
                  <a:srgbClr val="1F2D29"/>
                </a:solidFill>
              </a:rPr>
              <a:t>DPD classes from an accredited university</a:t>
            </a:r>
          </a:p>
          <a:p>
            <a:pPr marL="182880" lvl="0" indent="-182880" rtl="0">
              <a:spcBef>
                <a:spcPts val="900"/>
              </a:spcBef>
              <a:spcAft>
                <a:spcPts val="0"/>
              </a:spcAft>
              <a:buSzPts val="2400"/>
              <a:buChar char="◦"/>
            </a:pPr>
            <a:r>
              <a:rPr lang="en-US" sz="1600" b="1">
                <a:solidFill>
                  <a:srgbClr val="1F2D29"/>
                </a:solidFill>
              </a:rPr>
              <a:t>1000 hours of supervised practice</a:t>
            </a:r>
          </a:p>
          <a:p>
            <a:pPr marL="457200" lvl="1" indent="-182880" rtl="0">
              <a:spcBef>
                <a:spcPts val="500"/>
              </a:spcBef>
              <a:spcAft>
                <a:spcPts val="0"/>
              </a:spcAft>
              <a:buSzPts val="2000"/>
              <a:buChar char="◦"/>
            </a:pPr>
            <a:r>
              <a:rPr lang="en-US" sz="1600">
                <a:solidFill>
                  <a:srgbClr val="1F2D29"/>
                </a:solidFill>
              </a:rPr>
              <a:t>Various internship types available (see next slide) </a:t>
            </a:r>
          </a:p>
          <a:p>
            <a:pPr marL="182880" lvl="0" indent="-182880" rtl="0">
              <a:spcBef>
                <a:spcPts val="900"/>
              </a:spcBef>
              <a:spcAft>
                <a:spcPts val="0"/>
              </a:spcAft>
              <a:buSzPts val="2400"/>
              <a:buChar char="◦"/>
            </a:pPr>
            <a:r>
              <a:rPr lang="en-US" sz="1600">
                <a:solidFill>
                  <a:srgbClr val="1F2D29"/>
                </a:solidFill>
              </a:rPr>
              <a:t>Registration exam</a:t>
            </a:r>
          </a:p>
          <a:p>
            <a:pPr marL="182880" lvl="0" indent="-182880" rtl="0">
              <a:spcBef>
                <a:spcPts val="900"/>
              </a:spcBef>
              <a:spcAft>
                <a:spcPts val="0"/>
              </a:spcAft>
              <a:buSzPts val="2400"/>
              <a:buChar char="◦"/>
            </a:pPr>
            <a:r>
              <a:rPr lang="en-US" sz="1600">
                <a:solidFill>
                  <a:srgbClr val="1F2D29"/>
                </a:solidFill>
              </a:rPr>
              <a:t>Continuing education units (75 every 5 years)</a:t>
            </a:r>
          </a:p>
          <a:p>
            <a:pPr marL="182880" lvl="0" indent="-68579" rtl="0">
              <a:spcBef>
                <a:spcPts val="900"/>
              </a:spcBef>
              <a:spcAft>
                <a:spcPts val="0"/>
              </a:spcAft>
              <a:buSzPts val="1800"/>
              <a:buNone/>
            </a:pPr>
            <a:endParaRPr lang="en-US" sz="1600">
              <a:solidFill>
                <a:srgbClr val="1F2D29"/>
              </a:solidFill>
            </a:endParaRP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4A860-9FFC-06CA-7F1B-067BBE2C50C6}"/>
              </a:ext>
            </a:extLst>
          </p:cNvPr>
          <p:cNvSpPr>
            <a:spLocks noGrp="1"/>
          </p:cNvSpPr>
          <p:nvPr>
            <p:ph type="title"/>
          </p:nvPr>
        </p:nvSpPr>
        <p:spPr/>
        <p:txBody>
          <a:bodyPr/>
          <a:lstStyle/>
          <a:p>
            <a:r>
              <a:rPr lang="en-US"/>
              <a:t>Transcripts</a:t>
            </a:r>
          </a:p>
        </p:txBody>
      </p:sp>
      <p:sp>
        <p:nvSpPr>
          <p:cNvPr id="3" name="Slide Number Placeholder 2">
            <a:extLst>
              <a:ext uri="{FF2B5EF4-FFF2-40B4-BE49-F238E27FC236}">
                <a16:creationId xmlns:a16="http://schemas.microsoft.com/office/drawing/2014/main" id="{5BC32E7A-C5BC-CDB4-9FC9-EA50048EEE77}"/>
              </a:ext>
            </a:extLst>
          </p:cNvPr>
          <p:cNvSpPr>
            <a:spLocks noGrp="1"/>
          </p:cNvSpPr>
          <p:nvPr>
            <p:ph type="sldNum" sz="quarter" idx="12"/>
          </p:nvPr>
        </p:nvSpPr>
        <p:spPr/>
        <p:txBody>
          <a:bodyPr/>
          <a:lstStyle/>
          <a:p>
            <a:fld id="{4FAB73BC-B049-4115-A692-8D63A059BFB8}" type="slidenum">
              <a:rPr lang="en-US" smtClean="0"/>
              <a:t>20</a:t>
            </a:fld>
            <a:endParaRPr lang="en-US"/>
          </a:p>
        </p:txBody>
      </p:sp>
      <p:pic>
        <p:nvPicPr>
          <p:cNvPr id="7" name="Picture 6">
            <a:extLst>
              <a:ext uri="{FF2B5EF4-FFF2-40B4-BE49-F238E27FC236}">
                <a16:creationId xmlns:a16="http://schemas.microsoft.com/office/drawing/2014/main" id="{91752A3B-6E73-E6F1-8D85-9924E7535103}"/>
              </a:ext>
            </a:extLst>
          </p:cNvPr>
          <p:cNvPicPr>
            <a:picLocks noChangeAspect="1"/>
          </p:cNvPicPr>
          <p:nvPr/>
        </p:nvPicPr>
        <p:blipFill>
          <a:blip r:embed="rId2"/>
          <a:stretch>
            <a:fillRect/>
          </a:stretch>
        </p:blipFill>
        <p:spPr>
          <a:xfrm>
            <a:off x="2107643" y="3616621"/>
            <a:ext cx="4483330" cy="3137061"/>
          </a:xfrm>
          <a:prstGeom prst="rect">
            <a:avLst/>
          </a:prstGeom>
        </p:spPr>
      </p:pic>
      <p:pic>
        <p:nvPicPr>
          <p:cNvPr id="9" name="Picture 8">
            <a:extLst>
              <a:ext uri="{FF2B5EF4-FFF2-40B4-BE49-F238E27FC236}">
                <a16:creationId xmlns:a16="http://schemas.microsoft.com/office/drawing/2014/main" id="{A1E65CB0-585C-C434-D41E-CCA4D0A6E790}"/>
              </a:ext>
            </a:extLst>
          </p:cNvPr>
          <p:cNvPicPr>
            <a:picLocks noChangeAspect="1"/>
          </p:cNvPicPr>
          <p:nvPr/>
        </p:nvPicPr>
        <p:blipFill>
          <a:blip r:embed="rId3"/>
          <a:stretch>
            <a:fillRect/>
          </a:stretch>
        </p:blipFill>
        <p:spPr>
          <a:xfrm>
            <a:off x="6283874" y="1727521"/>
            <a:ext cx="5010407" cy="2057506"/>
          </a:xfrm>
          <a:prstGeom prst="rect">
            <a:avLst/>
          </a:prstGeom>
        </p:spPr>
      </p:pic>
      <p:pic>
        <p:nvPicPr>
          <p:cNvPr id="11" name="Picture 10">
            <a:extLst>
              <a:ext uri="{FF2B5EF4-FFF2-40B4-BE49-F238E27FC236}">
                <a16:creationId xmlns:a16="http://schemas.microsoft.com/office/drawing/2014/main" id="{51DE12E3-57CC-582F-4A24-362B9D501699}"/>
              </a:ext>
            </a:extLst>
          </p:cNvPr>
          <p:cNvPicPr>
            <a:picLocks noChangeAspect="1"/>
          </p:cNvPicPr>
          <p:nvPr/>
        </p:nvPicPr>
        <p:blipFill>
          <a:blip r:embed="rId4"/>
          <a:stretch>
            <a:fillRect/>
          </a:stretch>
        </p:blipFill>
        <p:spPr>
          <a:xfrm>
            <a:off x="241096" y="844125"/>
            <a:ext cx="5854904" cy="2308082"/>
          </a:xfrm>
          <a:prstGeom prst="rect">
            <a:avLst/>
          </a:prstGeom>
        </p:spPr>
      </p:pic>
      <p:sp>
        <p:nvSpPr>
          <p:cNvPr id="12" name="Oval 11">
            <a:extLst>
              <a:ext uri="{FF2B5EF4-FFF2-40B4-BE49-F238E27FC236}">
                <a16:creationId xmlns:a16="http://schemas.microsoft.com/office/drawing/2014/main" id="{6BC1EEBD-326B-B408-AC64-D746D73E7313}"/>
              </a:ext>
            </a:extLst>
          </p:cNvPr>
          <p:cNvSpPr/>
          <p:nvPr/>
        </p:nvSpPr>
        <p:spPr>
          <a:xfrm>
            <a:off x="5117646" y="2074978"/>
            <a:ext cx="1329335" cy="1077229"/>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id="{A586BAEB-AB2F-A894-1686-6F92B67AB40E}"/>
              </a:ext>
            </a:extLst>
          </p:cNvPr>
          <p:cNvSpPr/>
          <p:nvPr/>
        </p:nvSpPr>
        <p:spPr>
          <a:xfrm>
            <a:off x="2305173" y="5588000"/>
            <a:ext cx="2340718" cy="323274"/>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id="{D933F6A3-419A-16B7-639B-A9BB42F8C68B}"/>
              </a:ext>
            </a:extLst>
          </p:cNvPr>
          <p:cNvSpPr/>
          <p:nvPr/>
        </p:nvSpPr>
        <p:spPr>
          <a:xfrm>
            <a:off x="6283874" y="2145772"/>
            <a:ext cx="3958210" cy="1077229"/>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6603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FEE06-64D9-D79B-69FC-8296B614582B}"/>
              </a:ext>
            </a:extLst>
          </p:cNvPr>
          <p:cNvSpPr>
            <a:spLocks noGrp="1"/>
          </p:cNvSpPr>
          <p:nvPr>
            <p:ph type="sldNum" sz="quarter" idx="12"/>
          </p:nvPr>
        </p:nvSpPr>
        <p:spPr/>
        <p:txBody>
          <a:bodyPr/>
          <a:lstStyle/>
          <a:p>
            <a:fld id="{4FAB73BC-B049-4115-A692-8D63A059BFB8}" type="slidenum">
              <a:rPr lang="en-US" smtClean="0"/>
              <a:t>21</a:t>
            </a:fld>
            <a:endParaRPr lang="en-US"/>
          </a:p>
        </p:txBody>
      </p:sp>
      <p:sp>
        <p:nvSpPr>
          <p:cNvPr id="2" name="Title 1">
            <a:extLst>
              <a:ext uri="{FF2B5EF4-FFF2-40B4-BE49-F238E27FC236}">
                <a16:creationId xmlns:a16="http://schemas.microsoft.com/office/drawing/2014/main" id="{20870291-E566-0E39-2E9B-58B40CD7F612}"/>
              </a:ext>
            </a:extLst>
          </p:cNvPr>
          <p:cNvSpPr>
            <a:spLocks noGrp="1"/>
          </p:cNvSpPr>
          <p:nvPr>
            <p:ph type="title" idx="4294967295"/>
          </p:nvPr>
        </p:nvSpPr>
        <p:spPr>
          <a:xfrm>
            <a:off x="1469984" y="301625"/>
            <a:ext cx="6488153" cy="1076325"/>
          </a:xfrm>
        </p:spPr>
        <p:txBody>
          <a:bodyPr>
            <a:noAutofit/>
          </a:bodyPr>
          <a:lstStyle/>
          <a:p>
            <a:pPr algn="l"/>
            <a:r>
              <a:rPr lang="en-US" sz="1800"/>
              <a:t>If your school does not use:</a:t>
            </a:r>
            <a:br>
              <a:rPr lang="en-US" sz="1800"/>
            </a:br>
            <a:r>
              <a:rPr lang="en-US" sz="1800">
                <a:solidFill>
                  <a:schemeClr val="tx2">
                    <a:lumMod val="50000"/>
                  </a:schemeClr>
                </a:solidFill>
              </a:rPr>
              <a:t>Credential Solutions,</a:t>
            </a:r>
            <a:br>
              <a:rPr lang="en-US" sz="1800">
                <a:solidFill>
                  <a:schemeClr val="tx2">
                    <a:lumMod val="50000"/>
                  </a:schemeClr>
                </a:solidFill>
              </a:rPr>
            </a:br>
            <a:r>
              <a:rPr lang="en-US" sz="1800">
                <a:solidFill>
                  <a:schemeClr val="tx2">
                    <a:lumMod val="50000"/>
                  </a:schemeClr>
                </a:solidFill>
              </a:rPr>
              <a:t>National Student Clearing House, or</a:t>
            </a:r>
            <a:br>
              <a:rPr lang="en-US" sz="1800">
                <a:solidFill>
                  <a:schemeClr val="tx2">
                    <a:lumMod val="50000"/>
                  </a:schemeClr>
                </a:solidFill>
              </a:rPr>
            </a:br>
            <a:r>
              <a:rPr lang="en-US" sz="1800">
                <a:solidFill>
                  <a:schemeClr val="tx2">
                    <a:lumMod val="50000"/>
                  </a:schemeClr>
                </a:solidFill>
              </a:rPr>
              <a:t>Parchment </a:t>
            </a:r>
          </a:p>
        </p:txBody>
      </p:sp>
      <p:pic>
        <p:nvPicPr>
          <p:cNvPr id="5" name="Picture 4">
            <a:extLst>
              <a:ext uri="{FF2B5EF4-FFF2-40B4-BE49-F238E27FC236}">
                <a16:creationId xmlns:a16="http://schemas.microsoft.com/office/drawing/2014/main" id="{CDFDED7B-D926-6654-7BB4-19B2F2EE2671}"/>
              </a:ext>
            </a:extLst>
          </p:cNvPr>
          <p:cNvPicPr>
            <a:picLocks noChangeAspect="1"/>
          </p:cNvPicPr>
          <p:nvPr/>
        </p:nvPicPr>
        <p:blipFill>
          <a:blip r:embed="rId2"/>
          <a:stretch>
            <a:fillRect/>
          </a:stretch>
        </p:blipFill>
        <p:spPr>
          <a:xfrm>
            <a:off x="338224" y="1637955"/>
            <a:ext cx="8426883" cy="2984653"/>
          </a:xfrm>
          <a:prstGeom prst="rect">
            <a:avLst/>
          </a:prstGeom>
        </p:spPr>
      </p:pic>
      <p:pic>
        <p:nvPicPr>
          <p:cNvPr id="7" name="Picture 6">
            <a:extLst>
              <a:ext uri="{FF2B5EF4-FFF2-40B4-BE49-F238E27FC236}">
                <a16:creationId xmlns:a16="http://schemas.microsoft.com/office/drawing/2014/main" id="{2A967449-26BA-6CC2-C640-4F402124C32C}"/>
              </a:ext>
            </a:extLst>
          </p:cNvPr>
          <p:cNvPicPr>
            <a:picLocks noChangeAspect="1"/>
          </p:cNvPicPr>
          <p:nvPr/>
        </p:nvPicPr>
        <p:blipFill>
          <a:blip r:embed="rId3"/>
          <a:stretch>
            <a:fillRect/>
          </a:stretch>
        </p:blipFill>
        <p:spPr>
          <a:xfrm>
            <a:off x="6156864" y="487443"/>
            <a:ext cx="4210266" cy="2844946"/>
          </a:xfrm>
          <a:prstGeom prst="rect">
            <a:avLst/>
          </a:prstGeom>
          <a:solidFill>
            <a:srgbClr val="FFFFFF">
              <a:shade val="85000"/>
            </a:srgbClr>
          </a:solidFill>
          <a:ln w="38100" cap="rnd">
            <a:solidFill>
              <a:schemeClr val="tx2">
                <a:lumMod val="75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a:extLst>
              <a:ext uri="{FF2B5EF4-FFF2-40B4-BE49-F238E27FC236}">
                <a16:creationId xmlns:a16="http://schemas.microsoft.com/office/drawing/2014/main" id="{6791DB51-7FC7-B23D-625B-C0504AE29F2F}"/>
              </a:ext>
            </a:extLst>
          </p:cNvPr>
          <p:cNvPicPr>
            <a:picLocks noChangeAspect="1"/>
          </p:cNvPicPr>
          <p:nvPr/>
        </p:nvPicPr>
        <p:blipFill>
          <a:blip r:embed="rId4"/>
          <a:stretch>
            <a:fillRect/>
          </a:stretch>
        </p:blipFill>
        <p:spPr>
          <a:xfrm>
            <a:off x="4233844" y="3332389"/>
            <a:ext cx="4392919" cy="3345067"/>
          </a:xfrm>
          <a:prstGeom prst="rect">
            <a:avLst/>
          </a:prstGeom>
          <a:solidFill>
            <a:srgbClr val="FFFFFF">
              <a:shade val="85000"/>
            </a:srgbClr>
          </a:solidFill>
          <a:ln w="38100" cap="rnd">
            <a:solidFill>
              <a:schemeClr val="tx2">
                <a:lumMod val="75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70763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844D3-3A7C-8DC0-9FC2-F0C269691532}"/>
              </a:ext>
            </a:extLst>
          </p:cNvPr>
          <p:cNvSpPr>
            <a:spLocks noGrp="1"/>
          </p:cNvSpPr>
          <p:nvPr>
            <p:ph type="title"/>
          </p:nvPr>
        </p:nvSpPr>
        <p:spPr/>
        <p:txBody>
          <a:bodyPr/>
          <a:lstStyle/>
          <a:p>
            <a:r>
              <a:rPr lang="en-US"/>
              <a:t>Coursework</a:t>
            </a:r>
          </a:p>
        </p:txBody>
      </p:sp>
      <p:sp>
        <p:nvSpPr>
          <p:cNvPr id="4" name="Slide Number Placeholder 3">
            <a:extLst>
              <a:ext uri="{FF2B5EF4-FFF2-40B4-BE49-F238E27FC236}">
                <a16:creationId xmlns:a16="http://schemas.microsoft.com/office/drawing/2014/main" id="{67AD5829-1DDD-A26D-1BE3-DCB9F8CAFB33}"/>
              </a:ext>
            </a:extLst>
          </p:cNvPr>
          <p:cNvSpPr>
            <a:spLocks noGrp="1"/>
          </p:cNvSpPr>
          <p:nvPr>
            <p:ph type="sldNum" sz="quarter" idx="12"/>
          </p:nvPr>
        </p:nvSpPr>
        <p:spPr/>
        <p:txBody>
          <a:bodyPr/>
          <a:lstStyle/>
          <a:p>
            <a:fld id="{4FAB73BC-B049-4115-A692-8D63A059BFB8}" type="slidenum">
              <a:rPr lang="en-US" smtClean="0"/>
              <a:t>22</a:t>
            </a:fld>
            <a:endParaRPr lang="en-US"/>
          </a:p>
        </p:txBody>
      </p:sp>
      <p:pic>
        <p:nvPicPr>
          <p:cNvPr id="6" name="Picture 5">
            <a:extLst>
              <a:ext uri="{FF2B5EF4-FFF2-40B4-BE49-F238E27FC236}">
                <a16:creationId xmlns:a16="http://schemas.microsoft.com/office/drawing/2014/main" id="{547F9D5E-EB19-29D0-3E4B-4D1DC8A60376}"/>
              </a:ext>
            </a:extLst>
          </p:cNvPr>
          <p:cNvPicPr>
            <a:picLocks noChangeAspect="1"/>
          </p:cNvPicPr>
          <p:nvPr/>
        </p:nvPicPr>
        <p:blipFill>
          <a:blip r:embed="rId2"/>
          <a:stretch>
            <a:fillRect/>
          </a:stretch>
        </p:blipFill>
        <p:spPr>
          <a:xfrm>
            <a:off x="473186" y="808056"/>
            <a:ext cx="4453145" cy="2781341"/>
          </a:xfrm>
          <a:prstGeom prst="rect">
            <a:avLst/>
          </a:prstGeom>
        </p:spPr>
      </p:pic>
      <p:pic>
        <p:nvPicPr>
          <p:cNvPr id="8" name="Picture 7">
            <a:extLst>
              <a:ext uri="{FF2B5EF4-FFF2-40B4-BE49-F238E27FC236}">
                <a16:creationId xmlns:a16="http://schemas.microsoft.com/office/drawing/2014/main" id="{290B2BF7-70B4-DF8A-90D4-73445D4A42EB}"/>
              </a:ext>
            </a:extLst>
          </p:cNvPr>
          <p:cNvPicPr>
            <a:picLocks noChangeAspect="1"/>
          </p:cNvPicPr>
          <p:nvPr/>
        </p:nvPicPr>
        <p:blipFill>
          <a:blip r:embed="rId3"/>
          <a:stretch>
            <a:fillRect/>
          </a:stretch>
        </p:blipFill>
        <p:spPr>
          <a:xfrm>
            <a:off x="592658" y="3978306"/>
            <a:ext cx="3638737" cy="2228965"/>
          </a:xfrm>
          <a:prstGeom prst="rect">
            <a:avLst/>
          </a:prstGeom>
        </p:spPr>
      </p:pic>
      <p:pic>
        <p:nvPicPr>
          <p:cNvPr id="10" name="Picture 9">
            <a:extLst>
              <a:ext uri="{FF2B5EF4-FFF2-40B4-BE49-F238E27FC236}">
                <a16:creationId xmlns:a16="http://schemas.microsoft.com/office/drawing/2014/main" id="{45F87F35-DD73-B9FB-3664-9FE626238A53}"/>
              </a:ext>
            </a:extLst>
          </p:cNvPr>
          <p:cNvPicPr>
            <a:picLocks noChangeAspect="1"/>
          </p:cNvPicPr>
          <p:nvPr/>
        </p:nvPicPr>
        <p:blipFill>
          <a:blip r:embed="rId4"/>
          <a:stretch>
            <a:fillRect/>
          </a:stretch>
        </p:blipFill>
        <p:spPr>
          <a:xfrm>
            <a:off x="5396256" y="1620457"/>
            <a:ext cx="5519245" cy="4309343"/>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2" name="Straight Arrow Connector 11">
            <a:extLst>
              <a:ext uri="{FF2B5EF4-FFF2-40B4-BE49-F238E27FC236}">
                <a16:creationId xmlns:a16="http://schemas.microsoft.com/office/drawing/2014/main" id="{4F6890E7-86DB-0CEF-BE83-76C7A682AAC3}"/>
              </a:ext>
            </a:extLst>
          </p:cNvPr>
          <p:cNvCxnSpPr>
            <a:cxnSpLocks/>
          </p:cNvCxnSpPr>
          <p:nvPr/>
        </p:nvCxnSpPr>
        <p:spPr>
          <a:xfrm flipH="1">
            <a:off x="1163782" y="3096830"/>
            <a:ext cx="1430722" cy="985134"/>
          </a:xfrm>
          <a:prstGeom prst="straightConnector1">
            <a:avLst/>
          </a:prstGeom>
          <a:ln w="5715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F10FD11-D19A-EF9C-1166-EC0569F3E83A}"/>
              </a:ext>
            </a:extLst>
          </p:cNvPr>
          <p:cNvCxnSpPr>
            <a:cxnSpLocks/>
          </p:cNvCxnSpPr>
          <p:nvPr/>
        </p:nvCxnSpPr>
        <p:spPr>
          <a:xfrm flipV="1">
            <a:off x="2412026" y="2879694"/>
            <a:ext cx="3212919" cy="2835010"/>
          </a:xfrm>
          <a:prstGeom prst="straightConnector1">
            <a:avLst/>
          </a:prstGeom>
          <a:ln w="5715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D275125-48F1-30AA-8A34-C21AA940ADD2}"/>
              </a:ext>
            </a:extLst>
          </p:cNvPr>
          <p:cNvCxnSpPr>
            <a:cxnSpLocks/>
          </p:cNvCxnSpPr>
          <p:nvPr/>
        </p:nvCxnSpPr>
        <p:spPr>
          <a:xfrm flipV="1">
            <a:off x="2412026" y="5220818"/>
            <a:ext cx="3212919" cy="493886"/>
          </a:xfrm>
          <a:prstGeom prst="straightConnector1">
            <a:avLst/>
          </a:prstGeom>
          <a:ln w="5715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39392C0-1708-F8A6-5636-EB3F583B46EC}"/>
              </a:ext>
            </a:extLst>
          </p:cNvPr>
          <p:cNvSpPr txBox="1"/>
          <p:nvPr/>
        </p:nvSpPr>
        <p:spPr>
          <a:xfrm>
            <a:off x="4202545" y="458880"/>
            <a:ext cx="2927928" cy="646331"/>
          </a:xfrm>
          <a:prstGeom prst="rect">
            <a:avLst/>
          </a:prstGeom>
          <a:solidFill>
            <a:schemeClr val="bg2">
              <a:lumMod val="90000"/>
              <a:lumOff val="10000"/>
            </a:schemeClr>
          </a:solidFill>
          <a:ln w="38100">
            <a:solidFill>
              <a:schemeClr val="tx1"/>
            </a:solidFill>
            <a:prstDash val="dash"/>
          </a:ln>
        </p:spPr>
        <p:txBody>
          <a:bodyPr wrap="square" rtlCol="0">
            <a:spAutoFit/>
          </a:bodyPr>
          <a:lstStyle/>
          <a:p>
            <a:pPr algn="ctr"/>
            <a:r>
              <a:rPr lang="en-US"/>
              <a:t>Enter</a:t>
            </a:r>
            <a:r>
              <a:rPr lang="en-US">
                <a:solidFill>
                  <a:schemeClr val="tx2">
                    <a:lumMod val="50000"/>
                  </a:schemeClr>
                </a:solidFill>
              </a:rPr>
              <a:t> EVERY SINGLE CLASS </a:t>
            </a:r>
            <a:r>
              <a:rPr lang="en-US"/>
              <a:t>for </a:t>
            </a:r>
            <a:r>
              <a:rPr lang="en-US">
                <a:solidFill>
                  <a:schemeClr val="tx2">
                    <a:lumMod val="50000"/>
                  </a:schemeClr>
                </a:solidFill>
              </a:rPr>
              <a:t>EVERY</a:t>
            </a:r>
            <a:r>
              <a:rPr lang="en-US"/>
              <a:t> School </a:t>
            </a:r>
          </a:p>
        </p:txBody>
      </p:sp>
    </p:spTree>
    <p:extLst>
      <p:ext uri="{BB962C8B-B14F-4D97-AF65-F5344CB8AC3E}">
        <p14:creationId xmlns:p14="http://schemas.microsoft.com/office/powerpoint/2010/main" val="412599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a:solidFill>
                  <a:schemeClr val="accent6"/>
                </a:solidFill>
                <a:latin typeface="Wingdings 3" panose="05040102010807070707" pitchFamily="18" charset="2"/>
              </a:rPr>
              <a:t>z</a:t>
            </a:r>
            <a:endParaRPr lang="en-US" sz="240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55980737-1E33-40A8-819D-C20C41E4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6ABBD51A-FA48-44B8-B184-A40D7F134F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 name="Picture 27">
            <a:extLst>
              <a:ext uri="{FF2B5EF4-FFF2-40B4-BE49-F238E27FC236}">
                <a16:creationId xmlns:a16="http://schemas.microsoft.com/office/drawing/2014/main" id="{510188A9-F0D9-4FE9-85DC-2179145278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id="{32927575-BD84-44B6-BE49-E0C7EDD0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FDF09A-B960-49F4-BAEB-DA397BDCD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91BE6C0-4118-460B-90C2-160041247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E29CD1-ECF4-B486-883D-A51BE73C5CA5}"/>
              </a:ext>
            </a:extLst>
          </p:cNvPr>
          <p:cNvSpPr>
            <a:spLocks noGrp="1"/>
          </p:cNvSpPr>
          <p:nvPr>
            <p:ph type="title"/>
          </p:nvPr>
        </p:nvSpPr>
        <p:spPr>
          <a:xfrm>
            <a:off x="1969804" y="3428998"/>
            <a:ext cx="2668479" cy="2268559"/>
          </a:xfrm>
        </p:spPr>
        <p:txBody>
          <a:bodyPr vert="horz" lIns="91440" tIns="45720" rIns="91440" bIns="45720" rtlCol="0" anchor="t">
            <a:normAutofit/>
          </a:bodyPr>
          <a:lstStyle/>
          <a:p>
            <a:r>
              <a:rPr lang="en-US" sz="3200"/>
              <a:t>You can pay for </a:t>
            </a:r>
            <a:br>
              <a:rPr lang="en-US" sz="3200"/>
            </a:br>
            <a:r>
              <a:rPr lang="en-US" sz="3200"/>
              <a:t>someone else to do it</a:t>
            </a:r>
          </a:p>
        </p:txBody>
      </p:sp>
      <p:sp>
        <p:nvSpPr>
          <p:cNvPr id="3" name="Slide Number Placeholder 2">
            <a:extLst>
              <a:ext uri="{FF2B5EF4-FFF2-40B4-BE49-F238E27FC236}">
                <a16:creationId xmlns:a16="http://schemas.microsoft.com/office/drawing/2014/main" id="{D99ED723-7459-A52D-451C-BD46BCD3AA55}"/>
              </a:ext>
            </a:extLst>
          </p:cNvPr>
          <p:cNvSpPr>
            <a:spLocks noGrp="1"/>
          </p:cNvSpPr>
          <p:nvPr>
            <p:ph type="sldNum" sz="quarter" idx="12"/>
          </p:nvPr>
        </p:nvSpPr>
        <p:spPr>
          <a:xfrm>
            <a:off x="158407" y="164592"/>
            <a:ext cx="636727" cy="322851"/>
          </a:xfrm>
        </p:spPr>
        <p:txBody>
          <a:bodyPr vert="horz" lIns="91440" tIns="45720" rIns="45720" bIns="45720" rtlCol="0" anchor="ctr">
            <a:normAutofit/>
          </a:bodyPr>
          <a:lstStyle/>
          <a:p>
            <a:pPr>
              <a:lnSpc>
                <a:spcPct val="90000"/>
              </a:lnSpc>
              <a:spcAft>
                <a:spcPts val="600"/>
              </a:spcAft>
            </a:pPr>
            <a:fld id="{4FAB73BC-B049-4115-A692-8D63A059BFB8}" type="slidenum">
              <a:rPr lang="en-US" sz="1500" smtClean="0"/>
              <a:pPr>
                <a:lnSpc>
                  <a:spcPct val="90000"/>
                </a:lnSpc>
                <a:spcAft>
                  <a:spcPts val="600"/>
                </a:spcAft>
              </a:pPr>
              <a:t>23</a:t>
            </a:fld>
            <a:endParaRPr lang="en-US" sz="1500"/>
          </a:p>
        </p:txBody>
      </p:sp>
      <p:pic>
        <p:nvPicPr>
          <p:cNvPr id="5" name="Picture 4">
            <a:extLst>
              <a:ext uri="{FF2B5EF4-FFF2-40B4-BE49-F238E27FC236}">
                <a16:creationId xmlns:a16="http://schemas.microsoft.com/office/drawing/2014/main" id="{B29584D3-5790-43FC-8285-08066B77E903}"/>
              </a:ext>
            </a:extLst>
          </p:cNvPr>
          <p:cNvPicPr>
            <a:picLocks noChangeAspect="1"/>
          </p:cNvPicPr>
          <p:nvPr/>
        </p:nvPicPr>
        <p:blipFill>
          <a:blip r:embed="rId5"/>
          <a:stretch>
            <a:fillRect/>
          </a:stretch>
        </p:blipFill>
        <p:spPr>
          <a:xfrm>
            <a:off x="5444747" y="846889"/>
            <a:ext cx="5297322" cy="5164887"/>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6" name="Rectangle 35">
            <a:extLst>
              <a:ext uri="{FF2B5EF4-FFF2-40B4-BE49-F238E27FC236}">
                <a16:creationId xmlns:a16="http://schemas.microsoft.com/office/drawing/2014/main" id="{15B5C763-A6E8-4D31-B139-30D083B82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1782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C0DB91-8CC0-6ADD-45E4-6C754AC7FB5A}"/>
              </a:ext>
            </a:extLst>
          </p:cNvPr>
          <p:cNvSpPr>
            <a:spLocks noGrp="1"/>
          </p:cNvSpPr>
          <p:nvPr>
            <p:ph type="sldNum" sz="quarter" idx="12"/>
          </p:nvPr>
        </p:nvSpPr>
        <p:spPr/>
        <p:txBody>
          <a:bodyPr/>
          <a:lstStyle/>
          <a:p>
            <a:fld id="{4FAB73BC-B049-4115-A692-8D63A059BFB8}" type="slidenum">
              <a:rPr lang="en-US" smtClean="0"/>
              <a:t>24</a:t>
            </a:fld>
            <a:endParaRPr lang="en-US"/>
          </a:p>
        </p:txBody>
      </p:sp>
      <p:pic>
        <p:nvPicPr>
          <p:cNvPr id="7" name="Picture 6">
            <a:extLst>
              <a:ext uri="{FF2B5EF4-FFF2-40B4-BE49-F238E27FC236}">
                <a16:creationId xmlns:a16="http://schemas.microsoft.com/office/drawing/2014/main" id="{023C4841-9C3F-01F5-76F8-5BDE3496CF58}"/>
              </a:ext>
            </a:extLst>
          </p:cNvPr>
          <p:cNvPicPr>
            <a:picLocks noChangeAspect="1"/>
          </p:cNvPicPr>
          <p:nvPr/>
        </p:nvPicPr>
        <p:blipFill>
          <a:blip r:embed="rId2"/>
          <a:stretch>
            <a:fillRect/>
          </a:stretch>
        </p:blipFill>
        <p:spPr>
          <a:xfrm>
            <a:off x="158407" y="487443"/>
            <a:ext cx="5092918" cy="47150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053A3C82-2D53-5F5C-E571-CF41E049C503}"/>
              </a:ext>
            </a:extLst>
          </p:cNvPr>
          <p:cNvPicPr>
            <a:picLocks noChangeAspect="1"/>
          </p:cNvPicPr>
          <p:nvPr/>
        </p:nvPicPr>
        <p:blipFill>
          <a:blip r:embed="rId3"/>
          <a:stretch>
            <a:fillRect/>
          </a:stretch>
        </p:blipFill>
        <p:spPr>
          <a:xfrm>
            <a:off x="3626147" y="1233803"/>
            <a:ext cx="5929651" cy="286572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10">
            <a:extLst>
              <a:ext uri="{FF2B5EF4-FFF2-40B4-BE49-F238E27FC236}">
                <a16:creationId xmlns:a16="http://schemas.microsoft.com/office/drawing/2014/main" id="{2E2C2E1B-8D8E-7C6F-2B3A-0330D9FF47CF}"/>
              </a:ext>
            </a:extLst>
          </p:cNvPr>
          <p:cNvPicPr>
            <a:picLocks noChangeAspect="1"/>
          </p:cNvPicPr>
          <p:nvPr/>
        </p:nvPicPr>
        <p:blipFill>
          <a:blip r:embed="rId4"/>
          <a:stretch>
            <a:fillRect/>
          </a:stretch>
        </p:blipFill>
        <p:spPr>
          <a:xfrm>
            <a:off x="7622732" y="1885285"/>
            <a:ext cx="3454578" cy="48325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11239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B511-75F0-B04A-EAFE-C6C0A1433929}"/>
              </a:ext>
            </a:extLst>
          </p:cNvPr>
          <p:cNvSpPr>
            <a:spLocks noGrp="1"/>
          </p:cNvSpPr>
          <p:nvPr>
            <p:ph type="title"/>
          </p:nvPr>
        </p:nvSpPr>
        <p:spPr/>
        <p:txBody>
          <a:bodyPr/>
          <a:lstStyle/>
          <a:p>
            <a:r>
              <a:rPr lang="en-US"/>
              <a:t>Document uploads</a:t>
            </a:r>
          </a:p>
        </p:txBody>
      </p:sp>
      <p:sp>
        <p:nvSpPr>
          <p:cNvPr id="3" name="Slide Number Placeholder 2">
            <a:extLst>
              <a:ext uri="{FF2B5EF4-FFF2-40B4-BE49-F238E27FC236}">
                <a16:creationId xmlns:a16="http://schemas.microsoft.com/office/drawing/2014/main" id="{9623FB33-B878-D851-7D33-17807DF2C5FB}"/>
              </a:ext>
            </a:extLst>
          </p:cNvPr>
          <p:cNvSpPr>
            <a:spLocks noGrp="1"/>
          </p:cNvSpPr>
          <p:nvPr>
            <p:ph type="sldNum" sz="quarter" idx="12"/>
          </p:nvPr>
        </p:nvSpPr>
        <p:spPr/>
        <p:txBody>
          <a:bodyPr/>
          <a:lstStyle/>
          <a:p>
            <a:fld id="{4FAB73BC-B049-4115-A692-8D63A059BFB8}" type="slidenum">
              <a:rPr lang="en-US" smtClean="0"/>
              <a:t>25</a:t>
            </a:fld>
            <a:endParaRPr lang="en-US"/>
          </a:p>
        </p:txBody>
      </p:sp>
      <p:pic>
        <p:nvPicPr>
          <p:cNvPr id="6" name="Picture 5">
            <a:extLst>
              <a:ext uri="{FF2B5EF4-FFF2-40B4-BE49-F238E27FC236}">
                <a16:creationId xmlns:a16="http://schemas.microsoft.com/office/drawing/2014/main" id="{55B5A3CB-DF0A-38DC-2429-5D577C1A1609}"/>
              </a:ext>
            </a:extLst>
          </p:cNvPr>
          <p:cNvPicPr>
            <a:picLocks noChangeAspect="1"/>
          </p:cNvPicPr>
          <p:nvPr/>
        </p:nvPicPr>
        <p:blipFill>
          <a:blip r:embed="rId2"/>
          <a:stretch>
            <a:fillRect/>
          </a:stretch>
        </p:blipFill>
        <p:spPr>
          <a:xfrm>
            <a:off x="1018574" y="1346670"/>
            <a:ext cx="4595798" cy="5376216"/>
          </a:xfrm>
          <a:prstGeom prst="rect">
            <a:avLst/>
          </a:prstGeom>
        </p:spPr>
      </p:pic>
      <p:sp>
        <p:nvSpPr>
          <p:cNvPr id="7" name="TextBox 6">
            <a:extLst>
              <a:ext uri="{FF2B5EF4-FFF2-40B4-BE49-F238E27FC236}">
                <a16:creationId xmlns:a16="http://schemas.microsoft.com/office/drawing/2014/main" id="{8BDC55A5-7A20-7439-1DC3-0CB7BEE62A9B}"/>
              </a:ext>
            </a:extLst>
          </p:cNvPr>
          <p:cNvSpPr txBox="1"/>
          <p:nvPr/>
        </p:nvSpPr>
        <p:spPr>
          <a:xfrm>
            <a:off x="6458673" y="2176041"/>
            <a:ext cx="3738623" cy="3693319"/>
          </a:xfrm>
          <a:prstGeom prst="rect">
            <a:avLst/>
          </a:prstGeom>
          <a:noFill/>
        </p:spPr>
        <p:txBody>
          <a:bodyPr wrap="square" rtlCol="0">
            <a:spAutoFit/>
          </a:bodyPr>
          <a:lstStyle/>
          <a:p>
            <a:r>
              <a:rPr lang="en-US"/>
              <a:t>DPD Course list found on CPP DPD Website by YEAR </a:t>
            </a:r>
          </a:p>
          <a:p>
            <a:endParaRPr lang="en-US"/>
          </a:p>
          <a:p>
            <a:r>
              <a:rPr lang="en-US"/>
              <a:t>Your catalog year is one of the following: </a:t>
            </a:r>
          </a:p>
          <a:p>
            <a:pPr marL="342900" indent="-342900">
              <a:buFont typeface="+mj-lt"/>
              <a:buAutoNum type="arabicPeriod"/>
            </a:pPr>
            <a:r>
              <a:rPr lang="en-US"/>
              <a:t>the year you started at CPP or </a:t>
            </a:r>
          </a:p>
          <a:p>
            <a:pPr marL="342900" indent="-342900">
              <a:buFont typeface="+mj-lt"/>
              <a:buAutoNum type="arabicPeriod"/>
            </a:pPr>
            <a:r>
              <a:rPr lang="en-US"/>
              <a:t>the year you declared Dietetics as the option, or</a:t>
            </a:r>
          </a:p>
          <a:p>
            <a:pPr marL="342900" indent="-342900">
              <a:buFont typeface="+mj-lt"/>
              <a:buAutoNum type="arabicPeriod"/>
            </a:pPr>
            <a:r>
              <a:rPr lang="en-US"/>
              <a:t>The year you selected between the year you started and now</a:t>
            </a:r>
          </a:p>
          <a:p>
            <a:pPr marL="342900" indent="-342900">
              <a:buFont typeface="+mj-lt"/>
              <a:buAutoNum type="arabicPeriod"/>
            </a:pPr>
            <a:endParaRPr lang="en-US"/>
          </a:p>
          <a:p>
            <a:r>
              <a:rPr lang="en-US"/>
              <a:t>You can check your Bronco Direct</a:t>
            </a:r>
          </a:p>
          <a:p>
            <a:pPr marL="342900" indent="-342900">
              <a:buFont typeface="+mj-lt"/>
              <a:buAutoNum type="arabicPeriod"/>
            </a:pPr>
            <a:endParaRPr lang="en-US"/>
          </a:p>
        </p:txBody>
      </p:sp>
    </p:spTree>
    <p:extLst>
      <p:ext uri="{BB962C8B-B14F-4D97-AF65-F5344CB8AC3E}">
        <p14:creationId xmlns:p14="http://schemas.microsoft.com/office/powerpoint/2010/main" val="2400082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B511-75F0-B04A-EAFE-C6C0A1433929}"/>
              </a:ext>
            </a:extLst>
          </p:cNvPr>
          <p:cNvSpPr>
            <a:spLocks noGrp="1"/>
          </p:cNvSpPr>
          <p:nvPr>
            <p:ph type="title"/>
          </p:nvPr>
        </p:nvSpPr>
        <p:spPr>
          <a:xfrm>
            <a:off x="6557818" y="558120"/>
            <a:ext cx="4521607" cy="1077229"/>
          </a:xfrm>
        </p:spPr>
        <p:txBody>
          <a:bodyPr>
            <a:normAutofit fontScale="90000"/>
          </a:bodyPr>
          <a:lstStyle/>
          <a:p>
            <a:r>
              <a:rPr lang="en-US" b="1"/>
              <a:t>Declaration of Intent or Verification Statement</a:t>
            </a:r>
            <a:br>
              <a:rPr lang="en-US"/>
            </a:br>
            <a:br>
              <a:rPr lang="en-US"/>
            </a:br>
            <a:r>
              <a:rPr lang="en-US">
                <a:solidFill>
                  <a:schemeClr val="tx2">
                    <a:lumMod val="50000"/>
                  </a:schemeClr>
                </a:solidFill>
              </a:rPr>
              <a:t>Evaluator: </a:t>
            </a:r>
            <a:r>
              <a:rPr lang="en-US"/>
              <a:t>Emily Kiresich </a:t>
            </a:r>
            <a:br>
              <a:rPr lang="en-US"/>
            </a:br>
            <a:r>
              <a:rPr lang="en-US">
                <a:solidFill>
                  <a:schemeClr val="tx2">
                    <a:lumMod val="50000"/>
                  </a:schemeClr>
                </a:solidFill>
              </a:rPr>
              <a:t>Email: </a:t>
            </a:r>
            <a:r>
              <a:rPr lang="en-US">
                <a:hlinkClick r:id="rId2"/>
              </a:rPr>
              <a:t>dpd@cpp.edu</a:t>
            </a:r>
            <a:br>
              <a:rPr lang="en-US"/>
            </a:br>
            <a:r>
              <a:rPr lang="en-US">
                <a:solidFill>
                  <a:schemeClr val="tx2">
                    <a:lumMod val="50000"/>
                  </a:schemeClr>
                </a:solidFill>
              </a:rPr>
              <a:t>Due Date: </a:t>
            </a:r>
            <a:r>
              <a:rPr lang="en-US"/>
              <a:t>you need to put the date your application(s) due</a:t>
            </a:r>
          </a:p>
        </p:txBody>
      </p:sp>
      <p:sp>
        <p:nvSpPr>
          <p:cNvPr id="3" name="Slide Number Placeholder 2">
            <a:extLst>
              <a:ext uri="{FF2B5EF4-FFF2-40B4-BE49-F238E27FC236}">
                <a16:creationId xmlns:a16="http://schemas.microsoft.com/office/drawing/2014/main" id="{9623FB33-B878-D851-7D33-17807DF2C5FB}"/>
              </a:ext>
            </a:extLst>
          </p:cNvPr>
          <p:cNvSpPr>
            <a:spLocks noGrp="1"/>
          </p:cNvSpPr>
          <p:nvPr>
            <p:ph type="sldNum" sz="quarter" idx="12"/>
          </p:nvPr>
        </p:nvSpPr>
        <p:spPr/>
        <p:txBody>
          <a:bodyPr/>
          <a:lstStyle/>
          <a:p>
            <a:fld id="{4FAB73BC-B049-4115-A692-8D63A059BFB8}" type="slidenum">
              <a:rPr lang="en-US" smtClean="0"/>
              <a:t>26</a:t>
            </a:fld>
            <a:endParaRPr lang="en-US"/>
          </a:p>
        </p:txBody>
      </p:sp>
      <p:pic>
        <p:nvPicPr>
          <p:cNvPr id="6" name="Picture 5">
            <a:extLst>
              <a:ext uri="{FF2B5EF4-FFF2-40B4-BE49-F238E27FC236}">
                <a16:creationId xmlns:a16="http://schemas.microsoft.com/office/drawing/2014/main" id="{A3D1FEB4-8B2A-200B-DE8A-9AA924318EF0}"/>
              </a:ext>
            </a:extLst>
          </p:cNvPr>
          <p:cNvPicPr>
            <a:picLocks noChangeAspect="1"/>
          </p:cNvPicPr>
          <p:nvPr/>
        </p:nvPicPr>
        <p:blipFill>
          <a:blip r:embed="rId3"/>
          <a:stretch>
            <a:fillRect/>
          </a:stretch>
        </p:blipFill>
        <p:spPr>
          <a:xfrm>
            <a:off x="682907" y="1096735"/>
            <a:ext cx="5745070" cy="5596673"/>
          </a:xfrm>
          <a:prstGeom prst="rect">
            <a:avLst/>
          </a:prstGeom>
        </p:spPr>
      </p:pic>
    </p:spTree>
    <p:extLst>
      <p:ext uri="{BB962C8B-B14F-4D97-AF65-F5344CB8AC3E}">
        <p14:creationId xmlns:p14="http://schemas.microsoft.com/office/powerpoint/2010/main" val="3402347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D377EE36-E59D-4778-8F99-4B470DA4A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2586C6C5-47AF-450A-932D-880EF823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a:extLst>
              <a:ext uri="{FF2B5EF4-FFF2-40B4-BE49-F238E27FC236}">
                <a16:creationId xmlns:a16="http://schemas.microsoft.com/office/drawing/2014/main" id="{A587901A-AA64-4940-9803-F6767785115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a:solidFill>
                  <a:schemeClr val="accent6"/>
                </a:solidFill>
                <a:latin typeface="Wingdings 3" panose="05040102010807070707" pitchFamily="18" charset="2"/>
              </a:rPr>
              <a:t>z</a:t>
            </a:r>
            <a:endParaRPr lang="en-US" sz="240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4DA9E8CC-6C73-43E6-AF09-B4B1083BC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C6DFF5FD-BEF9-4B06-B7C2-58C5CFC92B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 name="Picture 27">
            <a:extLst>
              <a:ext uri="{FF2B5EF4-FFF2-40B4-BE49-F238E27FC236}">
                <a16:creationId xmlns:a16="http://schemas.microsoft.com/office/drawing/2014/main" id="{C9A18D1D-88E7-41EF-892F-C99BDEEE5E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id="{113E1A2F-E5D7-4888-BA8C-1CDDC7CE2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625649A-4F9D-4D90-8F0A-433D7A1F6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42F3A8-8D00-D4BB-AD0E-A994E2A103EF}"/>
              </a:ext>
            </a:extLst>
          </p:cNvPr>
          <p:cNvSpPr>
            <a:spLocks noGrp="1"/>
          </p:cNvSpPr>
          <p:nvPr>
            <p:ph type="title"/>
          </p:nvPr>
        </p:nvSpPr>
        <p:spPr>
          <a:xfrm>
            <a:off x="1974254" y="5166421"/>
            <a:ext cx="8445357" cy="883524"/>
          </a:xfrm>
        </p:spPr>
        <p:txBody>
          <a:bodyPr vert="horz" lIns="91440" tIns="45720" rIns="91440" bIns="45720" rtlCol="0" anchor="t">
            <a:normAutofit/>
          </a:bodyPr>
          <a:lstStyle/>
          <a:p>
            <a:r>
              <a:rPr lang="en-US" sz="4800"/>
              <a:t>Program-Specific Information</a:t>
            </a:r>
          </a:p>
        </p:txBody>
      </p:sp>
      <p:sp>
        <p:nvSpPr>
          <p:cNvPr id="3" name="Slide Number Placeholder 2">
            <a:extLst>
              <a:ext uri="{FF2B5EF4-FFF2-40B4-BE49-F238E27FC236}">
                <a16:creationId xmlns:a16="http://schemas.microsoft.com/office/drawing/2014/main" id="{76280F78-BE9B-ACFC-ABDC-886A409BAB6A}"/>
              </a:ext>
            </a:extLst>
          </p:cNvPr>
          <p:cNvSpPr>
            <a:spLocks noGrp="1"/>
          </p:cNvSpPr>
          <p:nvPr>
            <p:ph type="sldNum" sz="quarter" idx="12"/>
          </p:nvPr>
        </p:nvSpPr>
        <p:spPr>
          <a:xfrm>
            <a:off x="158407" y="164592"/>
            <a:ext cx="636727" cy="322851"/>
          </a:xfrm>
        </p:spPr>
        <p:txBody>
          <a:bodyPr vert="horz" lIns="91440" tIns="45720" rIns="45720" bIns="45720" rtlCol="0" anchor="ctr">
            <a:normAutofit/>
          </a:bodyPr>
          <a:lstStyle/>
          <a:p>
            <a:pPr>
              <a:lnSpc>
                <a:spcPct val="90000"/>
              </a:lnSpc>
              <a:spcAft>
                <a:spcPts val="600"/>
              </a:spcAft>
            </a:pPr>
            <a:fld id="{4FAB73BC-B049-4115-A692-8D63A059BFB8}" type="slidenum">
              <a:rPr lang="en-US" sz="1500" smtClean="0"/>
              <a:pPr>
                <a:lnSpc>
                  <a:spcPct val="90000"/>
                </a:lnSpc>
                <a:spcAft>
                  <a:spcPts val="600"/>
                </a:spcAft>
              </a:pPr>
              <a:t>27</a:t>
            </a:fld>
            <a:endParaRPr lang="en-US" sz="1500"/>
          </a:p>
        </p:txBody>
      </p:sp>
      <p:sp>
        <p:nvSpPr>
          <p:cNvPr id="34" name="Rectangle 33">
            <a:extLst>
              <a:ext uri="{FF2B5EF4-FFF2-40B4-BE49-F238E27FC236}">
                <a16:creationId xmlns:a16="http://schemas.microsoft.com/office/drawing/2014/main" id="{B6F31202-25B1-43E6-94C1-CDCAFFE33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CFC267-E49E-64F9-DADC-FEC76CE34227}"/>
              </a:ext>
            </a:extLst>
          </p:cNvPr>
          <p:cNvPicPr>
            <a:picLocks noChangeAspect="1"/>
          </p:cNvPicPr>
          <p:nvPr/>
        </p:nvPicPr>
        <p:blipFill rotWithShape="1">
          <a:blip r:embed="rId5"/>
          <a:srcRect t="33306" r="-2" b="9417"/>
          <a:stretch/>
        </p:blipFill>
        <p:spPr>
          <a:xfrm>
            <a:off x="1005401" y="-1"/>
            <a:ext cx="10380133" cy="4030679"/>
          </a:xfrm>
          <a:prstGeom prst="rect">
            <a:avLst/>
          </a:prstGeom>
          <a:ln>
            <a:solidFill>
              <a:schemeClr val="accent6"/>
            </a:solidFill>
          </a:ln>
        </p:spPr>
      </p:pic>
      <p:sp>
        <p:nvSpPr>
          <p:cNvPr id="36" name="Rectangle 35">
            <a:extLst>
              <a:ext uri="{FF2B5EF4-FFF2-40B4-BE49-F238E27FC236}">
                <a16:creationId xmlns:a16="http://schemas.microsoft.com/office/drawing/2014/main" id="{588507C5-B772-411D-B50E-0C075AD25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4359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926BDB-98EF-43B0-A66B-1A6EF8FB2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B7AE6B3-45D8-9068-4059-933E1CA1DEE1}"/>
              </a:ext>
            </a:extLst>
          </p:cNvPr>
          <p:cNvSpPr>
            <a:spLocks noGrp="1"/>
          </p:cNvSpPr>
          <p:nvPr>
            <p:ph type="sldNum" sz="quarter" idx="12"/>
          </p:nvPr>
        </p:nvSpPr>
        <p:spPr>
          <a:xfrm>
            <a:off x="193735" y="96172"/>
            <a:ext cx="636727" cy="322851"/>
          </a:xfrm>
        </p:spPr>
        <p:txBody>
          <a:bodyPr>
            <a:normAutofit/>
          </a:bodyPr>
          <a:lstStyle/>
          <a:p>
            <a:pPr>
              <a:lnSpc>
                <a:spcPct val="90000"/>
              </a:lnSpc>
              <a:spcAft>
                <a:spcPts val="600"/>
              </a:spcAft>
            </a:pPr>
            <a:fld id="{4FAB73BC-B049-4115-A692-8D63A059BFB8}" type="slidenum">
              <a:rPr lang="en-US" sz="1500">
                <a:solidFill>
                  <a:schemeClr val="tx1"/>
                </a:solidFill>
              </a:rPr>
              <a:pPr>
                <a:lnSpc>
                  <a:spcPct val="90000"/>
                </a:lnSpc>
                <a:spcAft>
                  <a:spcPts val="600"/>
                </a:spcAft>
              </a:pPr>
              <a:t>28</a:t>
            </a:fld>
            <a:endParaRPr lang="en-US" sz="1500">
              <a:solidFill>
                <a:schemeClr val="tx1"/>
              </a:solidFill>
            </a:endParaRPr>
          </a:p>
        </p:txBody>
      </p:sp>
      <p:sp>
        <p:nvSpPr>
          <p:cNvPr id="11" name="Rectangle 10">
            <a:extLst>
              <a:ext uri="{FF2B5EF4-FFF2-40B4-BE49-F238E27FC236}">
                <a16:creationId xmlns:a16="http://schemas.microsoft.com/office/drawing/2014/main" id="{90FADDEF-2C10-4B0B-868E-6A655B67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538555" cy="5897880"/>
          </a:xfrm>
          <a:prstGeom prst="rect">
            <a:avLst/>
          </a:prstGeom>
          <a:solidFill>
            <a:srgbClr val="FFFFFF"/>
          </a:solidFill>
          <a:ln w="22225">
            <a:solidFill>
              <a:srgbClr val="FEAD2E"/>
            </a:solidFill>
            <a:miter lim="800000"/>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A9A373D-1581-7A10-FBEA-7890C66EC0D9}"/>
              </a:ext>
            </a:extLst>
          </p:cNvPr>
          <p:cNvPicPr>
            <a:picLocks noChangeAspect="1"/>
          </p:cNvPicPr>
          <p:nvPr/>
        </p:nvPicPr>
        <p:blipFill>
          <a:blip r:embed="rId2"/>
          <a:stretch>
            <a:fillRect/>
          </a:stretch>
        </p:blipFill>
        <p:spPr>
          <a:xfrm>
            <a:off x="1315438" y="797906"/>
            <a:ext cx="3847982" cy="5253218"/>
          </a:xfrm>
          <a:prstGeom prst="rect">
            <a:avLst/>
          </a:prstGeom>
        </p:spPr>
      </p:pic>
      <p:sp>
        <p:nvSpPr>
          <p:cNvPr id="13" name="Rectangle 12">
            <a:extLst>
              <a:ext uri="{FF2B5EF4-FFF2-40B4-BE49-F238E27FC236}">
                <a16:creationId xmlns:a16="http://schemas.microsoft.com/office/drawing/2014/main" id="{38C3F280-4F7A-4FCF-9DC8-DDA3B6A05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2435" y="480060"/>
            <a:ext cx="5538554" cy="5897880"/>
          </a:xfrm>
          <a:prstGeom prst="rect">
            <a:avLst/>
          </a:prstGeom>
          <a:solidFill>
            <a:srgbClr val="FFFFFF"/>
          </a:solidFill>
          <a:ln w="22225">
            <a:solidFill>
              <a:srgbClr val="FEAD2E"/>
            </a:solidFill>
            <a:miter lim="800000"/>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B4AA100-EC59-DF46-17F7-17252434B396}"/>
              </a:ext>
            </a:extLst>
          </p:cNvPr>
          <p:cNvPicPr>
            <a:picLocks noChangeAspect="1"/>
          </p:cNvPicPr>
          <p:nvPr/>
        </p:nvPicPr>
        <p:blipFill>
          <a:blip r:embed="rId3"/>
          <a:stretch>
            <a:fillRect/>
          </a:stretch>
        </p:blipFill>
        <p:spPr>
          <a:xfrm>
            <a:off x="7158040" y="797906"/>
            <a:ext cx="3677251" cy="5253218"/>
          </a:xfrm>
          <a:prstGeom prst="rect">
            <a:avLst/>
          </a:prstGeom>
        </p:spPr>
      </p:pic>
    </p:spTree>
    <p:extLst>
      <p:ext uri="{BB962C8B-B14F-4D97-AF65-F5344CB8AC3E}">
        <p14:creationId xmlns:p14="http://schemas.microsoft.com/office/powerpoint/2010/main" val="3713284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A926BDB-98EF-43B0-A66B-1A6EF8FB2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5866FF4D-A04A-D500-AD06-5FF394123629}"/>
              </a:ext>
            </a:extLst>
          </p:cNvPr>
          <p:cNvSpPr>
            <a:spLocks noGrp="1"/>
          </p:cNvSpPr>
          <p:nvPr>
            <p:ph type="sldNum" sz="quarter" idx="12"/>
          </p:nvPr>
        </p:nvSpPr>
        <p:spPr>
          <a:xfrm>
            <a:off x="193735" y="96172"/>
            <a:ext cx="636727" cy="322851"/>
          </a:xfrm>
        </p:spPr>
        <p:txBody>
          <a:bodyPr>
            <a:normAutofit/>
          </a:bodyPr>
          <a:lstStyle/>
          <a:p>
            <a:pPr>
              <a:lnSpc>
                <a:spcPct val="90000"/>
              </a:lnSpc>
              <a:spcAft>
                <a:spcPts val="600"/>
              </a:spcAft>
            </a:pPr>
            <a:fld id="{4FAB73BC-B049-4115-A692-8D63A059BFB8}" type="slidenum">
              <a:rPr lang="en-US" sz="1500">
                <a:solidFill>
                  <a:schemeClr val="tx1"/>
                </a:solidFill>
              </a:rPr>
              <a:pPr>
                <a:lnSpc>
                  <a:spcPct val="90000"/>
                </a:lnSpc>
                <a:spcAft>
                  <a:spcPts val="600"/>
                </a:spcAft>
              </a:pPr>
              <a:t>29</a:t>
            </a:fld>
            <a:endParaRPr lang="en-US" sz="1500">
              <a:solidFill>
                <a:schemeClr val="tx1"/>
              </a:solidFill>
            </a:endParaRPr>
          </a:p>
        </p:txBody>
      </p:sp>
      <p:sp>
        <p:nvSpPr>
          <p:cNvPr id="13" name="Rectangle 12">
            <a:extLst>
              <a:ext uri="{FF2B5EF4-FFF2-40B4-BE49-F238E27FC236}">
                <a16:creationId xmlns:a16="http://schemas.microsoft.com/office/drawing/2014/main" id="{90FADDEF-2C10-4B0B-868E-6A655B67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538555" cy="5897880"/>
          </a:xfrm>
          <a:prstGeom prst="rect">
            <a:avLst/>
          </a:prstGeom>
          <a:solidFill>
            <a:srgbClr val="FFFFFF"/>
          </a:solidFill>
          <a:ln w="22225">
            <a:solidFill>
              <a:srgbClr val="454DF3"/>
            </a:solidFill>
            <a:miter lim="800000"/>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7919764-F712-8BDE-152C-BE31E005FCF1}"/>
              </a:ext>
            </a:extLst>
          </p:cNvPr>
          <p:cNvPicPr>
            <a:picLocks noChangeAspect="1"/>
          </p:cNvPicPr>
          <p:nvPr/>
        </p:nvPicPr>
        <p:blipFill>
          <a:blip r:embed="rId2"/>
          <a:stretch>
            <a:fillRect/>
          </a:stretch>
        </p:blipFill>
        <p:spPr>
          <a:xfrm>
            <a:off x="1328572" y="797906"/>
            <a:ext cx="3821715" cy="5253218"/>
          </a:xfrm>
          <a:prstGeom prst="rect">
            <a:avLst/>
          </a:prstGeom>
        </p:spPr>
      </p:pic>
      <p:sp>
        <p:nvSpPr>
          <p:cNvPr id="15" name="Rectangle 14">
            <a:extLst>
              <a:ext uri="{FF2B5EF4-FFF2-40B4-BE49-F238E27FC236}">
                <a16:creationId xmlns:a16="http://schemas.microsoft.com/office/drawing/2014/main" id="{38C3F280-4F7A-4FCF-9DC8-DDA3B6A05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2435" y="480060"/>
            <a:ext cx="5538554" cy="5897880"/>
          </a:xfrm>
          <a:prstGeom prst="rect">
            <a:avLst/>
          </a:prstGeom>
          <a:solidFill>
            <a:srgbClr val="FFFFFF"/>
          </a:solidFill>
          <a:ln w="22225">
            <a:solidFill>
              <a:srgbClr val="454DF3"/>
            </a:solidFill>
            <a:miter lim="800000"/>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733D377-DB08-2920-0F1E-568C9BF79D71}"/>
              </a:ext>
            </a:extLst>
          </p:cNvPr>
          <p:cNvPicPr>
            <a:picLocks noChangeAspect="1"/>
          </p:cNvPicPr>
          <p:nvPr/>
        </p:nvPicPr>
        <p:blipFill>
          <a:blip r:embed="rId3"/>
          <a:stretch>
            <a:fillRect/>
          </a:stretch>
        </p:blipFill>
        <p:spPr>
          <a:xfrm>
            <a:off x="7217139" y="797906"/>
            <a:ext cx="3559053" cy="5253218"/>
          </a:xfrm>
          <a:prstGeom prst="rect">
            <a:avLst/>
          </a:prstGeom>
        </p:spPr>
      </p:pic>
    </p:spTree>
    <p:extLst>
      <p:ext uri="{BB962C8B-B14F-4D97-AF65-F5344CB8AC3E}">
        <p14:creationId xmlns:p14="http://schemas.microsoft.com/office/powerpoint/2010/main" val="2141721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Shape 248"/>
        <p:cNvGrpSpPr/>
        <p:nvPr/>
      </p:nvGrpSpPr>
      <p:grpSpPr>
        <a:xfrm>
          <a:off x="0" y="0"/>
          <a:ext cx="0" cy="0"/>
          <a:chOff x="0" y="0"/>
          <a:chExt cx="0" cy="0"/>
        </a:xfrm>
      </p:grpSpPr>
      <p:sp useBgFill="1">
        <p:nvSpPr>
          <p:cNvPr id="277" name="Rectangle 276">
            <a:extLst>
              <a:ext uri="{FF2B5EF4-FFF2-40B4-BE49-F238E27FC236}">
                <a16:creationId xmlns:a16="http://schemas.microsoft.com/office/drawing/2014/main" id="{624A1565-B7E1-4C59-84A2-5831F1160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9" name="Picture 278">
            <a:extLst>
              <a:ext uri="{FF2B5EF4-FFF2-40B4-BE49-F238E27FC236}">
                <a16:creationId xmlns:a16="http://schemas.microsoft.com/office/drawing/2014/main" id="{3B8B134C-47B2-49B8-B810-2931B20EA7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1" name="Picture 280">
            <a:extLst>
              <a:ext uri="{FF2B5EF4-FFF2-40B4-BE49-F238E27FC236}">
                <a16:creationId xmlns:a16="http://schemas.microsoft.com/office/drawing/2014/main" id="{1550BD34-8417-42DB-BEA7-96B1E41562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83" name="Rectangle 282">
            <a:extLst>
              <a:ext uri="{FF2B5EF4-FFF2-40B4-BE49-F238E27FC236}">
                <a16:creationId xmlns:a16="http://schemas.microsoft.com/office/drawing/2014/main" id="{EE04A24D-ECF7-4024-BAC2-981BA69CF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a:extLst>
              <a:ext uri="{FF2B5EF4-FFF2-40B4-BE49-F238E27FC236}">
                <a16:creationId xmlns:a16="http://schemas.microsoft.com/office/drawing/2014/main" id="{F1C3D135-9831-45A9-8FBE-2A2548C8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a:extLst>
              <a:ext uri="{FF2B5EF4-FFF2-40B4-BE49-F238E27FC236}">
                <a16:creationId xmlns:a16="http://schemas.microsoft.com/office/drawing/2014/main" id="{F8375ABF-52E0-4C78-B2CF-0A949D7D88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Google Shape;249;p4"/>
          <p:cNvSpPr txBox="1">
            <a:spLocks noGrp="1"/>
          </p:cNvSpPr>
          <p:nvPr>
            <p:ph type="title"/>
          </p:nvPr>
        </p:nvSpPr>
        <p:spPr>
          <a:xfrm>
            <a:off x="1407988" y="808056"/>
            <a:ext cx="4531320" cy="1077229"/>
          </a:xfrm>
          <a:prstGeom prst="rect">
            <a:avLst/>
          </a:prstGeom>
        </p:spPr>
        <p:txBody>
          <a:bodyPr spcFirstLastPara="1" vert="horz" lIns="91440" tIns="45720" rIns="91440" bIns="45720" rtlCol="0" anchor="t" anchorCtr="0">
            <a:normAutofit/>
          </a:bodyPr>
          <a:lstStyle/>
          <a:p>
            <a:pPr marL="0" lvl="0" indent="0" algn="l">
              <a:spcAft>
                <a:spcPts val="0"/>
              </a:spcAft>
              <a:buClr>
                <a:srgbClr val="262626"/>
              </a:buClr>
              <a:buSzPts val="4800"/>
            </a:pPr>
            <a:r>
              <a:rPr lang="en-US"/>
              <a:t>Types of Internships</a:t>
            </a:r>
          </a:p>
        </p:txBody>
      </p:sp>
      <p:sp>
        <p:nvSpPr>
          <p:cNvPr id="3" name="TextBox 2">
            <a:extLst>
              <a:ext uri="{FF2B5EF4-FFF2-40B4-BE49-F238E27FC236}">
                <a16:creationId xmlns:a16="http://schemas.microsoft.com/office/drawing/2014/main" id="{26F09E78-6FF3-D925-48B0-A2267AE3E4A7}"/>
              </a:ext>
            </a:extLst>
          </p:cNvPr>
          <p:cNvSpPr txBox="1"/>
          <p:nvPr/>
        </p:nvSpPr>
        <p:spPr>
          <a:xfrm>
            <a:off x="1445615" y="2052116"/>
            <a:ext cx="4493693" cy="3997828"/>
          </a:xfrm>
          <a:prstGeom prst="rect">
            <a:avLst/>
          </a:prstGeom>
        </p:spPr>
        <p:txBody>
          <a:bodyPr vert="horz" lIns="91440" tIns="45720" rIns="91440" bIns="45720" rtlCol="0" anchor="ctr">
            <a:normAutofit fontScale="92500" lnSpcReduction="20000"/>
          </a:bodyPr>
          <a:lstStyle/>
          <a:p>
            <a:pPr marL="457200" lvl="1" indent="-182880" defTabSz="914400">
              <a:lnSpc>
                <a:spcPct val="120000"/>
              </a:lnSpc>
              <a:spcBef>
                <a:spcPts val="500"/>
              </a:spcBef>
              <a:spcAft>
                <a:spcPts val="600"/>
              </a:spcAft>
              <a:buClr>
                <a:schemeClr val="accent6"/>
              </a:buClr>
              <a:buSzPct val="90000"/>
              <a:buFont typeface="Wingdings" panose="05000000000000000000" pitchFamily="2" charset="2"/>
              <a:buChar char="§"/>
            </a:pPr>
            <a:r>
              <a:rPr lang="en-US" sz="2400"/>
              <a:t>Traditional Internship</a:t>
            </a:r>
          </a:p>
          <a:p>
            <a:pPr marL="457200" lvl="1" indent="-182880" defTabSz="914400">
              <a:lnSpc>
                <a:spcPct val="120000"/>
              </a:lnSpc>
              <a:spcBef>
                <a:spcPts val="500"/>
              </a:spcBef>
              <a:spcAft>
                <a:spcPts val="600"/>
              </a:spcAft>
              <a:buClr>
                <a:schemeClr val="accent6"/>
              </a:buClr>
              <a:buSzPct val="90000"/>
              <a:buFont typeface="Wingdings" panose="05000000000000000000" pitchFamily="2" charset="2"/>
              <a:buChar char="§"/>
            </a:pPr>
            <a:r>
              <a:rPr lang="en-US" sz="2400"/>
              <a:t>Coordinated Internship</a:t>
            </a:r>
          </a:p>
          <a:p>
            <a:pPr marL="457200" lvl="1" indent="-182880" defTabSz="914400">
              <a:lnSpc>
                <a:spcPct val="120000"/>
              </a:lnSpc>
              <a:spcBef>
                <a:spcPts val="500"/>
              </a:spcBef>
              <a:spcAft>
                <a:spcPts val="600"/>
              </a:spcAft>
              <a:buClr>
                <a:schemeClr val="accent6"/>
              </a:buClr>
              <a:buSzPct val="90000"/>
              <a:buFont typeface="Wingdings" panose="05000000000000000000" pitchFamily="2" charset="2"/>
              <a:buChar char="§"/>
            </a:pPr>
            <a:r>
              <a:rPr lang="en-US" sz="2400"/>
              <a:t>Combined</a:t>
            </a:r>
          </a:p>
          <a:p>
            <a:pPr marL="457200" lvl="1" indent="-182880" defTabSz="914400">
              <a:lnSpc>
                <a:spcPct val="120000"/>
              </a:lnSpc>
              <a:spcBef>
                <a:spcPts val="500"/>
              </a:spcBef>
              <a:spcAft>
                <a:spcPts val="600"/>
              </a:spcAft>
              <a:buClr>
                <a:schemeClr val="accent6"/>
              </a:buClr>
              <a:buSzPct val="90000"/>
              <a:buFont typeface="Wingdings" panose="05000000000000000000" pitchFamily="2" charset="2"/>
              <a:buChar char="§"/>
            </a:pPr>
            <a:r>
              <a:rPr lang="en-US" sz="2400"/>
              <a:t>Future Graduate/Graduate Program (FG/GP – used to be called FEM)</a:t>
            </a:r>
          </a:p>
          <a:p>
            <a:pPr marL="457200" lvl="1" indent="-182880" defTabSz="914400">
              <a:lnSpc>
                <a:spcPct val="120000"/>
              </a:lnSpc>
              <a:spcBef>
                <a:spcPts val="500"/>
              </a:spcBef>
              <a:spcAft>
                <a:spcPts val="600"/>
              </a:spcAft>
              <a:buClr>
                <a:schemeClr val="accent6"/>
              </a:buClr>
              <a:buSzPct val="90000"/>
              <a:buFont typeface="Wingdings" panose="05000000000000000000" pitchFamily="2" charset="2"/>
              <a:buChar char="§"/>
            </a:pPr>
            <a:r>
              <a:rPr lang="en-US" sz="2400"/>
              <a:t>Distance Internship</a:t>
            </a:r>
          </a:p>
          <a:p>
            <a:pPr marL="457200" lvl="1" indent="-182880" defTabSz="914400">
              <a:lnSpc>
                <a:spcPct val="120000"/>
              </a:lnSpc>
              <a:spcBef>
                <a:spcPts val="500"/>
              </a:spcBef>
              <a:spcAft>
                <a:spcPts val="600"/>
              </a:spcAft>
              <a:buClr>
                <a:schemeClr val="accent6"/>
              </a:buClr>
              <a:buSzPct val="90000"/>
              <a:buFont typeface="Wingdings" panose="05000000000000000000" pitchFamily="2" charset="2"/>
              <a:buChar char="§"/>
            </a:pPr>
            <a:r>
              <a:rPr lang="en-US" sz="2400"/>
              <a:t>Individualized Supervised Practice Program</a:t>
            </a:r>
          </a:p>
        </p:txBody>
      </p:sp>
      <p:pic>
        <p:nvPicPr>
          <p:cNvPr id="5" name="Picture 4" descr="A word cloud of an apple&#10;&#10;Description automatically generated">
            <a:extLst>
              <a:ext uri="{FF2B5EF4-FFF2-40B4-BE49-F238E27FC236}">
                <a16:creationId xmlns:a16="http://schemas.microsoft.com/office/drawing/2014/main" id="{5609D64F-E5DF-EDC6-7F9A-D9B391A8B7C3}"/>
              </a:ext>
            </a:extLst>
          </p:cNvPr>
          <p:cNvPicPr>
            <a:picLocks noChangeAspect="1"/>
          </p:cNvPicPr>
          <p:nvPr/>
        </p:nvPicPr>
        <p:blipFill>
          <a:blip r:embed="rId6"/>
          <a:stretch>
            <a:fillRect/>
          </a:stretch>
        </p:blipFill>
        <p:spPr>
          <a:xfrm>
            <a:off x="6751768" y="1252429"/>
            <a:ext cx="3994617" cy="4353805"/>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89" name="Rectangle 288">
            <a:extLst>
              <a:ext uri="{FF2B5EF4-FFF2-40B4-BE49-F238E27FC236}">
                <a16:creationId xmlns:a16="http://schemas.microsoft.com/office/drawing/2014/main" id="{34BB1BDF-EAFF-49B6-ABF3-7F9B3201C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F3E29-A3EF-D68D-B283-C698EAEC9E82}"/>
              </a:ext>
            </a:extLst>
          </p:cNvPr>
          <p:cNvSpPr>
            <a:spLocks noGrp="1"/>
          </p:cNvSpPr>
          <p:nvPr>
            <p:ph type="title"/>
          </p:nvPr>
        </p:nvSpPr>
        <p:spPr>
          <a:xfrm>
            <a:off x="6979533" y="1467812"/>
            <a:ext cx="4004841" cy="1077229"/>
          </a:xfrm>
        </p:spPr>
        <p:txBody>
          <a:bodyPr/>
          <a:lstStyle/>
          <a:p>
            <a:r>
              <a:rPr lang="en-US"/>
              <a:t>Letters of Recommendation</a:t>
            </a:r>
          </a:p>
        </p:txBody>
      </p:sp>
      <p:sp>
        <p:nvSpPr>
          <p:cNvPr id="3" name="Slide Number Placeholder 2">
            <a:extLst>
              <a:ext uri="{FF2B5EF4-FFF2-40B4-BE49-F238E27FC236}">
                <a16:creationId xmlns:a16="http://schemas.microsoft.com/office/drawing/2014/main" id="{9B628CAE-9E1E-C24B-1F11-C6C0CCCA613F}"/>
              </a:ext>
            </a:extLst>
          </p:cNvPr>
          <p:cNvSpPr>
            <a:spLocks noGrp="1"/>
          </p:cNvSpPr>
          <p:nvPr>
            <p:ph type="sldNum" sz="quarter" idx="12"/>
          </p:nvPr>
        </p:nvSpPr>
        <p:spPr/>
        <p:txBody>
          <a:bodyPr/>
          <a:lstStyle/>
          <a:p>
            <a:fld id="{4FAB73BC-B049-4115-A692-8D63A059BFB8}" type="slidenum">
              <a:rPr lang="en-US" smtClean="0"/>
              <a:t>30</a:t>
            </a:fld>
            <a:endParaRPr lang="en-US"/>
          </a:p>
        </p:txBody>
      </p:sp>
      <p:pic>
        <p:nvPicPr>
          <p:cNvPr id="5" name="Picture 4">
            <a:extLst>
              <a:ext uri="{FF2B5EF4-FFF2-40B4-BE49-F238E27FC236}">
                <a16:creationId xmlns:a16="http://schemas.microsoft.com/office/drawing/2014/main" id="{794A1572-1D59-0639-1586-8EA84007EFFD}"/>
              </a:ext>
            </a:extLst>
          </p:cNvPr>
          <p:cNvPicPr>
            <a:picLocks noChangeAspect="1"/>
          </p:cNvPicPr>
          <p:nvPr/>
        </p:nvPicPr>
        <p:blipFill>
          <a:blip r:embed="rId2"/>
          <a:stretch>
            <a:fillRect/>
          </a:stretch>
        </p:blipFill>
        <p:spPr>
          <a:xfrm>
            <a:off x="613458" y="749536"/>
            <a:ext cx="6117306" cy="442577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a:extLst>
              <a:ext uri="{FF2B5EF4-FFF2-40B4-BE49-F238E27FC236}">
                <a16:creationId xmlns:a16="http://schemas.microsoft.com/office/drawing/2014/main" id="{7EA4A46E-DB74-5D65-D13B-F092282C9136}"/>
              </a:ext>
            </a:extLst>
          </p:cNvPr>
          <p:cNvPicPr>
            <a:picLocks noChangeAspect="1"/>
          </p:cNvPicPr>
          <p:nvPr/>
        </p:nvPicPr>
        <p:blipFill>
          <a:blip r:embed="rId3"/>
          <a:stretch>
            <a:fillRect/>
          </a:stretch>
        </p:blipFill>
        <p:spPr>
          <a:xfrm>
            <a:off x="4918148" y="3875363"/>
            <a:ext cx="5003412" cy="2599904"/>
          </a:xfrm>
          <a:prstGeom prst="rect">
            <a:avLst/>
          </a:prstGeom>
          <a:solidFill>
            <a:srgbClr val="FFFFFF">
              <a:shade val="85000"/>
            </a:srgbClr>
          </a:solidFill>
          <a:ln w="190500" cap="rnd">
            <a:solidFill>
              <a:schemeClr val="tx2"/>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123523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11">
            <a:extLst>
              <a:ext uri="{FF2B5EF4-FFF2-40B4-BE49-F238E27FC236}">
                <a16:creationId xmlns:a16="http://schemas.microsoft.com/office/drawing/2014/main" id="{722F0272-3878-4604-AA91-01CA8F08DE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1" name="Picture 13">
            <a:extLst>
              <a:ext uri="{FF2B5EF4-FFF2-40B4-BE49-F238E27FC236}">
                <a16:creationId xmlns:a16="http://schemas.microsoft.com/office/drawing/2014/main" id="{1F60EAEC-22E3-4448-8F0A-9ADAA793A9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 name="Rectangle 15">
            <a:extLst>
              <a:ext uri="{FF2B5EF4-FFF2-40B4-BE49-F238E27FC236}">
                <a16:creationId xmlns:a16="http://schemas.microsoft.com/office/drawing/2014/main" id="{355E0F90-3FFF-4E04-B3C8-3C969A415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17">
            <a:extLst>
              <a:ext uri="{FF2B5EF4-FFF2-40B4-BE49-F238E27FC236}">
                <a16:creationId xmlns:a16="http://schemas.microsoft.com/office/drawing/2014/main" id="{EC63A4EF-A033-4ED0-9EB6-6E1A8D264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19">
            <a:extLst>
              <a:ext uri="{FF2B5EF4-FFF2-40B4-BE49-F238E27FC236}">
                <a16:creationId xmlns:a16="http://schemas.microsoft.com/office/drawing/2014/main" id="{964965EE-80F2-417F-9652-5BFF14DA7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21">
            <a:extLst>
              <a:ext uri="{FF2B5EF4-FFF2-40B4-BE49-F238E27FC236}">
                <a16:creationId xmlns:a16="http://schemas.microsoft.com/office/drawing/2014/main" id="{AA3C9611-CFD7-4C23-A8F2-00E7865A5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23">
            <a:extLst>
              <a:ext uri="{FF2B5EF4-FFF2-40B4-BE49-F238E27FC236}">
                <a16:creationId xmlns:a16="http://schemas.microsoft.com/office/drawing/2014/main" id="{9A926BDB-98EF-43B0-A66B-1A6EF8FB2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75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25">
            <a:extLst>
              <a:ext uri="{FF2B5EF4-FFF2-40B4-BE49-F238E27FC236}">
                <a16:creationId xmlns:a16="http://schemas.microsoft.com/office/drawing/2014/main" id="{A722A754-56A5-43DA-ADE3-C2704FABA2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3" name="Slide Number Placeholder 2">
            <a:extLst>
              <a:ext uri="{FF2B5EF4-FFF2-40B4-BE49-F238E27FC236}">
                <a16:creationId xmlns:a16="http://schemas.microsoft.com/office/drawing/2014/main" id="{28993A18-4F74-CA66-659F-884E7454804F}"/>
              </a:ext>
            </a:extLst>
          </p:cNvPr>
          <p:cNvSpPr>
            <a:spLocks noGrp="1"/>
          </p:cNvSpPr>
          <p:nvPr>
            <p:ph type="sldNum" sz="quarter" idx="12"/>
          </p:nvPr>
        </p:nvSpPr>
        <p:spPr>
          <a:xfrm>
            <a:off x="158407" y="96172"/>
            <a:ext cx="636727" cy="322851"/>
          </a:xfrm>
        </p:spPr>
        <p:txBody>
          <a:bodyPr vert="horz" lIns="91440" tIns="45720" rIns="45720" bIns="45720" rtlCol="0" anchor="ctr">
            <a:normAutofit/>
          </a:bodyPr>
          <a:lstStyle/>
          <a:p>
            <a:pPr>
              <a:lnSpc>
                <a:spcPct val="90000"/>
              </a:lnSpc>
              <a:spcAft>
                <a:spcPts val="600"/>
              </a:spcAft>
            </a:pPr>
            <a:fld id="{4FAB73BC-B049-4115-A692-8D63A059BFB8}" type="slidenum">
              <a:rPr lang="en-US" sz="1500" kern="1200">
                <a:solidFill>
                  <a:srgbClr val="FFFFFF"/>
                </a:solidFill>
                <a:latin typeface="+mn-lt"/>
                <a:ea typeface="+mn-ea"/>
                <a:cs typeface="+mn-cs"/>
              </a:rPr>
              <a:pPr>
                <a:lnSpc>
                  <a:spcPct val="90000"/>
                </a:lnSpc>
                <a:spcAft>
                  <a:spcPts val="600"/>
                </a:spcAft>
              </a:pPr>
              <a:t>31</a:t>
            </a:fld>
            <a:endParaRPr lang="en-US" sz="1500" kern="1200">
              <a:solidFill>
                <a:srgbClr val="FFFFFF"/>
              </a:solidFill>
              <a:latin typeface="+mn-lt"/>
              <a:ea typeface="+mn-ea"/>
              <a:cs typeface="+mn-cs"/>
            </a:endParaRPr>
          </a:p>
        </p:txBody>
      </p:sp>
      <p:sp>
        <p:nvSpPr>
          <p:cNvPr id="38" name="Rectangle 27">
            <a:extLst>
              <a:ext uri="{FF2B5EF4-FFF2-40B4-BE49-F238E27FC236}">
                <a16:creationId xmlns:a16="http://schemas.microsoft.com/office/drawing/2014/main" id="{90FADDEF-2C10-4B0B-868E-6A655B67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EB1A"/>
            </a:solidFill>
            <a:miter lim="800000"/>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67F3656-3989-E462-7022-45E8BA57D969}"/>
              </a:ext>
            </a:extLst>
          </p:cNvPr>
          <p:cNvPicPr>
            <a:picLocks noChangeAspect="1"/>
          </p:cNvPicPr>
          <p:nvPr/>
        </p:nvPicPr>
        <p:blipFill>
          <a:blip r:embed="rId4"/>
          <a:stretch>
            <a:fillRect/>
          </a:stretch>
        </p:blipFill>
        <p:spPr>
          <a:xfrm>
            <a:off x="812589" y="643467"/>
            <a:ext cx="5033855" cy="55710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53C135FD-EFB5-0064-33DA-C24D6C324CC2}"/>
              </a:ext>
            </a:extLst>
          </p:cNvPr>
          <p:cNvPicPr>
            <a:picLocks noChangeAspect="1"/>
          </p:cNvPicPr>
          <p:nvPr/>
        </p:nvPicPr>
        <p:blipFill>
          <a:blip r:embed="rId5"/>
          <a:stretch>
            <a:fillRect/>
          </a:stretch>
        </p:blipFill>
        <p:spPr>
          <a:xfrm>
            <a:off x="6176434" y="1657262"/>
            <a:ext cx="5372633" cy="3846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27130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3FB497-2667-D54E-BFFE-15DCA9821567}"/>
              </a:ext>
            </a:extLst>
          </p:cNvPr>
          <p:cNvSpPr>
            <a:spLocks noGrp="1"/>
          </p:cNvSpPr>
          <p:nvPr>
            <p:ph type="sldNum" sz="quarter" idx="12"/>
          </p:nvPr>
        </p:nvSpPr>
        <p:spPr/>
        <p:txBody>
          <a:bodyPr/>
          <a:lstStyle/>
          <a:p>
            <a:fld id="{4FAB73BC-B049-4115-A692-8D63A059BFB8}" type="slidenum">
              <a:rPr lang="en-US" smtClean="0"/>
              <a:t>32</a:t>
            </a:fld>
            <a:endParaRPr lang="en-US"/>
          </a:p>
        </p:txBody>
      </p:sp>
      <p:sp>
        <p:nvSpPr>
          <p:cNvPr id="3" name="TextBox 2">
            <a:extLst>
              <a:ext uri="{FF2B5EF4-FFF2-40B4-BE49-F238E27FC236}">
                <a16:creationId xmlns:a16="http://schemas.microsoft.com/office/drawing/2014/main" id="{9941F201-DE15-DF75-49DA-375CAD7EEB70}"/>
              </a:ext>
            </a:extLst>
          </p:cNvPr>
          <p:cNvSpPr txBox="1"/>
          <p:nvPr/>
        </p:nvSpPr>
        <p:spPr>
          <a:xfrm>
            <a:off x="1380837" y="1522639"/>
            <a:ext cx="4301803" cy="2246769"/>
          </a:xfrm>
          <a:prstGeom prst="rect">
            <a:avLst/>
          </a:prstGeom>
          <a:solidFill>
            <a:schemeClr val="accent6">
              <a:lumMod val="20000"/>
              <a:lumOff val="80000"/>
            </a:schemeClr>
          </a:solidFill>
          <a:ln w="38100">
            <a:solidFill>
              <a:schemeClr val="tx2">
                <a:lumMod val="50000"/>
              </a:schemeClr>
            </a:solidFill>
            <a:prstDash val="lgDashDotDot"/>
          </a:ln>
        </p:spPr>
        <p:txBody>
          <a:bodyPr wrap="square" rtlCol="0">
            <a:spAutoFit/>
          </a:bodyPr>
          <a:lstStyle/>
          <a:p>
            <a:pPr algn="ctr"/>
            <a:r>
              <a:rPr lang="en-US" sz="2800">
                <a:solidFill>
                  <a:schemeClr val="tx2">
                    <a:lumMod val="25000"/>
                  </a:schemeClr>
                </a:solidFill>
              </a:rPr>
              <a:t>Request your letters EARLY: </a:t>
            </a:r>
          </a:p>
          <a:p>
            <a:pPr algn="ctr"/>
            <a:r>
              <a:rPr lang="en-US" sz="2800">
                <a:solidFill>
                  <a:schemeClr val="tx2">
                    <a:lumMod val="25000"/>
                  </a:schemeClr>
                </a:solidFill>
              </a:rPr>
              <a:t>give 3-4 weeks, request before the end of Fall semester if possible</a:t>
            </a:r>
          </a:p>
        </p:txBody>
      </p:sp>
      <p:sp>
        <p:nvSpPr>
          <p:cNvPr id="4" name="TextBox 3">
            <a:extLst>
              <a:ext uri="{FF2B5EF4-FFF2-40B4-BE49-F238E27FC236}">
                <a16:creationId xmlns:a16="http://schemas.microsoft.com/office/drawing/2014/main" id="{9EE44876-BCF1-A816-E7AA-D630D186833A}"/>
              </a:ext>
            </a:extLst>
          </p:cNvPr>
          <p:cNvSpPr txBox="1"/>
          <p:nvPr/>
        </p:nvSpPr>
        <p:spPr>
          <a:xfrm>
            <a:off x="2299540" y="4415873"/>
            <a:ext cx="7592919" cy="2308324"/>
          </a:xfrm>
          <a:prstGeom prst="rect">
            <a:avLst/>
          </a:prstGeom>
          <a:solidFill>
            <a:schemeClr val="accent6">
              <a:lumMod val="20000"/>
              <a:lumOff val="80000"/>
            </a:schemeClr>
          </a:solidFill>
          <a:ln w="38100">
            <a:solidFill>
              <a:schemeClr val="tx2">
                <a:lumMod val="50000"/>
              </a:schemeClr>
            </a:solidFill>
            <a:prstDash val="lgDashDotDot"/>
          </a:ln>
        </p:spPr>
        <p:txBody>
          <a:bodyPr wrap="square" rtlCol="0">
            <a:spAutoFit/>
          </a:bodyPr>
          <a:lstStyle/>
          <a:p>
            <a:pPr algn="ctr"/>
            <a:r>
              <a:rPr lang="en-US" b="1">
                <a:solidFill>
                  <a:schemeClr val="tx2">
                    <a:lumMod val="25000"/>
                  </a:schemeClr>
                </a:solidFill>
              </a:rPr>
              <a:t>Ask </a:t>
            </a:r>
            <a:r>
              <a:rPr lang="en-US">
                <a:solidFill>
                  <a:schemeClr val="tx2">
                    <a:lumMod val="25000"/>
                  </a:schemeClr>
                </a:solidFill>
              </a:rPr>
              <a:t>– when they say YES provide: </a:t>
            </a:r>
          </a:p>
          <a:p>
            <a:pPr algn="ctr"/>
            <a:endParaRPr lang="en-US">
              <a:solidFill>
                <a:schemeClr val="tx2">
                  <a:lumMod val="25000"/>
                </a:schemeClr>
              </a:solidFill>
            </a:endParaRPr>
          </a:p>
          <a:p>
            <a:pPr marL="285750" indent="-285750" algn="ctr">
              <a:buFont typeface="Arial" panose="020B0604020202020204" pitchFamily="34" charset="0"/>
              <a:buChar char="•"/>
            </a:pPr>
            <a:r>
              <a:rPr lang="en-US">
                <a:solidFill>
                  <a:schemeClr val="tx2">
                    <a:lumMod val="25000"/>
                  </a:schemeClr>
                </a:solidFill>
              </a:rPr>
              <a:t>Resume</a:t>
            </a:r>
          </a:p>
          <a:p>
            <a:pPr marL="285750" indent="-285750" algn="ctr">
              <a:buFont typeface="Arial" panose="020B0604020202020204" pitchFamily="34" charset="0"/>
              <a:buChar char="•"/>
            </a:pPr>
            <a:r>
              <a:rPr lang="en-US">
                <a:solidFill>
                  <a:schemeClr val="tx2">
                    <a:lumMod val="25000"/>
                  </a:schemeClr>
                </a:solidFill>
              </a:rPr>
              <a:t>unofficial transcripts</a:t>
            </a:r>
          </a:p>
          <a:p>
            <a:pPr marL="285750" indent="-285750" algn="ctr">
              <a:buFont typeface="Arial" panose="020B0604020202020204" pitchFamily="34" charset="0"/>
              <a:buChar char="•"/>
            </a:pPr>
            <a:r>
              <a:rPr lang="en-US">
                <a:solidFill>
                  <a:schemeClr val="tx2">
                    <a:lumMod val="25000"/>
                  </a:schemeClr>
                </a:solidFill>
              </a:rPr>
              <a:t>List short and long-term goals</a:t>
            </a:r>
          </a:p>
          <a:p>
            <a:pPr marL="285750" indent="-285750" algn="ctr">
              <a:buFont typeface="Arial" panose="020B0604020202020204" pitchFamily="34" charset="0"/>
              <a:buChar char="•"/>
            </a:pPr>
            <a:r>
              <a:rPr lang="en-US">
                <a:solidFill>
                  <a:schemeClr val="tx2">
                    <a:lumMod val="25000"/>
                  </a:schemeClr>
                </a:solidFill>
              </a:rPr>
              <a:t>List of programs to which you’re applying </a:t>
            </a:r>
          </a:p>
          <a:p>
            <a:pPr marL="285750" indent="-285750" algn="ctr">
              <a:buFont typeface="Arial" panose="020B0604020202020204" pitchFamily="34" charset="0"/>
              <a:buChar char="•"/>
            </a:pPr>
            <a:r>
              <a:rPr lang="en-US">
                <a:solidFill>
                  <a:schemeClr val="tx2">
                    <a:lumMod val="25000"/>
                  </a:schemeClr>
                </a:solidFill>
              </a:rPr>
              <a:t>&amp; DICAS only or also letters for a Master’s program</a:t>
            </a:r>
          </a:p>
          <a:p>
            <a:pPr marL="285750" indent="-285750" algn="ctr">
              <a:buFont typeface="Arial" panose="020B0604020202020204" pitchFamily="34" charset="0"/>
              <a:buChar char="•"/>
            </a:pPr>
            <a:r>
              <a:rPr lang="en-US">
                <a:solidFill>
                  <a:schemeClr val="tx2">
                    <a:lumMod val="25000"/>
                  </a:schemeClr>
                </a:solidFill>
              </a:rPr>
              <a:t>Maybe – your personal statement *to help them write a good letter</a:t>
            </a:r>
          </a:p>
        </p:txBody>
      </p:sp>
      <p:sp>
        <p:nvSpPr>
          <p:cNvPr id="5" name="TextBox 4">
            <a:extLst>
              <a:ext uri="{FF2B5EF4-FFF2-40B4-BE49-F238E27FC236}">
                <a16:creationId xmlns:a16="http://schemas.microsoft.com/office/drawing/2014/main" id="{6D7447F3-17FE-B52A-117D-EFF0F4AF46CF}"/>
              </a:ext>
            </a:extLst>
          </p:cNvPr>
          <p:cNvSpPr txBox="1"/>
          <p:nvPr/>
        </p:nvSpPr>
        <p:spPr>
          <a:xfrm>
            <a:off x="6509360" y="1307195"/>
            <a:ext cx="4301803" cy="2677656"/>
          </a:xfrm>
          <a:prstGeom prst="rect">
            <a:avLst/>
          </a:prstGeom>
          <a:solidFill>
            <a:schemeClr val="accent6">
              <a:lumMod val="20000"/>
              <a:lumOff val="80000"/>
            </a:schemeClr>
          </a:solidFill>
          <a:ln w="38100">
            <a:solidFill>
              <a:schemeClr val="tx2">
                <a:lumMod val="50000"/>
              </a:schemeClr>
            </a:solidFill>
            <a:prstDash val="lgDashDotDot"/>
          </a:ln>
        </p:spPr>
        <p:txBody>
          <a:bodyPr wrap="square" rtlCol="0">
            <a:spAutoFit/>
          </a:bodyPr>
          <a:lstStyle/>
          <a:p>
            <a:pPr algn="ctr"/>
            <a:r>
              <a:rPr lang="en-US" sz="2800">
                <a:solidFill>
                  <a:schemeClr val="tx2">
                    <a:lumMod val="25000"/>
                  </a:schemeClr>
                </a:solidFill>
              </a:rPr>
              <a:t>Who do you ask? </a:t>
            </a:r>
          </a:p>
          <a:p>
            <a:pPr algn="ctr"/>
            <a:r>
              <a:rPr lang="en-US" sz="2800">
                <a:solidFill>
                  <a:schemeClr val="tx2">
                    <a:lumMod val="25000"/>
                  </a:schemeClr>
                </a:solidFill>
              </a:rPr>
              <a:t>Check the requirements of the program. Could be RD’s/</a:t>
            </a:r>
            <a:r>
              <a:rPr lang="en-US" sz="2800" err="1">
                <a:solidFill>
                  <a:schemeClr val="tx2">
                    <a:lumMod val="25000"/>
                  </a:schemeClr>
                </a:solidFill>
              </a:rPr>
              <a:t>employeers</a:t>
            </a:r>
            <a:r>
              <a:rPr lang="en-US" sz="2800">
                <a:solidFill>
                  <a:schemeClr val="tx2">
                    <a:lumMod val="25000"/>
                  </a:schemeClr>
                </a:solidFill>
              </a:rPr>
              <a:t>, instructors, DPD Director, friends (rare)</a:t>
            </a:r>
          </a:p>
        </p:txBody>
      </p:sp>
    </p:spTree>
    <p:extLst>
      <p:ext uri="{BB962C8B-B14F-4D97-AF65-F5344CB8AC3E}">
        <p14:creationId xmlns:p14="http://schemas.microsoft.com/office/powerpoint/2010/main" val="954307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B04F2-EA91-D461-437D-323281433D4F}"/>
              </a:ext>
            </a:extLst>
          </p:cNvPr>
          <p:cNvSpPr>
            <a:spLocks noGrp="1"/>
          </p:cNvSpPr>
          <p:nvPr>
            <p:ph type="title"/>
          </p:nvPr>
        </p:nvSpPr>
        <p:spPr/>
        <p:txBody>
          <a:bodyPr/>
          <a:lstStyle/>
          <a:p>
            <a:r>
              <a:rPr lang="en-US"/>
              <a:t>Getting Help</a:t>
            </a:r>
          </a:p>
        </p:txBody>
      </p:sp>
      <p:sp>
        <p:nvSpPr>
          <p:cNvPr id="3" name="Slide Number Placeholder 2">
            <a:extLst>
              <a:ext uri="{FF2B5EF4-FFF2-40B4-BE49-F238E27FC236}">
                <a16:creationId xmlns:a16="http://schemas.microsoft.com/office/drawing/2014/main" id="{C6ADD07C-45AC-BA7D-62AE-54376F0DD345}"/>
              </a:ext>
            </a:extLst>
          </p:cNvPr>
          <p:cNvSpPr>
            <a:spLocks noGrp="1"/>
          </p:cNvSpPr>
          <p:nvPr>
            <p:ph type="sldNum" sz="quarter" idx="12"/>
          </p:nvPr>
        </p:nvSpPr>
        <p:spPr/>
        <p:txBody>
          <a:bodyPr/>
          <a:lstStyle/>
          <a:p>
            <a:fld id="{4FAB73BC-B049-4115-A692-8D63A059BFB8}" type="slidenum">
              <a:rPr lang="en-US" smtClean="0"/>
              <a:t>33</a:t>
            </a:fld>
            <a:endParaRPr lang="en-US"/>
          </a:p>
        </p:txBody>
      </p:sp>
      <p:pic>
        <p:nvPicPr>
          <p:cNvPr id="5" name="Picture 4">
            <a:extLst>
              <a:ext uri="{FF2B5EF4-FFF2-40B4-BE49-F238E27FC236}">
                <a16:creationId xmlns:a16="http://schemas.microsoft.com/office/drawing/2014/main" id="{FA591555-90C4-43A8-B0DA-CB4F4F128AEF}"/>
              </a:ext>
            </a:extLst>
          </p:cNvPr>
          <p:cNvPicPr>
            <a:picLocks noChangeAspect="1"/>
          </p:cNvPicPr>
          <p:nvPr/>
        </p:nvPicPr>
        <p:blipFill>
          <a:blip r:embed="rId2"/>
          <a:stretch>
            <a:fillRect/>
          </a:stretch>
        </p:blipFill>
        <p:spPr>
          <a:xfrm>
            <a:off x="1232207" y="1885284"/>
            <a:ext cx="5413519" cy="2365439"/>
          </a:xfrm>
          <a:prstGeom prst="rect">
            <a:avLst/>
          </a:prstGeom>
        </p:spPr>
      </p:pic>
      <p:sp>
        <p:nvSpPr>
          <p:cNvPr id="6" name="Oval 5">
            <a:extLst>
              <a:ext uri="{FF2B5EF4-FFF2-40B4-BE49-F238E27FC236}">
                <a16:creationId xmlns:a16="http://schemas.microsoft.com/office/drawing/2014/main" id="{F926218D-CA40-5710-C02C-43CA889FDC2B}"/>
              </a:ext>
            </a:extLst>
          </p:cNvPr>
          <p:cNvSpPr/>
          <p:nvPr/>
        </p:nvSpPr>
        <p:spPr>
          <a:xfrm>
            <a:off x="1840375" y="1365813"/>
            <a:ext cx="1909822" cy="163203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ABC7506-15BD-1CB5-66B5-C0E491C6EF9D}"/>
              </a:ext>
            </a:extLst>
          </p:cNvPr>
          <p:cNvPicPr>
            <a:picLocks noChangeAspect="1"/>
          </p:cNvPicPr>
          <p:nvPr/>
        </p:nvPicPr>
        <p:blipFill>
          <a:blip r:embed="rId3"/>
          <a:stretch>
            <a:fillRect/>
          </a:stretch>
        </p:blipFill>
        <p:spPr>
          <a:xfrm>
            <a:off x="6850190" y="3929587"/>
            <a:ext cx="3466981" cy="2278303"/>
          </a:xfrm>
          <a:prstGeom prst="rect">
            <a:avLst/>
          </a:prstGeom>
        </p:spPr>
      </p:pic>
    </p:spTree>
    <p:extLst>
      <p:ext uri="{BB962C8B-B14F-4D97-AF65-F5344CB8AC3E}">
        <p14:creationId xmlns:p14="http://schemas.microsoft.com/office/powerpoint/2010/main" val="3125765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Shape 690"/>
        <p:cNvGrpSpPr/>
        <p:nvPr/>
      </p:nvGrpSpPr>
      <p:grpSpPr>
        <a:xfrm>
          <a:off x="0" y="0"/>
          <a:ext cx="0" cy="0"/>
          <a:chOff x="0" y="0"/>
          <a:chExt cx="0" cy="0"/>
        </a:xfrm>
      </p:grpSpPr>
      <p:pic>
        <p:nvPicPr>
          <p:cNvPr id="697" name="Picture 696">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699" name="Picture 698">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01" name="Rectangle 700">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Rectangle 702">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Rectangle 704">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Rectangle 706">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TextBox 708">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a:solidFill>
                  <a:schemeClr val="accent6"/>
                </a:solidFill>
                <a:latin typeface="Wingdings 3" panose="05040102010807070707" pitchFamily="18" charset="2"/>
              </a:rPr>
              <a:t>z</a:t>
            </a:r>
            <a:endParaRPr lang="en-US" sz="2400">
              <a:solidFill>
                <a:schemeClr val="accent6"/>
              </a:solidFill>
              <a:latin typeface="MS Shell Dlg 2" panose="020B0604030504040204" pitchFamily="34" charset="0"/>
            </a:endParaRPr>
          </a:p>
        </p:txBody>
      </p:sp>
      <p:sp useBgFill="1">
        <p:nvSpPr>
          <p:cNvPr id="711" name="Rectangle 710">
            <a:extLst>
              <a:ext uri="{FF2B5EF4-FFF2-40B4-BE49-F238E27FC236}">
                <a16:creationId xmlns:a16="http://schemas.microsoft.com/office/drawing/2014/main" id="{847489EB-355C-4170-8C70-5CDD42EFD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3" name="Picture 712">
            <a:extLst>
              <a:ext uri="{FF2B5EF4-FFF2-40B4-BE49-F238E27FC236}">
                <a16:creationId xmlns:a16="http://schemas.microsoft.com/office/drawing/2014/main" id="{521CC0F3-7B68-4C9C-999A-74F8925C33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15" name="Picture 714">
            <a:extLst>
              <a:ext uri="{FF2B5EF4-FFF2-40B4-BE49-F238E27FC236}">
                <a16:creationId xmlns:a16="http://schemas.microsoft.com/office/drawing/2014/main" id="{3EB18ECF-1C11-48BB-8C2B-DC5532A906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17" name="Rectangle 716">
            <a:extLst>
              <a:ext uri="{FF2B5EF4-FFF2-40B4-BE49-F238E27FC236}">
                <a16:creationId xmlns:a16="http://schemas.microsoft.com/office/drawing/2014/main" id="{D8887E40-5A0B-4897-80F0-0BAFAAB61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Rectangle 718">
            <a:extLst>
              <a:ext uri="{FF2B5EF4-FFF2-40B4-BE49-F238E27FC236}">
                <a16:creationId xmlns:a16="http://schemas.microsoft.com/office/drawing/2014/main" id="{92E3B1B6-DAAA-408B-A99C-2A7EE0409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Rectangle 720">
            <a:extLst>
              <a:ext uri="{FF2B5EF4-FFF2-40B4-BE49-F238E27FC236}">
                <a16:creationId xmlns:a16="http://schemas.microsoft.com/office/drawing/2014/main" id="{7A72B882-D016-4849-AF04-88E39D13A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Google Shape;691;gfa98f8a183_2_248"/>
          <p:cNvSpPr txBox="1">
            <a:spLocks noGrp="1"/>
          </p:cNvSpPr>
          <p:nvPr>
            <p:ph type="title"/>
          </p:nvPr>
        </p:nvSpPr>
        <p:spPr>
          <a:xfrm>
            <a:off x="1976398" y="5076987"/>
            <a:ext cx="8440564" cy="1134485"/>
          </a:xfrm>
          <a:prstGeom prst="rect">
            <a:avLst/>
          </a:prstGeom>
        </p:spPr>
        <p:txBody>
          <a:bodyPr spcFirstLastPara="1" vert="horz" lIns="91440" tIns="45720" rIns="91440" bIns="45720" rtlCol="0" anchor="t" anchorCtr="0">
            <a:normAutofit fontScale="90000"/>
          </a:bodyPr>
          <a:lstStyle/>
          <a:p>
            <a:pPr marL="0" lvl="0" indent="0">
              <a:spcAft>
                <a:spcPts val="0"/>
              </a:spcAft>
              <a:buClr>
                <a:srgbClr val="262626"/>
              </a:buClr>
              <a:buSzPct val="100000"/>
            </a:pPr>
            <a:r>
              <a:rPr lang="en-US" sz="3000"/>
              <a:t>$50 for 1 + $25 for each additional program  </a:t>
            </a:r>
            <a:br>
              <a:rPr lang="en-US" sz="3000"/>
            </a:br>
            <a:r>
              <a:rPr lang="en-US" sz="3000"/>
              <a:t>Apply to 4 programs = $125</a:t>
            </a:r>
            <a:br>
              <a:rPr lang="en-US" sz="3000"/>
            </a:br>
            <a:r>
              <a:rPr lang="en-US" sz="3000"/>
              <a:t>Apply to 2 programs = $75 </a:t>
            </a:r>
          </a:p>
        </p:txBody>
      </p:sp>
      <p:sp>
        <p:nvSpPr>
          <p:cNvPr id="723" name="Rectangle 722">
            <a:extLst>
              <a:ext uri="{FF2B5EF4-FFF2-40B4-BE49-F238E27FC236}">
                <a16:creationId xmlns:a16="http://schemas.microsoft.com/office/drawing/2014/main" id="{41FF9E96-6955-4599-A2D0-1FF57939C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0531" y="647188"/>
            <a:ext cx="9091538" cy="32972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2" name="Google Shape;692;gfa98f8a183_2_248"/>
          <p:cNvPicPr preferRelativeResize="0">
            <a:picLocks noGrp="1"/>
          </p:cNvPicPr>
          <p:nvPr>
            <p:ph type="body" idx="1"/>
          </p:nvPr>
        </p:nvPicPr>
        <p:blipFill rotWithShape="1">
          <a:blip r:embed="rId6"/>
          <a:stretch/>
        </p:blipFill>
        <p:spPr>
          <a:xfrm>
            <a:off x="3018538" y="972646"/>
            <a:ext cx="6343430" cy="2648383"/>
          </a:xfrm>
          <a:prstGeom prst="rect">
            <a:avLst/>
          </a:prstGeom>
          <a:noFill/>
          <a:ln>
            <a:noFill/>
          </a:ln>
        </p:spPr>
      </p:pic>
      <p:sp>
        <p:nvSpPr>
          <p:cNvPr id="725" name="Rectangle 724">
            <a:extLst>
              <a:ext uri="{FF2B5EF4-FFF2-40B4-BE49-F238E27FC236}">
                <a16:creationId xmlns:a16="http://schemas.microsoft.com/office/drawing/2014/main" id="{A15CFF31-2A56-4E24-9263-DC4342144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2966" y="888935"/>
            <a:ext cx="8613076" cy="281854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Rectangle 726">
            <a:extLst>
              <a:ext uri="{FF2B5EF4-FFF2-40B4-BE49-F238E27FC236}">
                <a16:creationId xmlns:a16="http://schemas.microsoft.com/office/drawing/2014/main" id="{8F8907EB-52AA-4516-BC6A-7861CE077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4"/>
        <p:cNvGrpSpPr/>
        <p:nvPr/>
      </p:nvGrpSpPr>
      <p:grpSpPr>
        <a:xfrm>
          <a:off x="0" y="0"/>
          <a:ext cx="0" cy="0"/>
          <a:chOff x="0" y="0"/>
          <a:chExt cx="0" cy="0"/>
        </a:xfrm>
      </p:grpSpPr>
      <p:pic>
        <p:nvPicPr>
          <p:cNvPr id="411" name="Picture 410">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useBgFill="1">
        <p:nvSpPr>
          <p:cNvPr id="413" name="Rectangle 412">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5" name="Picture 414">
            <a:extLst>
              <a:ext uri="{FF2B5EF4-FFF2-40B4-BE49-F238E27FC236}">
                <a16:creationId xmlns:a16="http://schemas.microsoft.com/office/drawing/2014/main" id="{9FCFF961-4E84-4FD1-859C-B7F410031C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793" y="0"/>
            <a:ext cx="4632503" cy="6858000"/>
          </a:xfrm>
          <a:prstGeom prst="rect">
            <a:avLst/>
          </a:prstGeom>
        </p:spPr>
      </p:pic>
      <p:sp>
        <p:nvSpPr>
          <p:cNvPr id="405" name="Google Shape;405;gfa98f8a183_0_21"/>
          <p:cNvSpPr txBox="1">
            <a:spLocks noGrp="1"/>
          </p:cNvSpPr>
          <p:nvPr>
            <p:ph type="title"/>
          </p:nvPr>
        </p:nvSpPr>
        <p:spPr>
          <a:xfrm>
            <a:off x="1389300" y="1201723"/>
            <a:ext cx="2888120" cy="4454554"/>
          </a:xfrm>
          <a:prstGeom prst="rect">
            <a:avLst/>
          </a:prstGeom>
        </p:spPr>
        <p:txBody>
          <a:bodyPr spcFirstLastPara="1" lIns="91425" tIns="45700" rIns="91425" bIns="45700" anchor="ctr" anchorCtr="0">
            <a:normAutofit/>
          </a:bodyPr>
          <a:lstStyle/>
          <a:p>
            <a:pPr marL="0" lvl="0" indent="0" rtl="0">
              <a:spcBef>
                <a:spcPts val="0"/>
              </a:spcBef>
              <a:spcAft>
                <a:spcPts val="0"/>
              </a:spcAft>
              <a:buNone/>
            </a:pPr>
            <a:r>
              <a:rPr lang="en-US" sz="3600"/>
              <a:t>Key Points</a:t>
            </a:r>
          </a:p>
        </p:txBody>
      </p:sp>
      <p:sp>
        <p:nvSpPr>
          <p:cNvPr id="417" name="Rectangle 416">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9" name="Rectangle 418">
            <a:extLst>
              <a:ext uri="{FF2B5EF4-FFF2-40B4-BE49-F238E27FC236}">
                <a16:creationId xmlns:a16="http://schemas.microsoft.com/office/drawing/2014/main" id="{DF737BB4-6553-47A8-893F-178A10C6B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6" name="Google Shape;406;gfa98f8a183_0_21"/>
          <p:cNvSpPr txBox="1">
            <a:spLocks noGrp="1"/>
          </p:cNvSpPr>
          <p:nvPr>
            <p:ph type="body" idx="1"/>
          </p:nvPr>
        </p:nvSpPr>
        <p:spPr>
          <a:xfrm>
            <a:off x="5329969" y="647750"/>
            <a:ext cx="5850936" cy="5571066"/>
          </a:xfrm>
          <a:prstGeom prst="rect">
            <a:avLst/>
          </a:prstGeom>
        </p:spPr>
        <p:txBody>
          <a:bodyPr spcFirstLastPara="1" lIns="91425" tIns="45700" rIns="91425" bIns="45700" anchor="ctr" anchorCtr="0">
            <a:normAutofit/>
          </a:bodyPr>
          <a:lstStyle/>
          <a:p>
            <a:pPr marL="914400" lvl="0" indent="0" rtl="0">
              <a:spcBef>
                <a:spcPts val="0"/>
              </a:spcBef>
              <a:spcAft>
                <a:spcPts val="0"/>
              </a:spcAft>
              <a:buNone/>
            </a:pPr>
            <a:endParaRPr lang="en-US" sz="1800">
              <a:highlight>
                <a:srgbClr val="FFFFFF"/>
              </a:highlight>
              <a:latin typeface="Calibri"/>
              <a:ea typeface="Calibri"/>
              <a:cs typeface="Calibri"/>
              <a:sym typeface="Calibri"/>
            </a:endParaRPr>
          </a:p>
          <a:p>
            <a:pPr marL="457200" lvl="0" indent="-342900" rtl="0">
              <a:spcBef>
                <a:spcPts val="0"/>
              </a:spcBef>
              <a:spcAft>
                <a:spcPts val="0"/>
              </a:spcAft>
              <a:buSzPts val="1800"/>
              <a:buChar char="◦"/>
            </a:pPr>
            <a:r>
              <a:rPr lang="en-US" sz="1800">
                <a:highlight>
                  <a:srgbClr val="FFFFFF"/>
                </a:highlight>
                <a:latin typeface="Times New Roman"/>
                <a:ea typeface="Times New Roman"/>
                <a:cs typeface="Times New Roman"/>
                <a:sym typeface="Times New Roman"/>
              </a:rPr>
              <a:t> </a:t>
            </a:r>
            <a:r>
              <a:rPr lang="en-US" sz="1800"/>
              <a:t>DPD Classes = DPD course list, pending availability on website, available on Dietetics Canvas, if neither email </a:t>
            </a:r>
            <a:r>
              <a:rPr lang="en-US" sz="1800" u="sng">
                <a:hlinkClick r:id="rId4"/>
              </a:rPr>
              <a:t>dpd@cpp.edu</a:t>
            </a:r>
            <a:endParaRPr lang="en-US" sz="1800"/>
          </a:p>
          <a:p>
            <a:pPr marL="457200" lvl="0" indent="-342900" rtl="0">
              <a:spcBef>
                <a:spcPts val="0"/>
              </a:spcBef>
              <a:spcAft>
                <a:spcPts val="0"/>
              </a:spcAft>
              <a:buSzPts val="1800"/>
              <a:buChar char="◦"/>
            </a:pPr>
            <a:r>
              <a:rPr lang="en-US" sz="1800" u="sng">
                <a:hlinkClick r:id="rId5"/>
              </a:rPr>
              <a:t>Transcripts</a:t>
            </a:r>
            <a:r>
              <a:rPr lang="en-US" sz="1800"/>
              <a:t> = ‘printer’ icon, but include DICAS paper with request to be sent directly to DICAS, not from you</a:t>
            </a:r>
          </a:p>
          <a:p>
            <a:pPr marL="457200" lvl="0" indent="-342900" rtl="0">
              <a:spcBef>
                <a:spcPts val="0"/>
              </a:spcBef>
              <a:spcAft>
                <a:spcPts val="0"/>
              </a:spcAft>
              <a:buSzPts val="1800"/>
              <a:buChar char="◦"/>
            </a:pPr>
            <a:r>
              <a:rPr lang="en-US" sz="1800"/>
              <a:t> Verification Statement vs. Declaration of intent</a:t>
            </a:r>
          </a:p>
          <a:p>
            <a:pPr marL="1828800" lvl="3" indent="-342900" rtl="0">
              <a:spcBef>
                <a:spcPts val="0"/>
              </a:spcBef>
              <a:spcAft>
                <a:spcPts val="0"/>
              </a:spcAft>
              <a:buSzPts val="1800"/>
              <a:buChar char="◦"/>
            </a:pPr>
            <a:r>
              <a:rPr lang="en-US" sz="1800"/>
              <a:t>Use email dpd@cpp.edu</a:t>
            </a:r>
          </a:p>
          <a:p>
            <a:pPr marL="457200" lvl="0" indent="-342900" rtl="0">
              <a:spcBef>
                <a:spcPts val="0"/>
              </a:spcBef>
              <a:spcAft>
                <a:spcPts val="0"/>
              </a:spcAft>
              <a:buSzPts val="1800"/>
              <a:buChar char="◦"/>
            </a:pPr>
            <a:r>
              <a:rPr lang="en-US" sz="1800"/>
              <a:t>Letters of Recommendation – ask before you leave for Winter break if possible</a:t>
            </a:r>
          </a:p>
          <a:p>
            <a:pPr marL="457200" lvl="0" indent="-342900" rtl="0">
              <a:spcBef>
                <a:spcPts val="0"/>
              </a:spcBef>
              <a:spcAft>
                <a:spcPts val="0"/>
              </a:spcAft>
              <a:buSzPts val="1800"/>
              <a:buChar char="◦"/>
            </a:pPr>
            <a:r>
              <a:rPr lang="en-US" sz="1800"/>
              <a:t>Supplemental materials – differ per internship, will not be able to upload until AFTER you designate programs</a:t>
            </a:r>
          </a:p>
          <a:p>
            <a:pPr marL="457200" lvl="0" indent="-342900" rtl="0">
              <a:spcBef>
                <a:spcPts val="0"/>
              </a:spcBef>
              <a:spcAft>
                <a:spcPts val="0"/>
              </a:spcAft>
              <a:buSzPts val="1800"/>
              <a:buChar char="◦"/>
            </a:pPr>
            <a:r>
              <a:rPr lang="en-US" sz="1800"/>
              <a:t>COST</a:t>
            </a:r>
          </a:p>
          <a:p>
            <a:pPr marL="457200" lvl="0" indent="0" rtl="0">
              <a:spcBef>
                <a:spcPts val="900"/>
              </a:spcBef>
              <a:spcAft>
                <a:spcPts val="0"/>
              </a:spcAft>
              <a:buNone/>
            </a:pPr>
            <a:endParaRPr lang="en-US" sz="1800"/>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452"/>
        <p:cNvGrpSpPr/>
        <p:nvPr/>
      </p:nvGrpSpPr>
      <p:grpSpPr>
        <a:xfrm>
          <a:off x="0" y="0"/>
          <a:ext cx="0" cy="0"/>
          <a:chOff x="0" y="0"/>
          <a:chExt cx="0" cy="0"/>
        </a:xfrm>
      </p:grpSpPr>
      <p:sp>
        <p:nvSpPr>
          <p:cNvPr id="454" name="Google Shape;454;p24"/>
          <p:cNvSpPr/>
          <p:nvPr/>
        </p:nvSpPr>
        <p:spPr>
          <a:xfrm>
            <a:off x="234696" y="237744"/>
            <a:ext cx="4419599" cy="6382512"/>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4"/>
          <p:cNvSpPr txBox="1">
            <a:spLocks noGrp="1"/>
          </p:cNvSpPr>
          <p:nvPr>
            <p:ph type="title"/>
          </p:nvPr>
        </p:nvSpPr>
        <p:spPr>
          <a:xfrm>
            <a:off x="573409" y="559477"/>
            <a:ext cx="3765200" cy="570993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800"/>
              <a:buFont typeface="Century Gothic"/>
              <a:buNone/>
            </a:pPr>
            <a:r>
              <a:rPr lang="en-US">
                <a:solidFill>
                  <a:schemeClr val="bg2"/>
                </a:solidFill>
              </a:rPr>
              <a:t>A Word About Computer Matching</a:t>
            </a:r>
            <a:endParaRPr>
              <a:solidFill>
                <a:schemeClr val="bg2"/>
              </a:solidFill>
            </a:endParaRPr>
          </a:p>
        </p:txBody>
      </p:sp>
      <p:sp>
        <p:nvSpPr>
          <p:cNvPr id="13" name="TextBox 12">
            <a:extLst>
              <a:ext uri="{FF2B5EF4-FFF2-40B4-BE49-F238E27FC236}">
                <a16:creationId xmlns:a16="http://schemas.microsoft.com/office/drawing/2014/main" id="{C2487871-8A39-4E7B-A147-1984DFDFBB5A}"/>
              </a:ext>
            </a:extLst>
          </p:cNvPr>
          <p:cNvSpPr txBox="1"/>
          <p:nvPr/>
        </p:nvSpPr>
        <p:spPr>
          <a:xfrm>
            <a:off x="5100808" y="1191095"/>
            <a:ext cx="6235548" cy="5078313"/>
          </a:xfrm>
          <a:prstGeom prst="rect">
            <a:avLst/>
          </a:prstGeom>
          <a:noFill/>
        </p:spPr>
        <p:txBody>
          <a:bodyPr wrap="square">
            <a:spAutoFit/>
          </a:bodyPr>
          <a:lstStyle/>
          <a:p>
            <a:pPr marL="0" marR="0" lvl="0" indent="0" algn="l" rtl="0">
              <a:lnSpc>
                <a:spcPct val="90000"/>
              </a:lnSpc>
              <a:spcBef>
                <a:spcPts val="0"/>
              </a:spcBef>
              <a:spcAft>
                <a:spcPts val="0"/>
              </a:spcAft>
              <a:buClr>
                <a:schemeClr val="lt1"/>
              </a:buClr>
              <a:buSzPts val="1400"/>
              <a:buFont typeface="Century Gothic"/>
              <a:buNone/>
            </a:pPr>
            <a:r>
              <a:rPr lang="en-US" sz="2400" b="0" i="0">
                <a:latin typeface="Century Gothic"/>
                <a:ea typeface="Century Gothic"/>
                <a:cs typeface="Century Gothic"/>
                <a:sym typeface="Century Gothic"/>
              </a:rPr>
              <a:t>Programs with open positions will be posted on the D&amp;D Digital Web site the day following Appointment Day. Applicants who </a:t>
            </a:r>
            <a:r>
              <a:rPr lang="en-US" sz="2400" b="1" i="0">
                <a:latin typeface="Century Gothic"/>
                <a:ea typeface="Century Gothic"/>
                <a:cs typeface="Century Gothic"/>
                <a:sym typeface="Century Gothic"/>
              </a:rPr>
              <a:t>do not receive a computer match</a:t>
            </a:r>
            <a:r>
              <a:rPr lang="en-US" sz="2400" b="0" i="0">
                <a:latin typeface="Century Gothic"/>
                <a:ea typeface="Century Gothic"/>
                <a:cs typeface="Century Gothic"/>
                <a:sym typeface="Century Gothic"/>
              </a:rPr>
              <a:t> must not contact any program with open positions until the day following Appointment Day. In addition, please do not ask your Didactic Program Director to inquire about programs with open positions until the day programs with open positions are posted. This allows the DI programs time to confirm acceptance from their matched applicants and determine the process they will use to fill open positions.</a:t>
            </a:r>
            <a:endParaRPr lang="en-US" sz="2400">
              <a:latin typeface="Century Gothic"/>
              <a:ea typeface="Century Gothic"/>
              <a:cs typeface="Century Gothic"/>
              <a:sym typeface="Century Gothic"/>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2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40" name="Google Shape;440;p23"/>
          <p:cNvSpPr/>
          <p:nvPr/>
        </p:nvSpPr>
        <p:spPr>
          <a:xfrm>
            <a:off x="234696" y="237744"/>
            <a:ext cx="4419599" cy="6382512"/>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3"/>
          <p:cNvSpPr txBox="1">
            <a:spLocks noGrp="1"/>
          </p:cNvSpPr>
          <p:nvPr>
            <p:ph type="title"/>
          </p:nvPr>
        </p:nvSpPr>
        <p:spPr>
          <a:xfrm>
            <a:off x="573409" y="559477"/>
            <a:ext cx="3765200" cy="570993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800"/>
              <a:buFont typeface="Century Gothic"/>
              <a:buNone/>
            </a:pPr>
            <a:r>
              <a:rPr lang="en-US" sz="4400">
                <a:solidFill>
                  <a:schemeClr val="bg2"/>
                </a:solidFill>
              </a:rPr>
              <a:t>A Word About Computer Matching</a:t>
            </a:r>
            <a:br>
              <a:rPr lang="en-US">
                <a:solidFill>
                  <a:schemeClr val="bg2"/>
                </a:solidFill>
              </a:rPr>
            </a:br>
            <a:r>
              <a:rPr lang="en-US" sz="4000">
                <a:solidFill>
                  <a:schemeClr val="bg2"/>
                </a:solidFill>
              </a:rPr>
              <a:t>(how it works)</a:t>
            </a:r>
            <a:endParaRPr>
              <a:solidFill>
                <a:schemeClr val="bg2"/>
              </a:solidFill>
            </a:endParaRPr>
          </a:p>
        </p:txBody>
      </p:sp>
      <p:sp>
        <p:nvSpPr>
          <p:cNvPr id="12" name="Google Shape;458;p24">
            <a:extLst>
              <a:ext uri="{FF2B5EF4-FFF2-40B4-BE49-F238E27FC236}">
                <a16:creationId xmlns:a16="http://schemas.microsoft.com/office/drawing/2014/main" id="{9589787C-4CE1-48DE-AA4F-00A62000F88C}"/>
              </a:ext>
            </a:extLst>
          </p:cNvPr>
          <p:cNvSpPr txBox="1"/>
          <p:nvPr/>
        </p:nvSpPr>
        <p:spPr>
          <a:xfrm>
            <a:off x="5332165" y="1214891"/>
            <a:ext cx="5940196" cy="4789302"/>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Century Gothic"/>
              <a:buNone/>
            </a:pPr>
            <a:r>
              <a:rPr lang="en-US" sz="2000" b="0" i="0" u="sng">
                <a:solidFill>
                  <a:schemeClr val="accent2">
                    <a:lumMod val="75000"/>
                  </a:schemeClr>
                </a:solidFill>
                <a:latin typeface="Century Gothic"/>
                <a:ea typeface="Century Gothic"/>
                <a:cs typeface="Century Gothic"/>
                <a:sym typeface="Century Gothic"/>
              </a:rPr>
              <a:t>Dietetic Internship Matching Process:</a:t>
            </a:r>
            <a:r>
              <a:rPr lang="en-US" sz="2000" b="0" i="0">
                <a:solidFill>
                  <a:schemeClr val="accent2">
                    <a:lumMod val="75000"/>
                  </a:schemeClr>
                </a:solidFill>
                <a:latin typeface="Century Gothic"/>
                <a:ea typeface="Century Gothic"/>
                <a:cs typeface="Century Gothic"/>
                <a:sym typeface="Century Gothic"/>
              </a:rPr>
              <a:t>  The matching process uses both the applicant and the DI program’s ranking to create the final class list. First, the D&amp;D Matching algorithm removes internship rankings of applicants that did not list them and vice versa. D&amp;D the looks at the matching window of the applicant’s ranked preferences and matches it to the DI programs.  After the applicant ranks and saves their internship choices and the D&amp;D matching algorithm matches the applicants and the programs, the applicant will check “Matching Results” on match day to see where he or she got matched. </a:t>
            </a:r>
            <a:endParaRPr sz="2000">
              <a:solidFill>
                <a:schemeClr val="accent2">
                  <a:lumMod val="75000"/>
                </a:schemeClr>
              </a:solidFill>
              <a:latin typeface="Century Gothic"/>
              <a:ea typeface="Century Gothic"/>
              <a:cs typeface="Century Gothic"/>
              <a:sym typeface="Century Gothic"/>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6"/>
          <p:cNvSpPr txBox="1">
            <a:spLocks noGrp="1"/>
          </p:cNvSpPr>
          <p:nvPr>
            <p:ph type="title"/>
          </p:nvPr>
        </p:nvSpPr>
        <p:spPr>
          <a:xfrm>
            <a:off x="1073020" y="642594"/>
            <a:ext cx="10045959"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Century Gothic"/>
              <a:buNone/>
            </a:pPr>
            <a:r>
              <a:rPr lang="en-US" sz="4000"/>
              <a:t>Improving Your Internship Application</a:t>
            </a:r>
            <a:endParaRPr/>
          </a:p>
        </p:txBody>
      </p:sp>
      <p:sp>
        <p:nvSpPr>
          <p:cNvPr id="473" name="Google Shape;473;p26"/>
          <p:cNvSpPr txBox="1"/>
          <p:nvPr/>
        </p:nvSpPr>
        <p:spPr>
          <a:xfrm>
            <a:off x="1367144" y="1828800"/>
            <a:ext cx="4728855" cy="4275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62626"/>
              </a:buClr>
              <a:buSzPts val="2400"/>
              <a:buFont typeface="Garamond"/>
              <a:buNone/>
            </a:pPr>
            <a:r>
              <a:rPr lang="en-US" sz="2000" b="1">
                <a:latin typeface="Century Gothic"/>
                <a:ea typeface="Century Gothic"/>
                <a:cs typeface="Century Gothic"/>
                <a:sym typeface="Century Gothic"/>
              </a:rPr>
              <a:t>Experience</a:t>
            </a:r>
            <a:endParaRPr sz="1200"/>
          </a:p>
          <a:p>
            <a:pPr marL="0" marR="0" lvl="0" indent="0" algn="l" rtl="0">
              <a:lnSpc>
                <a:spcPct val="100000"/>
              </a:lnSpc>
              <a:spcBef>
                <a:spcPts val="0"/>
              </a:spcBef>
              <a:spcAft>
                <a:spcPts val="0"/>
              </a:spcAft>
              <a:buClr>
                <a:srgbClr val="262626"/>
              </a:buClr>
              <a:buSzPts val="2400"/>
              <a:buFont typeface="Garamond"/>
              <a:buNone/>
            </a:pPr>
            <a:r>
              <a:rPr lang="en-US" sz="2000">
                <a:latin typeface="Century Gothic"/>
                <a:ea typeface="Century Gothic"/>
                <a:cs typeface="Century Gothic"/>
                <a:sym typeface="Century Gothic"/>
              </a:rPr>
              <a:t>If you plan to take any time between graduation and DICAS - working as diet aide or taking the DTR exam</a:t>
            </a:r>
          </a:p>
          <a:p>
            <a:pPr marL="0" marR="0" lvl="0" indent="0" algn="l" rtl="0">
              <a:lnSpc>
                <a:spcPct val="100000"/>
              </a:lnSpc>
              <a:spcBef>
                <a:spcPts val="0"/>
              </a:spcBef>
              <a:spcAft>
                <a:spcPts val="0"/>
              </a:spcAft>
              <a:buClr>
                <a:srgbClr val="262626"/>
              </a:buClr>
              <a:buSzPts val="2400"/>
              <a:buFont typeface="Garamond"/>
              <a:buNone/>
            </a:pPr>
            <a:endParaRPr lang="en-US" sz="2000">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262626"/>
              </a:buClr>
              <a:buSzPts val="2400"/>
              <a:buFont typeface="Garamond"/>
              <a:buNone/>
            </a:pPr>
            <a:r>
              <a:rPr lang="en-US" sz="2000" b="1">
                <a:latin typeface="Century Gothic"/>
                <a:sym typeface="Century Gothic"/>
              </a:rPr>
              <a:t>Work or volunteer: </a:t>
            </a:r>
          </a:p>
          <a:p>
            <a:pPr marL="182880" lvl="0" indent="-182880" algn="l" rtl="0">
              <a:lnSpc>
                <a:spcPct val="100000"/>
              </a:lnSpc>
              <a:spcBef>
                <a:spcPts val="0"/>
              </a:spcBef>
              <a:spcAft>
                <a:spcPts val="0"/>
              </a:spcAft>
              <a:buSzPts val="2400"/>
              <a:buChar char="◦"/>
            </a:pPr>
            <a:r>
              <a:rPr lang="en-US" sz="1200"/>
              <a:t>Hospitals</a:t>
            </a:r>
          </a:p>
          <a:p>
            <a:pPr marL="182880" lvl="0" indent="-182880" algn="l" rtl="0">
              <a:lnSpc>
                <a:spcPct val="100000"/>
              </a:lnSpc>
              <a:spcBef>
                <a:spcPts val="900"/>
              </a:spcBef>
              <a:spcAft>
                <a:spcPts val="0"/>
              </a:spcAft>
              <a:buSzPts val="2400"/>
              <a:buChar char="◦"/>
            </a:pPr>
            <a:r>
              <a:rPr lang="en-US" sz="1200"/>
              <a:t>School Food Service</a:t>
            </a:r>
          </a:p>
          <a:p>
            <a:pPr marL="182880" lvl="0" indent="-182880" algn="l" rtl="0">
              <a:lnSpc>
                <a:spcPct val="100000"/>
              </a:lnSpc>
              <a:spcBef>
                <a:spcPts val="900"/>
              </a:spcBef>
              <a:spcAft>
                <a:spcPts val="0"/>
              </a:spcAft>
              <a:buSzPts val="2400"/>
              <a:buChar char="◦"/>
            </a:pPr>
            <a:r>
              <a:rPr lang="en-US" sz="1200"/>
              <a:t>Corporate Wellness Programs</a:t>
            </a:r>
          </a:p>
          <a:p>
            <a:pPr marL="182880" lvl="0" indent="-182880" algn="l" rtl="0">
              <a:lnSpc>
                <a:spcPct val="100000"/>
              </a:lnSpc>
              <a:spcBef>
                <a:spcPts val="900"/>
              </a:spcBef>
              <a:spcAft>
                <a:spcPts val="0"/>
              </a:spcAft>
              <a:buSzPts val="2400"/>
              <a:buChar char="◦"/>
            </a:pPr>
            <a:r>
              <a:rPr lang="en-US" sz="1200"/>
              <a:t>Healthy City Programs</a:t>
            </a:r>
          </a:p>
          <a:p>
            <a:pPr marL="182880" lvl="0" indent="-182880" algn="l" rtl="0">
              <a:lnSpc>
                <a:spcPct val="100000"/>
              </a:lnSpc>
              <a:spcBef>
                <a:spcPts val="900"/>
              </a:spcBef>
              <a:spcAft>
                <a:spcPts val="0"/>
              </a:spcAft>
              <a:buSzPts val="2400"/>
              <a:buChar char="◦"/>
            </a:pPr>
            <a:r>
              <a:rPr lang="en-US" sz="1200"/>
              <a:t>Nutrition Entrepreneurs</a:t>
            </a:r>
          </a:p>
          <a:p>
            <a:pPr marL="182880" lvl="0" indent="-182880" algn="l" rtl="0">
              <a:lnSpc>
                <a:spcPct val="100000"/>
              </a:lnSpc>
              <a:spcBef>
                <a:spcPts val="900"/>
              </a:spcBef>
              <a:spcAft>
                <a:spcPts val="0"/>
              </a:spcAft>
              <a:buSzPts val="2400"/>
              <a:buChar char="◦"/>
            </a:pPr>
            <a:r>
              <a:rPr lang="en-US" sz="1200"/>
              <a:t>Student Health Centers</a:t>
            </a:r>
          </a:p>
          <a:p>
            <a:pPr marL="182880" lvl="0" indent="-182880" algn="l" rtl="0">
              <a:lnSpc>
                <a:spcPct val="100000"/>
              </a:lnSpc>
              <a:spcBef>
                <a:spcPts val="900"/>
              </a:spcBef>
              <a:spcAft>
                <a:spcPts val="0"/>
              </a:spcAft>
              <a:buSzPts val="2400"/>
              <a:buChar char="◦"/>
            </a:pPr>
            <a:r>
              <a:rPr lang="en-US" sz="1200"/>
              <a:t>Farmer’s Markets</a:t>
            </a:r>
          </a:p>
        </p:txBody>
      </p:sp>
      <p:sp>
        <p:nvSpPr>
          <p:cNvPr id="9" name="TextBox 8">
            <a:extLst>
              <a:ext uri="{FF2B5EF4-FFF2-40B4-BE49-F238E27FC236}">
                <a16:creationId xmlns:a16="http://schemas.microsoft.com/office/drawing/2014/main" id="{998309F1-2A85-4850-A93B-F983C834491E}"/>
              </a:ext>
            </a:extLst>
          </p:cNvPr>
          <p:cNvSpPr txBox="1"/>
          <p:nvPr/>
        </p:nvSpPr>
        <p:spPr>
          <a:xfrm>
            <a:off x="6792033" y="1949116"/>
            <a:ext cx="4291263" cy="4616648"/>
          </a:xfrm>
          <a:prstGeom prst="rect">
            <a:avLst/>
          </a:prstGeom>
          <a:noFill/>
        </p:spPr>
        <p:txBody>
          <a:bodyPr wrap="square">
            <a:spAutoFit/>
          </a:bodyPr>
          <a:lstStyle/>
          <a:p>
            <a:pPr marL="0" lvl="0" indent="0" algn="l" rtl="0">
              <a:lnSpc>
                <a:spcPct val="100000"/>
              </a:lnSpc>
              <a:spcBef>
                <a:spcPts val="0"/>
              </a:spcBef>
              <a:spcAft>
                <a:spcPts val="0"/>
              </a:spcAft>
              <a:buSzPts val="1800"/>
              <a:buNone/>
            </a:pPr>
            <a:r>
              <a:rPr lang="en-US" sz="1400" b="1"/>
              <a:t>Other Options:</a:t>
            </a:r>
            <a:endParaRPr lang="en-US" sz="1400"/>
          </a:p>
          <a:p>
            <a:pPr marL="182880" lvl="0" indent="-182880" algn="l" rtl="0">
              <a:lnSpc>
                <a:spcPct val="100000"/>
              </a:lnSpc>
              <a:spcBef>
                <a:spcPts val="0"/>
              </a:spcBef>
              <a:spcAft>
                <a:spcPts val="0"/>
              </a:spcAft>
              <a:buSzPts val="1800"/>
              <a:buFont typeface="Arial"/>
              <a:buChar char="•"/>
            </a:pPr>
            <a:r>
              <a:rPr lang="en-US" sz="1400"/>
              <a:t>Consider the </a:t>
            </a:r>
            <a:r>
              <a:rPr lang="en-US" sz="1400" b="0" i="0"/>
              <a:t>Certified Dietary Manager (CDM) Certification</a:t>
            </a:r>
          </a:p>
          <a:p>
            <a:pPr marL="182880" lvl="0" indent="-182880" algn="l" rtl="0">
              <a:lnSpc>
                <a:spcPct val="100000"/>
              </a:lnSpc>
              <a:spcBef>
                <a:spcPts val="0"/>
              </a:spcBef>
              <a:spcAft>
                <a:spcPts val="0"/>
              </a:spcAft>
              <a:buSzPts val="1800"/>
              <a:buFont typeface="Arial"/>
              <a:buChar char="•"/>
            </a:pPr>
            <a:r>
              <a:rPr lang="en-US" sz="1400" b="0" i="0"/>
              <a:t>Work for Women, Infants, and Children (WIC) as a nutritionist</a:t>
            </a:r>
            <a:endParaRPr lang="en-US" sz="1400" b="1" i="0"/>
          </a:p>
          <a:p>
            <a:pPr marL="0" lvl="0" indent="0" algn="l" rtl="0">
              <a:lnSpc>
                <a:spcPct val="100000"/>
              </a:lnSpc>
              <a:spcBef>
                <a:spcPts val="0"/>
              </a:spcBef>
              <a:spcAft>
                <a:spcPts val="0"/>
              </a:spcAft>
              <a:buSzPts val="1800"/>
              <a:buNone/>
            </a:pPr>
            <a:endParaRPr lang="en-US" sz="1400" b="1" i="0"/>
          </a:p>
          <a:p>
            <a:pPr marL="0" lvl="0" indent="0" algn="l" rtl="0">
              <a:lnSpc>
                <a:spcPct val="100000"/>
              </a:lnSpc>
              <a:spcBef>
                <a:spcPts val="0"/>
              </a:spcBef>
              <a:spcAft>
                <a:spcPts val="0"/>
              </a:spcAft>
              <a:buSzPts val="1800"/>
              <a:buNone/>
            </a:pPr>
            <a:r>
              <a:rPr lang="en-US" sz="1400" b="1" i="0"/>
              <a:t>Explore Fitness </a:t>
            </a:r>
            <a:r>
              <a:rPr lang="en-US" sz="1400" b="1"/>
              <a:t>S</a:t>
            </a:r>
            <a:r>
              <a:rPr lang="en-US" sz="1400" b="1" i="0"/>
              <a:t>pecializations:</a:t>
            </a:r>
            <a:r>
              <a:rPr lang="en-US" sz="1400"/>
              <a:t>  </a:t>
            </a:r>
            <a:r>
              <a:rPr lang="en-US" sz="1400" b="0" i="0"/>
              <a:t> </a:t>
            </a:r>
            <a:endParaRPr lang="en-US" sz="1400"/>
          </a:p>
          <a:p>
            <a:pPr marL="182880" lvl="0" indent="-182880" algn="l" rtl="0">
              <a:lnSpc>
                <a:spcPct val="100000"/>
              </a:lnSpc>
              <a:spcBef>
                <a:spcPts val="0"/>
              </a:spcBef>
              <a:spcAft>
                <a:spcPts val="0"/>
              </a:spcAft>
              <a:buSzPts val="1800"/>
              <a:buFont typeface="Arial"/>
              <a:buChar char="•"/>
            </a:pPr>
            <a:r>
              <a:rPr lang="en-US" sz="1400" b="0" i="0"/>
              <a:t>Certified Personal Trainer (CPT)</a:t>
            </a:r>
          </a:p>
          <a:p>
            <a:pPr marL="182880" lvl="0" indent="-182880" algn="l" rtl="0">
              <a:lnSpc>
                <a:spcPct val="100000"/>
              </a:lnSpc>
              <a:spcBef>
                <a:spcPts val="0"/>
              </a:spcBef>
              <a:spcAft>
                <a:spcPts val="0"/>
              </a:spcAft>
              <a:buSzPts val="1800"/>
              <a:buFont typeface="Arial"/>
              <a:buChar char="•"/>
            </a:pPr>
            <a:r>
              <a:rPr lang="en-US" sz="1400"/>
              <a:t>G</a:t>
            </a:r>
            <a:r>
              <a:rPr lang="en-US" sz="1400" b="0" i="0"/>
              <a:t>roup </a:t>
            </a:r>
            <a:r>
              <a:rPr lang="en-US" sz="1400"/>
              <a:t>F</a:t>
            </a:r>
            <a:r>
              <a:rPr lang="en-US" sz="1400" b="0" i="0"/>
              <a:t>itness Instructor Certifications </a:t>
            </a:r>
            <a:endParaRPr lang="en-US" sz="1400"/>
          </a:p>
          <a:p>
            <a:pPr marL="0" lvl="0" indent="0" algn="l" rtl="0">
              <a:lnSpc>
                <a:spcPct val="100000"/>
              </a:lnSpc>
              <a:spcBef>
                <a:spcPts val="0"/>
              </a:spcBef>
              <a:spcAft>
                <a:spcPts val="0"/>
              </a:spcAft>
              <a:buSzPts val="1800"/>
              <a:buNone/>
            </a:pPr>
            <a:r>
              <a:rPr lang="en-US" sz="1400" b="0" i="0"/>
              <a:t>With a fitness specialization, you may work in hospital or rehab clinics, fitness centers, or  grade school athletics.</a:t>
            </a:r>
          </a:p>
          <a:p>
            <a:pPr marL="0" lvl="0" indent="0" algn="l" rtl="0">
              <a:lnSpc>
                <a:spcPct val="100000"/>
              </a:lnSpc>
              <a:spcBef>
                <a:spcPts val="0"/>
              </a:spcBef>
              <a:spcAft>
                <a:spcPts val="0"/>
              </a:spcAft>
              <a:buSzPts val="1800"/>
              <a:buNone/>
            </a:pPr>
            <a:endParaRPr lang="en-US" sz="1400" b="0" i="0"/>
          </a:p>
          <a:p>
            <a:pPr marL="0" lvl="0" indent="0" algn="l" rtl="0">
              <a:lnSpc>
                <a:spcPct val="100000"/>
              </a:lnSpc>
              <a:spcBef>
                <a:spcPts val="0"/>
              </a:spcBef>
              <a:spcAft>
                <a:spcPts val="0"/>
              </a:spcAft>
              <a:buSzPct val="100000"/>
              <a:buNone/>
            </a:pPr>
            <a:r>
              <a:rPr lang="en-US" sz="1400" b="1" i="0"/>
              <a:t>Health Promotion:</a:t>
            </a:r>
            <a:endParaRPr lang="en-US" sz="1400" b="0" i="0"/>
          </a:p>
          <a:p>
            <a:pPr marL="182880" lvl="0" indent="-182880" algn="l" rtl="0">
              <a:lnSpc>
                <a:spcPct val="100000"/>
              </a:lnSpc>
              <a:spcBef>
                <a:spcPts val="0"/>
              </a:spcBef>
              <a:spcAft>
                <a:spcPts val="0"/>
              </a:spcAft>
              <a:buSzPct val="100000"/>
              <a:buFont typeface="Arial"/>
              <a:buChar char="•"/>
            </a:pPr>
            <a:r>
              <a:rPr lang="en-US" sz="1400" b="0" i="0"/>
              <a:t>Health educators can work for health departments, schools, and community or non-profit organizations.</a:t>
            </a:r>
          </a:p>
          <a:p>
            <a:pPr marL="0" lvl="0" indent="0" algn="l" rtl="0">
              <a:lnSpc>
                <a:spcPct val="100000"/>
              </a:lnSpc>
              <a:spcBef>
                <a:spcPts val="0"/>
              </a:spcBef>
              <a:spcAft>
                <a:spcPts val="0"/>
              </a:spcAft>
              <a:buSzPts val="1800"/>
              <a:buNone/>
            </a:pPr>
            <a:endParaRPr lang="en-US" sz="1400" b="1" i="0"/>
          </a:p>
          <a:p>
            <a:pPr marL="0" lvl="0" indent="0" algn="l" rtl="0">
              <a:lnSpc>
                <a:spcPct val="100000"/>
              </a:lnSpc>
              <a:spcBef>
                <a:spcPts val="0"/>
              </a:spcBef>
              <a:spcAft>
                <a:spcPts val="0"/>
              </a:spcAft>
              <a:buSzPts val="1800"/>
              <a:buNone/>
            </a:pPr>
            <a:r>
              <a:rPr lang="en-US" sz="1400" b="1" i="0"/>
              <a:t>Consider a Graduate </a:t>
            </a:r>
            <a:r>
              <a:rPr lang="en-US" sz="1400" b="1"/>
              <a:t>D</a:t>
            </a:r>
            <a:r>
              <a:rPr lang="en-US" sz="1400" b="1" i="0"/>
              <a:t>egree:</a:t>
            </a:r>
            <a:endParaRPr lang="en-US" sz="1400" b="0" i="0"/>
          </a:p>
          <a:p>
            <a:pPr marL="0" lvl="0" indent="0" algn="l" rtl="0">
              <a:lnSpc>
                <a:spcPct val="100000"/>
              </a:lnSpc>
              <a:spcBef>
                <a:spcPts val="0"/>
              </a:spcBef>
              <a:spcAft>
                <a:spcPts val="0"/>
              </a:spcAft>
              <a:buSzPts val="1800"/>
              <a:buNone/>
            </a:pPr>
            <a:r>
              <a:rPr lang="en-US" sz="1400" b="0" i="0"/>
              <a:t>Master of Science</a:t>
            </a:r>
            <a:r>
              <a:rPr lang="en-US" sz="1400"/>
              <a:t>, </a:t>
            </a:r>
            <a:r>
              <a:rPr lang="en-US" sz="1400" b="0" i="0"/>
              <a:t>Master of Public </a:t>
            </a:r>
            <a:r>
              <a:rPr lang="en-US" sz="1400"/>
              <a:t>H</a:t>
            </a:r>
            <a:r>
              <a:rPr lang="en-US" sz="1400" b="0" i="0"/>
              <a:t>ealth</a:t>
            </a:r>
            <a:r>
              <a:rPr lang="en-US" sz="1400"/>
              <a:t>, or </a:t>
            </a:r>
            <a:r>
              <a:rPr lang="en-US" sz="1400" b="0" i="0"/>
              <a:t>Master of Business </a:t>
            </a:r>
            <a:r>
              <a:rPr lang="en-US" sz="1400"/>
              <a:t>A</a:t>
            </a:r>
            <a:r>
              <a:rPr lang="en-US" sz="1400" b="0" i="0"/>
              <a:t>dministration</a:t>
            </a:r>
            <a:endParaRPr lang="en-US" sz="1400"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Shape 497"/>
        <p:cNvGrpSpPr/>
        <p:nvPr/>
      </p:nvGrpSpPr>
      <p:grpSpPr>
        <a:xfrm>
          <a:off x="0" y="0"/>
          <a:ext cx="0" cy="0"/>
          <a:chOff x="0" y="0"/>
          <a:chExt cx="0" cy="0"/>
        </a:xfrm>
      </p:grpSpPr>
      <p:sp useBgFill="1">
        <p:nvSpPr>
          <p:cNvPr id="504" name="Rectangle 503">
            <a:extLst>
              <a:ext uri="{FF2B5EF4-FFF2-40B4-BE49-F238E27FC236}">
                <a16:creationId xmlns:a16="http://schemas.microsoft.com/office/drawing/2014/main" id="{73078E75-90C0-4908-86E8-A3EA391B4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6" name="Picture 505">
            <a:extLst>
              <a:ext uri="{FF2B5EF4-FFF2-40B4-BE49-F238E27FC236}">
                <a16:creationId xmlns:a16="http://schemas.microsoft.com/office/drawing/2014/main" id="{AC889C04-E447-4069-BFCF-83FA6AE0E5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508" name="Picture 507">
            <a:extLst>
              <a:ext uri="{FF2B5EF4-FFF2-40B4-BE49-F238E27FC236}">
                <a16:creationId xmlns:a16="http://schemas.microsoft.com/office/drawing/2014/main" id="{C983000A-3962-4C63-BC09-1FCE37E7EB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510" name="Rectangle 509">
            <a:extLst>
              <a:ext uri="{FF2B5EF4-FFF2-40B4-BE49-F238E27FC236}">
                <a16:creationId xmlns:a16="http://schemas.microsoft.com/office/drawing/2014/main" id="{F32B5A4E-F16D-4A26-A8DC-631F22809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Rectangle 511">
            <a:extLst>
              <a:ext uri="{FF2B5EF4-FFF2-40B4-BE49-F238E27FC236}">
                <a16:creationId xmlns:a16="http://schemas.microsoft.com/office/drawing/2014/main" id="{F831D64B-D34E-4CBD-8484-4581B211A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ectangle 513">
            <a:extLst>
              <a:ext uri="{FF2B5EF4-FFF2-40B4-BE49-F238E27FC236}">
                <a16:creationId xmlns:a16="http://schemas.microsoft.com/office/drawing/2014/main" id="{0E76478B-76A7-4812-9789-AAF312E75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Google Shape;498;p30"/>
          <p:cNvSpPr txBox="1">
            <a:spLocks noGrp="1"/>
          </p:cNvSpPr>
          <p:nvPr>
            <p:ph type="title"/>
          </p:nvPr>
        </p:nvSpPr>
        <p:spPr>
          <a:xfrm>
            <a:off x="6404351" y="808056"/>
            <a:ext cx="4168377" cy="1077229"/>
          </a:xfrm>
          <a:prstGeom prst="rect">
            <a:avLst/>
          </a:prstGeom>
        </p:spPr>
        <p:txBody>
          <a:bodyPr spcFirstLastPara="1" lIns="91425" tIns="45700" rIns="91425" bIns="45700" anchorCtr="0">
            <a:normAutofit/>
          </a:bodyPr>
          <a:lstStyle/>
          <a:p>
            <a:pPr marL="0" lvl="0" indent="0" algn="l" rtl="0">
              <a:spcBef>
                <a:spcPts val="0"/>
              </a:spcBef>
              <a:spcAft>
                <a:spcPts val="0"/>
              </a:spcAft>
              <a:buClr>
                <a:srgbClr val="262626"/>
              </a:buClr>
              <a:buSzPct val="100000"/>
              <a:buFont typeface="Century Gothic"/>
              <a:buNone/>
            </a:pPr>
            <a:r>
              <a:rPr lang="en-US" sz="3100"/>
              <a:t>Improve your Internship Application</a:t>
            </a:r>
          </a:p>
        </p:txBody>
      </p:sp>
      <p:sp>
        <p:nvSpPr>
          <p:cNvPr id="516" name="Rectangle 515">
            <a:extLst>
              <a:ext uri="{FF2B5EF4-FFF2-40B4-BE49-F238E27FC236}">
                <a16:creationId xmlns:a16="http://schemas.microsoft.com/office/drawing/2014/main" id="{93E5CD61-669D-450F-A02D-06E3D4DC9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9147" y="654753"/>
            <a:ext cx="3453897" cy="5556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Diploma outline">
            <a:extLst>
              <a:ext uri="{FF2B5EF4-FFF2-40B4-BE49-F238E27FC236}">
                <a16:creationId xmlns:a16="http://schemas.microsoft.com/office/drawing/2014/main" id="{E064C94A-96A3-61BA-7C70-3005B11FD0B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37882" y="971238"/>
            <a:ext cx="2299811" cy="2299811"/>
          </a:xfrm>
          <a:prstGeom prst="rect">
            <a:avLst/>
          </a:prstGeom>
          <a:ln>
            <a:noFill/>
          </a:ln>
        </p:spPr>
      </p:pic>
      <p:pic>
        <p:nvPicPr>
          <p:cNvPr id="5" name="Graphic 4" descr="Ribbon outline">
            <a:extLst>
              <a:ext uri="{FF2B5EF4-FFF2-40B4-BE49-F238E27FC236}">
                <a16:creationId xmlns:a16="http://schemas.microsoft.com/office/drawing/2014/main" id="{6B98F6C9-5A05-D370-8C56-F3156B8F3A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39907" y="3593980"/>
            <a:ext cx="2295761" cy="2295761"/>
          </a:xfrm>
          <a:prstGeom prst="rect">
            <a:avLst/>
          </a:prstGeom>
          <a:ln>
            <a:noFill/>
          </a:ln>
        </p:spPr>
      </p:pic>
      <p:sp>
        <p:nvSpPr>
          <p:cNvPr id="518" name="Rectangle 517">
            <a:extLst>
              <a:ext uri="{FF2B5EF4-FFF2-40B4-BE49-F238E27FC236}">
                <a16:creationId xmlns:a16="http://schemas.microsoft.com/office/drawing/2014/main" id="{0FDDEA59-08F2-4C61-8A4F-93BEC5C27B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2831" y="319015"/>
            <a:ext cx="4119644" cy="6214421"/>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ectangle 519">
            <a:extLst>
              <a:ext uri="{FF2B5EF4-FFF2-40B4-BE49-F238E27FC236}">
                <a16:creationId xmlns:a16="http://schemas.microsoft.com/office/drawing/2014/main" id="{89B19FF5-888D-4344-A552-5A39CA87A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496" y="885792"/>
            <a:ext cx="2968583" cy="2451016"/>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Rectangle 521">
            <a:extLst>
              <a:ext uri="{FF2B5EF4-FFF2-40B4-BE49-F238E27FC236}">
                <a16:creationId xmlns:a16="http://schemas.microsoft.com/office/drawing/2014/main" id="{0D8933F0-204E-4DF5-B1BA-31FBB9D1FE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496" y="3518904"/>
            <a:ext cx="2968583" cy="2451016"/>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Google Shape;499;p30"/>
          <p:cNvSpPr txBox="1">
            <a:spLocks noGrp="1"/>
          </p:cNvSpPr>
          <p:nvPr>
            <p:ph type="body" idx="1"/>
          </p:nvPr>
        </p:nvSpPr>
        <p:spPr>
          <a:xfrm>
            <a:off x="6404351" y="2052116"/>
            <a:ext cx="4168378" cy="3997828"/>
          </a:xfrm>
          <a:prstGeom prst="rect">
            <a:avLst/>
          </a:prstGeom>
        </p:spPr>
        <p:txBody>
          <a:bodyPr spcFirstLastPara="1" lIns="91425" tIns="45700" rIns="91425" bIns="45700" anchorCtr="0">
            <a:normAutofit/>
          </a:bodyPr>
          <a:lstStyle/>
          <a:p>
            <a:pPr marL="0" lvl="0" indent="0" rtl="0">
              <a:spcBef>
                <a:spcPts val="0"/>
              </a:spcBef>
              <a:spcAft>
                <a:spcPts val="0"/>
              </a:spcAft>
              <a:buSzPts val="2400"/>
              <a:buNone/>
            </a:pPr>
            <a:r>
              <a:rPr lang="en-US"/>
              <a:t>Honors &amp; Awards (highlight these) </a:t>
            </a:r>
          </a:p>
          <a:p>
            <a:pPr marL="0" lvl="0" indent="0" rtl="0">
              <a:spcBef>
                <a:spcPts val="0"/>
              </a:spcBef>
              <a:spcAft>
                <a:spcPts val="0"/>
              </a:spcAft>
              <a:buSzPts val="2400"/>
              <a:buNone/>
            </a:pPr>
            <a:r>
              <a:rPr lang="en-US"/>
              <a:t>Still time to apply for awards and scholarships</a:t>
            </a:r>
          </a:p>
          <a:p>
            <a:pPr marL="457200" lvl="1" indent="-182880" rtl="0">
              <a:spcBef>
                <a:spcPts val="500"/>
              </a:spcBef>
              <a:spcAft>
                <a:spcPts val="0"/>
              </a:spcAft>
              <a:buSzPts val="2400"/>
              <a:buChar char="◦"/>
            </a:pPr>
            <a:r>
              <a:rPr lang="en-US"/>
              <a:t>Apply for Scholarships</a:t>
            </a:r>
          </a:p>
          <a:p>
            <a:pPr marL="0" lvl="0" indent="0" rtl="0">
              <a:spcBef>
                <a:spcPts val="900"/>
              </a:spcBef>
              <a:spcAft>
                <a:spcPts val="0"/>
              </a:spcAft>
              <a:buSzPts val="2600"/>
              <a:buNone/>
            </a:pPr>
            <a:endParaRPr lang="en-US"/>
          </a:p>
          <a:p>
            <a:pPr marL="0" lvl="0" indent="0" rtl="0">
              <a:spcBef>
                <a:spcPts val="900"/>
              </a:spcBef>
              <a:spcAft>
                <a:spcPts val="0"/>
              </a:spcAft>
              <a:buSzPts val="2600"/>
              <a:buNone/>
            </a:pPr>
            <a:r>
              <a:rPr lang="en-US"/>
              <a:t>Certifications</a:t>
            </a:r>
          </a:p>
          <a:p>
            <a:pPr marL="457200" lvl="1" indent="-182880" rtl="0">
              <a:spcBef>
                <a:spcPts val="500"/>
              </a:spcBef>
              <a:spcAft>
                <a:spcPts val="0"/>
              </a:spcAft>
              <a:buSzPts val="2400"/>
              <a:buChar char="◦"/>
            </a:pPr>
            <a:r>
              <a:rPr lang="en-US" err="1"/>
              <a:t>ServSafe</a:t>
            </a:r>
            <a:endParaRPr lang="en-US"/>
          </a:p>
          <a:p>
            <a:pPr marL="457200" lvl="1" indent="-182880" rtl="0">
              <a:spcBef>
                <a:spcPts val="500"/>
              </a:spcBef>
              <a:spcAft>
                <a:spcPts val="0"/>
              </a:spcAft>
              <a:buSzPts val="2400"/>
              <a:buChar char="◦"/>
            </a:pPr>
            <a:r>
              <a:rPr lang="en-US"/>
              <a:t>CPR</a:t>
            </a:r>
          </a:p>
        </p:txBody>
      </p:sp>
      <p:sp>
        <p:nvSpPr>
          <p:cNvPr id="524" name="Rectangle 523">
            <a:extLst>
              <a:ext uri="{FF2B5EF4-FFF2-40B4-BE49-F238E27FC236}">
                <a16:creationId xmlns:a16="http://schemas.microsoft.com/office/drawing/2014/main" id="{75CCD0D7-5562-4E39-B374-9884B230AB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3"/>
        <p:cNvGrpSpPr/>
        <p:nvPr/>
      </p:nvGrpSpPr>
      <p:grpSpPr>
        <a:xfrm>
          <a:off x="0" y="0"/>
          <a:ext cx="0" cy="0"/>
          <a:chOff x="0" y="0"/>
          <a:chExt cx="0" cy="0"/>
        </a:xfrm>
      </p:grpSpPr>
      <p:pic>
        <p:nvPicPr>
          <p:cNvPr id="289" name="Picture 288">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useBgFill="1">
        <p:nvSpPr>
          <p:cNvPr id="291" name="Rectangle 290">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3" name="Picture 292">
            <a:extLst>
              <a:ext uri="{FF2B5EF4-FFF2-40B4-BE49-F238E27FC236}">
                <a16:creationId xmlns:a16="http://schemas.microsoft.com/office/drawing/2014/main" id="{9FCFF961-4E84-4FD1-859C-B7F410031C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793" y="0"/>
            <a:ext cx="4632503" cy="6858000"/>
          </a:xfrm>
          <a:prstGeom prst="rect">
            <a:avLst/>
          </a:prstGeom>
        </p:spPr>
      </p:pic>
      <p:sp>
        <p:nvSpPr>
          <p:cNvPr id="264" name="Google Shape;264;p5"/>
          <p:cNvSpPr txBox="1">
            <a:spLocks noGrp="1"/>
          </p:cNvSpPr>
          <p:nvPr>
            <p:ph type="title"/>
          </p:nvPr>
        </p:nvSpPr>
        <p:spPr>
          <a:xfrm>
            <a:off x="1389300" y="1201723"/>
            <a:ext cx="2888120" cy="4454554"/>
          </a:xfrm>
          <a:prstGeom prst="rect">
            <a:avLst/>
          </a:prstGeom>
        </p:spPr>
        <p:txBody>
          <a:bodyPr spcFirstLastPara="1" lIns="91425" tIns="45700" rIns="91425" bIns="45700" anchor="ctr" anchorCtr="0">
            <a:normAutofit/>
          </a:bodyPr>
          <a:lstStyle/>
          <a:p>
            <a:pPr marL="0" lvl="0" indent="0" rtl="0">
              <a:spcBef>
                <a:spcPts val="0"/>
              </a:spcBef>
              <a:spcAft>
                <a:spcPts val="0"/>
              </a:spcAft>
              <a:buClr>
                <a:srgbClr val="262626"/>
              </a:buClr>
              <a:buSzPts val="4800"/>
              <a:buFont typeface="Century Gothic"/>
              <a:buNone/>
            </a:pPr>
            <a:r>
              <a:rPr lang="en-US" sz="3600"/>
              <a:t>Traditional</a:t>
            </a:r>
          </a:p>
        </p:txBody>
      </p:sp>
      <p:sp>
        <p:nvSpPr>
          <p:cNvPr id="295" name="Rectangle 294">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7" name="Rectangle 296">
            <a:extLst>
              <a:ext uri="{FF2B5EF4-FFF2-40B4-BE49-F238E27FC236}">
                <a16:creationId xmlns:a16="http://schemas.microsoft.com/office/drawing/2014/main" id="{DF737BB4-6553-47A8-893F-178A10C6B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5" name="Google Shape;265;p5"/>
          <p:cNvSpPr txBox="1">
            <a:spLocks noGrp="1"/>
          </p:cNvSpPr>
          <p:nvPr>
            <p:ph type="body" idx="1"/>
          </p:nvPr>
        </p:nvSpPr>
        <p:spPr>
          <a:xfrm>
            <a:off x="5329969" y="647750"/>
            <a:ext cx="5850936" cy="5571066"/>
          </a:xfrm>
          <a:prstGeom prst="rect">
            <a:avLst/>
          </a:prstGeom>
        </p:spPr>
        <p:txBody>
          <a:bodyPr spcFirstLastPara="1" lIns="91425" tIns="45700" rIns="91425" bIns="45700" anchor="ctr" anchorCtr="0">
            <a:normAutofit/>
          </a:bodyPr>
          <a:lstStyle/>
          <a:p>
            <a:pPr marL="182880" lvl="0" indent="-182880" rtl="0">
              <a:spcBef>
                <a:spcPts val="0"/>
              </a:spcBef>
              <a:spcAft>
                <a:spcPts val="0"/>
              </a:spcAft>
              <a:buSzPts val="2400"/>
              <a:buChar char="◦"/>
            </a:pPr>
            <a:r>
              <a:rPr lang="en-US" sz="1800"/>
              <a:t>Apply as a separate program, even if you already attend the university</a:t>
            </a:r>
          </a:p>
          <a:p>
            <a:pPr marL="182880" lvl="0" indent="-182880" rtl="0">
              <a:spcBef>
                <a:spcPts val="900"/>
              </a:spcBef>
              <a:spcAft>
                <a:spcPts val="0"/>
              </a:spcAft>
              <a:buSzPts val="2400"/>
              <a:buChar char="◦"/>
            </a:pPr>
            <a:r>
              <a:rPr lang="en-US" sz="1800"/>
              <a:t>Program arranges all rotations and coordinates with all preceptors</a:t>
            </a:r>
          </a:p>
          <a:p>
            <a:pPr marL="182880" lvl="0" indent="-182880" rtl="0">
              <a:spcBef>
                <a:spcPts val="900"/>
              </a:spcBef>
              <a:spcAft>
                <a:spcPts val="0"/>
              </a:spcAft>
              <a:buSzPts val="2400"/>
              <a:buChar char="◦"/>
            </a:pPr>
            <a:r>
              <a:rPr lang="en-US" sz="1800"/>
              <a:t>Program also arranges all contracts</a:t>
            </a:r>
          </a:p>
          <a:p>
            <a:pPr marL="182880" lvl="0" indent="-182880" rtl="0">
              <a:spcBef>
                <a:spcPts val="900"/>
              </a:spcBef>
              <a:spcAft>
                <a:spcPts val="0"/>
              </a:spcAft>
              <a:buSzPts val="2400"/>
              <a:buChar char="◦"/>
            </a:pPr>
            <a:r>
              <a:rPr lang="en-US" sz="1800"/>
              <a:t>Set time to start and end</a:t>
            </a:r>
          </a:p>
          <a:p>
            <a:pPr marL="182880" lvl="0" indent="-182880" rtl="0">
              <a:spcBef>
                <a:spcPts val="900"/>
              </a:spcBef>
              <a:spcAft>
                <a:spcPts val="0"/>
              </a:spcAft>
              <a:buSzPts val="2400"/>
              <a:buChar char="◦"/>
            </a:pPr>
            <a:r>
              <a:rPr lang="en-US" sz="1800"/>
              <a:t>Majority accept applications in February only</a:t>
            </a:r>
          </a:p>
          <a:p>
            <a:pPr marL="640080" lvl="1" indent="-182880">
              <a:spcBef>
                <a:spcPts val="900"/>
              </a:spcBef>
              <a:buSzPts val="2400"/>
            </a:pPr>
            <a:r>
              <a:rPr lang="en-US"/>
              <a:t>DICAS</a:t>
            </a:r>
          </a:p>
          <a:p>
            <a:pPr marL="182880" lvl="0" indent="-182880" rtl="0">
              <a:spcBef>
                <a:spcPts val="900"/>
              </a:spcBef>
              <a:spcAft>
                <a:spcPts val="0"/>
              </a:spcAft>
              <a:buSzPts val="2400"/>
              <a:buChar char="◦"/>
            </a:pPr>
            <a:r>
              <a:rPr lang="en-US" sz="1800"/>
              <a:t>Smaller amount take fall applications</a:t>
            </a:r>
          </a:p>
          <a:p>
            <a:pPr marL="182880" lvl="0" indent="-182880" rtl="0">
              <a:spcBef>
                <a:spcPts val="900"/>
              </a:spcBef>
              <a:spcAft>
                <a:spcPts val="0"/>
              </a:spcAft>
              <a:buSzPts val="2400"/>
              <a:buChar char="◦"/>
            </a:pPr>
            <a:r>
              <a:rPr lang="en-US" sz="1800"/>
              <a:t>Will likely require you HAVE a Master’s Degree or WILL COMPLETE a Master’s Degree within the timeframe of the internship program</a:t>
            </a:r>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97"/>
        <p:cNvGrpSpPr/>
        <p:nvPr/>
      </p:nvGrpSpPr>
      <p:grpSpPr>
        <a:xfrm>
          <a:off x="0" y="0"/>
          <a:ext cx="0" cy="0"/>
          <a:chOff x="0" y="0"/>
          <a:chExt cx="0" cy="0"/>
        </a:xfrm>
      </p:grpSpPr>
      <p:sp>
        <p:nvSpPr>
          <p:cNvPr id="504" name="Rectangle 503">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ectangle 505">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8" name="Oval 507">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0" name="Picture 509">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498" name="Google Shape;498;p30"/>
          <p:cNvSpPr txBox="1">
            <a:spLocks noGrp="1"/>
          </p:cNvSpPr>
          <p:nvPr>
            <p:ph type="title"/>
          </p:nvPr>
        </p:nvSpPr>
        <p:spPr>
          <a:xfrm>
            <a:off x="2611808" y="1022548"/>
            <a:ext cx="7958331" cy="1308063"/>
          </a:xfrm>
          <a:prstGeom prst="rect">
            <a:avLst/>
          </a:prstGeom>
        </p:spPr>
        <p:txBody>
          <a:bodyPr spcFirstLastPara="1" lIns="91425" tIns="45700" rIns="91425" bIns="45700" anchor="b" anchorCtr="0">
            <a:normAutofit/>
          </a:bodyPr>
          <a:lstStyle/>
          <a:p>
            <a:pPr marL="0" lvl="0" indent="0" algn="l" rtl="0">
              <a:spcBef>
                <a:spcPts val="0"/>
              </a:spcBef>
              <a:spcAft>
                <a:spcPts val="0"/>
              </a:spcAft>
              <a:buClr>
                <a:srgbClr val="262626"/>
              </a:buClr>
              <a:buSzPct val="100000"/>
              <a:buFont typeface="Century Gothic"/>
              <a:buNone/>
            </a:pPr>
            <a:r>
              <a:rPr lang="en-US" sz="4400">
                <a:solidFill>
                  <a:srgbClr val="1F2D29"/>
                </a:solidFill>
              </a:rPr>
              <a:t>Improve your Internship Application</a:t>
            </a:r>
          </a:p>
        </p:txBody>
      </p:sp>
      <p:sp>
        <p:nvSpPr>
          <p:cNvPr id="499" name="Google Shape;499;p30"/>
          <p:cNvSpPr txBox="1">
            <a:spLocks noGrp="1"/>
          </p:cNvSpPr>
          <p:nvPr>
            <p:ph type="body" idx="1"/>
          </p:nvPr>
        </p:nvSpPr>
        <p:spPr>
          <a:xfrm>
            <a:off x="2302933" y="2641604"/>
            <a:ext cx="7621606" cy="3443107"/>
          </a:xfrm>
          <a:prstGeom prst="rect">
            <a:avLst/>
          </a:prstGeom>
        </p:spPr>
        <p:txBody>
          <a:bodyPr spcFirstLastPara="1" lIns="91425" tIns="45700" rIns="91425" bIns="45700" anchor="t" anchorCtr="0">
            <a:normAutofit/>
          </a:bodyPr>
          <a:lstStyle/>
          <a:p>
            <a:pPr marL="0" lvl="0" indent="0" rtl="0">
              <a:spcBef>
                <a:spcPts val="0"/>
              </a:spcBef>
              <a:buSzPts val="2400"/>
              <a:buNone/>
            </a:pPr>
            <a:r>
              <a:rPr lang="en-US" sz="1600">
                <a:solidFill>
                  <a:srgbClr val="1F2D29"/>
                </a:solidFill>
              </a:rPr>
              <a:t>Have a GREAT Personal Statement </a:t>
            </a:r>
          </a:p>
          <a:p>
            <a:pPr marL="0" lvl="0" indent="0" rtl="0">
              <a:spcBef>
                <a:spcPts val="0"/>
              </a:spcBef>
              <a:buSzPts val="2400"/>
              <a:buNone/>
            </a:pPr>
            <a:endParaRPr lang="en-US" sz="1600">
              <a:solidFill>
                <a:srgbClr val="1F2D29"/>
              </a:solidFill>
            </a:endParaRPr>
          </a:p>
          <a:p>
            <a:pPr marL="0" marR="0" indent="0">
              <a:spcBef>
                <a:spcPts val="0"/>
              </a:spcBef>
              <a:buNone/>
            </a:pPr>
            <a:r>
              <a:rPr lang="en-US" sz="1600" u="sng">
                <a:solidFill>
                  <a:srgbClr val="1F2D29"/>
                </a:solidFill>
                <a:latin typeface="Calibri" panose="020F0502020204030204" pitchFamily="34" charset="0"/>
                <a:ea typeface="Calibri" panose="020F0502020204030204" pitchFamily="34" charset="0"/>
                <a:hlinkClick r:id="rId4"/>
              </a:rPr>
              <a:t>https://www.allaccessdietetics.com/dietetic-internship-personal-statement-checklist/</a:t>
            </a:r>
            <a:r>
              <a:rPr lang="en-US" sz="1600">
                <a:solidFill>
                  <a:srgbClr val="1F2D29"/>
                </a:solidFill>
                <a:effectLst/>
                <a:latin typeface="Calibri" panose="020F0502020204030204" pitchFamily="34" charset="0"/>
                <a:ea typeface="Calibri" panose="020F0502020204030204" pitchFamily="34" charset="0"/>
              </a:rPr>
              <a:t> </a:t>
            </a:r>
          </a:p>
          <a:p>
            <a:pPr marL="0" marR="0" indent="0">
              <a:spcBef>
                <a:spcPts val="0"/>
              </a:spcBef>
              <a:buNone/>
            </a:pPr>
            <a:endParaRPr lang="en-US" sz="1600">
              <a:solidFill>
                <a:srgbClr val="1F2D29"/>
              </a:solidFill>
              <a:effectLst/>
              <a:latin typeface="Calibri" panose="020F0502020204030204" pitchFamily="34" charset="0"/>
              <a:ea typeface="Calibri" panose="020F0502020204030204" pitchFamily="34" charset="0"/>
            </a:endParaRPr>
          </a:p>
          <a:p>
            <a:pPr marL="0" marR="0" indent="0">
              <a:spcBef>
                <a:spcPts val="0"/>
              </a:spcBef>
              <a:buNone/>
            </a:pPr>
            <a:r>
              <a:rPr lang="en-US" sz="1600" u="sng">
                <a:solidFill>
                  <a:srgbClr val="1F2D29"/>
                </a:solidFill>
                <a:effectLst/>
                <a:latin typeface="Calibri" panose="020F0502020204030204" pitchFamily="34" charset="0"/>
                <a:ea typeface="Calibri" panose="020F0502020204030204" pitchFamily="34" charset="0"/>
                <a:hlinkClick r:id="rId5"/>
              </a:rPr>
              <a:t>https://www.nutritionjobs.com/how-to-write-a-winning-dietetic-internship-personal-statement</a:t>
            </a:r>
            <a:endParaRPr lang="en-US" sz="1600" u="sng">
              <a:solidFill>
                <a:srgbClr val="1F2D29"/>
              </a:solidFill>
              <a:effectLst/>
              <a:latin typeface="Calibri" panose="020F0502020204030204" pitchFamily="34" charset="0"/>
              <a:ea typeface="Calibri" panose="020F0502020204030204" pitchFamily="34" charset="0"/>
            </a:endParaRPr>
          </a:p>
          <a:p>
            <a:pPr marL="0" marR="0" indent="0">
              <a:spcBef>
                <a:spcPts val="0"/>
              </a:spcBef>
              <a:buNone/>
            </a:pPr>
            <a:endParaRPr lang="en-US" sz="1600" u="sng">
              <a:solidFill>
                <a:srgbClr val="1F2D29"/>
              </a:solidFill>
              <a:latin typeface="Calibri" panose="020F0502020204030204" pitchFamily="34" charset="0"/>
            </a:endParaRPr>
          </a:p>
          <a:p>
            <a:pPr marL="0" marR="0" indent="0">
              <a:spcBef>
                <a:spcPts val="0"/>
              </a:spcBef>
              <a:buNone/>
            </a:pPr>
            <a:endParaRPr lang="en-US" sz="1600">
              <a:solidFill>
                <a:srgbClr val="1F2D29"/>
              </a:solidFill>
            </a:endParaRPr>
          </a:p>
        </p:txBody>
      </p:sp>
    </p:spTree>
    <p:extLst>
      <p:ext uri="{BB962C8B-B14F-4D97-AF65-F5344CB8AC3E}">
        <p14:creationId xmlns:p14="http://schemas.microsoft.com/office/powerpoint/2010/main" val="1156435783"/>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ct val="100000"/>
              <a:buFont typeface="Century Gothic"/>
              <a:buNone/>
            </a:pPr>
            <a:r>
              <a:rPr lang="en-US"/>
              <a:t>Improve your Internship Application</a:t>
            </a:r>
            <a:endParaRPr/>
          </a:p>
        </p:txBody>
      </p:sp>
      <p:sp>
        <p:nvSpPr>
          <p:cNvPr id="506" name="Google Shape;506;p31"/>
          <p:cNvSpPr txBox="1">
            <a:spLocks noGrp="1"/>
          </p:cNvSpPr>
          <p:nvPr>
            <p:ph type="body" idx="1"/>
          </p:nvPr>
        </p:nvSpPr>
        <p:spPr>
          <a:xfrm>
            <a:off x="1066800" y="2160589"/>
            <a:ext cx="5029200" cy="3880773"/>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SzPts val="2400"/>
              <a:buNone/>
            </a:pPr>
            <a:r>
              <a:rPr lang="en-US" sz="2400"/>
              <a:t>Demonstrate Leadership</a:t>
            </a:r>
            <a:endParaRPr/>
          </a:p>
          <a:p>
            <a:pPr marL="457200" lvl="1" indent="-182880" algn="l" rtl="0">
              <a:lnSpc>
                <a:spcPct val="100000"/>
              </a:lnSpc>
              <a:spcBef>
                <a:spcPts val="500"/>
              </a:spcBef>
              <a:spcAft>
                <a:spcPts val="0"/>
              </a:spcAft>
              <a:buSzPts val="2200"/>
              <a:buChar char="◦"/>
            </a:pPr>
            <a:r>
              <a:rPr lang="en-US" sz="2200"/>
              <a:t>Volunteer Opportunities</a:t>
            </a:r>
          </a:p>
          <a:p>
            <a:pPr marL="457200" lvl="1" indent="-182880" algn="l" rtl="0">
              <a:lnSpc>
                <a:spcPct val="100000"/>
              </a:lnSpc>
              <a:spcBef>
                <a:spcPts val="500"/>
              </a:spcBef>
              <a:spcAft>
                <a:spcPts val="0"/>
              </a:spcAft>
              <a:buSzPts val="2200"/>
              <a:buChar char="◦"/>
            </a:pPr>
            <a:r>
              <a:rPr lang="en-US" sz="2200"/>
              <a:t>On and off campus orgs</a:t>
            </a:r>
          </a:p>
          <a:p>
            <a:pPr marL="914400" lvl="2" indent="-182880">
              <a:buSzPts val="2200"/>
            </a:pPr>
            <a:r>
              <a:rPr lang="en-US" b="1"/>
              <a:t>FN Forum</a:t>
            </a:r>
          </a:p>
          <a:p>
            <a:pPr marL="914400" lvl="2" indent="-182880">
              <a:buSzPts val="2200"/>
            </a:pPr>
            <a:r>
              <a:rPr lang="en-US" b="1" err="1"/>
              <a:t>PhiU</a:t>
            </a:r>
            <a:endParaRPr lang="en-US" b="1"/>
          </a:p>
          <a:p>
            <a:pPr marL="914400" lvl="2" indent="-182880">
              <a:buSzPts val="2200"/>
            </a:pPr>
            <a:r>
              <a:rPr lang="en-US" b="1"/>
              <a:t>ED Club</a:t>
            </a:r>
          </a:p>
          <a:p>
            <a:pPr marL="914400" lvl="2" indent="-182880">
              <a:buSzPts val="2200"/>
            </a:pPr>
            <a:r>
              <a:rPr lang="en-US" b="1"/>
              <a:t>Others?! (STEM, Cultural or personal interest) </a:t>
            </a:r>
            <a:endParaRPr sz="2400" b="1"/>
          </a:p>
          <a:p>
            <a:pPr marL="0" lvl="0" indent="0" algn="l" rtl="0">
              <a:lnSpc>
                <a:spcPct val="100000"/>
              </a:lnSpc>
              <a:spcBef>
                <a:spcPts val="900"/>
              </a:spcBef>
              <a:spcAft>
                <a:spcPts val="0"/>
              </a:spcAft>
              <a:buSzPts val="2400"/>
              <a:buNone/>
            </a:pPr>
            <a:r>
              <a:rPr lang="en-US" sz="2400"/>
              <a:t>CA Academy Local Districts</a:t>
            </a:r>
            <a:endParaRPr/>
          </a:p>
          <a:p>
            <a:pPr marL="731520" lvl="2" indent="-182879" algn="l" rtl="0">
              <a:lnSpc>
                <a:spcPct val="100000"/>
              </a:lnSpc>
              <a:spcBef>
                <a:spcPts val="500"/>
              </a:spcBef>
              <a:spcAft>
                <a:spcPts val="0"/>
              </a:spcAft>
              <a:buSzPts val="2000"/>
              <a:buChar char="◦"/>
            </a:pPr>
            <a:r>
              <a:rPr lang="en-US" sz="2000"/>
              <a:t>Inland District</a:t>
            </a:r>
            <a:endParaRPr/>
          </a:p>
          <a:p>
            <a:pPr marL="731520" lvl="2" indent="-182879" algn="l" rtl="0">
              <a:lnSpc>
                <a:spcPct val="100000"/>
              </a:lnSpc>
              <a:spcBef>
                <a:spcPts val="500"/>
              </a:spcBef>
              <a:spcAft>
                <a:spcPts val="0"/>
              </a:spcAft>
              <a:buSzPts val="2000"/>
              <a:buChar char="◦"/>
            </a:pPr>
            <a:r>
              <a:rPr lang="en-US" sz="2000"/>
              <a:t>LA Region </a:t>
            </a:r>
            <a:endParaRPr/>
          </a:p>
          <a:p>
            <a:pPr marL="731520" lvl="2" indent="-182879" algn="l" rtl="0">
              <a:lnSpc>
                <a:spcPct val="100000"/>
              </a:lnSpc>
              <a:spcBef>
                <a:spcPts val="500"/>
              </a:spcBef>
              <a:spcAft>
                <a:spcPts val="0"/>
              </a:spcAft>
              <a:buSzPts val="2000"/>
              <a:buChar char="◦"/>
            </a:pPr>
            <a:r>
              <a:rPr lang="en-US" sz="2000"/>
              <a:t>Orange County District</a:t>
            </a:r>
            <a:endParaRPr/>
          </a:p>
        </p:txBody>
      </p:sp>
      <p:pic>
        <p:nvPicPr>
          <p:cNvPr id="507" name="Google Shape;507;p31" descr="California Academy of Nutrition and Dietetics">
            <a:hlinkClick r:id="rId3"/>
          </p:cNvPr>
          <p:cNvPicPr preferRelativeResize="0"/>
          <p:nvPr/>
        </p:nvPicPr>
        <p:blipFill rotWithShape="1">
          <a:blip r:embed="rId4">
            <a:alphaModFix/>
          </a:blip>
          <a:srcRect/>
          <a:stretch/>
        </p:blipFill>
        <p:spPr>
          <a:xfrm>
            <a:off x="6437385" y="1967454"/>
            <a:ext cx="4470839" cy="853071"/>
          </a:xfrm>
          <a:prstGeom prst="rect">
            <a:avLst/>
          </a:prstGeom>
          <a:noFill/>
          <a:ln>
            <a:solidFill>
              <a:schemeClr val="tx1"/>
            </a:solidFill>
          </a:ln>
        </p:spPr>
      </p:pic>
      <p:pic>
        <p:nvPicPr>
          <p:cNvPr id="509" name="Google Shape;509;p31">
            <a:hlinkClick r:id="rId5"/>
          </p:cNvPr>
          <p:cNvPicPr preferRelativeResize="0"/>
          <p:nvPr/>
        </p:nvPicPr>
        <p:blipFill rotWithShape="1">
          <a:blip r:embed="rId6">
            <a:alphaModFix/>
          </a:blip>
          <a:srcRect/>
          <a:stretch/>
        </p:blipFill>
        <p:spPr>
          <a:xfrm>
            <a:off x="9486900" y="3193047"/>
            <a:ext cx="1638300" cy="1638300"/>
          </a:xfrm>
          <a:prstGeom prst="rect">
            <a:avLst/>
          </a:prstGeom>
          <a:noFill/>
          <a:ln>
            <a:noFill/>
          </a:ln>
        </p:spPr>
      </p:pic>
      <p:pic>
        <p:nvPicPr>
          <p:cNvPr id="510" name="Google Shape;510;p31">
            <a:hlinkClick r:id="rId7"/>
          </p:cNvPr>
          <p:cNvPicPr preferRelativeResize="0"/>
          <p:nvPr/>
        </p:nvPicPr>
        <p:blipFill rotWithShape="1">
          <a:blip r:embed="rId8">
            <a:alphaModFix/>
          </a:blip>
          <a:srcRect/>
          <a:stretch/>
        </p:blipFill>
        <p:spPr>
          <a:xfrm>
            <a:off x="6179896" y="3193047"/>
            <a:ext cx="1638300" cy="16383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1" name="Picture 10">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D5B0B43F-2CE7-4C6C-BABC-EE342B328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85459F07-63F9-48CF-B725-A873C4BC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TextBox 20">
            <a:extLst>
              <a:ext uri="{FF2B5EF4-FFF2-40B4-BE49-F238E27FC236}">
                <a16:creationId xmlns:a16="http://schemas.microsoft.com/office/drawing/2014/main" id="{14B83E1E-DAC1-4851-84FF-D6FE1649DE0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useBgFill="1">
        <p:nvSpPr>
          <p:cNvPr id="23" name="Rectangle 22">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29" name="Freeform: Shape 28">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1" name="Picture 30">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33" name="Rectangle 32">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Oval 38">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20E84-B66D-466B-B107-59690A449A9E}"/>
              </a:ext>
            </a:extLst>
          </p:cNvPr>
          <p:cNvSpPr>
            <a:spLocks noGrp="1"/>
          </p:cNvSpPr>
          <p:nvPr>
            <p:ph type="title"/>
          </p:nvPr>
        </p:nvSpPr>
        <p:spPr>
          <a:xfrm>
            <a:off x="2188901" y="808056"/>
            <a:ext cx="8381238" cy="1077229"/>
          </a:xfrm>
        </p:spPr>
        <p:txBody>
          <a:bodyPr vert="horz" lIns="91440" tIns="45720" rIns="91440" bIns="45720" rtlCol="0" anchor="t">
            <a:normAutofit/>
          </a:bodyPr>
          <a:lstStyle/>
          <a:p>
            <a:pPr algn="l"/>
            <a:r>
              <a:rPr lang="en-US" sz="4800"/>
              <a:t>DTR </a:t>
            </a:r>
          </a:p>
        </p:txBody>
      </p:sp>
      <p:sp>
        <p:nvSpPr>
          <p:cNvPr id="4" name="TextBox 3">
            <a:extLst>
              <a:ext uri="{FF2B5EF4-FFF2-40B4-BE49-F238E27FC236}">
                <a16:creationId xmlns:a16="http://schemas.microsoft.com/office/drawing/2014/main" id="{5F909350-F45C-4F28-B12F-3801C4BCDCD2}"/>
              </a:ext>
            </a:extLst>
          </p:cNvPr>
          <p:cNvSpPr txBox="1"/>
          <p:nvPr/>
        </p:nvSpPr>
        <p:spPr>
          <a:xfrm>
            <a:off x="2256639" y="1555677"/>
            <a:ext cx="8725492" cy="4494267"/>
          </a:xfrm>
          <a:prstGeom prst="rect">
            <a:avLst/>
          </a:prstGeom>
        </p:spPr>
        <p:txBody>
          <a:bodyPr vert="horz" lIns="91440" tIns="45720" rIns="91440" bIns="45720" rtlCol="0" anchor="t">
            <a:normAutofit fontScale="92500"/>
          </a:bodyPr>
          <a:lstStyle/>
          <a:p>
            <a:pPr marL="0" marR="0" defTabSz="914400">
              <a:lnSpc>
                <a:spcPct val="110000"/>
              </a:lnSpc>
              <a:spcBef>
                <a:spcPts val="0"/>
              </a:spcBef>
              <a:spcAft>
                <a:spcPts val="600"/>
              </a:spcAft>
              <a:buClr>
                <a:schemeClr val="accent6"/>
              </a:buClr>
              <a:buSzPct val="90000"/>
              <a:buFont typeface="Wingdings" panose="05000000000000000000" pitchFamily="2" charset="2"/>
              <a:buChar char="§"/>
            </a:pPr>
            <a:r>
              <a:rPr lang="en-US" sz="1400"/>
              <a:t>The steps for the DTR exam process are as follows:</a:t>
            </a:r>
          </a:p>
          <a:p>
            <a:pPr marL="0" marR="0" defTabSz="914400">
              <a:lnSpc>
                <a:spcPct val="110000"/>
              </a:lnSpc>
              <a:spcBef>
                <a:spcPts val="0"/>
              </a:spcBef>
              <a:spcAft>
                <a:spcPts val="600"/>
              </a:spcAft>
              <a:buClr>
                <a:schemeClr val="accent6"/>
              </a:buClr>
              <a:buSzPct val="90000"/>
              <a:buFont typeface="Wingdings" panose="05000000000000000000" pitchFamily="2" charset="2"/>
              <a:buChar char="§"/>
            </a:pPr>
            <a:r>
              <a:rPr lang="en-US" sz="1400"/>
              <a:t> </a:t>
            </a:r>
          </a:p>
          <a:p>
            <a:pPr marL="342900" marR="0" lvl="0" indent="-342900" defTabSz="914400">
              <a:lnSpc>
                <a:spcPct val="110000"/>
              </a:lnSpc>
              <a:spcBef>
                <a:spcPts val="0"/>
              </a:spcBef>
              <a:spcAft>
                <a:spcPts val="600"/>
              </a:spcAft>
              <a:buClr>
                <a:schemeClr val="accent6"/>
              </a:buClr>
              <a:buSzPct val="90000"/>
              <a:buFont typeface="Wingdings" panose="05000000000000000000" pitchFamily="2" charset="2"/>
              <a:buChar char="§"/>
            </a:pPr>
            <a:r>
              <a:rPr lang="en-US" sz="1400"/>
              <a:t>please order and have a set of sealed Official Transcripts mailed directly to me from the Cal Poly Registrar's Office to my address listed below. </a:t>
            </a:r>
            <a:r>
              <a:rPr lang="en-US" sz="1400" b="1"/>
              <a:t>OR </a:t>
            </a:r>
            <a:r>
              <a:rPr lang="en-US" sz="1400"/>
              <a:t> email an official copy to </a:t>
            </a:r>
            <a:r>
              <a:rPr lang="en-US" sz="1400">
                <a:hlinkClick r:id="rId5">
                  <a:extLst>
                    <a:ext uri="{A12FA001-AC4F-418D-AE19-62706E023703}">
                      <ahyp:hlinkClr xmlns:ahyp="http://schemas.microsoft.com/office/drawing/2018/hyperlinkcolor" val="tx"/>
                    </a:ext>
                  </a:extLst>
                </a:hlinkClick>
              </a:rPr>
              <a:t>dpd@cpp.edu</a:t>
            </a:r>
            <a:r>
              <a:rPr lang="en-US" sz="1400"/>
              <a:t>  </a:t>
            </a:r>
            <a:r>
              <a:rPr lang="en-US" sz="1400" b="1"/>
              <a:t>Note:  The date that your BS degree was conferred must appear at the top of the first page of the Official Transcripts.  </a:t>
            </a:r>
            <a:endParaRPr lang="en-US" sz="1400"/>
          </a:p>
          <a:p>
            <a:pPr marL="457200" marR="0" indent="228600" defTabSz="914400">
              <a:lnSpc>
                <a:spcPct val="110000"/>
              </a:lnSpc>
              <a:spcBef>
                <a:spcPts val="0"/>
              </a:spcBef>
              <a:spcAft>
                <a:spcPts val="600"/>
              </a:spcAft>
              <a:buClr>
                <a:schemeClr val="accent6"/>
              </a:buClr>
              <a:buSzPct val="90000"/>
              <a:buFont typeface="Wingdings" panose="05000000000000000000" pitchFamily="2" charset="2"/>
              <a:buChar char="§"/>
            </a:pPr>
            <a:r>
              <a:rPr lang="en-US" sz="1400"/>
              <a:t>Emily Kiresich, PhD, RD</a:t>
            </a:r>
          </a:p>
          <a:p>
            <a:pPr marL="685800" marR="0" defTabSz="914400">
              <a:lnSpc>
                <a:spcPct val="110000"/>
              </a:lnSpc>
              <a:spcBef>
                <a:spcPts val="0"/>
              </a:spcBef>
              <a:spcAft>
                <a:spcPts val="600"/>
              </a:spcAft>
              <a:buClr>
                <a:schemeClr val="accent6"/>
              </a:buClr>
              <a:buSzPct val="90000"/>
              <a:buFont typeface="Wingdings" panose="05000000000000000000" pitchFamily="2" charset="2"/>
              <a:buChar char="§"/>
            </a:pPr>
            <a:r>
              <a:rPr lang="en-US" sz="1400"/>
              <a:t>Director, Didactic Program in Dietetics </a:t>
            </a:r>
          </a:p>
          <a:p>
            <a:pPr marL="685800" marR="0" defTabSz="914400">
              <a:lnSpc>
                <a:spcPct val="110000"/>
              </a:lnSpc>
              <a:spcBef>
                <a:spcPts val="0"/>
              </a:spcBef>
              <a:spcAft>
                <a:spcPts val="600"/>
              </a:spcAft>
              <a:buClr>
                <a:schemeClr val="accent6"/>
              </a:buClr>
              <a:buSzPct val="90000"/>
              <a:buFont typeface="Wingdings" panose="05000000000000000000" pitchFamily="2" charset="2"/>
              <a:buChar char="§"/>
            </a:pPr>
            <a:r>
              <a:rPr lang="en-US" sz="1400"/>
              <a:t>Department of Nutrition and Food Science </a:t>
            </a:r>
          </a:p>
          <a:p>
            <a:pPr marL="685800" marR="0" defTabSz="914400">
              <a:lnSpc>
                <a:spcPct val="110000"/>
              </a:lnSpc>
              <a:spcBef>
                <a:spcPts val="0"/>
              </a:spcBef>
              <a:spcAft>
                <a:spcPts val="600"/>
              </a:spcAft>
              <a:buClr>
                <a:schemeClr val="accent6"/>
              </a:buClr>
              <a:buSzPct val="90000"/>
              <a:buFont typeface="Wingdings" panose="05000000000000000000" pitchFamily="2" charset="2"/>
              <a:buChar char="§"/>
            </a:pPr>
            <a:r>
              <a:rPr lang="en-US" sz="1400"/>
              <a:t>Don B. Huntley College of Agriculture </a:t>
            </a:r>
          </a:p>
          <a:p>
            <a:pPr marL="685800" marR="0" defTabSz="914400">
              <a:lnSpc>
                <a:spcPct val="110000"/>
              </a:lnSpc>
              <a:spcBef>
                <a:spcPts val="0"/>
              </a:spcBef>
              <a:spcAft>
                <a:spcPts val="600"/>
              </a:spcAft>
              <a:buClr>
                <a:schemeClr val="accent6"/>
              </a:buClr>
              <a:buSzPct val="90000"/>
              <a:buFont typeface="Wingdings" panose="05000000000000000000" pitchFamily="2" charset="2"/>
              <a:buChar char="§"/>
            </a:pPr>
            <a:r>
              <a:rPr lang="en-US" sz="1400"/>
              <a:t>California State Polytechnic University, Pomona</a:t>
            </a:r>
          </a:p>
          <a:p>
            <a:pPr marL="685800" marR="0" defTabSz="914400">
              <a:lnSpc>
                <a:spcPct val="110000"/>
              </a:lnSpc>
              <a:spcBef>
                <a:spcPts val="0"/>
              </a:spcBef>
              <a:spcAft>
                <a:spcPts val="600"/>
              </a:spcAft>
              <a:buClr>
                <a:schemeClr val="accent6"/>
              </a:buClr>
              <a:buSzPct val="90000"/>
              <a:buFont typeface="Wingdings" panose="05000000000000000000" pitchFamily="2" charset="2"/>
              <a:buChar char="§"/>
            </a:pPr>
            <a:r>
              <a:rPr lang="en-US" sz="1400"/>
              <a:t>3801 West Temple Avenue</a:t>
            </a:r>
          </a:p>
          <a:p>
            <a:pPr marL="685800" marR="0" defTabSz="914400">
              <a:lnSpc>
                <a:spcPct val="110000"/>
              </a:lnSpc>
              <a:spcBef>
                <a:spcPts val="0"/>
              </a:spcBef>
              <a:spcAft>
                <a:spcPts val="600"/>
              </a:spcAft>
              <a:buClr>
                <a:schemeClr val="accent6"/>
              </a:buClr>
              <a:buSzPct val="90000"/>
              <a:buFont typeface="Wingdings" panose="05000000000000000000" pitchFamily="2" charset="2"/>
              <a:buChar char="§"/>
            </a:pPr>
            <a:r>
              <a:rPr lang="en-US" sz="1400"/>
              <a:t>Pomona, CA 91768</a:t>
            </a:r>
          </a:p>
          <a:p>
            <a:pPr marL="342900" marR="0" lvl="0" indent="-342900" defTabSz="914400">
              <a:lnSpc>
                <a:spcPct val="110000"/>
              </a:lnSpc>
              <a:spcBef>
                <a:spcPts val="0"/>
              </a:spcBef>
              <a:spcAft>
                <a:spcPts val="600"/>
              </a:spcAft>
              <a:buClr>
                <a:schemeClr val="accent6"/>
              </a:buClr>
              <a:buSzPct val="90000"/>
              <a:buFont typeface="Wingdings" panose="05000000000000000000" pitchFamily="2" charset="2"/>
              <a:buChar char="§"/>
            </a:pPr>
            <a:r>
              <a:rPr lang="en-US" sz="1400"/>
              <a:t>Pay the  $25 </a:t>
            </a:r>
            <a:r>
              <a:rPr lang="en-US" sz="1400" err="1"/>
              <a:t>nonfundable</a:t>
            </a:r>
            <a:r>
              <a:rPr lang="en-US" sz="1400"/>
              <a:t> DTR exam processing fee via E-Market </a:t>
            </a:r>
            <a:r>
              <a:rPr lang="en-US" sz="1400" u="sng">
                <a:hlinkClick r:id="rId6">
                  <a:extLst>
                    <a:ext uri="{A12FA001-AC4F-418D-AE19-62706E023703}">
                      <ahyp:hlinkClr xmlns:ahyp="http://schemas.microsoft.com/office/drawing/2018/hyperlinkcolor" val="tx"/>
                    </a:ext>
                  </a:extLst>
                </a:hlinkClick>
              </a:rPr>
              <a:t>https://commerce.cashnet.com/Nutrition_Food</a:t>
            </a:r>
            <a:endParaRPr lang="en-US" sz="1400"/>
          </a:p>
          <a:p>
            <a:pPr defTabSz="914400">
              <a:lnSpc>
                <a:spcPct val="110000"/>
              </a:lnSpc>
              <a:spcAft>
                <a:spcPts val="600"/>
              </a:spcAft>
              <a:buClr>
                <a:schemeClr val="accent6"/>
              </a:buClr>
              <a:buSzPct val="90000"/>
              <a:buFont typeface="Wingdings" panose="05000000000000000000" pitchFamily="2" charset="2"/>
              <a:buChar char="§"/>
            </a:pPr>
            <a:r>
              <a:rPr lang="en-US" sz="1400"/>
              <a:t>Upon received the transcript and the payment, I will email you to schedule an appointment to complete the additional required paperwork via Zoom </a:t>
            </a:r>
          </a:p>
        </p:txBody>
      </p:sp>
    </p:spTree>
    <p:extLst>
      <p:ext uri="{BB962C8B-B14F-4D97-AF65-F5344CB8AC3E}">
        <p14:creationId xmlns:p14="http://schemas.microsoft.com/office/powerpoint/2010/main" val="1773301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DA9E8CC-6C73-43E6-AF09-B4B1083BC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6DFF5FD-BEF9-4B06-B7C2-58C5CFC92B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C9A18D1D-88E7-41EF-892F-C99BDEEE5E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113E1A2F-E5D7-4888-BA8C-1CDDC7CE2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25649A-4F9D-4D90-8F0A-433D7A1F6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C93519-6B29-1346-9FCB-0835B80531A4}"/>
              </a:ext>
            </a:extLst>
          </p:cNvPr>
          <p:cNvSpPr>
            <a:spLocks noGrp="1"/>
          </p:cNvSpPr>
          <p:nvPr>
            <p:ph type="ctrTitle"/>
          </p:nvPr>
        </p:nvSpPr>
        <p:spPr>
          <a:xfrm>
            <a:off x="1974254" y="4282897"/>
            <a:ext cx="8445357" cy="883524"/>
          </a:xfrm>
        </p:spPr>
        <p:txBody>
          <a:bodyPr>
            <a:normAutofit/>
          </a:bodyPr>
          <a:lstStyle/>
          <a:p>
            <a:pPr algn="ctr"/>
            <a:r>
              <a:rPr lang="en-US" sz="4800"/>
              <a:t>Thank you</a:t>
            </a:r>
          </a:p>
        </p:txBody>
      </p:sp>
      <p:sp>
        <p:nvSpPr>
          <p:cNvPr id="3" name="Subtitle 2">
            <a:extLst>
              <a:ext uri="{FF2B5EF4-FFF2-40B4-BE49-F238E27FC236}">
                <a16:creationId xmlns:a16="http://schemas.microsoft.com/office/drawing/2014/main" id="{D698B4E1-5F4F-8E4F-97D2-0176CBCC4A51}"/>
              </a:ext>
            </a:extLst>
          </p:cNvPr>
          <p:cNvSpPr>
            <a:spLocks noGrp="1"/>
          </p:cNvSpPr>
          <p:nvPr>
            <p:ph type="subTitle" idx="1"/>
          </p:nvPr>
        </p:nvSpPr>
        <p:spPr>
          <a:xfrm>
            <a:off x="2133536" y="5928673"/>
            <a:ext cx="8286075" cy="414413"/>
          </a:xfrm>
        </p:spPr>
        <p:txBody>
          <a:bodyPr>
            <a:noAutofit/>
          </a:bodyPr>
          <a:lstStyle/>
          <a:p>
            <a:pPr>
              <a:lnSpc>
                <a:spcPct val="110000"/>
              </a:lnSpc>
            </a:pPr>
            <a:r>
              <a:rPr lang="en-US" sz="2800"/>
              <a:t>Questions: </a:t>
            </a:r>
          </a:p>
          <a:p>
            <a:pPr>
              <a:lnSpc>
                <a:spcPct val="110000"/>
              </a:lnSpc>
            </a:pPr>
            <a:r>
              <a:rPr lang="en-US" sz="2800">
                <a:hlinkClick r:id="rId6"/>
              </a:rPr>
              <a:t>dpd@cpp.edu</a:t>
            </a:r>
            <a:r>
              <a:rPr lang="en-US" sz="2800"/>
              <a:t> </a:t>
            </a:r>
          </a:p>
        </p:txBody>
      </p:sp>
      <p:sp>
        <p:nvSpPr>
          <p:cNvPr id="20" name="Rectangle 19">
            <a:extLst>
              <a:ext uri="{FF2B5EF4-FFF2-40B4-BE49-F238E27FC236}">
                <a16:creationId xmlns:a16="http://schemas.microsoft.com/office/drawing/2014/main" id="{B6F31202-25B1-43E6-94C1-CDCAFFE33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vocados and peppers on a cutting board">
            <a:extLst>
              <a:ext uri="{FF2B5EF4-FFF2-40B4-BE49-F238E27FC236}">
                <a16:creationId xmlns:a16="http://schemas.microsoft.com/office/drawing/2014/main" id="{92C4C2DA-90B8-3144-9F35-4567B5280199}"/>
              </a:ext>
            </a:extLst>
          </p:cNvPr>
          <p:cNvPicPr>
            <a:picLocks noChangeAspect="1"/>
          </p:cNvPicPr>
          <p:nvPr/>
        </p:nvPicPr>
        <p:blipFill rotWithShape="1">
          <a:blip r:embed="rId7">
            <a:extLst>
              <a:ext uri="{28A0092B-C50C-407E-A947-70E740481C1C}">
                <a14:useLocalDpi xmlns:a14="http://schemas.microsoft.com/office/drawing/2010/main" val="0"/>
              </a:ext>
            </a:extLst>
          </a:blip>
          <a:srcRect t="10367" r="-1" b="20600"/>
          <a:stretch/>
        </p:blipFill>
        <p:spPr>
          <a:xfrm>
            <a:off x="1005401" y="-1"/>
            <a:ext cx="10380133" cy="4030679"/>
          </a:xfrm>
          <a:prstGeom prst="rect">
            <a:avLst/>
          </a:prstGeom>
          <a:ln>
            <a:solidFill>
              <a:schemeClr val="accent6"/>
            </a:solidFill>
          </a:ln>
        </p:spPr>
      </p:pic>
      <p:sp>
        <p:nvSpPr>
          <p:cNvPr id="22" name="Rectangle 21">
            <a:extLst>
              <a:ext uri="{FF2B5EF4-FFF2-40B4-BE49-F238E27FC236}">
                <a16:creationId xmlns:a16="http://schemas.microsoft.com/office/drawing/2014/main" id="{588507C5-B772-411D-B50E-0C075AD25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55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21"/>
        <p:cNvGrpSpPr/>
        <p:nvPr/>
      </p:nvGrpSpPr>
      <p:grpSpPr>
        <a:xfrm>
          <a:off x="0" y="0"/>
          <a:ext cx="0" cy="0"/>
          <a:chOff x="0" y="0"/>
          <a:chExt cx="0" cy="0"/>
        </a:xfrm>
      </p:grpSpPr>
      <p:sp>
        <p:nvSpPr>
          <p:cNvPr id="528" name="Rectangle 52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Rectangle 52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2" name="Oval 53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4" name="Picture 53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522" name="Google Shape;522;gfa98f8a183_0_7"/>
          <p:cNvSpPr txBox="1">
            <a:spLocks noGrp="1"/>
          </p:cNvSpPr>
          <p:nvPr>
            <p:ph type="title"/>
          </p:nvPr>
        </p:nvSpPr>
        <p:spPr>
          <a:xfrm>
            <a:off x="2611808" y="1022548"/>
            <a:ext cx="7958331" cy="1308063"/>
          </a:xfrm>
          <a:prstGeom prst="rect">
            <a:avLst/>
          </a:prstGeom>
        </p:spPr>
        <p:txBody>
          <a:bodyPr spcFirstLastPara="1" lIns="91425" tIns="45700" rIns="91425" bIns="45700" anchor="b" anchorCtr="0">
            <a:normAutofit/>
          </a:bodyPr>
          <a:lstStyle/>
          <a:p>
            <a:pPr marL="0" lvl="0" indent="0" algn="l" rtl="0">
              <a:spcBef>
                <a:spcPts val="0"/>
              </a:spcBef>
              <a:spcAft>
                <a:spcPts val="0"/>
              </a:spcAft>
              <a:buNone/>
            </a:pPr>
            <a:r>
              <a:rPr lang="en-US" sz="4400">
                <a:solidFill>
                  <a:srgbClr val="1F2D29"/>
                </a:solidFill>
              </a:rPr>
              <a:t>Resources</a:t>
            </a:r>
          </a:p>
        </p:txBody>
      </p:sp>
      <p:sp>
        <p:nvSpPr>
          <p:cNvPr id="523" name="Google Shape;523;gfa98f8a183_0_7"/>
          <p:cNvSpPr txBox="1">
            <a:spLocks noGrp="1"/>
          </p:cNvSpPr>
          <p:nvPr>
            <p:ph type="body" idx="1"/>
          </p:nvPr>
        </p:nvSpPr>
        <p:spPr>
          <a:xfrm>
            <a:off x="2302933" y="2641604"/>
            <a:ext cx="7621606" cy="3443107"/>
          </a:xfrm>
          <a:prstGeom prst="rect">
            <a:avLst/>
          </a:prstGeom>
        </p:spPr>
        <p:txBody>
          <a:bodyPr spcFirstLastPara="1" lIns="91425" tIns="45700" rIns="91425" bIns="45700" anchor="t" anchorCtr="0">
            <a:normAutofit/>
          </a:bodyPr>
          <a:lstStyle/>
          <a:p>
            <a:pPr marL="457200" lvl="0" indent="-342900" rtl="0">
              <a:lnSpc>
                <a:spcPct val="110000"/>
              </a:lnSpc>
              <a:spcBef>
                <a:spcPts val="900"/>
              </a:spcBef>
              <a:spcAft>
                <a:spcPts val="0"/>
              </a:spcAft>
              <a:buSzPts val="1800"/>
              <a:buAutoNum type="arabicPeriod"/>
            </a:pPr>
            <a:r>
              <a:rPr lang="en-US" sz="1500">
                <a:solidFill>
                  <a:srgbClr val="1F2D29"/>
                </a:solidFill>
              </a:rPr>
              <a:t>Where to search for internships</a:t>
            </a:r>
          </a:p>
          <a:p>
            <a:pPr marL="914400" lvl="1" indent="-342900" rtl="0">
              <a:lnSpc>
                <a:spcPct val="110000"/>
              </a:lnSpc>
              <a:spcBef>
                <a:spcPts val="500"/>
              </a:spcBef>
              <a:spcAft>
                <a:spcPts val="0"/>
              </a:spcAft>
              <a:buSzPts val="1800"/>
              <a:buAutoNum type="arabicPeriod"/>
            </a:pPr>
            <a:r>
              <a:rPr lang="en-US" sz="1500" u="sng">
                <a:solidFill>
                  <a:srgbClr val="1F2D29"/>
                </a:solidFill>
                <a:hlinkClick r:id="rId4"/>
              </a:rPr>
              <a:t>https://www.eatrightpro.org/acend/accredited-programs/accredited-programs-directory</a:t>
            </a:r>
            <a:endParaRPr lang="en-US" sz="1500">
              <a:solidFill>
                <a:srgbClr val="1F2D29"/>
              </a:solidFill>
            </a:endParaRPr>
          </a:p>
          <a:p>
            <a:pPr marL="914400" lvl="1" indent="-342900" rtl="0">
              <a:lnSpc>
                <a:spcPct val="110000"/>
              </a:lnSpc>
              <a:spcBef>
                <a:spcPts val="500"/>
              </a:spcBef>
              <a:spcAft>
                <a:spcPts val="0"/>
              </a:spcAft>
              <a:buSzPts val="1800"/>
              <a:buAutoNum type="arabicPeriod"/>
            </a:pPr>
            <a:r>
              <a:rPr lang="en-US" sz="1500">
                <a:solidFill>
                  <a:srgbClr val="1F2D29"/>
                </a:solidFill>
              </a:rPr>
              <a:t>Applicant Guide to Supervised Practice (AGSP) – in Dietetics Canvas page or email dpd@cpp.edu</a:t>
            </a:r>
          </a:p>
          <a:p>
            <a:pPr marL="457200" lvl="0" indent="-342900" rtl="0">
              <a:lnSpc>
                <a:spcPct val="110000"/>
              </a:lnSpc>
              <a:spcBef>
                <a:spcPts val="900"/>
              </a:spcBef>
              <a:spcAft>
                <a:spcPts val="0"/>
              </a:spcAft>
              <a:buSzPts val="1800"/>
              <a:buAutoNum type="arabicPeriod"/>
            </a:pPr>
            <a:r>
              <a:rPr lang="en-US" sz="1500">
                <a:solidFill>
                  <a:srgbClr val="1F2D29"/>
                </a:solidFill>
              </a:rPr>
              <a:t>DICAS overview (</a:t>
            </a:r>
            <a:r>
              <a:rPr lang="en-US" sz="1500" u="sng">
                <a:solidFill>
                  <a:srgbClr val="1F2D29"/>
                </a:solidFill>
                <a:hlinkClick r:id="rId5"/>
              </a:rPr>
              <a:t>https://www.eatrightpro.org/acend/students-and-advancing-education/dietetic-internship-match-students/video-for-dietetic-internship-centralized-application-service</a:t>
            </a:r>
            <a:r>
              <a:rPr lang="en-US" sz="1500">
                <a:solidFill>
                  <a:srgbClr val="1F2D29"/>
                </a:solidFill>
              </a:rPr>
              <a:t>)</a:t>
            </a:r>
          </a:p>
          <a:p>
            <a:pPr marL="457200" lvl="0" indent="-342900" rtl="0">
              <a:lnSpc>
                <a:spcPct val="110000"/>
              </a:lnSpc>
              <a:spcBef>
                <a:spcPts val="900"/>
              </a:spcBef>
              <a:spcAft>
                <a:spcPts val="0"/>
              </a:spcAft>
              <a:buSzPts val="1800"/>
              <a:buAutoNum type="arabicPeriod"/>
            </a:pPr>
            <a:r>
              <a:rPr lang="en-US" sz="1500">
                <a:solidFill>
                  <a:srgbClr val="1F2D29"/>
                </a:solidFill>
              </a:rPr>
              <a:t> – VIDEO from ACEND website      </a:t>
            </a:r>
            <a:r>
              <a:rPr lang="en-US" sz="1500" u="sng">
                <a:solidFill>
                  <a:srgbClr val="1F2D29"/>
                </a:solidFill>
                <a:hlinkClick r:id="rId6"/>
              </a:rPr>
              <a:t>https://www.eatrightpro.org/-/media/eatrightpro-files/acend/program-directors/april-2022-computer-matching-calendar.pdf?la=en&amp;hash=077BC181B6090D4F355C9F0FEAF0E478827D5963</a:t>
            </a:r>
            <a:endParaRPr lang="en-US" sz="1500" u="sng">
              <a:solidFill>
                <a:srgbClr val="1F2D29"/>
              </a:solidFill>
              <a:highlight>
                <a:srgbClr val="FFFFFF"/>
              </a:highlight>
              <a:latin typeface="Calibri"/>
              <a:ea typeface="Calibri"/>
              <a:cs typeface="Calibri"/>
              <a:sym typeface="Calibri"/>
            </a:endParaRPr>
          </a:p>
          <a:p>
            <a:pPr marL="0" lvl="0" indent="0" rtl="0">
              <a:lnSpc>
                <a:spcPct val="110000"/>
              </a:lnSpc>
              <a:spcBef>
                <a:spcPts val="900"/>
              </a:spcBef>
              <a:spcAft>
                <a:spcPts val="0"/>
              </a:spcAft>
              <a:buNone/>
            </a:pPr>
            <a:endParaRPr lang="en-US" sz="1500">
              <a:solidFill>
                <a:srgbClr val="1F2D29"/>
              </a:solidFill>
            </a:endParaRPr>
          </a:p>
        </p:txBody>
      </p:sp>
    </p:spTree>
    <p:extLst>
      <p:ext uri="{BB962C8B-B14F-4D97-AF65-F5344CB8AC3E}">
        <p14:creationId xmlns:p14="http://schemas.microsoft.com/office/powerpoint/2010/main" val="4272120003"/>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28"/>
        <p:cNvGrpSpPr/>
        <p:nvPr/>
      </p:nvGrpSpPr>
      <p:grpSpPr>
        <a:xfrm>
          <a:off x="0" y="0"/>
          <a:ext cx="0" cy="0"/>
          <a:chOff x="0" y="0"/>
          <a:chExt cx="0" cy="0"/>
        </a:xfrm>
      </p:grpSpPr>
      <p:sp>
        <p:nvSpPr>
          <p:cNvPr id="535" name="Rectangle 534">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Rectangle 536">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Oval 538">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1" name="Picture 540">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529" name="Google Shape;529;gfa98f8a183_0_28"/>
          <p:cNvSpPr txBox="1">
            <a:spLocks noGrp="1"/>
          </p:cNvSpPr>
          <p:nvPr>
            <p:ph type="title"/>
          </p:nvPr>
        </p:nvSpPr>
        <p:spPr>
          <a:xfrm>
            <a:off x="2611808" y="1022548"/>
            <a:ext cx="7958331" cy="1308063"/>
          </a:xfrm>
          <a:prstGeom prst="rect">
            <a:avLst/>
          </a:prstGeom>
        </p:spPr>
        <p:txBody>
          <a:bodyPr spcFirstLastPara="1" lIns="91425" tIns="45700" rIns="91425" bIns="45700" anchor="b" anchorCtr="0">
            <a:normAutofit/>
          </a:bodyPr>
          <a:lstStyle/>
          <a:p>
            <a:pPr marL="0" lvl="0" indent="0" algn="l" rtl="0">
              <a:spcBef>
                <a:spcPts val="0"/>
              </a:spcBef>
              <a:spcAft>
                <a:spcPts val="0"/>
              </a:spcAft>
              <a:buNone/>
            </a:pPr>
            <a:r>
              <a:rPr lang="en-US" sz="4400">
                <a:solidFill>
                  <a:srgbClr val="1F2D29"/>
                </a:solidFill>
              </a:rPr>
              <a:t>More Resources</a:t>
            </a:r>
          </a:p>
        </p:txBody>
      </p:sp>
      <p:sp>
        <p:nvSpPr>
          <p:cNvPr id="530" name="Google Shape;530;gfa98f8a183_0_28"/>
          <p:cNvSpPr txBox="1">
            <a:spLocks noGrp="1"/>
          </p:cNvSpPr>
          <p:nvPr>
            <p:ph type="body" idx="1"/>
          </p:nvPr>
        </p:nvSpPr>
        <p:spPr>
          <a:xfrm>
            <a:off x="2302933" y="2641604"/>
            <a:ext cx="7621606" cy="3443107"/>
          </a:xfrm>
          <a:prstGeom prst="rect">
            <a:avLst/>
          </a:prstGeom>
        </p:spPr>
        <p:txBody>
          <a:bodyPr spcFirstLastPara="1" lIns="91425" tIns="45700" rIns="91425" bIns="45700" anchor="t" anchorCtr="0">
            <a:normAutofit/>
          </a:bodyPr>
          <a:lstStyle/>
          <a:p>
            <a:pPr marL="0" lvl="0" indent="0" rtl="0">
              <a:lnSpc>
                <a:spcPct val="110000"/>
              </a:lnSpc>
              <a:spcBef>
                <a:spcPts val="900"/>
              </a:spcBef>
              <a:spcAft>
                <a:spcPts val="0"/>
              </a:spcAft>
              <a:buNone/>
            </a:pPr>
            <a:r>
              <a:rPr lang="en-US" sz="1200">
                <a:solidFill>
                  <a:srgbClr val="1F2D29"/>
                </a:solidFill>
              </a:rPr>
              <a:t>Personal Statement tips (for this and the one below we can provide some links/resources like those available at CPP)</a:t>
            </a:r>
          </a:p>
          <a:p>
            <a:pPr marL="0" lvl="0" indent="0" rtl="0">
              <a:lnSpc>
                <a:spcPct val="110000"/>
              </a:lnSpc>
              <a:spcBef>
                <a:spcPts val="900"/>
              </a:spcBef>
              <a:spcAft>
                <a:spcPts val="0"/>
              </a:spcAft>
              <a:buClr>
                <a:schemeClr val="dk1"/>
              </a:buClr>
              <a:buSzPct val="61111"/>
              <a:buFont typeface="Arial"/>
              <a:buNone/>
            </a:pPr>
            <a:r>
              <a:rPr lang="en-US" sz="1200">
                <a:solidFill>
                  <a:srgbClr val="1F2D29"/>
                </a:solidFill>
              </a:rPr>
              <a:t>How can you 1) answer the questions/prompts while 2) highlighting some of your best assets and 3) explain any issues with your application (if needed) – such as some low grades, gap in work/school, etc, and 4) what’s memorable and unique about you.</a:t>
            </a:r>
          </a:p>
          <a:p>
            <a:pPr marL="0" lvl="0" indent="0" rtl="0">
              <a:lnSpc>
                <a:spcPct val="110000"/>
              </a:lnSpc>
              <a:spcBef>
                <a:spcPts val="900"/>
              </a:spcBef>
              <a:spcAft>
                <a:spcPts val="0"/>
              </a:spcAft>
              <a:buClr>
                <a:schemeClr val="dk1"/>
              </a:buClr>
              <a:buSzPct val="61111"/>
              <a:buFont typeface="Arial"/>
              <a:buNone/>
            </a:pPr>
            <a:r>
              <a:rPr lang="en-US" sz="1200" u="sng">
                <a:solidFill>
                  <a:srgbClr val="1F2D29"/>
                </a:solidFill>
                <a:hlinkClick r:id="rId4"/>
              </a:rPr>
              <a:t>https://www.allaccessdietetics.com/dietetic-internship-personal-statement-checklist/</a:t>
            </a:r>
            <a:endParaRPr lang="en-US" sz="1200">
              <a:solidFill>
                <a:srgbClr val="1F2D29"/>
              </a:solidFill>
            </a:endParaRPr>
          </a:p>
          <a:p>
            <a:pPr marL="0" lvl="0" indent="0" rtl="0">
              <a:lnSpc>
                <a:spcPct val="110000"/>
              </a:lnSpc>
              <a:spcBef>
                <a:spcPts val="900"/>
              </a:spcBef>
              <a:spcAft>
                <a:spcPts val="0"/>
              </a:spcAft>
              <a:buClr>
                <a:schemeClr val="dk1"/>
              </a:buClr>
              <a:buSzPct val="61111"/>
              <a:buFont typeface="Arial"/>
              <a:buNone/>
            </a:pPr>
            <a:r>
              <a:rPr lang="en-US" sz="1200" u="sng">
                <a:solidFill>
                  <a:srgbClr val="1F2D29"/>
                </a:solidFill>
                <a:hlinkClick r:id="rId5"/>
              </a:rPr>
              <a:t>https://www.nutritionjobs.com/how-to-write-a-winning-dietetic-internship-personal-statement</a:t>
            </a:r>
            <a:endParaRPr lang="en-US" sz="1200">
              <a:solidFill>
                <a:srgbClr val="1F2D29"/>
              </a:solidFill>
            </a:endParaRPr>
          </a:p>
          <a:p>
            <a:pPr marL="0" lvl="0" indent="0" rtl="0">
              <a:lnSpc>
                <a:spcPct val="110000"/>
              </a:lnSpc>
              <a:spcBef>
                <a:spcPts val="900"/>
              </a:spcBef>
              <a:spcAft>
                <a:spcPts val="0"/>
              </a:spcAft>
              <a:buNone/>
            </a:pPr>
            <a:r>
              <a:rPr lang="en-US" sz="1200">
                <a:solidFill>
                  <a:srgbClr val="1F2D29"/>
                </a:solidFill>
              </a:rPr>
              <a:t>Resume Tips (</a:t>
            </a:r>
            <a:r>
              <a:rPr lang="en-US" sz="1200" u="sng">
                <a:solidFill>
                  <a:srgbClr val="1F2D29"/>
                </a:solidFill>
                <a:hlinkClick r:id="rId6"/>
              </a:rPr>
              <a:t>https://www.cpp.edu/career/student/job-search/resumes-and-cover-letters.shtml</a:t>
            </a:r>
            <a:r>
              <a:rPr lang="en-US" sz="1200">
                <a:solidFill>
                  <a:srgbClr val="1F2D29"/>
                </a:solidFill>
              </a:rPr>
              <a:t>)</a:t>
            </a:r>
          </a:p>
          <a:p>
            <a:pPr marL="0" lvl="0" indent="0" rtl="0">
              <a:lnSpc>
                <a:spcPct val="110000"/>
              </a:lnSpc>
              <a:spcBef>
                <a:spcPts val="900"/>
              </a:spcBef>
              <a:spcAft>
                <a:spcPts val="0"/>
              </a:spcAft>
              <a:buNone/>
            </a:pPr>
            <a:r>
              <a:rPr lang="en-US" sz="1200">
                <a:solidFill>
                  <a:srgbClr val="1F2D29"/>
                </a:solidFill>
              </a:rPr>
              <a:t>DnD Digital  </a:t>
            </a:r>
          </a:p>
          <a:p>
            <a:pPr marL="0" lvl="0" indent="0" rtl="0">
              <a:lnSpc>
                <a:spcPct val="110000"/>
              </a:lnSpc>
              <a:spcBef>
                <a:spcPts val="900"/>
              </a:spcBef>
              <a:spcAft>
                <a:spcPts val="0"/>
              </a:spcAft>
              <a:buNone/>
            </a:pPr>
            <a:r>
              <a:rPr lang="en-US" sz="1200">
                <a:solidFill>
                  <a:srgbClr val="1F2D29"/>
                </a:solidFill>
              </a:rPr>
              <a:t>(</a:t>
            </a:r>
            <a:r>
              <a:rPr lang="en-US" sz="1200" u="sng">
                <a:solidFill>
                  <a:srgbClr val="1F2D29"/>
                </a:solidFill>
                <a:hlinkClick r:id="rId7"/>
              </a:rPr>
              <a:t>https://www.eatrightpro.org/acend/students-and-advancing-education/dietetic-internship-match-students/dnd-instructional-video-applicants</a:t>
            </a:r>
            <a:r>
              <a:rPr lang="en-US" sz="1200">
                <a:solidFill>
                  <a:srgbClr val="1F2D29"/>
                </a:solidFill>
              </a:rPr>
              <a:t>) – VIDEO from Academy</a:t>
            </a:r>
          </a:p>
        </p:txBody>
      </p:sp>
    </p:spTree>
    <p:extLst>
      <p:ext uri="{BB962C8B-B14F-4D97-AF65-F5344CB8AC3E}">
        <p14:creationId xmlns:p14="http://schemas.microsoft.com/office/powerpoint/2010/main" val="305301012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0"/>
        <p:cNvGrpSpPr/>
        <p:nvPr/>
      </p:nvGrpSpPr>
      <p:grpSpPr>
        <a:xfrm>
          <a:off x="0" y="0"/>
          <a:ext cx="0" cy="0"/>
          <a:chOff x="0" y="0"/>
          <a:chExt cx="0" cy="0"/>
        </a:xfrm>
      </p:grpSpPr>
      <p:pic>
        <p:nvPicPr>
          <p:cNvPr id="288" name="Picture 287">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useBgFill="1">
        <p:nvSpPr>
          <p:cNvPr id="290" name="Rectangle 289">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2" name="Picture 291">
            <a:extLst>
              <a:ext uri="{FF2B5EF4-FFF2-40B4-BE49-F238E27FC236}">
                <a16:creationId xmlns:a16="http://schemas.microsoft.com/office/drawing/2014/main" id="{9FCFF961-4E84-4FD1-859C-B7F410031C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793" y="0"/>
            <a:ext cx="4632503" cy="6858000"/>
          </a:xfrm>
          <a:prstGeom prst="rect">
            <a:avLst/>
          </a:prstGeom>
        </p:spPr>
      </p:pic>
      <p:sp>
        <p:nvSpPr>
          <p:cNvPr id="271" name="Google Shape;271;p6"/>
          <p:cNvSpPr txBox="1">
            <a:spLocks noGrp="1"/>
          </p:cNvSpPr>
          <p:nvPr>
            <p:ph type="title"/>
          </p:nvPr>
        </p:nvSpPr>
        <p:spPr>
          <a:xfrm>
            <a:off x="1389300" y="1201723"/>
            <a:ext cx="2888120" cy="4454554"/>
          </a:xfrm>
          <a:prstGeom prst="rect">
            <a:avLst/>
          </a:prstGeom>
        </p:spPr>
        <p:txBody>
          <a:bodyPr spcFirstLastPara="1" lIns="91425" tIns="45700" rIns="91425" bIns="45700" anchor="ctr" anchorCtr="0">
            <a:normAutofit/>
          </a:bodyPr>
          <a:lstStyle/>
          <a:p>
            <a:pPr marL="0" lvl="0" indent="0" rtl="0">
              <a:spcBef>
                <a:spcPts val="0"/>
              </a:spcBef>
              <a:spcAft>
                <a:spcPts val="0"/>
              </a:spcAft>
              <a:buClr>
                <a:srgbClr val="262626"/>
              </a:buClr>
              <a:buSzPts val="4800"/>
              <a:buFont typeface="Century Gothic"/>
              <a:buNone/>
            </a:pPr>
            <a:r>
              <a:rPr lang="en-US" sz="3600"/>
              <a:t>Coordinated or Combined</a:t>
            </a:r>
          </a:p>
        </p:txBody>
      </p:sp>
      <p:sp>
        <p:nvSpPr>
          <p:cNvPr id="294" name="Rectangle 293">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6" name="Rectangle 295">
            <a:extLst>
              <a:ext uri="{FF2B5EF4-FFF2-40B4-BE49-F238E27FC236}">
                <a16:creationId xmlns:a16="http://schemas.microsoft.com/office/drawing/2014/main" id="{DF737BB4-6553-47A8-893F-178A10C6B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2" name="Google Shape;272;p6"/>
          <p:cNvSpPr txBox="1">
            <a:spLocks noGrp="1"/>
          </p:cNvSpPr>
          <p:nvPr>
            <p:ph type="body" idx="1"/>
          </p:nvPr>
        </p:nvSpPr>
        <p:spPr>
          <a:xfrm>
            <a:off x="5329969" y="647750"/>
            <a:ext cx="5850936" cy="5571066"/>
          </a:xfrm>
          <a:prstGeom prst="rect">
            <a:avLst/>
          </a:prstGeom>
        </p:spPr>
        <p:txBody>
          <a:bodyPr spcFirstLastPara="1" lIns="91425" tIns="45700" rIns="91425" bIns="45700" anchor="ctr" anchorCtr="0">
            <a:normAutofit/>
          </a:bodyPr>
          <a:lstStyle/>
          <a:p>
            <a:pPr marL="182880" lvl="0" indent="-182880" rtl="0">
              <a:spcBef>
                <a:spcPts val="0"/>
              </a:spcBef>
              <a:spcAft>
                <a:spcPts val="0"/>
              </a:spcAft>
              <a:buSzPts val="2400"/>
              <a:buChar char="◦"/>
            </a:pPr>
            <a:r>
              <a:rPr lang="en-US" sz="1800"/>
              <a:t>Acceptance into the program guarantees you supervised practice</a:t>
            </a:r>
          </a:p>
          <a:p>
            <a:pPr marL="640080" lvl="1" indent="-182880">
              <a:spcBef>
                <a:spcPts val="0"/>
              </a:spcBef>
              <a:buSzPts val="2400"/>
            </a:pPr>
            <a:r>
              <a:rPr lang="en-US"/>
              <a:t>Check requirements, typically apply SEPARATELY to each part: (1) the graduate degree and (2) the DI (DICAS) </a:t>
            </a:r>
          </a:p>
          <a:p>
            <a:pPr marL="640080" lvl="1" indent="-182880">
              <a:spcBef>
                <a:spcPts val="0"/>
              </a:spcBef>
              <a:buSzPts val="2400"/>
            </a:pPr>
            <a:r>
              <a:rPr lang="en-US"/>
              <a:t>Must meet entry requirements for </a:t>
            </a:r>
            <a:r>
              <a:rPr lang="en-US" b="1"/>
              <a:t>both </a:t>
            </a:r>
          </a:p>
          <a:p>
            <a:pPr marL="182880" lvl="0" indent="-182880" rtl="0">
              <a:spcBef>
                <a:spcPts val="900"/>
              </a:spcBef>
              <a:spcAft>
                <a:spcPts val="0"/>
              </a:spcAft>
              <a:buSzPts val="2400"/>
              <a:buChar char="◦"/>
            </a:pPr>
            <a:r>
              <a:rPr lang="en-US" sz="1800">
                <a:highlight>
                  <a:srgbClr val="FFFF00"/>
                </a:highlight>
              </a:rPr>
              <a:t>Program also provides a degree </a:t>
            </a:r>
          </a:p>
          <a:p>
            <a:pPr marL="457200" lvl="1" indent="-182880" rtl="0">
              <a:spcBef>
                <a:spcPts val="500"/>
              </a:spcBef>
              <a:spcAft>
                <a:spcPts val="0"/>
              </a:spcAft>
              <a:buSzPts val="2000"/>
              <a:buChar char="◦"/>
            </a:pPr>
            <a:r>
              <a:rPr lang="en-US">
                <a:highlight>
                  <a:srgbClr val="FFFF00"/>
                </a:highlight>
              </a:rPr>
              <a:t>Loma Linda University (BS, MS, MPH) – NO DICAS </a:t>
            </a:r>
          </a:p>
          <a:p>
            <a:pPr marL="457200" lvl="1" indent="-182880" rtl="0">
              <a:spcBef>
                <a:spcPts val="500"/>
              </a:spcBef>
              <a:spcAft>
                <a:spcPts val="0"/>
              </a:spcAft>
              <a:buSzPts val="2000"/>
              <a:buChar char="◦"/>
            </a:pPr>
            <a:r>
              <a:rPr lang="en-US">
                <a:highlight>
                  <a:srgbClr val="FFFF00"/>
                </a:highlight>
              </a:rPr>
              <a:t>USC Leonard Davis School of Gerontology (MS)</a:t>
            </a:r>
          </a:p>
          <a:p>
            <a:pPr marL="457200" lvl="1" indent="-182880" rtl="0">
              <a:spcBef>
                <a:spcPts val="500"/>
              </a:spcBef>
              <a:spcAft>
                <a:spcPts val="0"/>
              </a:spcAft>
              <a:buSzPts val="2000"/>
              <a:buChar char="◦"/>
            </a:pPr>
            <a:r>
              <a:rPr lang="en-US">
                <a:highlight>
                  <a:srgbClr val="FFFF00"/>
                </a:highlight>
              </a:rPr>
              <a:t>Fresno State – MS </a:t>
            </a:r>
          </a:p>
          <a:p>
            <a:pPr marL="457200" lvl="1" indent="-182880" rtl="0">
              <a:spcBef>
                <a:spcPts val="500"/>
              </a:spcBef>
              <a:spcAft>
                <a:spcPts val="0"/>
              </a:spcAft>
              <a:buSzPts val="2000"/>
              <a:buChar char="◦"/>
            </a:pPr>
            <a:r>
              <a:rPr lang="en-US" strike="sngStrike">
                <a:highlight>
                  <a:srgbClr val="FFFF00"/>
                </a:highlight>
              </a:rPr>
              <a:t>Long Beach State - MS</a:t>
            </a:r>
          </a:p>
          <a:p>
            <a:pPr marL="457200" lvl="1" indent="-182880" rtl="0">
              <a:spcBef>
                <a:spcPts val="500"/>
              </a:spcBef>
              <a:spcAft>
                <a:spcPts val="0"/>
              </a:spcAft>
              <a:buSzPts val="2000"/>
              <a:buChar char="◦"/>
            </a:pPr>
            <a:r>
              <a:rPr lang="en-US">
                <a:highlight>
                  <a:srgbClr val="FFFF00"/>
                </a:highlight>
              </a:rPr>
              <a:t>VA Greater Los Angeles – option (MPH, MS) </a:t>
            </a:r>
          </a:p>
          <a:p>
            <a:pPr marL="457200" lvl="1" indent="-182880" rtl="0">
              <a:spcBef>
                <a:spcPts val="500"/>
              </a:spcBef>
              <a:spcAft>
                <a:spcPts val="0"/>
              </a:spcAft>
              <a:buSzPts val="2000"/>
              <a:buChar char="◦"/>
            </a:pPr>
            <a:r>
              <a:rPr lang="en-US">
                <a:highlight>
                  <a:srgbClr val="FFFF00"/>
                </a:highlight>
              </a:rPr>
              <a:t>CSU Northridge - MS</a:t>
            </a:r>
          </a:p>
          <a:p>
            <a:pPr marL="457200" lvl="1" indent="-182880" rtl="0">
              <a:spcBef>
                <a:spcPts val="500"/>
              </a:spcBef>
              <a:spcAft>
                <a:spcPts val="0"/>
              </a:spcAft>
              <a:buSzPts val="2000"/>
              <a:buChar char="◦"/>
            </a:pPr>
            <a:endParaRPr lang="en-US"/>
          </a:p>
          <a:p>
            <a:pPr marL="0" lvl="0" indent="0" rtl="0">
              <a:spcBef>
                <a:spcPts val="900"/>
              </a:spcBef>
              <a:spcAft>
                <a:spcPts val="0"/>
              </a:spcAft>
              <a:buSzPts val="1800"/>
              <a:buNone/>
            </a:pPr>
            <a:endParaRPr lang="en-US" sz="1800"/>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0"/>
        <p:cNvGrpSpPr/>
        <p:nvPr/>
      </p:nvGrpSpPr>
      <p:grpSpPr>
        <a:xfrm>
          <a:off x="0" y="0"/>
          <a:ext cx="0" cy="0"/>
          <a:chOff x="0" y="0"/>
          <a:chExt cx="0" cy="0"/>
        </a:xfrm>
      </p:grpSpPr>
      <p:pic>
        <p:nvPicPr>
          <p:cNvPr id="288" name="Picture 287">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useBgFill="1">
        <p:nvSpPr>
          <p:cNvPr id="290" name="Rectangle 289">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2" name="Picture 291">
            <a:extLst>
              <a:ext uri="{FF2B5EF4-FFF2-40B4-BE49-F238E27FC236}">
                <a16:creationId xmlns:a16="http://schemas.microsoft.com/office/drawing/2014/main" id="{9FCFF961-4E84-4FD1-859C-B7F410031C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793" y="0"/>
            <a:ext cx="4632503" cy="6858000"/>
          </a:xfrm>
          <a:prstGeom prst="rect">
            <a:avLst/>
          </a:prstGeom>
        </p:spPr>
      </p:pic>
      <p:sp>
        <p:nvSpPr>
          <p:cNvPr id="271" name="Google Shape;271;p6"/>
          <p:cNvSpPr txBox="1">
            <a:spLocks noGrp="1"/>
          </p:cNvSpPr>
          <p:nvPr>
            <p:ph type="title"/>
          </p:nvPr>
        </p:nvSpPr>
        <p:spPr>
          <a:xfrm>
            <a:off x="1389300" y="1201723"/>
            <a:ext cx="2888120" cy="4454554"/>
          </a:xfrm>
          <a:prstGeom prst="rect">
            <a:avLst/>
          </a:prstGeom>
        </p:spPr>
        <p:txBody>
          <a:bodyPr spcFirstLastPara="1" lIns="91425" tIns="45700" rIns="91425" bIns="45700" anchor="ctr" anchorCtr="0">
            <a:normAutofit/>
          </a:bodyPr>
          <a:lstStyle/>
          <a:p>
            <a:pPr marL="0" lvl="0" indent="0" rtl="0">
              <a:spcBef>
                <a:spcPts val="0"/>
              </a:spcBef>
              <a:spcAft>
                <a:spcPts val="0"/>
              </a:spcAft>
              <a:buClr>
                <a:srgbClr val="262626"/>
              </a:buClr>
              <a:buSzPts val="4800"/>
              <a:buFont typeface="Century Gothic"/>
              <a:buNone/>
            </a:pPr>
            <a:r>
              <a:rPr lang="en-US" sz="3600"/>
              <a:t>GP </a:t>
            </a:r>
            <a:br>
              <a:rPr lang="en-US" sz="3600"/>
            </a:br>
            <a:r>
              <a:rPr lang="en-US" sz="3600"/>
              <a:t>Future Graduate or Graduate Program </a:t>
            </a:r>
          </a:p>
        </p:txBody>
      </p:sp>
      <p:sp>
        <p:nvSpPr>
          <p:cNvPr id="294" name="Rectangle 293">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6" name="Rectangle 295">
            <a:extLst>
              <a:ext uri="{FF2B5EF4-FFF2-40B4-BE49-F238E27FC236}">
                <a16:creationId xmlns:a16="http://schemas.microsoft.com/office/drawing/2014/main" id="{DF737BB4-6553-47A8-893F-178A10C6B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2" name="Google Shape;272;p6"/>
          <p:cNvSpPr txBox="1">
            <a:spLocks noGrp="1"/>
          </p:cNvSpPr>
          <p:nvPr>
            <p:ph type="body" idx="1"/>
          </p:nvPr>
        </p:nvSpPr>
        <p:spPr>
          <a:xfrm>
            <a:off x="5329969" y="647750"/>
            <a:ext cx="5850936" cy="5571066"/>
          </a:xfrm>
          <a:prstGeom prst="rect">
            <a:avLst/>
          </a:prstGeom>
        </p:spPr>
        <p:txBody>
          <a:bodyPr spcFirstLastPara="1" lIns="91425" tIns="45700" rIns="91425" bIns="45700" anchor="ctr" anchorCtr="0">
            <a:normAutofit/>
          </a:bodyPr>
          <a:lstStyle/>
          <a:p>
            <a:pPr marL="182880" lvl="0" indent="-182880" rtl="0">
              <a:spcBef>
                <a:spcPts val="0"/>
              </a:spcBef>
              <a:spcAft>
                <a:spcPts val="0"/>
              </a:spcAft>
              <a:buSzPts val="2400"/>
              <a:buChar char="◦"/>
            </a:pPr>
            <a:r>
              <a:rPr lang="en-US" sz="1800"/>
              <a:t>Acceptance into the program guarantees you supervised practice and Degree completion</a:t>
            </a:r>
          </a:p>
          <a:p>
            <a:pPr marL="182880" lvl="0" indent="-182880" rtl="0">
              <a:spcBef>
                <a:spcPts val="0"/>
              </a:spcBef>
              <a:spcAft>
                <a:spcPts val="0"/>
              </a:spcAft>
              <a:buSzPts val="2400"/>
              <a:buChar char="◦"/>
            </a:pPr>
            <a:r>
              <a:rPr lang="en-US" sz="1800"/>
              <a:t>These program have competencies in BOTH didactic Dietetics Practice &amp; supervised practice </a:t>
            </a:r>
          </a:p>
          <a:p>
            <a:pPr marL="633730" lvl="1" indent="-182880">
              <a:spcBef>
                <a:spcPts val="0"/>
              </a:spcBef>
              <a:spcAft>
                <a:spcPts val="0"/>
              </a:spcAft>
              <a:buSzPts val="2400"/>
              <a:buChar char="◦"/>
            </a:pPr>
            <a:r>
              <a:rPr lang="en-US" sz="1600"/>
              <a:t>= classes and internship</a:t>
            </a:r>
          </a:p>
          <a:p>
            <a:pPr marL="633730" lvl="1" indent="-182880">
              <a:spcBef>
                <a:spcPts val="0"/>
              </a:spcBef>
              <a:spcAft>
                <a:spcPts val="0"/>
              </a:spcAft>
              <a:buSzPts val="2400"/>
              <a:buChar char="◦"/>
            </a:pPr>
            <a:r>
              <a:rPr lang="en-US" sz="1600"/>
              <a:t>These may or may not require the DPD to be complete</a:t>
            </a:r>
          </a:p>
          <a:p>
            <a:pPr marL="633730" lvl="1" indent="-182880">
              <a:spcBef>
                <a:spcPts val="0"/>
              </a:spcBef>
              <a:spcAft>
                <a:spcPts val="0"/>
              </a:spcAft>
              <a:buSzPts val="2400"/>
              <a:buChar char="◦"/>
            </a:pPr>
            <a:r>
              <a:rPr lang="en-US" sz="1600"/>
              <a:t>If they DO NOT require DPD Verification, the prerequisites are extensive </a:t>
            </a:r>
          </a:p>
          <a:p>
            <a:pPr marL="182880" lvl="0" indent="-182880" rtl="0">
              <a:spcBef>
                <a:spcPts val="900"/>
              </a:spcBef>
              <a:spcAft>
                <a:spcPts val="0"/>
              </a:spcAft>
              <a:buSzPts val="2400"/>
              <a:buChar char="◦"/>
            </a:pPr>
            <a:r>
              <a:rPr lang="en-US" sz="1800"/>
              <a:t>Examples of GP</a:t>
            </a:r>
          </a:p>
          <a:p>
            <a:pPr marL="633730" lvl="1" indent="-182880">
              <a:spcBef>
                <a:spcPts val="900"/>
              </a:spcBef>
              <a:spcAft>
                <a:spcPts val="0"/>
              </a:spcAft>
              <a:buSzPts val="2400"/>
              <a:buChar char="◦"/>
            </a:pPr>
            <a:r>
              <a:rPr lang="en-US"/>
              <a:t>Iowa State University MPP</a:t>
            </a:r>
          </a:p>
          <a:p>
            <a:pPr marL="633730" lvl="1" indent="-182880">
              <a:spcBef>
                <a:spcPts val="900"/>
              </a:spcBef>
              <a:spcAft>
                <a:spcPts val="0"/>
              </a:spcAft>
              <a:buSzPts val="2400"/>
              <a:buChar char="◦"/>
            </a:pPr>
            <a:r>
              <a:rPr lang="en-US"/>
              <a:t>Utah State University MDA</a:t>
            </a:r>
          </a:p>
          <a:p>
            <a:pPr marL="633730" lvl="1" indent="-182880">
              <a:spcBef>
                <a:spcPts val="900"/>
              </a:spcBef>
              <a:spcAft>
                <a:spcPts val="0"/>
              </a:spcAft>
              <a:buSzPts val="2400"/>
              <a:buChar char="◦"/>
            </a:pPr>
            <a:r>
              <a:rPr lang="en-US"/>
              <a:t>University of the Pacific: MCN </a:t>
            </a:r>
          </a:p>
          <a:p>
            <a:pPr marL="633730" lvl="1" indent="-182880">
              <a:spcBef>
                <a:spcPts val="900"/>
              </a:spcBef>
              <a:spcAft>
                <a:spcPts val="0"/>
              </a:spcAft>
              <a:buSzPts val="2400"/>
              <a:buChar char="◦"/>
            </a:pPr>
            <a:r>
              <a:rPr lang="en-US"/>
              <a:t>Berkeley Master in Nutritional Sci and Dietetics </a:t>
            </a:r>
          </a:p>
          <a:p>
            <a:pPr marL="457200" lvl="1" indent="-182880" rtl="0">
              <a:spcBef>
                <a:spcPts val="500"/>
              </a:spcBef>
              <a:spcAft>
                <a:spcPts val="0"/>
              </a:spcAft>
              <a:buSzPts val="2000"/>
              <a:buChar char="◦"/>
            </a:pPr>
            <a:endParaRPr lang="en-US"/>
          </a:p>
          <a:p>
            <a:pPr marL="0" lvl="0" indent="0" rtl="0">
              <a:spcBef>
                <a:spcPts val="900"/>
              </a:spcBef>
              <a:spcAft>
                <a:spcPts val="0"/>
              </a:spcAft>
              <a:buSzPts val="1800"/>
              <a:buNone/>
            </a:pPr>
            <a:endParaRPr lang="en-US" sz="1800"/>
          </a:p>
        </p:txBody>
      </p:sp>
    </p:spTree>
    <p:extLst>
      <p:ext uri="{BB962C8B-B14F-4D97-AF65-F5344CB8AC3E}">
        <p14:creationId xmlns:p14="http://schemas.microsoft.com/office/powerpoint/2010/main" val="161835781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0"/>
        <p:cNvGrpSpPr/>
        <p:nvPr/>
      </p:nvGrpSpPr>
      <p:grpSpPr>
        <a:xfrm>
          <a:off x="0" y="0"/>
          <a:ext cx="0" cy="0"/>
          <a:chOff x="0" y="0"/>
          <a:chExt cx="0" cy="0"/>
        </a:xfrm>
      </p:grpSpPr>
      <p:pic>
        <p:nvPicPr>
          <p:cNvPr id="288" name="Picture 287">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useBgFill="1">
        <p:nvSpPr>
          <p:cNvPr id="290" name="Rectangle 289">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2" name="Picture 291">
            <a:extLst>
              <a:ext uri="{FF2B5EF4-FFF2-40B4-BE49-F238E27FC236}">
                <a16:creationId xmlns:a16="http://schemas.microsoft.com/office/drawing/2014/main" id="{9FCFF961-4E84-4FD1-859C-B7F410031C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793" y="0"/>
            <a:ext cx="4632503" cy="6858000"/>
          </a:xfrm>
          <a:prstGeom prst="rect">
            <a:avLst/>
          </a:prstGeom>
        </p:spPr>
      </p:pic>
      <p:sp>
        <p:nvSpPr>
          <p:cNvPr id="271" name="Google Shape;271;p6"/>
          <p:cNvSpPr txBox="1">
            <a:spLocks noGrp="1"/>
          </p:cNvSpPr>
          <p:nvPr>
            <p:ph type="title"/>
          </p:nvPr>
        </p:nvSpPr>
        <p:spPr>
          <a:xfrm>
            <a:off x="1389300" y="1201723"/>
            <a:ext cx="2888120" cy="4454554"/>
          </a:xfrm>
          <a:prstGeom prst="rect">
            <a:avLst/>
          </a:prstGeom>
        </p:spPr>
        <p:txBody>
          <a:bodyPr spcFirstLastPara="1" lIns="91425" tIns="45700" rIns="91425" bIns="45700" anchor="ctr" anchorCtr="0">
            <a:normAutofit/>
          </a:bodyPr>
          <a:lstStyle/>
          <a:p>
            <a:pPr marL="0" lvl="0" indent="0" rtl="0">
              <a:spcBef>
                <a:spcPts val="0"/>
              </a:spcBef>
              <a:spcAft>
                <a:spcPts val="0"/>
              </a:spcAft>
              <a:buClr>
                <a:srgbClr val="262626"/>
              </a:buClr>
              <a:buSzPts val="4800"/>
              <a:buFont typeface="Century Gothic"/>
              <a:buNone/>
            </a:pPr>
            <a:r>
              <a:rPr lang="en-US" sz="3600"/>
              <a:t>GP </a:t>
            </a:r>
            <a:br>
              <a:rPr lang="en-US" sz="3600"/>
            </a:br>
            <a:r>
              <a:rPr lang="en-US" sz="3600"/>
              <a:t>Future Graduate or Graduate Program </a:t>
            </a:r>
          </a:p>
        </p:txBody>
      </p:sp>
      <p:sp>
        <p:nvSpPr>
          <p:cNvPr id="294" name="Rectangle 293">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6" name="Rectangle 295">
            <a:extLst>
              <a:ext uri="{FF2B5EF4-FFF2-40B4-BE49-F238E27FC236}">
                <a16:creationId xmlns:a16="http://schemas.microsoft.com/office/drawing/2014/main" id="{DF737BB4-6553-47A8-893F-178A10C6B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2" name="Google Shape;272;p6"/>
          <p:cNvSpPr txBox="1">
            <a:spLocks noGrp="1"/>
          </p:cNvSpPr>
          <p:nvPr>
            <p:ph type="body" idx="1"/>
          </p:nvPr>
        </p:nvSpPr>
        <p:spPr>
          <a:xfrm>
            <a:off x="5329969" y="647750"/>
            <a:ext cx="5850936" cy="5571066"/>
          </a:xfrm>
          <a:prstGeom prst="rect">
            <a:avLst/>
          </a:prstGeom>
        </p:spPr>
        <p:txBody>
          <a:bodyPr spcFirstLastPara="1" lIns="91425" tIns="45700" rIns="91425" bIns="45700" anchor="ctr" anchorCtr="0">
            <a:normAutofit/>
          </a:bodyPr>
          <a:lstStyle/>
          <a:p>
            <a:pPr marL="182880" lvl="0" indent="-182880" rtl="0">
              <a:spcBef>
                <a:spcPts val="0"/>
              </a:spcBef>
              <a:spcAft>
                <a:spcPts val="0"/>
              </a:spcAft>
              <a:buSzPts val="2400"/>
              <a:buChar char="◦"/>
            </a:pPr>
            <a:r>
              <a:rPr lang="en-US" sz="1800"/>
              <a:t>Acceptance into the program guarantees you supervised practice and Degree completion</a:t>
            </a:r>
          </a:p>
          <a:p>
            <a:pPr marL="182880" lvl="0" indent="-182880" rtl="0">
              <a:spcBef>
                <a:spcPts val="0"/>
              </a:spcBef>
              <a:spcAft>
                <a:spcPts val="0"/>
              </a:spcAft>
              <a:buSzPts val="2400"/>
              <a:buChar char="◦"/>
            </a:pPr>
            <a:r>
              <a:rPr lang="en-US" sz="1800"/>
              <a:t>These program have competencies in BOTH didactic Dietetics Practice &amp; supervised practice </a:t>
            </a:r>
          </a:p>
          <a:p>
            <a:pPr marL="633730" lvl="1" indent="-182880">
              <a:spcBef>
                <a:spcPts val="0"/>
              </a:spcBef>
              <a:spcAft>
                <a:spcPts val="0"/>
              </a:spcAft>
              <a:buSzPts val="2400"/>
              <a:buChar char="◦"/>
            </a:pPr>
            <a:r>
              <a:rPr lang="en-US" sz="1600"/>
              <a:t>= classes and internship</a:t>
            </a:r>
          </a:p>
          <a:p>
            <a:pPr marL="633730" lvl="1" indent="-182880">
              <a:spcBef>
                <a:spcPts val="0"/>
              </a:spcBef>
              <a:spcAft>
                <a:spcPts val="0"/>
              </a:spcAft>
              <a:buSzPts val="2400"/>
              <a:buChar char="◦"/>
            </a:pPr>
            <a:endParaRPr lang="en-US" sz="1600"/>
          </a:p>
          <a:p>
            <a:pPr marL="633730" lvl="1" indent="-182880">
              <a:spcBef>
                <a:spcPts val="0"/>
              </a:spcBef>
              <a:spcAft>
                <a:spcPts val="0"/>
              </a:spcAft>
              <a:buSzPts val="2400"/>
              <a:buChar char="◦"/>
            </a:pPr>
            <a:r>
              <a:rPr lang="en-US" sz="1600"/>
              <a:t>These may or may not require the DPD to be complete</a:t>
            </a:r>
          </a:p>
          <a:p>
            <a:pPr marL="633730" lvl="1" indent="-182880">
              <a:spcBef>
                <a:spcPts val="0"/>
              </a:spcBef>
              <a:spcAft>
                <a:spcPts val="0"/>
              </a:spcAft>
              <a:buSzPts val="2400"/>
              <a:buChar char="◦"/>
            </a:pPr>
            <a:r>
              <a:rPr lang="en-US" sz="1600"/>
              <a:t>If they DO NOT require DPD Verification, the prerequisites are extensive </a:t>
            </a:r>
          </a:p>
          <a:p>
            <a:pPr marL="182880" lvl="0" indent="-182880" rtl="0">
              <a:spcBef>
                <a:spcPts val="900"/>
              </a:spcBef>
              <a:spcAft>
                <a:spcPts val="0"/>
              </a:spcAft>
              <a:buSzPts val="2400"/>
              <a:buChar char="◦"/>
            </a:pPr>
            <a:r>
              <a:rPr lang="en-US" sz="1800"/>
              <a:t>Examples of GP</a:t>
            </a:r>
          </a:p>
          <a:p>
            <a:pPr marL="633730" lvl="1" indent="-182880">
              <a:spcBef>
                <a:spcPts val="900"/>
              </a:spcBef>
              <a:spcAft>
                <a:spcPts val="0"/>
              </a:spcAft>
              <a:buSzPts val="2400"/>
              <a:buChar char="◦"/>
            </a:pPr>
            <a:r>
              <a:rPr lang="en-US"/>
              <a:t>Iowa State University MPP</a:t>
            </a:r>
          </a:p>
          <a:p>
            <a:pPr marL="633730" lvl="1" indent="-182880">
              <a:spcBef>
                <a:spcPts val="900"/>
              </a:spcBef>
              <a:spcAft>
                <a:spcPts val="0"/>
              </a:spcAft>
              <a:buSzPts val="2400"/>
              <a:buChar char="◦"/>
            </a:pPr>
            <a:r>
              <a:rPr lang="en-US"/>
              <a:t>Utah State University MDA</a:t>
            </a:r>
          </a:p>
          <a:p>
            <a:pPr marL="633730" lvl="1" indent="-182880">
              <a:spcBef>
                <a:spcPts val="900"/>
              </a:spcBef>
              <a:spcAft>
                <a:spcPts val="0"/>
              </a:spcAft>
              <a:buSzPts val="2400"/>
              <a:buChar char="◦"/>
            </a:pPr>
            <a:r>
              <a:rPr lang="en-US"/>
              <a:t>University of the Pacific: MSCN </a:t>
            </a:r>
          </a:p>
          <a:p>
            <a:pPr marL="633730" lvl="1" indent="-182880">
              <a:spcBef>
                <a:spcPts val="900"/>
              </a:spcBef>
              <a:spcAft>
                <a:spcPts val="0"/>
              </a:spcAft>
              <a:buSzPts val="2400"/>
              <a:buChar char="◦"/>
            </a:pPr>
            <a:r>
              <a:rPr lang="en-US"/>
              <a:t>Berkeley Master in Nutritional Sci and Dietetics </a:t>
            </a:r>
          </a:p>
          <a:p>
            <a:pPr marL="457200" lvl="1" indent="-182880" rtl="0">
              <a:spcBef>
                <a:spcPts val="500"/>
              </a:spcBef>
              <a:spcAft>
                <a:spcPts val="0"/>
              </a:spcAft>
              <a:buSzPts val="2000"/>
              <a:buChar char="◦"/>
            </a:pPr>
            <a:endParaRPr lang="en-US"/>
          </a:p>
          <a:p>
            <a:pPr marL="0" lvl="0" indent="0" rtl="0">
              <a:spcBef>
                <a:spcPts val="900"/>
              </a:spcBef>
              <a:spcAft>
                <a:spcPts val="0"/>
              </a:spcAft>
              <a:buSzPts val="1800"/>
              <a:buNone/>
            </a:pPr>
            <a:endParaRPr lang="en-US" sz="1800"/>
          </a:p>
        </p:txBody>
      </p:sp>
    </p:spTree>
    <p:extLst>
      <p:ext uri="{BB962C8B-B14F-4D97-AF65-F5344CB8AC3E}">
        <p14:creationId xmlns:p14="http://schemas.microsoft.com/office/powerpoint/2010/main" val="256055316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6"/>
        <p:cNvGrpSpPr/>
        <p:nvPr/>
      </p:nvGrpSpPr>
      <p:grpSpPr>
        <a:xfrm>
          <a:off x="0" y="0"/>
          <a:ext cx="0" cy="0"/>
          <a:chOff x="0" y="0"/>
          <a:chExt cx="0" cy="0"/>
        </a:xfrm>
      </p:grpSpPr>
      <p:pic>
        <p:nvPicPr>
          <p:cNvPr id="294" name="Picture 293">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useBgFill="1">
        <p:nvSpPr>
          <p:cNvPr id="296" name="Rectangle 29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8" name="Picture 297">
            <a:extLst>
              <a:ext uri="{FF2B5EF4-FFF2-40B4-BE49-F238E27FC236}">
                <a16:creationId xmlns:a16="http://schemas.microsoft.com/office/drawing/2014/main" id="{9FCFF961-4E84-4FD1-859C-B7F410031C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793" y="0"/>
            <a:ext cx="4632503" cy="6858000"/>
          </a:xfrm>
          <a:prstGeom prst="rect">
            <a:avLst/>
          </a:prstGeom>
        </p:spPr>
      </p:pic>
      <p:sp>
        <p:nvSpPr>
          <p:cNvPr id="277" name="Google Shape;277;p7"/>
          <p:cNvSpPr txBox="1">
            <a:spLocks noGrp="1"/>
          </p:cNvSpPr>
          <p:nvPr>
            <p:ph type="title"/>
          </p:nvPr>
        </p:nvSpPr>
        <p:spPr>
          <a:xfrm>
            <a:off x="1389300" y="1201723"/>
            <a:ext cx="2888120" cy="4454554"/>
          </a:xfrm>
          <a:prstGeom prst="rect">
            <a:avLst/>
          </a:prstGeom>
        </p:spPr>
        <p:txBody>
          <a:bodyPr spcFirstLastPara="1" lIns="91425" tIns="45700" rIns="91425" bIns="45700" anchor="ctr" anchorCtr="0">
            <a:normAutofit/>
          </a:bodyPr>
          <a:lstStyle/>
          <a:p>
            <a:pPr marL="0" lvl="0" indent="0" rtl="0">
              <a:spcBef>
                <a:spcPts val="0"/>
              </a:spcBef>
              <a:spcAft>
                <a:spcPts val="0"/>
              </a:spcAft>
              <a:buClr>
                <a:srgbClr val="262626"/>
              </a:buClr>
              <a:buSzPts val="4800"/>
              <a:buFont typeface="Century Gothic"/>
              <a:buNone/>
            </a:pPr>
            <a:r>
              <a:rPr lang="en-US" sz="3600"/>
              <a:t>Distance</a:t>
            </a:r>
          </a:p>
        </p:txBody>
      </p:sp>
      <p:sp>
        <p:nvSpPr>
          <p:cNvPr id="300" name="Rectangle 299">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2" name="Rectangle 301">
            <a:extLst>
              <a:ext uri="{FF2B5EF4-FFF2-40B4-BE49-F238E27FC236}">
                <a16:creationId xmlns:a16="http://schemas.microsoft.com/office/drawing/2014/main" id="{DF737BB4-6553-47A8-893F-178A10C6B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8" name="Google Shape;278;p7"/>
          <p:cNvSpPr txBox="1">
            <a:spLocks noGrp="1"/>
          </p:cNvSpPr>
          <p:nvPr>
            <p:ph type="body" idx="1"/>
          </p:nvPr>
        </p:nvSpPr>
        <p:spPr>
          <a:xfrm>
            <a:off x="5329969" y="647750"/>
            <a:ext cx="5850936" cy="5571066"/>
          </a:xfrm>
          <a:prstGeom prst="rect">
            <a:avLst/>
          </a:prstGeom>
        </p:spPr>
        <p:txBody>
          <a:bodyPr spcFirstLastPara="1" lIns="91425" tIns="45700" rIns="91425" bIns="45700" anchor="ctr" anchorCtr="0">
            <a:normAutofit/>
          </a:bodyPr>
          <a:lstStyle/>
          <a:p>
            <a:pPr marL="182880" lvl="0" indent="-182880" rtl="0">
              <a:spcBef>
                <a:spcPts val="0"/>
              </a:spcBef>
              <a:spcAft>
                <a:spcPts val="0"/>
              </a:spcAft>
              <a:buSzPts val="2400"/>
              <a:buChar char="◦"/>
            </a:pPr>
            <a:r>
              <a:rPr lang="en-US" sz="1800"/>
              <a:t>Administered in one location, but allows you to obtain most or all your supervised practice where you live</a:t>
            </a:r>
          </a:p>
          <a:p>
            <a:pPr marL="182880" lvl="0" indent="-182880" rtl="0">
              <a:spcBef>
                <a:spcPts val="900"/>
              </a:spcBef>
              <a:spcAft>
                <a:spcPts val="0"/>
              </a:spcAft>
              <a:buSzPts val="2400"/>
              <a:buChar char="◦"/>
            </a:pPr>
            <a:r>
              <a:rPr lang="en-US" sz="1800"/>
              <a:t>Often intern is responsible for finding own preceptors</a:t>
            </a:r>
          </a:p>
          <a:p>
            <a:pPr marL="182880" lvl="0" indent="-182880" rtl="0">
              <a:spcBef>
                <a:spcPts val="900"/>
              </a:spcBef>
              <a:spcAft>
                <a:spcPts val="0"/>
              </a:spcAft>
              <a:buSzPts val="2400"/>
              <a:buChar char="◦"/>
            </a:pPr>
            <a:r>
              <a:rPr lang="en-US" sz="1800"/>
              <a:t>Student must be proactive to secure (all) clinical preceptors in S. Cal</a:t>
            </a:r>
          </a:p>
          <a:p>
            <a:pPr marL="640080" lvl="1" indent="-182880">
              <a:spcBef>
                <a:spcPts val="900"/>
              </a:spcBef>
              <a:buSzPts val="2400"/>
            </a:pPr>
            <a:r>
              <a:rPr lang="en-US"/>
              <a:t>Unless they already have contracts – contact internship directly for a possible list of local preceptors</a:t>
            </a:r>
          </a:p>
          <a:p>
            <a:pPr marL="182880" lvl="0" indent="-182880" rtl="0">
              <a:spcBef>
                <a:spcPts val="900"/>
              </a:spcBef>
              <a:spcAft>
                <a:spcPts val="0"/>
              </a:spcAft>
              <a:buSzPts val="2400"/>
              <a:buChar char="◦"/>
            </a:pPr>
            <a:r>
              <a:rPr lang="en-US" sz="1800"/>
              <a:t>Generally, allows for more flexibility than other internships</a:t>
            </a:r>
          </a:p>
          <a:p>
            <a:pPr marL="182880" lvl="0" indent="-182880" rtl="0">
              <a:spcBef>
                <a:spcPts val="900"/>
              </a:spcBef>
              <a:spcAft>
                <a:spcPts val="0"/>
              </a:spcAft>
              <a:buSzPts val="2400"/>
              <a:buChar char="◦"/>
            </a:pPr>
            <a:r>
              <a:rPr lang="en-US" sz="1800"/>
              <a:t>Often have many more openings for interns (15 vs. 60) </a:t>
            </a:r>
          </a:p>
          <a:p>
            <a:pPr marL="182880" lvl="0" indent="-182880" rtl="0">
              <a:spcBef>
                <a:spcPts val="900"/>
              </a:spcBef>
              <a:spcAft>
                <a:spcPts val="0"/>
              </a:spcAft>
              <a:buSzPts val="2400"/>
              <a:buChar char="◦"/>
            </a:pPr>
            <a:r>
              <a:rPr lang="en-US" sz="1800"/>
              <a:t>Some distance programs are not accepted in some states</a:t>
            </a:r>
          </a:p>
          <a:p>
            <a:pPr marL="182880" lvl="0" indent="-30479" rtl="0">
              <a:spcBef>
                <a:spcPts val="900"/>
              </a:spcBef>
              <a:spcAft>
                <a:spcPts val="0"/>
              </a:spcAft>
              <a:buSzPts val="2400"/>
              <a:buNone/>
            </a:pPr>
            <a:endParaRPr lang="en-US" sz="1800"/>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3"/>
        <p:cNvGrpSpPr/>
        <p:nvPr/>
      </p:nvGrpSpPr>
      <p:grpSpPr>
        <a:xfrm>
          <a:off x="0" y="0"/>
          <a:ext cx="0" cy="0"/>
          <a:chOff x="0" y="0"/>
          <a:chExt cx="0" cy="0"/>
        </a:xfrm>
      </p:grpSpPr>
      <p:pic>
        <p:nvPicPr>
          <p:cNvPr id="306" name="Picture 289">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useBgFill="1">
        <p:nvSpPr>
          <p:cNvPr id="307" name="Rectangle 291">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 name="Picture 293">
            <a:extLst>
              <a:ext uri="{FF2B5EF4-FFF2-40B4-BE49-F238E27FC236}">
                <a16:creationId xmlns:a16="http://schemas.microsoft.com/office/drawing/2014/main" id="{9FCFF961-4E84-4FD1-859C-B7F410031C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793" y="0"/>
            <a:ext cx="4632503" cy="6858000"/>
          </a:xfrm>
          <a:prstGeom prst="rect">
            <a:avLst/>
          </a:prstGeom>
        </p:spPr>
      </p:pic>
      <p:sp>
        <p:nvSpPr>
          <p:cNvPr id="284" name="Google Shape;284;p8"/>
          <p:cNvSpPr txBox="1">
            <a:spLocks noGrp="1"/>
          </p:cNvSpPr>
          <p:nvPr>
            <p:ph type="title"/>
          </p:nvPr>
        </p:nvSpPr>
        <p:spPr>
          <a:xfrm>
            <a:off x="1389300" y="1201723"/>
            <a:ext cx="2888120" cy="4454554"/>
          </a:xfrm>
          <a:prstGeom prst="rect">
            <a:avLst/>
          </a:prstGeom>
        </p:spPr>
        <p:txBody>
          <a:bodyPr spcFirstLastPara="1" vert="horz" lIns="91440" tIns="45720" rIns="91440" bIns="45720" rtlCol="0" anchor="ctr" anchorCtr="0">
            <a:normAutofit/>
          </a:bodyPr>
          <a:lstStyle/>
          <a:p>
            <a:pPr>
              <a:buClr>
                <a:srgbClr val="262626"/>
              </a:buClr>
              <a:buSzPts val="4800"/>
            </a:pPr>
            <a:r>
              <a:rPr lang="en-US" sz="3600"/>
              <a:t>ISPP </a:t>
            </a:r>
            <a:r>
              <a:rPr lang="en-US" sz="3600" u="sng" strike="noStrike">
                <a:sym typeface="Century Gothic"/>
              </a:rPr>
              <a:t>Individual Supervised Practice Program</a:t>
            </a:r>
            <a:br>
              <a:rPr lang="en-US" sz="3600"/>
            </a:br>
            <a:endParaRPr lang="en-US" sz="3600"/>
          </a:p>
        </p:txBody>
      </p:sp>
      <p:sp>
        <p:nvSpPr>
          <p:cNvPr id="309" name="Rectangle 295">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0" name="Rectangle 297">
            <a:extLst>
              <a:ext uri="{FF2B5EF4-FFF2-40B4-BE49-F238E27FC236}">
                <a16:creationId xmlns:a16="http://schemas.microsoft.com/office/drawing/2014/main" id="{DF737BB4-6553-47A8-893F-178A10C6B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5" name="Google Shape;285;p8"/>
          <p:cNvSpPr txBox="1"/>
          <p:nvPr/>
        </p:nvSpPr>
        <p:spPr>
          <a:xfrm>
            <a:off x="5329969" y="647750"/>
            <a:ext cx="5850936" cy="5571066"/>
          </a:xfrm>
          <a:prstGeom prst="rect">
            <a:avLst/>
          </a:prstGeom>
        </p:spPr>
        <p:txBody>
          <a:bodyPr spcFirstLastPara="1" vert="horz" lIns="91440" tIns="45720" rIns="91440" bIns="45720" rtlCol="0" anchor="ctr" anchorCtr="0">
            <a:normAutofit/>
          </a:bodyPr>
          <a:lstStyle/>
          <a:p>
            <a:pPr marL="342900" marR="0" lvl="0" indent="-342900" defTabSz="914400">
              <a:lnSpc>
                <a:spcPct val="120000"/>
              </a:lnSpc>
              <a:spcBef>
                <a:spcPts val="0"/>
              </a:spcBef>
              <a:spcAft>
                <a:spcPts val="600"/>
              </a:spcAft>
              <a:buClr>
                <a:schemeClr val="accent6"/>
              </a:buClr>
              <a:buSzPct val="90000"/>
              <a:buFont typeface="Wingdings" panose="05000000000000000000" pitchFamily="2" charset="2"/>
              <a:buChar char="§"/>
            </a:pPr>
            <a:r>
              <a:rPr lang="en-US">
                <a:sym typeface="Century Gothic"/>
              </a:rPr>
              <a:t>Open to People with doctorates without verification statements </a:t>
            </a:r>
          </a:p>
          <a:p>
            <a:pPr marL="342900" marR="0" lvl="0" indent="-342900" defTabSz="914400">
              <a:lnSpc>
                <a:spcPct val="120000"/>
              </a:lnSpc>
              <a:spcBef>
                <a:spcPts val="0"/>
              </a:spcBef>
              <a:spcAft>
                <a:spcPts val="600"/>
              </a:spcAft>
              <a:buClr>
                <a:schemeClr val="accent6"/>
              </a:buClr>
              <a:buSzPct val="90000"/>
              <a:buFont typeface="Wingdings" panose="05000000000000000000" pitchFamily="2" charset="2"/>
              <a:buChar char="§"/>
            </a:pPr>
            <a:r>
              <a:rPr lang="en-US">
                <a:sym typeface="Century Gothic"/>
              </a:rPr>
              <a:t>OR students who have applied to internships through DICAS and had at least 1 non-match. </a:t>
            </a:r>
          </a:p>
          <a:p>
            <a:pPr marL="342900" lvl="4" indent="-342900" defTabSz="914400">
              <a:lnSpc>
                <a:spcPct val="120000"/>
              </a:lnSpc>
              <a:spcAft>
                <a:spcPts val="600"/>
              </a:spcAft>
              <a:buClr>
                <a:schemeClr val="accent6"/>
              </a:buClr>
              <a:buSzPct val="90000"/>
              <a:buFont typeface="Wingdings" panose="05000000000000000000" pitchFamily="2" charset="2"/>
              <a:buChar char="§"/>
            </a:pPr>
            <a:r>
              <a:rPr lang="en-US">
                <a:sym typeface="Century Gothic"/>
              </a:rPr>
              <a:t>You are NOT eligible if you decline a match! </a:t>
            </a:r>
            <a:endParaRPr lang="en-US"/>
          </a:p>
          <a:p>
            <a:pPr marL="342900" marR="0" lvl="0" indent="-342900" defTabSz="914400">
              <a:lnSpc>
                <a:spcPct val="120000"/>
              </a:lnSpc>
              <a:spcBef>
                <a:spcPts val="0"/>
              </a:spcBef>
              <a:spcAft>
                <a:spcPts val="600"/>
              </a:spcAft>
              <a:buClr>
                <a:schemeClr val="accent6"/>
              </a:buClr>
              <a:buSzPct val="90000"/>
              <a:buFont typeface="Wingdings" panose="05000000000000000000" pitchFamily="2" charset="2"/>
              <a:buChar char="§"/>
            </a:pPr>
            <a:endParaRPr lang="en-US">
              <a:sym typeface="Century Gothic"/>
            </a:endParaRPr>
          </a:p>
          <a:p>
            <a:pPr marL="342900" marR="0" lvl="0" indent="-342900" defTabSz="914400">
              <a:lnSpc>
                <a:spcPct val="120000"/>
              </a:lnSpc>
              <a:spcBef>
                <a:spcPts val="0"/>
              </a:spcBef>
              <a:spcAft>
                <a:spcPts val="600"/>
              </a:spcAft>
              <a:buClr>
                <a:schemeClr val="accent6"/>
              </a:buClr>
              <a:buSzPct val="90000"/>
              <a:buFont typeface="Wingdings" panose="05000000000000000000" pitchFamily="2" charset="2"/>
              <a:buChar char="§"/>
            </a:pPr>
            <a:r>
              <a:rPr lang="en-US">
                <a:sym typeface="Century Gothic"/>
              </a:rPr>
              <a:t>Each ISPP will have different requirements.</a:t>
            </a:r>
            <a:endParaRPr lang="en-US"/>
          </a:p>
          <a:p>
            <a:pPr marR="0" lvl="0" defTabSz="914400">
              <a:lnSpc>
                <a:spcPct val="120000"/>
              </a:lnSpc>
              <a:spcBef>
                <a:spcPts val="0"/>
              </a:spcBef>
              <a:spcAft>
                <a:spcPts val="600"/>
              </a:spcAft>
              <a:buClr>
                <a:schemeClr val="accent6"/>
              </a:buClr>
              <a:buSzPct val="90000"/>
              <a:buFont typeface="Wingdings" panose="05000000000000000000" pitchFamily="2" charset="2"/>
              <a:buChar char="§"/>
            </a:pPr>
            <a:endParaRPr lang="en-US">
              <a:sym typeface="Century Gothic"/>
            </a:endParaRPr>
          </a:p>
          <a:p>
            <a:pPr marL="342900" marR="0" lvl="0" indent="-342900" defTabSz="914400">
              <a:lnSpc>
                <a:spcPct val="120000"/>
              </a:lnSpc>
              <a:spcBef>
                <a:spcPts val="0"/>
              </a:spcBef>
              <a:spcAft>
                <a:spcPts val="600"/>
              </a:spcAft>
              <a:buClr>
                <a:schemeClr val="accent6"/>
              </a:buClr>
              <a:buSzPct val="90000"/>
              <a:buFont typeface="Wingdings" panose="05000000000000000000" pitchFamily="2" charset="2"/>
              <a:buChar char="§"/>
            </a:pPr>
            <a:r>
              <a:rPr lang="en-US">
                <a:sym typeface="Century Gothic"/>
              </a:rPr>
              <a:t>May need to find your own preceptors</a:t>
            </a:r>
          </a:p>
          <a:p>
            <a:pPr marL="342900" marR="0" lvl="0" indent="-342900" defTabSz="914400">
              <a:lnSpc>
                <a:spcPct val="120000"/>
              </a:lnSpc>
              <a:spcBef>
                <a:spcPts val="0"/>
              </a:spcBef>
              <a:spcAft>
                <a:spcPts val="600"/>
              </a:spcAft>
              <a:buClr>
                <a:schemeClr val="accent6"/>
              </a:buClr>
              <a:buSzPct val="90000"/>
              <a:buFont typeface="Wingdings" panose="05000000000000000000" pitchFamily="2" charset="2"/>
              <a:buChar char="§"/>
            </a:pPr>
            <a:endParaRPr lang="en-US">
              <a:sym typeface="Century Gothic"/>
            </a:endParaRPr>
          </a:p>
          <a:p>
            <a:pPr marL="342900" marR="0" lvl="0" indent="-342900" defTabSz="914400">
              <a:lnSpc>
                <a:spcPct val="120000"/>
              </a:lnSpc>
              <a:spcBef>
                <a:spcPts val="0"/>
              </a:spcBef>
              <a:spcAft>
                <a:spcPts val="600"/>
              </a:spcAft>
              <a:buClr>
                <a:schemeClr val="accent6"/>
              </a:buClr>
              <a:buSzPct val="90000"/>
              <a:buFont typeface="Wingdings" panose="05000000000000000000" pitchFamily="2" charset="2"/>
              <a:buChar char="§"/>
            </a:pPr>
            <a:r>
              <a:rPr lang="en-US">
                <a:sym typeface="Century Gothic"/>
              </a:rPr>
              <a:t>NEW – may not be eligible for the Spring ‘24 cycle as programs transition to EITHER:</a:t>
            </a:r>
          </a:p>
          <a:p>
            <a:pPr marL="800100" lvl="1" indent="-342900" defTabSz="914400">
              <a:lnSpc>
                <a:spcPct val="120000"/>
              </a:lnSpc>
              <a:spcAft>
                <a:spcPts val="600"/>
              </a:spcAft>
              <a:buClr>
                <a:schemeClr val="accent6"/>
              </a:buClr>
              <a:buSzPct val="90000"/>
              <a:buFont typeface="Wingdings" panose="05000000000000000000" pitchFamily="2" charset="2"/>
              <a:buChar char="§"/>
            </a:pPr>
            <a:r>
              <a:rPr lang="en-US">
                <a:sym typeface="Century Gothic"/>
              </a:rPr>
              <a:t>1) providing/coordinating with Masters</a:t>
            </a:r>
          </a:p>
          <a:p>
            <a:pPr marL="800100" lvl="1" indent="-342900" defTabSz="914400">
              <a:lnSpc>
                <a:spcPct val="120000"/>
              </a:lnSpc>
              <a:spcAft>
                <a:spcPts val="600"/>
              </a:spcAft>
              <a:buClr>
                <a:schemeClr val="accent6"/>
              </a:buClr>
              <a:buSzPct val="90000"/>
              <a:buFont typeface="Wingdings" panose="05000000000000000000" pitchFamily="2" charset="2"/>
              <a:buChar char="§"/>
            </a:pPr>
            <a:r>
              <a:rPr lang="en-US">
                <a:sym typeface="Century Gothic"/>
              </a:rPr>
              <a:t>2) requiring a Master’s Degree for admission </a:t>
            </a:r>
            <a:endParaRPr lang="en-US"/>
          </a:p>
          <a:p>
            <a:pPr marL="0" marR="0" lvl="0" indent="0" defTabSz="914400">
              <a:lnSpc>
                <a:spcPct val="120000"/>
              </a:lnSpc>
              <a:spcBef>
                <a:spcPts val="0"/>
              </a:spcBef>
              <a:spcAft>
                <a:spcPts val="600"/>
              </a:spcAft>
              <a:buClr>
                <a:schemeClr val="accent6"/>
              </a:buClr>
              <a:buSzPct val="90000"/>
              <a:buFont typeface="Wingdings" panose="05000000000000000000" pitchFamily="2" charset="2"/>
              <a:buChar char="§"/>
            </a:pPr>
            <a:endParaRPr lang="en-US">
              <a:sym typeface="Century Gothic"/>
            </a:endParaRPr>
          </a:p>
        </p:txBody>
      </p:sp>
    </p:spTree>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E1C908-B3CC-430B-8659-0948FA2BA0C9}">
  <ds:schemaRefs>
    <ds:schemaRef ds:uri="http://schemas.microsoft.com/sharepoint/v3/contenttype/forms"/>
  </ds:schemaRefs>
</ds:datastoreItem>
</file>

<file path=customXml/itemProps2.xml><?xml version="1.0" encoding="utf-8"?>
<ds:datastoreItem xmlns:ds="http://schemas.openxmlformats.org/officeDocument/2006/customXml" ds:itemID="{6D45F22A-22AD-4AB5-B4E5-D6E61E43E45F}">
  <ds:schemaRefs>
    <ds:schemaRef ds:uri="71af3243-3dd4-4a8d-8c0d-dd76da1f02a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80957EC-86C0-4415-A208-C533BB28CB01}">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TM16401375[[fn=Madison]]</Template>
  <Application>Microsoft Office PowerPoint</Application>
  <PresentationFormat>Widescreen</PresentationFormat>
  <Slides>45</Slides>
  <Notes>22</Notes>
  <HiddenSlides>0</HiddenSlide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Madison</vt:lpstr>
      <vt:lpstr>DICAS 3.x  Overview &amp; application Workshop</vt:lpstr>
      <vt:lpstr>Pathway to Becoming an RD/RDN</vt:lpstr>
      <vt:lpstr>Types of Internships</vt:lpstr>
      <vt:lpstr>Traditional</vt:lpstr>
      <vt:lpstr>Coordinated or Combined</vt:lpstr>
      <vt:lpstr>GP  Future Graduate or Graduate Program </vt:lpstr>
      <vt:lpstr>GP  Future Graduate or Graduate Program </vt:lpstr>
      <vt:lpstr>Distance</vt:lpstr>
      <vt:lpstr>ISPP Individual Supervised Practice Program </vt:lpstr>
      <vt:lpstr>Applying for Dietetic Internships</vt:lpstr>
      <vt:lpstr>Where to apply </vt:lpstr>
      <vt:lpstr>DICAS application Preview</vt:lpstr>
      <vt:lpstr>New DICAS portal </vt:lpstr>
      <vt:lpstr>Compare</vt:lpstr>
      <vt:lpstr>Add programs FIRST</vt:lpstr>
      <vt:lpstr>My Application</vt:lpstr>
      <vt:lpstr>Personal Information</vt:lpstr>
      <vt:lpstr>Academic History</vt:lpstr>
      <vt:lpstr>Details about EACH college</vt:lpstr>
      <vt:lpstr>Transcripts</vt:lpstr>
      <vt:lpstr>If your school does not use: Credential Solutions, National Student Clearing House, or Parchment </vt:lpstr>
      <vt:lpstr>Coursework</vt:lpstr>
      <vt:lpstr>You can pay for  someone else to do it</vt:lpstr>
      <vt:lpstr>PowerPoint Presentation</vt:lpstr>
      <vt:lpstr>Document uploads</vt:lpstr>
      <vt:lpstr>Declaration of Intent or Verification Statement  Evaluator: Emily Kiresich  Email: dpd@cpp.edu Due Date: you need to put the date your application(s) due</vt:lpstr>
      <vt:lpstr>Program-Specific Information</vt:lpstr>
      <vt:lpstr>PowerPoint Presentation</vt:lpstr>
      <vt:lpstr>PowerPoint Presentation</vt:lpstr>
      <vt:lpstr>Letters of Recommendation</vt:lpstr>
      <vt:lpstr>PowerPoint Presentation</vt:lpstr>
      <vt:lpstr>PowerPoint Presentation</vt:lpstr>
      <vt:lpstr>Getting Help</vt:lpstr>
      <vt:lpstr>$50 for 1 + $25 for each additional program   Apply to 4 programs = $125 Apply to 2 programs = $75 </vt:lpstr>
      <vt:lpstr>Key Points</vt:lpstr>
      <vt:lpstr>A Word About Computer Matching</vt:lpstr>
      <vt:lpstr>A Word About Computer Matching (how it works)</vt:lpstr>
      <vt:lpstr>Improving Your Internship Application</vt:lpstr>
      <vt:lpstr>Improve your Internship Application</vt:lpstr>
      <vt:lpstr>Improve your Internship Application</vt:lpstr>
      <vt:lpstr>Improve your Internship Application</vt:lpstr>
      <vt:lpstr>DTR </vt:lpstr>
      <vt:lpstr>Thank you</vt:lpstr>
      <vt:lpstr>Resources</vt:lpstr>
      <vt:lpstr>More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DICAS 3.x  Overview</dc:title>
  <dc:creator>Emily J. Kiresich</dc:creator>
  <cp:revision>1</cp:revision>
  <dcterms:created xsi:type="dcterms:W3CDTF">2022-10-03T16:11:23Z</dcterms:created>
  <dcterms:modified xsi:type="dcterms:W3CDTF">2023-11-03T18:42:07Z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