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75" r:id="rId9"/>
    <p:sldId id="274" r:id="rId10"/>
    <p:sldId id="262" r:id="rId11"/>
    <p:sldId id="264" r:id="rId12"/>
    <p:sldId id="286" r:id="rId13"/>
    <p:sldId id="280" r:id="rId14"/>
    <p:sldId id="282" r:id="rId15"/>
    <p:sldId id="284" r:id="rId16"/>
    <p:sldId id="276"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Riordan" initials="MR" lastIdx="1" clrIdx="0">
    <p:extLst>
      <p:ext uri="{19B8F6BF-5375-455C-9EA6-DF929625EA0E}">
        <p15:presenceInfo xmlns:p15="http://schemas.microsoft.com/office/powerpoint/2012/main" userId="S::mriordan@cpp.edu::89dbc326fcdcd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65396-4209-442B-90F1-31CA51A31D40}" v="12" dt="2020-09-16T23:12:41.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9" y="5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iordan" userId="89dbc326fcdcd0ba" providerId="OrgId" clId="{8E365396-4209-442B-90F1-31CA51A31D40}"/>
    <pc:docChg chg="custSel modSld">
      <pc:chgData name="Melissa Riordan" userId="89dbc326fcdcd0ba" providerId="OrgId" clId="{8E365396-4209-442B-90F1-31CA51A31D40}" dt="2020-09-16T23:13:31.971" v="572" actId="20577"/>
      <pc:docMkLst>
        <pc:docMk/>
      </pc:docMkLst>
      <pc:sldChg chg="modSp mod">
        <pc:chgData name="Melissa Riordan" userId="89dbc326fcdcd0ba" providerId="OrgId" clId="{8E365396-4209-442B-90F1-31CA51A31D40}" dt="2020-09-16T22:58:07.451" v="27" actId="20577"/>
        <pc:sldMkLst>
          <pc:docMk/>
          <pc:sldMk cId="968214344" sldId="257"/>
        </pc:sldMkLst>
        <pc:spChg chg="mod">
          <ac:chgData name="Melissa Riordan" userId="89dbc326fcdcd0ba" providerId="OrgId" clId="{8E365396-4209-442B-90F1-31CA51A31D40}" dt="2020-09-16T22:58:07.451" v="27" actId="20577"/>
          <ac:spMkLst>
            <pc:docMk/>
            <pc:sldMk cId="968214344" sldId="257"/>
            <ac:spMk id="3" creationId="{B09DE20D-6891-49CF-9861-A380BE2BA88D}"/>
          </ac:spMkLst>
        </pc:spChg>
      </pc:sldChg>
      <pc:sldChg chg="modSp mod">
        <pc:chgData name="Melissa Riordan" userId="89dbc326fcdcd0ba" providerId="OrgId" clId="{8E365396-4209-442B-90F1-31CA51A31D40}" dt="2020-09-16T23:13:31.971" v="572" actId="20577"/>
        <pc:sldMkLst>
          <pc:docMk/>
          <pc:sldMk cId="153987105" sldId="258"/>
        </pc:sldMkLst>
        <pc:spChg chg="mod">
          <ac:chgData name="Melissa Riordan" userId="89dbc326fcdcd0ba" providerId="OrgId" clId="{8E365396-4209-442B-90F1-31CA51A31D40}" dt="2020-09-16T23:13:31.971" v="572" actId="20577"/>
          <ac:spMkLst>
            <pc:docMk/>
            <pc:sldMk cId="153987105" sldId="258"/>
            <ac:spMk id="3" creationId="{939F8D68-431D-4D3D-83C8-587399B98E06}"/>
          </ac:spMkLst>
        </pc:spChg>
      </pc:sldChg>
      <pc:sldChg chg="modSp mod">
        <pc:chgData name="Melissa Riordan" userId="89dbc326fcdcd0ba" providerId="OrgId" clId="{8E365396-4209-442B-90F1-31CA51A31D40}" dt="2020-09-16T23:10:32.447" v="470" actId="207"/>
        <pc:sldMkLst>
          <pc:docMk/>
          <pc:sldMk cId="501149578" sldId="259"/>
        </pc:sldMkLst>
        <pc:spChg chg="mod">
          <ac:chgData name="Melissa Riordan" userId="89dbc326fcdcd0ba" providerId="OrgId" clId="{8E365396-4209-442B-90F1-31CA51A31D40}" dt="2020-09-16T23:10:32.447" v="470" actId="207"/>
          <ac:spMkLst>
            <pc:docMk/>
            <pc:sldMk cId="501149578" sldId="259"/>
            <ac:spMk id="3" creationId="{5A810678-0588-4AEA-8794-5E991472F509}"/>
          </ac:spMkLst>
        </pc:spChg>
      </pc:sldChg>
      <pc:sldChg chg="addSp modSp mod">
        <pc:chgData name="Melissa Riordan" userId="89dbc326fcdcd0ba" providerId="OrgId" clId="{8E365396-4209-442B-90F1-31CA51A31D40}" dt="2020-09-16T23:12:48.835" v="570" actId="20577"/>
        <pc:sldMkLst>
          <pc:docMk/>
          <pc:sldMk cId="3727889021" sldId="264"/>
        </pc:sldMkLst>
        <pc:spChg chg="add mod">
          <ac:chgData name="Melissa Riordan" userId="89dbc326fcdcd0ba" providerId="OrgId" clId="{8E365396-4209-442B-90F1-31CA51A31D40}" dt="2020-09-16T23:12:48.835" v="570" actId="20577"/>
          <ac:spMkLst>
            <pc:docMk/>
            <pc:sldMk cId="3727889021" sldId="264"/>
            <ac:spMk id="2" creationId="{C29620BF-4D00-4B48-B023-CB1601324604}"/>
          </ac:spMkLst>
        </pc:spChg>
        <pc:spChg chg="mod">
          <ac:chgData name="Melissa Riordan" userId="89dbc326fcdcd0ba" providerId="OrgId" clId="{8E365396-4209-442B-90F1-31CA51A31D40}" dt="2020-09-16T23:01:46.682" v="117" actId="1076"/>
          <ac:spMkLst>
            <pc:docMk/>
            <pc:sldMk cId="3727889021" sldId="264"/>
            <ac:spMk id="3" creationId="{CB086DD2-E54F-468D-92B6-32CE7A296329}"/>
          </ac:spMkLst>
        </pc:spChg>
      </pc:sldChg>
      <pc:sldChg chg="addSp modSp mod">
        <pc:chgData name="Melissa Riordan" userId="89dbc326fcdcd0ba" providerId="OrgId" clId="{8E365396-4209-442B-90F1-31CA51A31D40}" dt="2020-09-16T23:08:21.572" v="363" actId="20577"/>
        <pc:sldMkLst>
          <pc:docMk/>
          <pc:sldMk cId="3848218554" sldId="286"/>
        </pc:sldMkLst>
        <pc:spChg chg="add mod">
          <ac:chgData name="Melissa Riordan" userId="89dbc326fcdcd0ba" providerId="OrgId" clId="{8E365396-4209-442B-90F1-31CA51A31D40}" dt="2020-09-16T23:08:21.572" v="363" actId="20577"/>
          <ac:spMkLst>
            <pc:docMk/>
            <pc:sldMk cId="3848218554" sldId="286"/>
            <ac:spMk id="3" creationId="{D4B90764-87B3-46E1-986F-7B773EDBF925}"/>
          </ac:spMkLst>
        </pc:spChg>
      </pc:sldChg>
    </pc:docChg>
  </pc:docChgLst>
  <pc:docChgLst>
    <pc:chgData name="Melissa Riordan" userId="89dbc326fcdcd0ba" providerId="OrgId" clId="{1AC3A3EB-9F2D-4616-9520-52DE5906280E}"/>
    <pc:docChg chg="modSld">
      <pc:chgData name="Melissa Riordan" userId="89dbc326fcdcd0ba" providerId="OrgId" clId="{1AC3A3EB-9F2D-4616-9520-52DE5906280E}" dt="2020-08-24T20:51:11.160" v="7" actId="20577"/>
      <pc:docMkLst>
        <pc:docMk/>
      </pc:docMkLst>
      <pc:sldChg chg="modSp mod">
        <pc:chgData name="Melissa Riordan" userId="89dbc326fcdcd0ba" providerId="OrgId" clId="{1AC3A3EB-9F2D-4616-9520-52DE5906280E}" dt="2020-08-24T20:51:11.160" v="7" actId="20577"/>
        <pc:sldMkLst>
          <pc:docMk/>
          <pc:sldMk cId="501149578" sldId="259"/>
        </pc:sldMkLst>
        <pc:spChg chg="mod">
          <ac:chgData name="Melissa Riordan" userId="89dbc326fcdcd0ba" providerId="OrgId" clId="{1AC3A3EB-9F2D-4616-9520-52DE5906280E}" dt="2020-08-24T20:51:11.160" v="7" actId="20577"/>
          <ac:spMkLst>
            <pc:docMk/>
            <pc:sldMk cId="501149578" sldId="259"/>
            <ac:spMk id="3" creationId="{5A810678-0588-4AEA-8794-5E991472F509}"/>
          </ac:spMkLst>
        </pc:spChg>
      </pc:sldChg>
    </pc:docChg>
  </pc:docChgLst>
  <pc:docChgLst>
    <pc:chgData name="Melissa Riordan" userId="89dbc326fcdcd0ba" providerId="OrgId" clId="{7EA2B232-1789-4BDF-950F-67B1B3D6CF2D}"/>
    <pc:docChg chg="undo custSel mod delSld modSld">
      <pc:chgData name="Melissa Riordan" userId="89dbc326fcdcd0ba" providerId="OrgId" clId="{7EA2B232-1789-4BDF-950F-67B1B3D6CF2D}" dt="2020-09-10T17:08:01.160" v="190" actId="20577"/>
      <pc:docMkLst>
        <pc:docMk/>
      </pc:docMkLst>
      <pc:sldChg chg="modSp mod">
        <pc:chgData name="Melissa Riordan" userId="89dbc326fcdcd0ba" providerId="OrgId" clId="{7EA2B232-1789-4BDF-950F-67B1B3D6CF2D}" dt="2020-09-09T22:25:17.136" v="187" actId="255"/>
        <pc:sldMkLst>
          <pc:docMk/>
          <pc:sldMk cId="3180350227" sldId="256"/>
        </pc:sldMkLst>
        <pc:spChg chg="mod">
          <ac:chgData name="Melissa Riordan" userId="89dbc326fcdcd0ba" providerId="OrgId" clId="{7EA2B232-1789-4BDF-950F-67B1B3D6CF2D}" dt="2020-09-09T22:25:04.266" v="184" actId="14100"/>
          <ac:spMkLst>
            <pc:docMk/>
            <pc:sldMk cId="3180350227" sldId="256"/>
            <ac:spMk id="2" creationId="{9CA91FC9-01A0-4A24-AD9D-AF9C9E19BD3B}"/>
          </ac:spMkLst>
        </pc:spChg>
        <pc:spChg chg="mod">
          <ac:chgData name="Melissa Riordan" userId="89dbc326fcdcd0ba" providerId="OrgId" clId="{7EA2B232-1789-4BDF-950F-67B1B3D6CF2D}" dt="2020-09-09T22:25:17.136" v="187" actId="255"/>
          <ac:spMkLst>
            <pc:docMk/>
            <pc:sldMk cId="3180350227" sldId="256"/>
            <ac:spMk id="3" creationId="{8FE94772-484E-4540-A138-6B05E9E09799}"/>
          </ac:spMkLst>
        </pc:spChg>
        <pc:picChg chg="mod">
          <ac:chgData name="Melissa Riordan" userId="89dbc326fcdcd0ba" providerId="OrgId" clId="{7EA2B232-1789-4BDF-950F-67B1B3D6CF2D}" dt="2020-09-03T20:58:14.512" v="155" actId="14100"/>
          <ac:picMkLst>
            <pc:docMk/>
            <pc:sldMk cId="3180350227" sldId="256"/>
            <ac:picMk id="7" creationId="{6EAD2D55-80B9-4E94-AEF5-E6351BE29CE4}"/>
          </ac:picMkLst>
        </pc:picChg>
        <pc:picChg chg="mod">
          <ac:chgData name="Melissa Riordan" userId="89dbc326fcdcd0ba" providerId="OrgId" clId="{7EA2B232-1789-4BDF-950F-67B1B3D6CF2D}" dt="2020-09-09T22:24:50.306" v="182" actId="1076"/>
          <ac:picMkLst>
            <pc:docMk/>
            <pc:sldMk cId="3180350227" sldId="256"/>
            <ac:picMk id="9" creationId="{E2082D0B-6427-41F3-974A-3933BD456825}"/>
          </ac:picMkLst>
        </pc:picChg>
      </pc:sldChg>
      <pc:sldChg chg="modSp mod">
        <pc:chgData name="Melissa Riordan" userId="89dbc326fcdcd0ba" providerId="OrgId" clId="{7EA2B232-1789-4BDF-950F-67B1B3D6CF2D}" dt="2020-08-26T16:12:53.229" v="3" actId="5793"/>
        <pc:sldMkLst>
          <pc:docMk/>
          <pc:sldMk cId="968214344" sldId="257"/>
        </pc:sldMkLst>
        <pc:spChg chg="mod">
          <ac:chgData name="Melissa Riordan" userId="89dbc326fcdcd0ba" providerId="OrgId" clId="{7EA2B232-1789-4BDF-950F-67B1B3D6CF2D}" dt="2020-08-26T16:12:53.229" v="3" actId="5793"/>
          <ac:spMkLst>
            <pc:docMk/>
            <pc:sldMk cId="968214344" sldId="257"/>
            <ac:spMk id="3" creationId="{B09DE20D-6891-49CF-9861-A380BE2BA88D}"/>
          </ac:spMkLst>
        </pc:spChg>
      </pc:sldChg>
      <pc:sldChg chg="modSp mod">
        <pc:chgData name="Melissa Riordan" userId="89dbc326fcdcd0ba" providerId="OrgId" clId="{7EA2B232-1789-4BDF-950F-67B1B3D6CF2D}" dt="2020-09-09T22:22:52.586" v="165" actId="14100"/>
        <pc:sldMkLst>
          <pc:docMk/>
          <pc:sldMk cId="153987105" sldId="258"/>
        </pc:sldMkLst>
        <pc:spChg chg="mod">
          <ac:chgData name="Melissa Riordan" userId="89dbc326fcdcd0ba" providerId="OrgId" clId="{7EA2B232-1789-4BDF-950F-67B1B3D6CF2D}" dt="2020-09-09T22:22:52.586" v="165" actId="14100"/>
          <ac:spMkLst>
            <pc:docMk/>
            <pc:sldMk cId="153987105" sldId="258"/>
            <ac:spMk id="3" creationId="{939F8D68-431D-4D3D-83C8-587399B98E06}"/>
          </ac:spMkLst>
        </pc:spChg>
      </pc:sldChg>
      <pc:sldChg chg="modSp mod">
        <pc:chgData name="Melissa Riordan" userId="89dbc326fcdcd0ba" providerId="OrgId" clId="{7EA2B232-1789-4BDF-950F-67B1B3D6CF2D}" dt="2020-09-09T22:22:57.424" v="166" actId="1076"/>
        <pc:sldMkLst>
          <pc:docMk/>
          <pc:sldMk cId="501149578" sldId="259"/>
        </pc:sldMkLst>
        <pc:spChg chg="mod">
          <ac:chgData name="Melissa Riordan" userId="89dbc326fcdcd0ba" providerId="OrgId" clId="{7EA2B232-1789-4BDF-950F-67B1B3D6CF2D}" dt="2020-09-09T22:22:57.424" v="166" actId="1076"/>
          <ac:spMkLst>
            <pc:docMk/>
            <pc:sldMk cId="501149578" sldId="259"/>
            <ac:spMk id="3" creationId="{5A810678-0588-4AEA-8794-5E991472F509}"/>
          </ac:spMkLst>
        </pc:spChg>
      </pc:sldChg>
      <pc:sldChg chg="modSp mod">
        <pc:chgData name="Melissa Riordan" userId="89dbc326fcdcd0ba" providerId="OrgId" clId="{7EA2B232-1789-4BDF-950F-67B1B3D6CF2D}" dt="2020-09-10T17:08:01.160" v="190" actId="20577"/>
        <pc:sldMkLst>
          <pc:docMk/>
          <pc:sldMk cId="2501695076" sldId="260"/>
        </pc:sldMkLst>
        <pc:spChg chg="mod">
          <ac:chgData name="Melissa Riordan" userId="89dbc326fcdcd0ba" providerId="OrgId" clId="{7EA2B232-1789-4BDF-950F-67B1B3D6CF2D}" dt="2020-09-10T17:08:01.160" v="190" actId="20577"/>
          <ac:spMkLst>
            <pc:docMk/>
            <pc:sldMk cId="2501695076" sldId="260"/>
            <ac:spMk id="2" creationId="{4402E12B-8A23-400A-AB55-12ABBEA18535}"/>
          </ac:spMkLst>
        </pc:spChg>
      </pc:sldChg>
      <pc:sldChg chg="modSp mod">
        <pc:chgData name="Melissa Riordan" userId="89dbc326fcdcd0ba" providerId="OrgId" clId="{7EA2B232-1789-4BDF-950F-67B1B3D6CF2D}" dt="2020-09-09T22:23:46.528" v="173" actId="1076"/>
        <pc:sldMkLst>
          <pc:docMk/>
          <pc:sldMk cId="1216432077" sldId="262"/>
        </pc:sldMkLst>
        <pc:spChg chg="mod">
          <ac:chgData name="Melissa Riordan" userId="89dbc326fcdcd0ba" providerId="OrgId" clId="{7EA2B232-1789-4BDF-950F-67B1B3D6CF2D}" dt="2020-09-09T22:23:43.673" v="172" actId="1076"/>
          <ac:spMkLst>
            <pc:docMk/>
            <pc:sldMk cId="1216432077" sldId="262"/>
            <ac:spMk id="2" creationId="{855B4D60-21A1-45C0-833D-F0F5EC2B9A5C}"/>
          </ac:spMkLst>
        </pc:spChg>
        <pc:spChg chg="mod">
          <ac:chgData name="Melissa Riordan" userId="89dbc326fcdcd0ba" providerId="OrgId" clId="{7EA2B232-1789-4BDF-950F-67B1B3D6CF2D}" dt="2020-09-09T22:23:46.528" v="173" actId="1076"/>
          <ac:spMkLst>
            <pc:docMk/>
            <pc:sldMk cId="1216432077" sldId="262"/>
            <ac:spMk id="3" creationId="{5606C0FE-E6A2-4000-AA13-52EB4A0A010C}"/>
          </ac:spMkLst>
        </pc:spChg>
      </pc:sldChg>
      <pc:sldChg chg="del">
        <pc:chgData name="Melissa Riordan" userId="89dbc326fcdcd0ba" providerId="OrgId" clId="{7EA2B232-1789-4BDF-950F-67B1B3D6CF2D}" dt="2020-08-26T16:23:12.364" v="23" actId="2696"/>
        <pc:sldMkLst>
          <pc:docMk/>
          <pc:sldMk cId="99753309" sldId="263"/>
        </pc:sldMkLst>
      </pc:sldChg>
      <pc:sldChg chg="addSp delSp modSp mod delDesignElem">
        <pc:chgData name="Melissa Riordan" userId="89dbc326fcdcd0ba" providerId="OrgId" clId="{7EA2B232-1789-4BDF-950F-67B1B3D6CF2D}" dt="2020-09-09T22:23:55.788" v="175" actId="27636"/>
        <pc:sldMkLst>
          <pc:docMk/>
          <pc:sldMk cId="3727889021" sldId="264"/>
        </pc:sldMkLst>
        <pc:spChg chg="mod">
          <ac:chgData name="Melissa Riordan" userId="89dbc326fcdcd0ba" providerId="OrgId" clId="{7EA2B232-1789-4BDF-950F-67B1B3D6CF2D}" dt="2020-08-26T16:29:19.940" v="108" actId="14100"/>
          <ac:spMkLst>
            <pc:docMk/>
            <pc:sldMk cId="3727889021" sldId="264"/>
            <ac:spMk id="3" creationId="{CB086DD2-E54F-468D-92B6-32CE7A296329}"/>
          </ac:spMkLst>
        </pc:spChg>
        <pc:spChg chg="mod">
          <ac:chgData name="Melissa Riordan" userId="89dbc326fcdcd0ba" providerId="OrgId" clId="{7EA2B232-1789-4BDF-950F-67B1B3D6CF2D}" dt="2020-09-09T22:23:55.788" v="175" actId="27636"/>
          <ac:spMkLst>
            <pc:docMk/>
            <pc:sldMk cId="3727889021" sldId="264"/>
            <ac:spMk id="4" creationId="{4397B69A-9777-4BDF-B116-B09A458637B5}"/>
          </ac:spMkLst>
        </pc:spChg>
        <pc:spChg chg="add">
          <ac:chgData name="Melissa Riordan" userId="89dbc326fcdcd0ba" providerId="OrgId" clId="{7EA2B232-1789-4BDF-950F-67B1B3D6CF2D}" dt="2020-08-26T16:28:59.192" v="104" actId="26606"/>
          <ac:spMkLst>
            <pc:docMk/>
            <pc:sldMk cId="3727889021" sldId="264"/>
            <ac:spMk id="11" creationId="{245A9F99-D9B1-4094-A2E2-B90AC1DB7B9C}"/>
          </ac:spMkLst>
        </pc:spChg>
        <pc:spChg chg="add">
          <ac:chgData name="Melissa Riordan" userId="89dbc326fcdcd0ba" providerId="OrgId" clId="{7EA2B232-1789-4BDF-950F-67B1B3D6CF2D}" dt="2020-08-26T16:28:59.192" v="104" actId="26606"/>
          <ac:spMkLst>
            <pc:docMk/>
            <pc:sldMk cId="3727889021" sldId="264"/>
            <ac:spMk id="13" creationId="{B7FAF607-473A-4A43-A23D-BBFF5C4117BB}"/>
          </ac:spMkLst>
        </pc:spChg>
        <pc:spChg chg="del">
          <ac:chgData name="Melissa Riordan" userId="89dbc326fcdcd0ba" providerId="OrgId" clId="{7EA2B232-1789-4BDF-950F-67B1B3D6CF2D}" dt="2020-08-26T16:26:35.320" v="71"/>
          <ac:spMkLst>
            <pc:docMk/>
            <pc:sldMk cId="3727889021" sldId="264"/>
            <ac:spMk id="20" creationId="{1EADCAF8-8823-4E89-8612-21029831A4B2}"/>
          </ac:spMkLst>
        </pc:spChg>
        <pc:spChg chg="del">
          <ac:chgData name="Melissa Riordan" userId="89dbc326fcdcd0ba" providerId="OrgId" clId="{7EA2B232-1789-4BDF-950F-67B1B3D6CF2D}" dt="2020-08-26T16:26:35.320" v="71"/>
          <ac:spMkLst>
            <pc:docMk/>
            <pc:sldMk cId="3727889021" sldId="264"/>
            <ac:spMk id="22" creationId="{28CA07B2-0819-4B62-9425-7A52BBDD7070}"/>
          </ac:spMkLst>
        </pc:spChg>
        <pc:grpChg chg="add">
          <ac:chgData name="Melissa Riordan" userId="89dbc326fcdcd0ba" providerId="OrgId" clId="{7EA2B232-1789-4BDF-950F-67B1B3D6CF2D}" dt="2020-08-26T16:28:59.192" v="104" actId="26606"/>
          <ac:grpSpMkLst>
            <pc:docMk/>
            <pc:sldMk cId="3727889021" sldId="264"/>
            <ac:grpSpMk id="15" creationId="{C5F6476F-D303-44D3-B30F-1BA348F0F64A}"/>
          </ac:grpSpMkLst>
        </pc:grpChg>
        <pc:grpChg chg="del">
          <ac:chgData name="Melissa Riordan" userId="89dbc326fcdcd0ba" providerId="OrgId" clId="{7EA2B232-1789-4BDF-950F-67B1B3D6CF2D}" dt="2020-08-26T16:26:35.320" v="71"/>
          <ac:grpSpMkLst>
            <pc:docMk/>
            <pc:sldMk cId="3727889021" sldId="264"/>
            <ac:grpSpMk id="24" creationId="{DA02BEE4-A5D4-40AF-882D-49D34B086FFF}"/>
          </ac:grpSpMkLst>
        </pc:grpChg>
        <pc:picChg chg="add del">
          <ac:chgData name="Melissa Riordan" userId="89dbc326fcdcd0ba" providerId="OrgId" clId="{7EA2B232-1789-4BDF-950F-67B1B3D6CF2D}" dt="2020-08-26T16:29:05.434" v="105" actId="478"/>
          <ac:picMkLst>
            <pc:docMk/>
            <pc:sldMk cId="3727889021" sldId="264"/>
            <ac:picMk id="8" creationId="{D7AFB570-A73A-4987-AF91-E656F9C70B1A}"/>
          </ac:picMkLst>
        </pc:picChg>
      </pc:sldChg>
      <pc:sldChg chg="modSp del mod">
        <pc:chgData name="Melissa Riordan" userId="89dbc326fcdcd0ba" providerId="OrgId" clId="{7EA2B232-1789-4BDF-950F-67B1B3D6CF2D}" dt="2020-08-26T16:25:02.238" v="46" actId="2696"/>
        <pc:sldMkLst>
          <pc:docMk/>
          <pc:sldMk cId="3056059110" sldId="265"/>
        </pc:sldMkLst>
        <pc:spChg chg="mod">
          <ac:chgData name="Melissa Riordan" userId="89dbc326fcdcd0ba" providerId="OrgId" clId="{7EA2B232-1789-4BDF-950F-67B1B3D6CF2D}" dt="2020-08-26T16:24:27.133" v="36" actId="21"/>
          <ac:spMkLst>
            <pc:docMk/>
            <pc:sldMk cId="3056059110" sldId="265"/>
            <ac:spMk id="3" creationId="{CB086DD2-E54F-468D-92B6-32CE7A296329}"/>
          </ac:spMkLst>
        </pc:spChg>
      </pc:sldChg>
      <pc:sldChg chg="modSp del mod">
        <pc:chgData name="Melissa Riordan" userId="89dbc326fcdcd0ba" providerId="OrgId" clId="{7EA2B232-1789-4BDF-950F-67B1B3D6CF2D}" dt="2020-08-26T16:25:34.849" v="58" actId="2696"/>
        <pc:sldMkLst>
          <pc:docMk/>
          <pc:sldMk cId="3856485556" sldId="266"/>
        </pc:sldMkLst>
        <pc:spChg chg="mod">
          <ac:chgData name="Melissa Riordan" userId="89dbc326fcdcd0ba" providerId="OrgId" clId="{7EA2B232-1789-4BDF-950F-67B1B3D6CF2D}" dt="2020-08-26T16:25:08.494" v="47" actId="21"/>
          <ac:spMkLst>
            <pc:docMk/>
            <pc:sldMk cId="3856485556" sldId="266"/>
            <ac:spMk id="3" creationId="{CB086DD2-E54F-468D-92B6-32CE7A296329}"/>
          </ac:spMkLst>
        </pc:spChg>
      </pc:sldChg>
      <pc:sldChg chg="modSp del mod">
        <pc:chgData name="Melissa Riordan" userId="89dbc326fcdcd0ba" providerId="OrgId" clId="{7EA2B232-1789-4BDF-950F-67B1B3D6CF2D}" dt="2020-08-26T16:25:55.344" v="62" actId="2696"/>
        <pc:sldMkLst>
          <pc:docMk/>
          <pc:sldMk cId="2511062437" sldId="268"/>
        </pc:sldMkLst>
        <pc:spChg chg="mod">
          <ac:chgData name="Melissa Riordan" userId="89dbc326fcdcd0ba" providerId="OrgId" clId="{7EA2B232-1789-4BDF-950F-67B1B3D6CF2D}" dt="2020-08-26T16:25:39.771" v="59" actId="21"/>
          <ac:spMkLst>
            <pc:docMk/>
            <pc:sldMk cId="2511062437" sldId="268"/>
            <ac:spMk id="3" creationId="{CB086DD2-E54F-468D-92B6-32CE7A296329}"/>
          </ac:spMkLst>
        </pc:spChg>
      </pc:sldChg>
      <pc:sldChg chg="modSp del mod">
        <pc:chgData name="Melissa Riordan" userId="89dbc326fcdcd0ba" providerId="OrgId" clId="{7EA2B232-1789-4BDF-950F-67B1B3D6CF2D}" dt="2020-08-26T16:26:18.146" v="66" actId="2696"/>
        <pc:sldMkLst>
          <pc:docMk/>
          <pc:sldMk cId="2817759926" sldId="269"/>
        </pc:sldMkLst>
        <pc:spChg chg="mod">
          <ac:chgData name="Melissa Riordan" userId="89dbc326fcdcd0ba" providerId="OrgId" clId="{7EA2B232-1789-4BDF-950F-67B1B3D6CF2D}" dt="2020-08-26T16:26:02.257" v="63" actId="21"/>
          <ac:spMkLst>
            <pc:docMk/>
            <pc:sldMk cId="2817759926" sldId="269"/>
            <ac:spMk id="3" creationId="{CB086DD2-E54F-468D-92B6-32CE7A296329}"/>
          </ac:spMkLst>
        </pc:spChg>
      </pc:sldChg>
      <pc:sldChg chg="del">
        <pc:chgData name="Melissa Riordan" userId="89dbc326fcdcd0ba" providerId="OrgId" clId="{7EA2B232-1789-4BDF-950F-67B1B3D6CF2D}" dt="2020-08-26T16:23:19.696" v="25" actId="2696"/>
        <pc:sldMkLst>
          <pc:docMk/>
          <pc:sldMk cId="1733249102" sldId="270"/>
        </pc:sldMkLst>
      </pc:sldChg>
      <pc:sldChg chg="del">
        <pc:chgData name="Melissa Riordan" userId="89dbc326fcdcd0ba" providerId="OrgId" clId="{7EA2B232-1789-4BDF-950F-67B1B3D6CF2D}" dt="2020-08-26T16:23:16.202" v="24" actId="2696"/>
        <pc:sldMkLst>
          <pc:docMk/>
          <pc:sldMk cId="1908967628" sldId="271"/>
        </pc:sldMkLst>
      </pc:sldChg>
      <pc:sldChg chg="del">
        <pc:chgData name="Melissa Riordan" userId="89dbc326fcdcd0ba" providerId="OrgId" clId="{7EA2B232-1789-4BDF-950F-67B1B3D6CF2D}" dt="2020-08-26T16:23:24.406" v="26" actId="2696"/>
        <pc:sldMkLst>
          <pc:docMk/>
          <pc:sldMk cId="4025181026" sldId="272"/>
        </pc:sldMkLst>
      </pc:sldChg>
      <pc:sldChg chg="del">
        <pc:chgData name="Melissa Riordan" userId="89dbc326fcdcd0ba" providerId="OrgId" clId="{7EA2B232-1789-4BDF-950F-67B1B3D6CF2D}" dt="2020-08-26T16:23:29.007" v="27" actId="2696"/>
        <pc:sldMkLst>
          <pc:docMk/>
          <pc:sldMk cId="4234219527" sldId="273"/>
        </pc:sldMkLst>
      </pc:sldChg>
      <pc:sldChg chg="modSp mod">
        <pc:chgData name="Melissa Riordan" userId="89dbc326fcdcd0ba" providerId="OrgId" clId="{7EA2B232-1789-4BDF-950F-67B1B3D6CF2D}" dt="2020-09-09T22:23:30.839" v="171" actId="27636"/>
        <pc:sldMkLst>
          <pc:docMk/>
          <pc:sldMk cId="2119450812" sldId="274"/>
        </pc:sldMkLst>
        <pc:spChg chg="mod">
          <ac:chgData name="Melissa Riordan" userId="89dbc326fcdcd0ba" providerId="OrgId" clId="{7EA2B232-1789-4BDF-950F-67B1B3D6CF2D}" dt="2020-09-09T22:23:30.839" v="171" actId="27636"/>
          <ac:spMkLst>
            <pc:docMk/>
            <pc:sldMk cId="2119450812" sldId="274"/>
            <ac:spMk id="3" creationId="{AADFFE09-C463-4764-8280-C6B9B78541A0}"/>
          </ac:spMkLst>
        </pc:spChg>
      </pc:sldChg>
      <pc:sldChg chg="modSp mod">
        <pc:chgData name="Melissa Riordan" userId="89dbc326fcdcd0ba" providerId="OrgId" clId="{7EA2B232-1789-4BDF-950F-67B1B3D6CF2D}" dt="2020-09-09T22:23:15.034" v="169" actId="14100"/>
        <pc:sldMkLst>
          <pc:docMk/>
          <pc:sldMk cId="1080087104" sldId="275"/>
        </pc:sldMkLst>
        <pc:spChg chg="mod">
          <ac:chgData name="Melissa Riordan" userId="89dbc326fcdcd0ba" providerId="OrgId" clId="{7EA2B232-1789-4BDF-950F-67B1B3D6CF2D}" dt="2020-09-09T22:23:08.453" v="168" actId="1076"/>
          <ac:spMkLst>
            <pc:docMk/>
            <pc:sldMk cId="1080087104" sldId="275"/>
            <ac:spMk id="2" creationId="{4E48C8C3-EFF0-4D05-8981-6E912089F196}"/>
          </ac:spMkLst>
        </pc:spChg>
        <pc:spChg chg="mod">
          <ac:chgData name="Melissa Riordan" userId="89dbc326fcdcd0ba" providerId="OrgId" clId="{7EA2B232-1789-4BDF-950F-67B1B3D6CF2D}" dt="2020-09-09T22:23:15.034" v="169" actId="14100"/>
          <ac:spMkLst>
            <pc:docMk/>
            <pc:sldMk cId="1080087104" sldId="275"/>
            <ac:spMk id="3" creationId="{75768C14-D58F-436E-AA59-303AD1F57D27}"/>
          </ac:spMkLst>
        </pc:spChg>
      </pc:sldChg>
      <pc:sldChg chg="del">
        <pc:chgData name="Melissa Riordan" userId="89dbc326fcdcd0ba" providerId="OrgId" clId="{7EA2B232-1789-4BDF-950F-67B1B3D6CF2D}" dt="2020-08-26T17:04:19.012" v="117" actId="2696"/>
        <pc:sldMkLst>
          <pc:docMk/>
          <pc:sldMk cId="290104886" sldId="277"/>
        </pc:sldMkLst>
      </pc:sldChg>
      <pc:sldChg chg="modSp mod">
        <pc:chgData name="Melissa Riordan" userId="89dbc326fcdcd0ba" providerId="OrgId" clId="{7EA2B232-1789-4BDF-950F-67B1B3D6CF2D}" dt="2020-09-09T22:24:34.610" v="181" actId="14100"/>
        <pc:sldMkLst>
          <pc:docMk/>
          <pc:sldMk cId="4291444008" sldId="279"/>
        </pc:sldMkLst>
        <pc:spChg chg="mod">
          <ac:chgData name="Melissa Riordan" userId="89dbc326fcdcd0ba" providerId="OrgId" clId="{7EA2B232-1789-4BDF-950F-67B1B3D6CF2D}" dt="2020-09-09T22:24:32.084" v="180" actId="27636"/>
          <ac:spMkLst>
            <pc:docMk/>
            <pc:sldMk cId="4291444008" sldId="279"/>
            <ac:spMk id="3" creationId="{2B8E9892-F53B-4A05-94CE-BD67A4AD4CA8}"/>
          </ac:spMkLst>
        </pc:spChg>
        <pc:spChg chg="mod">
          <ac:chgData name="Melissa Riordan" userId="89dbc326fcdcd0ba" providerId="OrgId" clId="{7EA2B232-1789-4BDF-950F-67B1B3D6CF2D}" dt="2020-09-01T22:17:19.531" v="141" actId="14100"/>
          <ac:spMkLst>
            <pc:docMk/>
            <pc:sldMk cId="4291444008" sldId="279"/>
            <ac:spMk id="5" creationId="{B33B02A1-D2BF-41CA-8CA6-ED261C5592DD}"/>
          </ac:spMkLst>
        </pc:spChg>
        <pc:spChg chg="mod">
          <ac:chgData name="Melissa Riordan" userId="89dbc326fcdcd0ba" providerId="OrgId" clId="{7EA2B232-1789-4BDF-950F-67B1B3D6CF2D}" dt="2020-09-09T22:24:34.610" v="181" actId="14100"/>
          <ac:spMkLst>
            <pc:docMk/>
            <pc:sldMk cId="4291444008" sldId="279"/>
            <ac:spMk id="6" creationId="{3C124728-BF43-4106-B8BC-F1448E03CA2D}"/>
          </ac:spMkLst>
        </pc:spChg>
      </pc:sldChg>
      <pc:sldChg chg="modSp mod">
        <pc:chgData name="Melissa Riordan" userId="89dbc326fcdcd0ba" providerId="OrgId" clId="{7EA2B232-1789-4BDF-950F-67B1B3D6CF2D}" dt="2020-09-10T16:07:00.004" v="188" actId="1076"/>
        <pc:sldMkLst>
          <pc:docMk/>
          <pc:sldMk cId="3139238066" sldId="280"/>
        </pc:sldMkLst>
        <pc:picChg chg="mod">
          <ac:chgData name="Melissa Riordan" userId="89dbc326fcdcd0ba" providerId="OrgId" clId="{7EA2B232-1789-4BDF-950F-67B1B3D6CF2D}" dt="2020-09-10T16:07:00.004" v="188" actId="1076"/>
          <ac:picMkLst>
            <pc:docMk/>
            <pc:sldMk cId="3139238066" sldId="280"/>
            <ac:picMk id="8" creationId="{A0FF4D30-B908-43FA-88D9-7E0ED21A13C0}"/>
          </ac:picMkLst>
        </pc:picChg>
      </pc:sldChg>
      <pc:sldChg chg="del">
        <pc:chgData name="Melissa Riordan" userId="89dbc326fcdcd0ba" providerId="OrgId" clId="{7EA2B232-1789-4BDF-950F-67B1B3D6CF2D}" dt="2020-08-26T20:41:24.664" v="118" actId="2696"/>
        <pc:sldMkLst>
          <pc:docMk/>
          <pc:sldMk cId="3405253130" sldId="283"/>
        </pc:sldMkLst>
      </pc:sldChg>
      <pc:sldChg chg="modSp mod">
        <pc:chgData name="Melissa Riordan" userId="89dbc326fcdcd0ba" providerId="OrgId" clId="{7EA2B232-1789-4BDF-950F-67B1B3D6CF2D}" dt="2020-09-09T22:22:42.631" v="164" actId="1076"/>
        <pc:sldMkLst>
          <pc:docMk/>
          <pc:sldMk cId="1696462691" sldId="285"/>
        </pc:sldMkLst>
        <pc:graphicFrameChg chg="mod">
          <ac:chgData name="Melissa Riordan" userId="89dbc326fcdcd0ba" providerId="OrgId" clId="{7EA2B232-1789-4BDF-950F-67B1B3D6CF2D}" dt="2020-09-09T22:22:42.631" v="164" actId="1076"/>
          <ac:graphicFrameMkLst>
            <pc:docMk/>
            <pc:sldMk cId="1696462691" sldId="285"/>
            <ac:graphicFrameMk id="5" creationId="{28FEA173-D675-47B7-8104-67B181AB4D2B}"/>
          </ac:graphicFrameMkLst>
        </pc:graphicFrameChg>
      </pc:sldChg>
      <pc:sldChg chg="delSp modSp mod">
        <pc:chgData name="Melissa Riordan" userId="89dbc326fcdcd0ba" providerId="OrgId" clId="{7EA2B232-1789-4BDF-950F-67B1B3D6CF2D}" dt="2020-09-09T22:24:09.195" v="177" actId="1076"/>
        <pc:sldMkLst>
          <pc:docMk/>
          <pc:sldMk cId="3848218554" sldId="286"/>
        </pc:sldMkLst>
        <pc:spChg chg="del">
          <ac:chgData name="Melissa Riordan" userId="89dbc326fcdcd0ba" providerId="OrgId" clId="{7EA2B232-1789-4BDF-950F-67B1B3D6CF2D}" dt="2020-08-26T16:34:12.057" v="116" actId="21"/>
          <ac:spMkLst>
            <pc:docMk/>
            <pc:sldMk cId="3848218554" sldId="286"/>
            <ac:spMk id="5" creationId="{56F3E8AA-7A05-4F74-A467-890B104477E7}"/>
          </ac:spMkLst>
        </pc:spChg>
        <pc:graphicFrameChg chg="mod">
          <ac:chgData name="Melissa Riordan" userId="89dbc326fcdcd0ba" providerId="OrgId" clId="{7EA2B232-1789-4BDF-950F-67B1B3D6CF2D}" dt="2020-09-09T22:24:09.195" v="177" actId="1076"/>
          <ac:graphicFrameMkLst>
            <pc:docMk/>
            <pc:sldMk cId="3848218554" sldId="286"/>
            <ac:graphicFrameMk id="4" creationId="{236FD2A5-74A6-42CB-9397-FA9D75009951}"/>
          </ac:graphicFrameMkLst>
        </pc:graphicFrameChg>
      </pc:sldChg>
    </pc:docChg>
  </pc:docChgLst>
  <pc:docChgLst>
    <pc:chgData name="Melissa Riordan" userId="89dbc326fcdcd0ba" providerId="OrgId" clId="{B4640E51-9174-4575-AEBA-A1A24853D382}"/>
    <pc:docChg chg="undo custSel mod addSld delSld modSld">
      <pc:chgData name="Melissa Riordan" userId="89dbc326fcdcd0ba" providerId="OrgId" clId="{B4640E51-9174-4575-AEBA-A1A24853D382}" dt="2020-08-26T00:16:08.051" v="1346" actId="13926"/>
      <pc:docMkLst>
        <pc:docMk/>
      </pc:docMkLst>
      <pc:sldChg chg="modSp mod">
        <pc:chgData name="Melissa Riordan" userId="89dbc326fcdcd0ba" providerId="OrgId" clId="{B4640E51-9174-4575-AEBA-A1A24853D382}" dt="2020-08-25T17:01:32.126" v="23" actId="27636"/>
        <pc:sldMkLst>
          <pc:docMk/>
          <pc:sldMk cId="3180350227" sldId="256"/>
        </pc:sldMkLst>
        <pc:spChg chg="mod">
          <ac:chgData name="Melissa Riordan" userId="89dbc326fcdcd0ba" providerId="OrgId" clId="{B4640E51-9174-4575-AEBA-A1A24853D382}" dt="2020-08-25T17:01:32.126" v="23" actId="27636"/>
          <ac:spMkLst>
            <pc:docMk/>
            <pc:sldMk cId="3180350227" sldId="256"/>
            <ac:spMk id="3" creationId="{8FE94772-484E-4540-A138-6B05E9E09799}"/>
          </ac:spMkLst>
        </pc:spChg>
      </pc:sldChg>
      <pc:sldChg chg="addSp modSp mod">
        <pc:chgData name="Melissa Riordan" userId="89dbc326fcdcd0ba" providerId="OrgId" clId="{B4640E51-9174-4575-AEBA-A1A24853D382}" dt="2020-08-25T17:47:23.191" v="1082" actId="1076"/>
        <pc:sldMkLst>
          <pc:docMk/>
          <pc:sldMk cId="3137899333" sldId="261"/>
        </pc:sldMkLst>
        <pc:spChg chg="add mod">
          <ac:chgData name="Melissa Riordan" userId="89dbc326fcdcd0ba" providerId="OrgId" clId="{B4640E51-9174-4575-AEBA-A1A24853D382}" dt="2020-08-25T17:47:23.191" v="1082" actId="1076"/>
          <ac:spMkLst>
            <pc:docMk/>
            <pc:sldMk cId="3137899333" sldId="261"/>
            <ac:spMk id="8" creationId="{CB7DB90D-C4D7-4C33-BCFB-51A1A5879434}"/>
          </ac:spMkLst>
        </pc:spChg>
      </pc:sldChg>
      <pc:sldChg chg="addSp delSp modSp mod setBg">
        <pc:chgData name="Melissa Riordan" userId="89dbc326fcdcd0ba" providerId="OrgId" clId="{B4640E51-9174-4575-AEBA-A1A24853D382}" dt="2020-08-25T17:33:01.399" v="1055" actId="20577"/>
        <pc:sldMkLst>
          <pc:docMk/>
          <pc:sldMk cId="99753309" sldId="263"/>
        </pc:sldMkLst>
        <pc:spChg chg="mod">
          <ac:chgData name="Melissa Riordan" userId="89dbc326fcdcd0ba" providerId="OrgId" clId="{B4640E51-9174-4575-AEBA-A1A24853D382}" dt="2020-08-25T17:33:01.399" v="1055" actId="20577"/>
          <ac:spMkLst>
            <pc:docMk/>
            <pc:sldMk cId="99753309" sldId="263"/>
            <ac:spMk id="2" creationId="{FADBA411-DCF9-4692-B3EA-9380394AF5F7}"/>
          </ac:spMkLst>
        </pc:spChg>
        <pc:spChg chg="del">
          <ac:chgData name="Melissa Riordan" userId="89dbc326fcdcd0ba" providerId="OrgId" clId="{B4640E51-9174-4575-AEBA-A1A24853D382}" dt="2020-08-25T17:16:46.562" v="765"/>
          <ac:spMkLst>
            <pc:docMk/>
            <pc:sldMk cId="99753309" sldId="263"/>
            <ac:spMk id="3" creationId="{BBC98C39-3B40-4C9B-87E9-BE1B44BBF90C}"/>
          </ac:spMkLst>
        </pc:spChg>
        <pc:spChg chg="add del mod">
          <ac:chgData name="Melissa Riordan" userId="89dbc326fcdcd0ba" providerId="OrgId" clId="{B4640E51-9174-4575-AEBA-A1A24853D382}" dt="2020-08-25T17:20:35.134" v="802" actId="26606"/>
          <ac:spMkLst>
            <pc:docMk/>
            <pc:sldMk cId="99753309" sldId="263"/>
            <ac:spMk id="6" creationId="{CBCD185F-802E-4CD6-B3A9-EAC371B7071C}"/>
          </ac:spMkLst>
        </pc:spChg>
        <pc:spChg chg="add del">
          <ac:chgData name="Melissa Riordan" userId="89dbc326fcdcd0ba" providerId="OrgId" clId="{B4640E51-9174-4575-AEBA-A1A24853D382}" dt="2020-08-25T17:20:25.913" v="799" actId="26606"/>
          <ac:spMkLst>
            <pc:docMk/>
            <pc:sldMk cId="99753309" sldId="263"/>
            <ac:spMk id="12" creationId="{C5278130-DFE0-457B-8698-88DF69019DDE}"/>
          </ac:spMkLst>
        </pc:spChg>
        <pc:spChg chg="add del">
          <ac:chgData name="Melissa Riordan" userId="89dbc326fcdcd0ba" providerId="OrgId" clId="{B4640E51-9174-4575-AEBA-A1A24853D382}" dt="2020-08-25T17:20:25.913" v="799" actId="26606"/>
          <ac:spMkLst>
            <pc:docMk/>
            <pc:sldMk cId="99753309" sldId="263"/>
            <ac:spMk id="14" creationId="{2F99531B-1681-4D6E-BECB-18325B33A618}"/>
          </ac:spMkLst>
        </pc:spChg>
        <pc:spChg chg="add del">
          <ac:chgData name="Melissa Riordan" userId="89dbc326fcdcd0ba" providerId="OrgId" clId="{B4640E51-9174-4575-AEBA-A1A24853D382}" dt="2020-08-25T17:20:25.913" v="799" actId="26606"/>
          <ac:spMkLst>
            <pc:docMk/>
            <pc:sldMk cId="99753309" sldId="263"/>
            <ac:spMk id="16" creationId="{20344094-430A-400B-804B-910E696A1A90}"/>
          </ac:spMkLst>
        </pc:spChg>
        <pc:spChg chg="add del">
          <ac:chgData name="Melissa Riordan" userId="89dbc326fcdcd0ba" providerId="OrgId" clId="{B4640E51-9174-4575-AEBA-A1A24853D382}" dt="2020-08-25T17:20:25.913" v="799" actId="26606"/>
          <ac:spMkLst>
            <pc:docMk/>
            <pc:sldMk cId="99753309" sldId="263"/>
            <ac:spMk id="18" creationId="{453C67DF-7782-4E57-AB9B-F1B4811AD8FE}"/>
          </ac:spMkLst>
        </pc:spChg>
        <pc:spChg chg="add del">
          <ac:chgData name="Melissa Riordan" userId="89dbc326fcdcd0ba" providerId="OrgId" clId="{B4640E51-9174-4575-AEBA-A1A24853D382}" dt="2020-08-25T17:20:35.104" v="801" actId="26606"/>
          <ac:spMkLst>
            <pc:docMk/>
            <pc:sldMk cId="99753309" sldId="263"/>
            <ac:spMk id="24" creationId="{2F56F8EA-3356-4455-9899-320874F6E465}"/>
          </ac:spMkLst>
        </pc:spChg>
        <pc:spChg chg="add">
          <ac:chgData name="Melissa Riordan" userId="89dbc326fcdcd0ba" providerId="OrgId" clId="{B4640E51-9174-4575-AEBA-A1A24853D382}" dt="2020-08-25T17:20:35.134" v="802" actId="26606"/>
          <ac:spMkLst>
            <pc:docMk/>
            <pc:sldMk cId="99753309" sldId="263"/>
            <ac:spMk id="27" creationId="{C5278130-DFE0-457B-8698-88DF69019DDE}"/>
          </ac:spMkLst>
        </pc:spChg>
        <pc:spChg chg="add">
          <ac:chgData name="Melissa Riordan" userId="89dbc326fcdcd0ba" providerId="OrgId" clId="{B4640E51-9174-4575-AEBA-A1A24853D382}" dt="2020-08-25T17:20:35.134" v="802" actId="26606"/>
          <ac:spMkLst>
            <pc:docMk/>
            <pc:sldMk cId="99753309" sldId="263"/>
            <ac:spMk id="28" creationId="{2F99531B-1681-4D6E-BECB-18325B33A618}"/>
          </ac:spMkLst>
        </pc:spChg>
        <pc:spChg chg="add">
          <ac:chgData name="Melissa Riordan" userId="89dbc326fcdcd0ba" providerId="OrgId" clId="{B4640E51-9174-4575-AEBA-A1A24853D382}" dt="2020-08-25T17:20:35.134" v="802" actId="26606"/>
          <ac:spMkLst>
            <pc:docMk/>
            <pc:sldMk cId="99753309" sldId="263"/>
            <ac:spMk id="29" creationId="{20344094-430A-400B-804B-910E696A1A90}"/>
          </ac:spMkLst>
        </pc:spChg>
        <pc:spChg chg="add">
          <ac:chgData name="Melissa Riordan" userId="89dbc326fcdcd0ba" providerId="OrgId" clId="{B4640E51-9174-4575-AEBA-A1A24853D382}" dt="2020-08-25T17:20:35.134" v="802" actId="26606"/>
          <ac:spMkLst>
            <pc:docMk/>
            <pc:sldMk cId="99753309" sldId="263"/>
            <ac:spMk id="30" creationId="{453C67DF-7782-4E57-AB9B-F1B4811AD8FE}"/>
          </ac:spMkLst>
        </pc:spChg>
        <pc:graphicFrameChg chg="del">
          <ac:chgData name="Melissa Riordan" userId="89dbc326fcdcd0ba" providerId="OrgId" clId="{B4640E51-9174-4575-AEBA-A1A24853D382}" dt="2020-08-25T17:14:58.110" v="743" actId="478"/>
          <ac:graphicFrameMkLst>
            <pc:docMk/>
            <pc:sldMk cId="99753309" sldId="263"/>
            <ac:graphicFrameMk id="4" creationId="{8B3EEC3B-EE42-4894-87BE-57F41152F09F}"/>
          </ac:graphicFrameMkLst>
        </pc:graphicFrameChg>
        <pc:graphicFrameChg chg="add del mod">
          <ac:chgData name="Melissa Riordan" userId="89dbc326fcdcd0ba" providerId="OrgId" clId="{B4640E51-9174-4575-AEBA-A1A24853D382}" dt="2020-08-25T17:17:23.980" v="767" actId="21"/>
          <ac:graphicFrameMkLst>
            <pc:docMk/>
            <pc:sldMk cId="99753309" sldId="263"/>
            <ac:graphicFrameMk id="5" creationId="{409F1ED7-8855-455D-B1CF-9B277106CBCD}"/>
          </ac:graphicFrameMkLst>
        </pc:graphicFrameChg>
        <pc:graphicFrameChg chg="add del">
          <ac:chgData name="Melissa Riordan" userId="89dbc326fcdcd0ba" providerId="OrgId" clId="{B4640E51-9174-4575-AEBA-A1A24853D382}" dt="2020-08-25T17:17:53.199" v="769"/>
          <ac:graphicFrameMkLst>
            <pc:docMk/>
            <pc:sldMk cId="99753309" sldId="263"/>
            <ac:graphicFrameMk id="7" creationId="{E38BAC91-9DB5-419C-8A8E-2BF1B6060D30}"/>
          </ac:graphicFrameMkLst>
        </pc:graphicFrameChg>
        <pc:graphicFrameChg chg="add del">
          <ac:chgData name="Melissa Riordan" userId="89dbc326fcdcd0ba" providerId="OrgId" clId="{B4640E51-9174-4575-AEBA-A1A24853D382}" dt="2020-08-25T17:20:25.913" v="799" actId="26606"/>
          <ac:graphicFrameMkLst>
            <pc:docMk/>
            <pc:sldMk cId="99753309" sldId="263"/>
            <ac:graphicFrameMk id="8" creationId="{4170D1EF-826E-44E6-B494-38EB3500D322}"/>
          </ac:graphicFrameMkLst>
        </pc:graphicFrameChg>
        <pc:graphicFrameChg chg="add del">
          <ac:chgData name="Melissa Riordan" userId="89dbc326fcdcd0ba" providerId="OrgId" clId="{B4640E51-9174-4575-AEBA-A1A24853D382}" dt="2020-08-25T17:20:35.104" v="801" actId="26606"/>
          <ac:graphicFrameMkLst>
            <pc:docMk/>
            <pc:sldMk cId="99753309" sldId="263"/>
            <ac:graphicFrameMk id="25" creationId="{BBFFF83B-3593-43C0-9F72-B18581431B91}"/>
          </ac:graphicFrameMkLst>
        </pc:graphicFrameChg>
        <pc:graphicFrameChg chg="add">
          <ac:chgData name="Melissa Riordan" userId="89dbc326fcdcd0ba" providerId="OrgId" clId="{B4640E51-9174-4575-AEBA-A1A24853D382}" dt="2020-08-25T17:20:35.134" v="802" actId="26606"/>
          <ac:graphicFrameMkLst>
            <pc:docMk/>
            <pc:sldMk cId="99753309" sldId="263"/>
            <ac:graphicFrameMk id="33" creationId="{4170D1EF-826E-44E6-B494-38EB3500D322}"/>
          </ac:graphicFrameMkLst>
        </pc:graphicFrameChg>
        <pc:cxnChg chg="add del">
          <ac:chgData name="Melissa Riordan" userId="89dbc326fcdcd0ba" providerId="OrgId" clId="{B4640E51-9174-4575-AEBA-A1A24853D382}" dt="2020-08-25T17:20:25.913" v="799" actId="26606"/>
          <ac:cxnSpMkLst>
            <pc:docMk/>
            <pc:sldMk cId="99753309" sldId="263"/>
            <ac:cxnSpMk id="20" creationId="{B03A5AE3-BD30-455C-842B-7626C8BEF097}"/>
          </ac:cxnSpMkLst>
        </pc:cxnChg>
        <pc:cxnChg chg="add del">
          <ac:chgData name="Melissa Riordan" userId="89dbc326fcdcd0ba" providerId="OrgId" clId="{B4640E51-9174-4575-AEBA-A1A24853D382}" dt="2020-08-25T17:20:25.913" v="799" actId="26606"/>
          <ac:cxnSpMkLst>
            <pc:docMk/>
            <pc:sldMk cId="99753309" sldId="263"/>
            <ac:cxnSpMk id="22" creationId="{2DBECAA5-1F2D-470D-875C-8F2C2CA3E54B}"/>
          </ac:cxnSpMkLst>
        </pc:cxnChg>
        <pc:cxnChg chg="add">
          <ac:chgData name="Melissa Riordan" userId="89dbc326fcdcd0ba" providerId="OrgId" clId="{B4640E51-9174-4575-AEBA-A1A24853D382}" dt="2020-08-25T17:20:35.134" v="802" actId="26606"/>
          <ac:cxnSpMkLst>
            <pc:docMk/>
            <pc:sldMk cId="99753309" sldId="263"/>
            <ac:cxnSpMk id="31" creationId="{B03A5AE3-BD30-455C-842B-7626C8BEF097}"/>
          </ac:cxnSpMkLst>
        </pc:cxnChg>
        <pc:cxnChg chg="add">
          <ac:chgData name="Melissa Riordan" userId="89dbc326fcdcd0ba" providerId="OrgId" clId="{B4640E51-9174-4575-AEBA-A1A24853D382}" dt="2020-08-25T17:20:35.134" v="802" actId="26606"/>
          <ac:cxnSpMkLst>
            <pc:docMk/>
            <pc:sldMk cId="99753309" sldId="263"/>
            <ac:cxnSpMk id="32" creationId="{2DBECAA5-1F2D-470D-875C-8F2C2CA3E54B}"/>
          </ac:cxnSpMkLst>
        </pc:cxnChg>
      </pc:sldChg>
      <pc:sldChg chg="modSp mod">
        <pc:chgData name="Melissa Riordan" userId="89dbc326fcdcd0ba" providerId="OrgId" clId="{B4640E51-9174-4575-AEBA-A1A24853D382}" dt="2020-08-25T17:48:00.800" v="1083" actId="20577"/>
        <pc:sldMkLst>
          <pc:docMk/>
          <pc:sldMk cId="3727889021" sldId="264"/>
        </pc:sldMkLst>
        <pc:spChg chg="mod">
          <ac:chgData name="Melissa Riordan" userId="89dbc326fcdcd0ba" providerId="OrgId" clId="{B4640E51-9174-4575-AEBA-A1A24853D382}" dt="2020-08-25T17:48:00.800" v="1083" actId="20577"/>
          <ac:spMkLst>
            <pc:docMk/>
            <pc:sldMk cId="3727889021" sldId="264"/>
            <ac:spMk id="4" creationId="{4397B69A-9777-4BDF-B116-B09A458637B5}"/>
          </ac:spMkLst>
        </pc:spChg>
      </pc:sldChg>
      <pc:sldChg chg="modSp mod">
        <pc:chgData name="Melissa Riordan" userId="89dbc326fcdcd0ba" providerId="OrgId" clId="{B4640E51-9174-4575-AEBA-A1A24853D382}" dt="2020-08-25T17:48:08.683" v="1084" actId="20577"/>
        <pc:sldMkLst>
          <pc:docMk/>
          <pc:sldMk cId="3056059110" sldId="265"/>
        </pc:sldMkLst>
        <pc:spChg chg="mod">
          <ac:chgData name="Melissa Riordan" userId="89dbc326fcdcd0ba" providerId="OrgId" clId="{B4640E51-9174-4575-AEBA-A1A24853D382}" dt="2020-08-25T17:48:08.683" v="1084" actId="20577"/>
          <ac:spMkLst>
            <pc:docMk/>
            <pc:sldMk cId="3056059110" sldId="265"/>
            <ac:spMk id="4" creationId="{4397B69A-9777-4BDF-B116-B09A458637B5}"/>
          </ac:spMkLst>
        </pc:spChg>
      </pc:sldChg>
      <pc:sldChg chg="modSp mod">
        <pc:chgData name="Melissa Riordan" userId="89dbc326fcdcd0ba" providerId="OrgId" clId="{B4640E51-9174-4575-AEBA-A1A24853D382}" dt="2020-08-25T17:48:14.725" v="1085" actId="20577"/>
        <pc:sldMkLst>
          <pc:docMk/>
          <pc:sldMk cId="3856485556" sldId="266"/>
        </pc:sldMkLst>
        <pc:spChg chg="mod">
          <ac:chgData name="Melissa Riordan" userId="89dbc326fcdcd0ba" providerId="OrgId" clId="{B4640E51-9174-4575-AEBA-A1A24853D382}" dt="2020-08-25T17:48:14.725" v="1085" actId="20577"/>
          <ac:spMkLst>
            <pc:docMk/>
            <pc:sldMk cId="3856485556" sldId="266"/>
            <ac:spMk id="4" creationId="{4397B69A-9777-4BDF-B116-B09A458637B5}"/>
          </ac:spMkLst>
        </pc:spChg>
      </pc:sldChg>
      <pc:sldChg chg="modSp mod">
        <pc:chgData name="Melissa Riordan" userId="89dbc326fcdcd0ba" providerId="OrgId" clId="{B4640E51-9174-4575-AEBA-A1A24853D382}" dt="2020-08-25T17:48:22.244" v="1086" actId="20577"/>
        <pc:sldMkLst>
          <pc:docMk/>
          <pc:sldMk cId="2511062437" sldId="268"/>
        </pc:sldMkLst>
        <pc:spChg chg="mod">
          <ac:chgData name="Melissa Riordan" userId="89dbc326fcdcd0ba" providerId="OrgId" clId="{B4640E51-9174-4575-AEBA-A1A24853D382}" dt="2020-08-25T17:48:22.244" v="1086" actId="20577"/>
          <ac:spMkLst>
            <pc:docMk/>
            <pc:sldMk cId="2511062437" sldId="268"/>
            <ac:spMk id="4" creationId="{4397B69A-9777-4BDF-B116-B09A458637B5}"/>
          </ac:spMkLst>
        </pc:spChg>
      </pc:sldChg>
      <pc:sldChg chg="modSp mod">
        <pc:chgData name="Melissa Riordan" userId="89dbc326fcdcd0ba" providerId="OrgId" clId="{B4640E51-9174-4575-AEBA-A1A24853D382}" dt="2020-08-25T17:48:30.355" v="1087" actId="20577"/>
        <pc:sldMkLst>
          <pc:docMk/>
          <pc:sldMk cId="2817759926" sldId="269"/>
        </pc:sldMkLst>
        <pc:spChg chg="mod">
          <ac:chgData name="Melissa Riordan" userId="89dbc326fcdcd0ba" providerId="OrgId" clId="{B4640E51-9174-4575-AEBA-A1A24853D382}" dt="2020-08-25T17:48:30.355" v="1087" actId="20577"/>
          <ac:spMkLst>
            <pc:docMk/>
            <pc:sldMk cId="2817759926" sldId="269"/>
            <ac:spMk id="4" creationId="{4397B69A-9777-4BDF-B116-B09A458637B5}"/>
          </ac:spMkLst>
        </pc:spChg>
      </pc:sldChg>
      <pc:sldChg chg="addSp delSp modSp mod setBg">
        <pc:chgData name="Melissa Riordan" userId="89dbc326fcdcd0ba" providerId="OrgId" clId="{B4640E51-9174-4575-AEBA-A1A24853D382}" dt="2020-08-25T17:26:16.856" v="956" actId="14100"/>
        <pc:sldMkLst>
          <pc:docMk/>
          <pc:sldMk cId="1733249102" sldId="270"/>
        </pc:sldMkLst>
        <pc:spChg chg="mod">
          <ac:chgData name="Melissa Riordan" userId="89dbc326fcdcd0ba" providerId="OrgId" clId="{B4640E51-9174-4575-AEBA-A1A24853D382}" dt="2020-08-25T17:26:05.350" v="954" actId="26606"/>
          <ac:spMkLst>
            <pc:docMk/>
            <pc:sldMk cId="1733249102" sldId="270"/>
            <ac:spMk id="2" creationId="{800584F4-3435-44CF-AFB5-842F5873331C}"/>
          </ac:spMkLst>
        </pc:spChg>
        <pc:spChg chg="del mod">
          <ac:chgData name="Melissa Riordan" userId="89dbc326fcdcd0ba" providerId="OrgId" clId="{B4640E51-9174-4575-AEBA-A1A24853D382}" dt="2020-08-25T17:26:05.350" v="954" actId="26606"/>
          <ac:spMkLst>
            <pc:docMk/>
            <pc:sldMk cId="1733249102" sldId="270"/>
            <ac:spMk id="3" creationId="{DDC300DA-04D3-4C6A-A932-C20B16628318}"/>
          </ac:spMkLst>
        </pc:spChg>
        <pc:spChg chg="add">
          <ac:chgData name="Melissa Riordan" userId="89dbc326fcdcd0ba" providerId="OrgId" clId="{B4640E51-9174-4575-AEBA-A1A24853D382}" dt="2020-08-25T17:26:05.350" v="954" actId="26606"/>
          <ac:spMkLst>
            <pc:docMk/>
            <pc:sldMk cId="1733249102" sldId="270"/>
            <ac:spMk id="9" creationId="{2F56F8EA-3356-4455-9899-320874F6E465}"/>
          </ac:spMkLst>
        </pc:spChg>
        <pc:graphicFrameChg chg="del">
          <ac:chgData name="Melissa Riordan" userId="89dbc326fcdcd0ba" providerId="OrgId" clId="{B4640E51-9174-4575-AEBA-A1A24853D382}" dt="2020-08-25T17:25:03.848" v="906" actId="478"/>
          <ac:graphicFrameMkLst>
            <pc:docMk/>
            <pc:sldMk cId="1733249102" sldId="270"/>
            <ac:graphicFrameMk id="4" creationId="{B968269D-2FE5-4B36-9BE2-18DAEF5FFC06}"/>
          </ac:graphicFrameMkLst>
        </pc:graphicFrameChg>
        <pc:graphicFrameChg chg="add mod">
          <ac:chgData name="Melissa Riordan" userId="89dbc326fcdcd0ba" providerId="OrgId" clId="{B4640E51-9174-4575-AEBA-A1A24853D382}" dt="2020-08-25T17:26:16.856" v="956" actId="14100"/>
          <ac:graphicFrameMkLst>
            <pc:docMk/>
            <pc:sldMk cId="1733249102" sldId="270"/>
            <ac:graphicFrameMk id="5" creationId="{70BDC197-C766-44A6-A359-7F5F796F3649}"/>
          </ac:graphicFrameMkLst>
        </pc:graphicFrameChg>
      </pc:sldChg>
      <pc:sldChg chg="addSp delSp modSp mod setBg">
        <pc:chgData name="Melissa Riordan" userId="89dbc326fcdcd0ba" providerId="OrgId" clId="{B4640E51-9174-4575-AEBA-A1A24853D382}" dt="2020-08-25T17:33:06.283" v="1056" actId="20577"/>
        <pc:sldMkLst>
          <pc:docMk/>
          <pc:sldMk cId="1908967628" sldId="271"/>
        </pc:sldMkLst>
        <pc:spChg chg="add mod">
          <ac:chgData name="Melissa Riordan" userId="89dbc326fcdcd0ba" providerId="OrgId" clId="{B4640E51-9174-4575-AEBA-A1A24853D382}" dt="2020-08-25T17:33:06.283" v="1056" actId="20577"/>
          <ac:spMkLst>
            <pc:docMk/>
            <pc:sldMk cId="1908967628" sldId="271"/>
            <ac:spMk id="3" creationId="{1FB899FF-0466-42FB-8F49-B4FEEFF8B815}"/>
          </ac:spMkLst>
        </pc:spChg>
        <pc:spChg chg="add mod">
          <ac:chgData name="Melissa Riordan" userId="89dbc326fcdcd0ba" providerId="OrgId" clId="{B4640E51-9174-4575-AEBA-A1A24853D382}" dt="2020-08-25T17:24:46.185" v="905" actId="14100"/>
          <ac:spMkLst>
            <pc:docMk/>
            <pc:sldMk cId="1908967628" sldId="271"/>
            <ac:spMk id="4" creationId="{E906394D-F212-455F-BE1D-166F4FD32EAA}"/>
          </ac:spMkLst>
        </pc:spChg>
        <pc:spChg chg="add">
          <ac:chgData name="Melissa Riordan" userId="89dbc326fcdcd0ba" providerId="OrgId" clId="{B4640E51-9174-4575-AEBA-A1A24853D382}" dt="2020-08-25T17:23:27.246" v="877" actId="26606"/>
          <ac:spMkLst>
            <pc:docMk/>
            <pc:sldMk cId="1908967628" sldId="271"/>
            <ac:spMk id="9" creationId="{76EFD3D9-44F0-4267-BCC1-1613E79D8274}"/>
          </ac:spMkLst>
        </pc:spChg>
        <pc:spChg chg="add">
          <ac:chgData name="Melissa Riordan" userId="89dbc326fcdcd0ba" providerId="OrgId" clId="{B4640E51-9174-4575-AEBA-A1A24853D382}" dt="2020-08-25T17:23:27.246" v="877" actId="26606"/>
          <ac:spMkLst>
            <pc:docMk/>
            <pc:sldMk cId="1908967628" sldId="271"/>
            <ac:spMk id="11" creationId="{A779A851-95D6-41AF-937A-B0E4B7F6FA8D}"/>
          </ac:spMkLst>
        </pc:spChg>
        <pc:spChg chg="add">
          <ac:chgData name="Melissa Riordan" userId="89dbc326fcdcd0ba" providerId="OrgId" clId="{B4640E51-9174-4575-AEBA-A1A24853D382}" dt="2020-08-25T17:23:27.246" v="877" actId="26606"/>
          <ac:spMkLst>
            <pc:docMk/>
            <pc:sldMk cId="1908967628" sldId="271"/>
            <ac:spMk id="13" creationId="{953FB2E7-B6CB-429C-81EB-D9516D6D5C8D}"/>
          </ac:spMkLst>
        </pc:spChg>
        <pc:spChg chg="add">
          <ac:chgData name="Melissa Riordan" userId="89dbc326fcdcd0ba" providerId="OrgId" clId="{B4640E51-9174-4575-AEBA-A1A24853D382}" dt="2020-08-25T17:23:27.246" v="877" actId="26606"/>
          <ac:spMkLst>
            <pc:docMk/>
            <pc:sldMk cId="1908967628" sldId="271"/>
            <ac:spMk id="15" creationId="{2EC40DB1-B719-4A13-9A4D-0966B4B27866}"/>
          </ac:spMkLst>
        </pc:spChg>
        <pc:spChg chg="add">
          <ac:chgData name="Melissa Riordan" userId="89dbc326fcdcd0ba" providerId="OrgId" clId="{B4640E51-9174-4575-AEBA-A1A24853D382}" dt="2020-08-25T17:23:27.246" v="877" actId="26606"/>
          <ac:spMkLst>
            <pc:docMk/>
            <pc:sldMk cId="1908967628" sldId="271"/>
            <ac:spMk id="17" creationId="{82211336-CFF3-412D-868A-6679C1004C45}"/>
          </ac:spMkLst>
        </pc:spChg>
        <pc:graphicFrameChg chg="del">
          <ac:chgData name="Melissa Riordan" userId="89dbc326fcdcd0ba" providerId="OrgId" clId="{B4640E51-9174-4575-AEBA-A1A24853D382}" dt="2020-08-25T17:19:27.953" v="783" actId="21"/>
          <ac:graphicFrameMkLst>
            <pc:docMk/>
            <pc:sldMk cId="1908967628" sldId="271"/>
            <ac:graphicFrameMk id="2" creationId="{9C614E62-610B-4706-AFC1-BEFE5BF9C6B9}"/>
          </ac:graphicFrameMkLst>
        </pc:graphicFrameChg>
      </pc:sldChg>
      <pc:sldChg chg="addSp delSp modSp mod setBg">
        <pc:chgData name="Melissa Riordan" userId="89dbc326fcdcd0ba" providerId="OrgId" clId="{B4640E51-9174-4575-AEBA-A1A24853D382}" dt="2020-08-25T17:32:48.947" v="1054" actId="20577"/>
        <pc:sldMkLst>
          <pc:docMk/>
          <pc:sldMk cId="4025181026" sldId="272"/>
        </pc:sldMkLst>
        <pc:spChg chg="add mod">
          <ac:chgData name="Melissa Riordan" userId="89dbc326fcdcd0ba" providerId="OrgId" clId="{B4640E51-9174-4575-AEBA-A1A24853D382}" dt="2020-08-25T17:32:48.947" v="1054" actId="20577"/>
          <ac:spMkLst>
            <pc:docMk/>
            <pc:sldMk cId="4025181026" sldId="272"/>
            <ac:spMk id="3" creationId="{7B2C5AEF-C421-4FA6-BC03-D6E3F20351F5}"/>
          </ac:spMkLst>
        </pc:spChg>
        <pc:spChg chg="add del mod">
          <ac:chgData name="Melissa Riordan" userId="89dbc326fcdcd0ba" providerId="OrgId" clId="{B4640E51-9174-4575-AEBA-A1A24853D382}" dt="2020-08-25T17:28:27.317" v="1037" actId="26606"/>
          <ac:spMkLst>
            <pc:docMk/>
            <pc:sldMk cId="4025181026" sldId="272"/>
            <ac:spMk id="4" creationId="{13D11B63-EB93-4B02-A56F-21E13707CF7C}"/>
          </ac:spMkLst>
        </pc:spChg>
        <pc:spChg chg="add">
          <ac:chgData name="Melissa Riordan" userId="89dbc326fcdcd0ba" providerId="OrgId" clId="{B4640E51-9174-4575-AEBA-A1A24853D382}" dt="2020-08-25T17:28:27.317" v="1037" actId="26606"/>
          <ac:spMkLst>
            <pc:docMk/>
            <pc:sldMk cId="4025181026" sldId="272"/>
            <ac:spMk id="10" creationId="{C5278130-DFE0-457B-8698-88DF69019DDE}"/>
          </ac:spMkLst>
        </pc:spChg>
        <pc:spChg chg="add">
          <ac:chgData name="Melissa Riordan" userId="89dbc326fcdcd0ba" providerId="OrgId" clId="{B4640E51-9174-4575-AEBA-A1A24853D382}" dt="2020-08-25T17:28:27.317" v="1037" actId="26606"/>
          <ac:spMkLst>
            <pc:docMk/>
            <pc:sldMk cId="4025181026" sldId="272"/>
            <ac:spMk id="12" creationId="{2F99531B-1681-4D6E-BECB-18325B33A618}"/>
          </ac:spMkLst>
        </pc:spChg>
        <pc:spChg chg="add">
          <ac:chgData name="Melissa Riordan" userId="89dbc326fcdcd0ba" providerId="OrgId" clId="{B4640E51-9174-4575-AEBA-A1A24853D382}" dt="2020-08-25T17:28:27.317" v="1037" actId="26606"/>
          <ac:spMkLst>
            <pc:docMk/>
            <pc:sldMk cId="4025181026" sldId="272"/>
            <ac:spMk id="14" creationId="{20344094-430A-400B-804B-910E696A1A90}"/>
          </ac:spMkLst>
        </pc:spChg>
        <pc:spChg chg="add">
          <ac:chgData name="Melissa Riordan" userId="89dbc326fcdcd0ba" providerId="OrgId" clId="{B4640E51-9174-4575-AEBA-A1A24853D382}" dt="2020-08-25T17:28:27.317" v="1037" actId="26606"/>
          <ac:spMkLst>
            <pc:docMk/>
            <pc:sldMk cId="4025181026" sldId="272"/>
            <ac:spMk id="16" creationId="{453C67DF-7782-4E57-AB9B-F1B4811AD8FE}"/>
          </ac:spMkLst>
        </pc:spChg>
        <pc:graphicFrameChg chg="del">
          <ac:chgData name="Melissa Riordan" userId="89dbc326fcdcd0ba" providerId="OrgId" clId="{B4640E51-9174-4575-AEBA-A1A24853D382}" dt="2020-08-25T17:26:31.518" v="957" actId="478"/>
          <ac:graphicFrameMkLst>
            <pc:docMk/>
            <pc:sldMk cId="4025181026" sldId="272"/>
            <ac:graphicFrameMk id="2" creationId="{544E282D-9E98-4ACF-877B-15A0F14BE037}"/>
          </ac:graphicFrameMkLst>
        </pc:graphicFrameChg>
        <pc:graphicFrameChg chg="add mod">
          <ac:chgData name="Melissa Riordan" userId="89dbc326fcdcd0ba" providerId="OrgId" clId="{B4640E51-9174-4575-AEBA-A1A24853D382}" dt="2020-08-25T17:28:42.585" v="1040" actId="14100"/>
          <ac:graphicFrameMkLst>
            <pc:docMk/>
            <pc:sldMk cId="4025181026" sldId="272"/>
            <ac:graphicFrameMk id="6" creationId="{3E219DBD-0168-4C12-9C96-91EFAF977304}"/>
          </ac:graphicFrameMkLst>
        </pc:graphicFrameChg>
        <pc:cxnChg chg="add">
          <ac:chgData name="Melissa Riordan" userId="89dbc326fcdcd0ba" providerId="OrgId" clId="{B4640E51-9174-4575-AEBA-A1A24853D382}" dt="2020-08-25T17:28:27.317" v="1037" actId="26606"/>
          <ac:cxnSpMkLst>
            <pc:docMk/>
            <pc:sldMk cId="4025181026" sldId="272"/>
            <ac:cxnSpMk id="18" creationId="{B03A5AE3-BD30-455C-842B-7626C8BEF097}"/>
          </ac:cxnSpMkLst>
        </pc:cxnChg>
        <pc:cxnChg chg="add">
          <ac:chgData name="Melissa Riordan" userId="89dbc326fcdcd0ba" providerId="OrgId" clId="{B4640E51-9174-4575-AEBA-A1A24853D382}" dt="2020-08-25T17:28:27.317" v="1037" actId="26606"/>
          <ac:cxnSpMkLst>
            <pc:docMk/>
            <pc:sldMk cId="4025181026" sldId="272"/>
            <ac:cxnSpMk id="20" creationId="{2DBECAA5-1F2D-470D-875C-8F2C2CA3E54B}"/>
          </ac:cxnSpMkLst>
        </pc:cxnChg>
      </pc:sldChg>
      <pc:sldChg chg="addSp delSp modSp mod setBg">
        <pc:chgData name="Melissa Riordan" userId="89dbc326fcdcd0ba" providerId="OrgId" clId="{B4640E51-9174-4575-AEBA-A1A24853D382}" dt="2020-08-25T17:31:14.545" v="1052" actId="207"/>
        <pc:sldMkLst>
          <pc:docMk/>
          <pc:sldMk cId="4234219527" sldId="273"/>
        </pc:sldMkLst>
        <pc:spChg chg="add mod">
          <ac:chgData name="Melissa Riordan" userId="89dbc326fcdcd0ba" providerId="OrgId" clId="{B4640E51-9174-4575-AEBA-A1A24853D382}" dt="2020-08-25T17:30:27.130" v="1049" actId="26606"/>
          <ac:spMkLst>
            <pc:docMk/>
            <pc:sldMk cId="4234219527" sldId="273"/>
            <ac:spMk id="3" creationId="{C8A56D8D-03D2-4798-B811-E74D25F96495}"/>
          </ac:spMkLst>
        </pc:spChg>
        <pc:spChg chg="add del mod">
          <ac:chgData name="Melissa Riordan" userId="89dbc326fcdcd0ba" providerId="OrgId" clId="{B4640E51-9174-4575-AEBA-A1A24853D382}" dt="2020-08-25T17:30:27.130" v="1049" actId="26606"/>
          <ac:spMkLst>
            <pc:docMk/>
            <pc:sldMk cId="4234219527" sldId="273"/>
            <ac:spMk id="4" creationId="{C08CED15-9DCE-4908-8715-AFE909A73D9E}"/>
          </ac:spMkLst>
        </pc:spChg>
        <pc:spChg chg="add">
          <ac:chgData name="Melissa Riordan" userId="89dbc326fcdcd0ba" providerId="OrgId" clId="{B4640E51-9174-4575-AEBA-A1A24853D382}" dt="2020-08-25T17:30:27.130" v="1049" actId="26606"/>
          <ac:spMkLst>
            <pc:docMk/>
            <pc:sldMk cId="4234219527" sldId="273"/>
            <ac:spMk id="10" creationId="{2F56F8EA-3356-4455-9899-320874F6E465}"/>
          </ac:spMkLst>
        </pc:spChg>
        <pc:graphicFrameChg chg="del mod">
          <ac:chgData name="Melissa Riordan" userId="89dbc326fcdcd0ba" providerId="OrgId" clId="{B4640E51-9174-4575-AEBA-A1A24853D382}" dt="2020-08-25T17:29:12.531" v="1042" actId="478"/>
          <ac:graphicFrameMkLst>
            <pc:docMk/>
            <pc:sldMk cId="4234219527" sldId="273"/>
            <ac:graphicFrameMk id="2" creationId="{6A286B88-2E52-4728-9322-3ECEE61A2766}"/>
          </ac:graphicFrameMkLst>
        </pc:graphicFrameChg>
        <pc:graphicFrameChg chg="add mod">
          <ac:chgData name="Melissa Riordan" userId="89dbc326fcdcd0ba" providerId="OrgId" clId="{B4640E51-9174-4575-AEBA-A1A24853D382}" dt="2020-08-25T17:31:14.545" v="1052" actId="207"/>
          <ac:graphicFrameMkLst>
            <pc:docMk/>
            <pc:sldMk cId="4234219527" sldId="273"/>
            <ac:graphicFrameMk id="6" creationId="{4DB4B4D0-4B46-43E2-AE99-C8353CAEDFFB}"/>
          </ac:graphicFrameMkLst>
        </pc:graphicFrameChg>
      </pc:sldChg>
      <pc:sldChg chg="modSp mod">
        <pc:chgData name="Melissa Riordan" userId="89dbc326fcdcd0ba" providerId="OrgId" clId="{B4640E51-9174-4575-AEBA-A1A24853D382}" dt="2020-08-26T00:13:53.297" v="1345" actId="13926"/>
        <pc:sldMkLst>
          <pc:docMk/>
          <pc:sldMk cId="2119450812" sldId="274"/>
        </pc:sldMkLst>
        <pc:spChg chg="mod">
          <ac:chgData name="Melissa Riordan" userId="89dbc326fcdcd0ba" providerId="OrgId" clId="{B4640E51-9174-4575-AEBA-A1A24853D382}" dt="2020-08-26T00:13:53.297" v="1345" actId="13926"/>
          <ac:spMkLst>
            <pc:docMk/>
            <pc:sldMk cId="2119450812" sldId="274"/>
            <ac:spMk id="3" creationId="{AADFFE09-C463-4764-8280-C6B9B78541A0}"/>
          </ac:spMkLst>
        </pc:spChg>
      </pc:sldChg>
      <pc:sldChg chg="modSp mod">
        <pc:chgData name="Melissa Riordan" userId="89dbc326fcdcd0ba" providerId="OrgId" clId="{B4640E51-9174-4575-AEBA-A1A24853D382}" dt="2020-08-26T00:13:46.636" v="1344" actId="13926"/>
        <pc:sldMkLst>
          <pc:docMk/>
          <pc:sldMk cId="1080087104" sldId="275"/>
        </pc:sldMkLst>
        <pc:spChg chg="mod">
          <ac:chgData name="Melissa Riordan" userId="89dbc326fcdcd0ba" providerId="OrgId" clId="{B4640E51-9174-4575-AEBA-A1A24853D382}" dt="2020-08-26T00:13:46.636" v="1344" actId="13926"/>
          <ac:spMkLst>
            <pc:docMk/>
            <pc:sldMk cId="1080087104" sldId="275"/>
            <ac:spMk id="3" creationId="{75768C14-D58F-436E-AA59-303AD1F57D27}"/>
          </ac:spMkLst>
        </pc:spChg>
      </pc:sldChg>
      <pc:sldChg chg="addSp delSp modSp new mod setBg">
        <pc:chgData name="Melissa Riordan" userId="89dbc326fcdcd0ba" providerId="OrgId" clId="{B4640E51-9174-4575-AEBA-A1A24853D382}" dt="2020-08-25T18:28:27.176" v="1320" actId="207"/>
        <pc:sldMkLst>
          <pc:docMk/>
          <pc:sldMk cId="1696462691" sldId="285"/>
        </pc:sldMkLst>
        <pc:spChg chg="mod">
          <ac:chgData name="Melissa Riordan" userId="89dbc326fcdcd0ba" providerId="OrgId" clId="{B4640E51-9174-4575-AEBA-A1A24853D382}" dt="2020-08-25T17:07:57.933" v="537" actId="26606"/>
          <ac:spMkLst>
            <pc:docMk/>
            <pc:sldMk cId="1696462691" sldId="285"/>
            <ac:spMk id="2" creationId="{BA280D08-2F4F-40AF-8616-071F676A983E}"/>
          </ac:spMkLst>
        </pc:spChg>
        <pc:spChg chg="del mod">
          <ac:chgData name="Melissa Riordan" userId="89dbc326fcdcd0ba" providerId="OrgId" clId="{B4640E51-9174-4575-AEBA-A1A24853D382}" dt="2020-08-25T17:07:57.933" v="537" actId="26606"/>
          <ac:spMkLst>
            <pc:docMk/>
            <pc:sldMk cId="1696462691" sldId="285"/>
            <ac:spMk id="3" creationId="{263348F7-5B6A-4A00-8645-64750D7D001A}"/>
          </ac:spMkLst>
        </pc:spChg>
        <pc:spChg chg="add mod">
          <ac:chgData name="Melissa Riordan" userId="89dbc326fcdcd0ba" providerId="OrgId" clId="{B4640E51-9174-4575-AEBA-A1A24853D382}" dt="2020-08-25T18:28:27.176" v="1320" actId="207"/>
          <ac:spMkLst>
            <pc:docMk/>
            <pc:sldMk cId="1696462691" sldId="285"/>
            <ac:spMk id="4" creationId="{337E3675-7AB4-4F90-8963-F3BBA4527D4B}"/>
          </ac:spMkLst>
        </pc:spChg>
        <pc:spChg chg="add del mod">
          <ac:chgData name="Melissa Riordan" userId="89dbc326fcdcd0ba" providerId="OrgId" clId="{B4640E51-9174-4575-AEBA-A1A24853D382}" dt="2020-08-25T17:09:13.772" v="544" actId="21"/>
          <ac:spMkLst>
            <pc:docMk/>
            <pc:sldMk cId="1696462691" sldId="285"/>
            <ac:spMk id="6" creationId="{2358A036-DCFD-4291-969B-F5C21A444550}"/>
          </ac:spMkLst>
        </pc:spChg>
        <pc:spChg chg="add del mod">
          <ac:chgData name="Melissa Riordan" userId="89dbc326fcdcd0ba" providerId="OrgId" clId="{B4640E51-9174-4575-AEBA-A1A24853D382}" dt="2020-08-25T17:10:30.964" v="730" actId="21"/>
          <ac:spMkLst>
            <pc:docMk/>
            <pc:sldMk cId="1696462691" sldId="285"/>
            <ac:spMk id="7" creationId="{E2EA7AE7-2B73-4091-BA46-EFB466E197BF}"/>
          </ac:spMkLst>
        </pc:spChg>
        <pc:spChg chg="add">
          <ac:chgData name="Melissa Riordan" userId="89dbc326fcdcd0ba" providerId="OrgId" clId="{B4640E51-9174-4575-AEBA-A1A24853D382}" dt="2020-08-25T17:07:57.933" v="537" actId="26606"/>
          <ac:spMkLst>
            <pc:docMk/>
            <pc:sldMk cId="1696462691" sldId="285"/>
            <ac:spMk id="9" creationId="{53B021B3-DE93-4AB7-8A18-CF5F1CED88B8}"/>
          </ac:spMkLst>
        </pc:spChg>
        <pc:spChg chg="add">
          <ac:chgData name="Melissa Riordan" userId="89dbc326fcdcd0ba" providerId="OrgId" clId="{B4640E51-9174-4575-AEBA-A1A24853D382}" dt="2020-08-25T17:07:57.933" v="537" actId="26606"/>
          <ac:spMkLst>
            <pc:docMk/>
            <pc:sldMk cId="1696462691" sldId="285"/>
            <ac:spMk id="11" creationId="{52D502E5-F6B4-4D58-B4AE-FC466FF15EE8}"/>
          </ac:spMkLst>
        </pc:spChg>
        <pc:spChg chg="add">
          <ac:chgData name="Melissa Riordan" userId="89dbc326fcdcd0ba" providerId="OrgId" clId="{B4640E51-9174-4575-AEBA-A1A24853D382}" dt="2020-08-25T17:07:57.933" v="537" actId="26606"/>
          <ac:spMkLst>
            <pc:docMk/>
            <pc:sldMk cId="1696462691" sldId="285"/>
            <ac:spMk id="13" creationId="{9DECDBF4-02B6-4BB4-B65B-B8107AD6A9E8}"/>
          </ac:spMkLst>
        </pc:spChg>
        <pc:graphicFrameChg chg="add del mod">
          <ac:chgData name="Melissa Riordan" userId="89dbc326fcdcd0ba" providerId="OrgId" clId="{B4640E51-9174-4575-AEBA-A1A24853D382}" dt="2020-08-25T17:45:27.279" v="1066" actId="1076"/>
          <ac:graphicFrameMkLst>
            <pc:docMk/>
            <pc:sldMk cId="1696462691" sldId="285"/>
            <ac:graphicFrameMk id="5" creationId="{28FEA173-D675-47B7-8104-67B181AB4D2B}"/>
          </ac:graphicFrameMkLst>
        </pc:graphicFrameChg>
      </pc:sldChg>
      <pc:sldChg chg="new del">
        <pc:chgData name="Melissa Riordan" userId="89dbc326fcdcd0ba" providerId="OrgId" clId="{B4640E51-9174-4575-AEBA-A1A24853D382}" dt="2020-08-25T17:20:03.721" v="795" actId="2696"/>
        <pc:sldMkLst>
          <pc:docMk/>
          <pc:sldMk cId="2548452018" sldId="286"/>
        </pc:sldMkLst>
      </pc:sldChg>
      <pc:sldChg chg="addSp delSp modSp new mod setBg">
        <pc:chgData name="Melissa Riordan" userId="89dbc326fcdcd0ba" providerId="OrgId" clId="{B4640E51-9174-4575-AEBA-A1A24853D382}" dt="2020-08-26T00:16:08.051" v="1346" actId="13926"/>
        <pc:sldMkLst>
          <pc:docMk/>
          <pc:sldMk cId="3848218554" sldId="286"/>
        </pc:sldMkLst>
        <pc:spChg chg="mod">
          <ac:chgData name="Melissa Riordan" userId="89dbc326fcdcd0ba" providerId="OrgId" clId="{B4640E51-9174-4575-AEBA-A1A24853D382}" dt="2020-08-25T17:56:14.261" v="1314" actId="20577"/>
          <ac:spMkLst>
            <pc:docMk/>
            <pc:sldMk cId="3848218554" sldId="286"/>
            <ac:spMk id="2" creationId="{FAECE412-1683-479E-979B-7AB664B11C4C}"/>
          </ac:spMkLst>
        </pc:spChg>
        <pc:spChg chg="del mod">
          <ac:chgData name="Melissa Riordan" userId="89dbc326fcdcd0ba" providerId="OrgId" clId="{B4640E51-9174-4575-AEBA-A1A24853D382}" dt="2020-08-25T17:51:53.122" v="1304" actId="26606"/>
          <ac:spMkLst>
            <pc:docMk/>
            <pc:sldMk cId="3848218554" sldId="286"/>
            <ac:spMk id="3" creationId="{FD34B73A-E021-4034-918E-C3045C386735}"/>
          </ac:spMkLst>
        </pc:spChg>
        <pc:spChg chg="add mod">
          <ac:chgData name="Melissa Riordan" userId="89dbc326fcdcd0ba" providerId="OrgId" clId="{B4640E51-9174-4575-AEBA-A1A24853D382}" dt="2020-08-26T00:16:08.051" v="1346" actId="13926"/>
          <ac:spMkLst>
            <pc:docMk/>
            <pc:sldMk cId="3848218554" sldId="286"/>
            <ac:spMk id="5" creationId="{56F3E8AA-7A05-4F74-A467-890B104477E7}"/>
          </ac:spMkLst>
        </pc:spChg>
        <pc:spChg chg="add">
          <ac:chgData name="Melissa Riordan" userId="89dbc326fcdcd0ba" providerId="OrgId" clId="{B4640E51-9174-4575-AEBA-A1A24853D382}" dt="2020-08-25T17:51:53.122" v="1304" actId="26606"/>
          <ac:spMkLst>
            <pc:docMk/>
            <pc:sldMk cId="3848218554" sldId="286"/>
            <ac:spMk id="9" creationId="{B670DBD5-770C-4383-9F54-5B86E86BD5BB}"/>
          </ac:spMkLst>
        </pc:spChg>
        <pc:graphicFrameChg chg="add mod">
          <ac:chgData name="Melissa Riordan" userId="89dbc326fcdcd0ba" providerId="OrgId" clId="{B4640E51-9174-4575-AEBA-A1A24853D382}" dt="2020-08-25T17:52:00.991" v="1306" actId="14100"/>
          <ac:graphicFrameMkLst>
            <pc:docMk/>
            <pc:sldMk cId="3848218554" sldId="286"/>
            <ac:graphicFrameMk id="4" creationId="{236FD2A5-74A6-42CB-9397-FA9D75009951}"/>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9B90A-E7BF-4C2A-AC3A-492058C957FA}"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6FF624A-913E-4CA5-B479-3CA5FEAABD57}">
      <dgm:prSet/>
      <dgm:spPr/>
      <dgm:t>
        <a:bodyPr/>
        <a:lstStyle/>
        <a:p>
          <a:pPr>
            <a:defRPr cap="all"/>
          </a:pPr>
          <a:endParaRPr lang="en-US" dirty="0"/>
        </a:p>
      </dgm:t>
    </dgm:pt>
    <dgm:pt modelId="{F1683461-710A-470C-B38E-994B93FC64DB}" type="parTrans" cxnId="{D059ACEB-7F4E-467B-8735-6474708CBD7B}">
      <dgm:prSet/>
      <dgm:spPr/>
      <dgm:t>
        <a:bodyPr/>
        <a:lstStyle/>
        <a:p>
          <a:endParaRPr lang="en-US"/>
        </a:p>
      </dgm:t>
    </dgm:pt>
    <dgm:pt modelId="{92E4337C-B1F6-4AC3-A7F3-368E58EA5073}" type="sibTrans" cxnId="{D059ACEB-7F4E-467B-8735-6474708CBD7B}">
      <dgm:prSet/>
      <dgm:spPr/>
      <dgm:t>
        <a:bodyPr/>
        <a:lstStyle/>
        <a:p>
          <a:endParaRPr lang="en-US"/>
        </a:p>
      </dgm:t>
    </dgm:pt>
    <dgm:pt modelId="{DA69C477-2903-4449-BA2B-79E2DA828153}">
      <dgm:prSet/>
      <dgm:spPr/>
      <dgm:t>
        <a:bodyPr/>
        <a:lstStyle/>
        <a:p>
          <a:pPr>
            <a:defRPr cap="all"/>
          </a:pPr>
          <a:r>
            <a:rPr lang="en-US" dirty="0"/>
            <a:t>History</a:t>
          </a:r>
        </a:p>
      </dgm:t>
    </dgm:pt>
    <dgm:pt modelId="{8954C302-96D8-48AC-87FA-332A3248AACC}" type="parTrans" cxnId="{4ABBFD8A-F596-4C37-A712-6CCABB0231FC}">
      <dgm:prSet/>
      <dgm:spPr/>
      <dgm:t>
        <a:bodyPr/>
        <a:lstStyle/>
        <a:p>
          <a:endParaRPr lang="en-US"/>
        </a:p>
      </dgm:t>
    </dgm:pt>
    <dgm:pt modelId="{2ED58364-A9BB-4460-94EB-1DD4BA0EEE29}" type="sibTrans" cxnId="{4ABBFD8A-F596-4C37-A712-6CCABB0231FC}">
      <dgm:prSet/>
      <dgm:spPr/>
      <dgm:t>
        <a:bodyPr/>
        <a:lstStyle/>
        <a:p>
          <a:endParaRPr lang="en-US"/>
        </a:p>
      </dgm:t>
    </dgm:pt>
    <dgm:pt modelId="{97EEBDCC-0094-49A4-A41F-AA88FD88CE2B}">
      <dgm:prSet/>
      <dgm:spPr/>
      <dgm:t>
        <a:bodyPr/>
        <a:lstStyle/>
        <a:p>
          <a:pPr>
            <a:defRPr cap="all"/>
          </a:pPr>
          <a:r>
            <a:rPr lang="en-US"/>
            <a:t>Strategic Plans</a:t>
          </a:r>
        </a:p>
      </dgm:t>
    </dgm:pt>
    <dgm:pt modelId="{6DA9055E-C5A0-4A09-8AD8-6BBA400067F0}" type="parTrans" cxnId="{F432C3A0-E8B3-4A2A-AECF-99A2D4310970}">
      <dgm:prSet/>
      <dgm:spPr/>
      <dgm:t>
        <a:bodyPr/>
        <a:lstStyle/>
        <a:p>
          <a:endParaRPr lang="en-US"/>
        </a:p>
      </dgm:t>
    </dgm:pt>
    <dgm:pt modelId="{C0A09A57-A466-4C8D-B5B7-14189570383C}" type="sibTrans" cxnId="{F432C3A0-E8B3-4A2A-AECF-99A2D4310970}">
      <dgm:prSet/>
      <dgm:spPr/>
      <dgm:t>
        <a:bodyPr/>
        <a:lstStyle/>
        <a:p>
          <a:endParaRPr lang="en-US"/>
        </a:p>
      </dgm:t>
    </dgm:pt>
    <dgm:pt modelId="{41F0D654-CAE9-40C3-9927-E7FAA6D73C73}">
      <dgm:prSet/>
      <dgm:spPr/>
      <dgm:t>
        <a:bodyPr/>
        <a:lstStyle/>
        <a:p>
          <a:pPr>
            <a:defRPr cap="all"/>
          </a:pPr>
          <a:r>
            <a:rPr lang="en-US"/>
            <a:t>Missions and Visions </a:t>
          </a:r>
        </a:p>
      </dgm:t>
    </dgm:pt>
    <dgm:pt modelId="{53169083-F10D-4F67-816C-C7B8AFDB7353}" type="parTrans" cxnId="{120AFB5F-F3FE-4DF9-9E95-3ECC460CF7D8}">
      <dgm:prSet/>
      <dgm:spPr/>
      <dgm:t>
        <a:bodyPr/>
        <a:lstStyle/>
        <a:p>
          <a:endParaRPr lang="en-US"/>
        </a:p>
      </dgm:t>
    </dgm:pt>
    <dgm:pt modelId="{750E1D88-9649-4056-ADB6-C349BE3385A0}" type="sibTrans" cxnId="{120AFB5F-F3FE-4DF9-9E95-3ECC460CF7D8}">
      <dgm:prSet/>
      <dgm:spPr/>
      <dgm:t>
        <a:bodyPr/>
        <a:lstStyle/>
        <a:p>
          <a:endParaRPr lang="en-US"/>
        </a:p>
      </dgm:t>
    </dgm:pt>
    <dgm:pt modelId="{837952A0-066B-4D92-9EA4-A68D17C6EF69}">
      <dgm:prSet/>
      <dgm:spPr/>
      <dgm:t>
        <a:bodyPr/>
        <a:lstStyle/>
        <a:p>
          <a:pPr>
            <a:defRPr cap="all"/>
          </a:pPr>
          <a:r>
            <a:rPr lang="en-US" dirty="0"/>
            <a:t>How the Alumni Association fits into Cal Poly Pomona</a:t>
          </a:r>
        </a:p>
      </dgm:t>
    </dgm:pt>
    <dgm:pt modelId="{B29B6707-7FB0-4645-ABBA-4DFC0B045737}" type="parTrans" cxnId="{53709964-1C8C-4184-8D0F-BA5E4139FAE4}">
      <dgm:prSet/>
      <dgm:spPr/>
      <dgm:t>
        <a:bodyPr/>
        <a:lstStyle/>
        <a:p>
          <a:endParaRPr lang="en-US"/>
        </a:p>
      </dgm:t>
    </dgm:pt>
    <dgm:pt modelId="{2770DD72-A390-4B77-9E76-2E4606EF58C3}" type="sibTrans" cxnId="{53709964-1C8C-4184-8D0F-BA5E4139FAE4}">
      <dgm:prSet/>
      <dgm:spPr/>
      <dgm:t>
        <a:bodyPr/>
        <a:lstStyle/>
        <a:p>
          <a:endParaRPr lang="en-US"/>
        </a:p>
      </dgm:t>
    </dgm:pt>
    <dgm:pt modelId="{109201D0-23AE-4B3A-BF83-119C80180DE8}" type="pres">
      <dgm:prSet presAssocID="{04A9B90A-E7BF-4C2A-AC3A-492058C957FA}" presName="root" presStyleCnt="0">
        <dgm:presLayoutVars>
          <dgm:dir/>
          <dgm:resizeHandles val="exact"/>
        </dgm:presLayoutVars>
      </dgm:prSet>
      <dgm:spPr/>
    </dgm:pt>
    <dgm:pt modelId="{BE756FB5-6442-4C19-A724-E1FFDC42274A}" type="pres">
      <dgm:prSet presAssocID="{86FF624A-913E-4CA5-B479-3CA5FEAABD57}" presName="compNode" presStyleCnt="0"/>
      <dgm:spPr/>
    </dgm:pt>
    <dgm:pt modelId="{1CC71FEA-0B20-4106-8642-D01B362C7FD7}" type="pres">
      <dgm:prSet presAssocID="{86FF624A-913E-4CA5-B479-3CA5FEAABD57}" presName="iconBgRect" presStyleLbl="bgShp" presStyleIdx="0" presStyleCnt="5" custFlipVert="1" custScaleX="4164" custScaleY="5790" custLinFactNeighborX="-41079" custLinFactNeighborY="-49865"/>
      <dgm:spPr/>
    </dgm:pt>
    <dgm:pt modelId="{40A3E666-526D-4E0B-A240-2A29F2FE167A}" type="pres">
      <dgm:prSet presAssocID="{86FF624A-913E-4CA5-B479-3CA5FEAABD57}" presName="iconRect" presStyleLbl="node1" presStyleIdx="0" presStyleCnt="5" custFlipVert="0" custFlipHor="1" custScaleX="15461" custScaleY="7257"/>
      <dgm:spPr>
        <a:ln>
          <a:noFill/>
        </a:ln>
      </dgm:spPr>
    </dgm:pt>
    <dgm:pt modelId="{28076E9F-0391-47E0-9EE9-434C7184EB3D}" type="pres">
      <dgm:prSet presAssocID="{86FF624A-913E-4CA5-B479-3CA5FEAABD57}" presName="spaceRect" presStyleCnt="0"/>
      <dgm:spPr/>
    </dgm:pt>
    <dgm:pt modelId="{6217F797-D737-4B61-A067-941D0B07B497}" type="pres">
      <dgm:prSet presAssocID="{86FF624A-913E-4CA5-B479-3CA5FEAABD57}" presName="textRect" presStyleLbl="revTx" presStyleIdx="0" presStyleCnt="5">
        <dgm:presLayoutVars>
          <dgm:chMax val="1"/>
          <dgm:chPref val="1"/>
        </dgm:presLayoutVars>
      </dgm:prSet>
      <dgm:spPr/>
    </dgm:pt>
    <dgm:pt modelId="{ACDE9A48-4660-42D4-806F-905F3967CB85}" type="pres">
      <dgm:prSet presAssocID="{92E4337C-B1F6-4AC3-A7F3-368E58EA5073}" presName="sibTrans" presStyleCnt="0"/>
      <dgm:spPr/>
    </dgm:pt>
    <dgm:pt modelId="{CFE20103-87DE-4A0B-ADCE-59EF9D5D999A}" type="pres">
      <dgm:prSet presAssocID="{DA69C477-2903-4449-BA2B-79E2DA828153}" presName="compNode" presStyleCnt="0"/>
      <dgm:spPr/>
    </dgm:pt>
    <dgm:pt modelId="{4B7A9D1C-49CD-4A37-BEC1-47A783A0328F}" type="pres">
      <dgm:prSet presAssocID="{DA69C477-2903-4449-BA2B-79E2DA828153}" presName="iconBgRect" presStyleLbl="bgShp" presStyleIdx="1" presStyleCnt="5"/>
      <dgm:spPr/>
    </dgm:pt>
    <dgm:pt modelId="{387B10FA-06F9-4890-B335-C0217B9F73A0}" type="pres">
      <dgm:prSet presAssocID="{DA69C477-2903-4449-BA2B-79E2DA828153}"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rglass"/>
        </a:ext>
      </dgm:extLst>
    </dgm:pt>
    <dgm:pt modelId="{940DF5FF-83EC-4706-B713-7A00BF5A23DE}" type="pres">
      <dgm:prSet presAssocID="{DA69C477-2903-4449-BA2B-79E2DA828153}" presName="spaceRect" presStyleCnt="0"/>
      <dgm:spPr/>
    </dgm:pt>
    <dgm:pt modelId="{0F6D375F-C703-43DF-9713-F237FBFEE02A}" type="pres">
      <dgm:prSet presAssocID="{DA69C477-2903-4449-BA2B-79E2DA828153}" presName="textRect" presStyleLbl="revTx" presStyleIdx="1" presStyleCnt="5">
        <dgm:presLayoutVars>
          <dgm:chMax val="1"/>
          <dgm:chPref val="1"/>
        </dgm:presLayoutVars>
      </dgm:prSet>
      <dgm:spPr/>
    </dgm:pt>
    <dgm:pt modelId="{2B7D9781-D51C-403C-B257-43C9607812F5}" type="pres">
      <dgm:prSet presAssocID="{2ED58364-A9BB-4460-94EB-1DD4BA0EEE29}" presName="sibTrans" presStyleCnt="0"/>
      <dgm:spPr/>
    </dgm:pt>
    <dgm:pt modelId="{F1817837-5A97-4B95-8129-D57455219654}" type="pres">
      <dgm:prSet presAssocID="{97EEBDCC-0094-49A4-A41F-AA88FD88CE2B}" presName="compNode" presStyleCnt="0"/>
      <dgm:spPr/>
    </dgm:pt>
    <dgm:pt modelId="{657EBD05-D6DD-4646-9DCE-7EB10BB4FDF5}" type="pres">
      <dgm:prSet presAssocID="{97EEBDCC-0094-49A4-A41F-AA88FD88CE2B}" presName="iconBgRect" presStyleLbl="bgShp" presStyleIdx="2" presStyleCnt="5"/>
      <dgm:spPr/>
    </dgm:pt>
    <dgm:pt modelId="{A83C100A-25ED-4E9B-B63A-22AFAC7F0AA4}" type="pres">
      <dgm:prSet presAssocID="{97EEBDCC-0094-49A4-A41F-AA88FD88CE2B}"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863B0BFF-AAB4-4931-A9C3-7A30B6F3B9A1}" type="pres">
      <dgm:prSet presAssocID="{97EEBDCC-0094-49A4-A41F-AA88FD88CE2B}" presName="spaceRect" presStyleCnt="0"/>
      <dgm:spPr/>
    </dgm:pt>
    <dgm:pt modelId="{C6B06813-9B65-45CC-902E-5CFC2973BDDF}" type="pres">
      <dgm:prSet presAssocID="{97EEBDCC-0094-49A4-A41F-AA88FD88CE2B}" presName="textRect" presStyleLbl="revTx" presStyleIdx="2" presStyleCnt="5">
        <dgm:presLayoutVars>
          <dgm:chMax val="1"/>
          <dgm:chPref val="1"/>
        </dgm:presLayoutVars>
      </dgm:prSet>
      <dgm:spPr/>
    </dgm:pt>
    <dgm:pt modelId="{C5C4662B-6BB6-4992-A318-52240B04A176}" type="pres">
      <dgm:prSet presAssocID="{C0A09A57-A466-4C8D-B5B7-14189570383C}" presName="sibTrans" presStyleCnt="0"/>
      <dgm:spPr/>
    </dgm:pt>
    <dgm:pt modelId="{B5C4A888-0F6A-4BA3-9DA8-9F07D5742CB7}" type="pres">
      <dgm:prSet presAssocID="{41F0D654-CAE9-40C3-9927-E7FAA6D73C73}" presName="compNode" presStyleCnt="0"/>
      <dgm:spPr/>
    </dgm:pt>
    <dgm:pt modelId="{6E12C145-E5D3-424E-9163-8C641BA65369}" type="pres">
      <dgm:prSet presAssocID="{41F0D654-CAE9-40C3-9927-E7FAA6D73C73}" presName="iconBgRect" presStyleLbl="bgShp" presStyleIdx="3" presStyleCnt="5"/>
      <dgm:spPr/>
    </dgm:pt>
    <dgm:pt modelId="{55AB4DD8-DFE4-4DDF-A348-7BDACE72BCF3}" type="pres">
      <dgm:prSet presAssocID="{41F0D654-CAE9-40C3-9927-E7FAA6D73C73}"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AA65158-5A06-43A0-B5F0-E08B57057EE3}" type="pres">
      <dgm:prSet presAssocID="{41F0D654-CAE9-40C3-9927-E7FAA6D73C73}" presName="spaceRect" presStyleCnt="0"/>
      <dgm:spPr/>
    </dgm:pt>
    <dgm:pt modelId="{92F202DC-CE8E-411E-AA53-DEAF943A6A34}" type="pres">
      <dgm:prSet presAssocID="{41F0D654-CAE9-40C3-9927-E7FAA6D73C73}" presName="textRect" presStyleLbl="revTx" presStyleIdx="3" presStyleCnt="5">
        <dgm:presLayoutVars>
          <dgm:chMax val="1"/>
          <dgm:chPref val="1"/>
        </dgm:presLayoutVars>
      </dgm:prSet>
      <dgm:spPr/>
    </dgm:pt>
    <dgm:pt modelId="{88DBCCFA-CD33-4333-9D43-B678999E25A9}" type="pres">
      <dgm:prSet presAssocID="{750E1D88-9649-4056-ADB6-C349BE3385A0}" presName="sibTrans" presStyleCnt="0"/>
      <dgm:spPr/>
    </dgm:pt>
    <dgm:pt modelId="{7F99EA89-E003-4407-BE8B-DF962004A801}" type="pres">
      <dgm:prSet presAssocID="{837952A0-066B-4D92-9EA4-A68D17C6EF69}" presName="compNode" presStyleCnt="0"/>
      <dgm:spPr/>
    </dgm:pt>
    <dgm:pt modelId="{A5368CE0-02DA-4D8F-8FF3-88450C58E2C7}" type="pres">
      <dgm:prSet presAssocID="{837952A0-066B-4D92-9EA4-A68D17C6EF69}" presName="iconBgRect" presStyleLbl="bgShp" presStyleIdx="4" presStyleCnt="5"/>
      <dgm:spPr/>
    </dgm:pt>
    <dgm:pt modelId="{DFE2AC0E-90A8-4C9C-8C2E-7D4A877A6E13}" type="pres">
      <dgm:prSet presAssocID="{837952A0-066B-4D92-9EA4-A68D17C6EF69}"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DEF66534-8C85-4B89-A072-EFF4EB0BBA6F}" type="pres">
      <dgm:prSet presAssocID="{837952A0-066B-4D92-9EA4-A68D17C6EF69}" presName="spaceRect" presStyleCnt="0"/>
      <dgm:spPr/>
    </dgm:pt>
    <dgm:pt modelId="{AEEB53ED-87CD-4180-BB24-A59EA410F696}" type="pres">
      <dgm:prSet presAssocID="{837952A0-066B-4D92-9EA4-A68D17C6EF69}" presName="textRect" presStyleLbl="revTx" presStyleIdx="4" presStyleCnt="5">
        <dgm:presLayoutVars>
          <dgm:chMax val="1"/>
          <dgm:chPref val="1"/>
        </dgm:presLayoutVars>
      </dgm:prSet>
      <dgm:spPr/>
    </dgm:pt>
  </dgm:ptLst>
  <dgm:cxnLst>
    <dgm:cxn modelId="{C20D0B21-8356-4270-896B-A233097292B2}" type="presOf" srcId="{86FF624A-913E-4CA5-B479-3CA5FEAABD57}" destId="{6217F797-D737-4B61-A067-941D0B07B497}" srcOrd="0" destOrd="0" presId="urn:microsoft.com/office/officeart/2018/5/layout/IconCircleLabelList"/>
    <dgm:cxn modelId="{01E1942B-AF4A-492B-B99B-9C87309E0BD2}" type="presOf" srcId="{837952A0-066B-4D92-9EA4-A68D17C6EF69}" destId="{AEEB53ED-87CD-4180-BB24-A59EA410F696}" srcOrd="0" destOrd="0" presId="urn:microsoft.com/office/officeart/2018/5/layout/IconCircleLabelList"/>
    <dgm:cxn modelId="{6140A636-AB33-4538-8CE4-AF7438102665}" type="presOf" srcId="{04A9B90A-E7BF-4C2A-AC3A-492058C957FA}" destId="{109201D0-23AE-4B3A-BF83-119C80180DE8}" srcOrd="0" destOrd="0" presId="urn:microsoft.com/office/officeart/2018/5/layout/IconCircleLabelList"/>
    <dgm:cxn modelId="{120AFB5F-F3FE-4DF9-9E95-3ECC460CF7D8}" srcId="{04A9B90A-E7BF-4C2A-AC3A-492058C957FA}" destId="{41F0D654-CAE9-40C3-9927-E7FAA6D73C73}" srcOrd="3" destOrd="0" parTransId="{53169083-F10D-4F67-816C-C7B8AFDB7353}" sibTransId="{750E1D88-9649-4056-ADB6-C349BE3385A0}"/>
    <dgm:cxn modelId="{53709964-1C8C-4184-8D0F-BA5E4139FAE4}" srcId="{04A9B90A-E7BF-4C2A-AC3A-492058C957FA}" destId="{837952A0-066B-4D92-9EA4-A68D17C6EF69}" srcOrd="4" destOrd="0" parTransId="{B29B6707-7FB0-4645-ABBA-4DFC0B045737}" sibTransId="{2770DD72-A390-4B77-9E76-2E4606EF58C3}"/>
    <dgm:cxn modelId="{E9E36753-CD1F-439E-8B96-E7A1A064A018}" type="presOf" srcId="{DA69C477-2903-4449-BA2B-79E2DA828153}" destId="{0F6D375F-C703-43DF-9713-F237FBFEE02A}" srcOrd="0" destOrd="0" presId="urn:microsoft.com/office/officeart/2018/5/layout/IconCircleLabelList"/>
    <dgm:cxn modelId="{4ABBFD8A-F596-4C37-A712-6CCABB0231FC}" srcId="{04A9B90A-E7BF-4C2A-AC3A-492058C957FA}" destId="{DA69C477-2903-4449-BA2B-79E2DA828153}" srcOrd="1" destOrd="0" parTransId="{8954C302-96D8-48AC-87FA-332A3248AACC}" sibTransId="{2ED58364-A9BB-4460-94EB-1DD4BA0EEE29}"/>
    <dgm:cxn modelId="{F432C3A0-E8B3-4A2A-AECF-99A2D4310970}" srcId="{04A9B90A-E7BF-4C2A-AC3A-492058C957FA}" destId="{97EEBDCC-0094-49A4-A41F-AA88FD88CE2B}" srcOrd="2" destOrd="0" parTransId="{6DA9055E-C5A0-4A09-8AD8-6BBA400067F0}" sibTransId="{C0A09A57-A466-4C8D-B5B7-14189570383C}"/>
    <dgm:cxn modelId="{439ABBC6-43B1-478F-B62A-03E69A939EAB}" type="presOf" srcId="{97EEBDCC-0094-49A4-A41F-AA88FD88CE2B}" destId="{C6B06813-9B65-45CC-902E-5CFC2973BDDF}" srcOrd="0" destOrd="0" presId="urn:microsoft.com/office/officeart/2018/5/layout/IconCircleLabelList"/>
    <dgm:cxn modelId="{D059ACEB-7F4E-467B-8735-6474708CBD7B}" srcId="{04A9B90A-E7BF-4C2A-AC3A-492058C957FA}" destId="{86FF624A-913E-4CA5-B479-3CA5FEAABD57}" srcOrd="0" destOrd="0" parTransId="{F1683461-710A-470C-B38E-994B93FC64DB}" sibTransId="{92E4337C-B1F6-4AC3-A7F3-368E58EA5073}"/>
    <dgm:cxn modelId="{79D8CCF5-CD20-49CD-AABB-428654CE2CFA}" type="presOf" srcId="{41F0D654-CAE9-40C3-9927-E7FAA6D73C73}" destId="{92F202DC-CE8E-411E-AA53-DEAF943A6A34}" srcOrd="0" destOrd="0" presId="urn:microsoft.com/office/officeart/2018/5/layout/IconCircleLabelList"/>
    <dgm:cxn modelId="{066A1D85-1AC8-4717-836A-28B230EE337F}" type="presParOf" srcId="{109201D0-23AE-4B3A-BF83-119C80180DE8}" destId="{BE756FB5-6442-4C19-A724-E1FFDC42274A}" srcOrd="0" destOrd="0" presId="urn:microsoft.com/office/officeart/2018/5/layout/IconCircleLabelList"/>
    <dgm:cxn modelId="{9F2F0E20-D3CC-4170-9A4F-4EC043F892FD}" type="presParOf" srcId="{BE756FB5-6442-4C19-A724-E1FFDC42274A}" destId="{1CC71FEA-0B20-4106-8642-D01B362C7FD7}" srcOrd="0" destOrd="0" presId="urn:microsoft.com/office/officeart/2018/5/layout/IconCircleLabelList"/>
    <dgm:cxn modelId="{C1D8A379-E16E-40AF-A885-DF1CCB1D2322}" type="presParOf" srcId="{BE756FB5-6442-4C19-A724-E1FFDC42274A}" destId="{40A3E666-526D-4E0B-A240-2A29F2FE167A}" srcOrd="1" destOrd="0" presId="urn:microsoft.com/office/officeart/2018/5/layout/IconCircleLabelList"/>
    <dgm:cxn modelId="{8D5AE037-6B33-4CBD-AEA4-009284CE33D2}" type="presParOf" srcId="{BE756FB5-6442-4C19-A724-E1FFDC42274A}" destId="{28076E9F-0391-47E0-9EE9-434C7184EB3D}" srcOrd="2" destOrd="0" presId="urn:microsoft.com/office/officeart/2018/5/layout/IconCircleLabelList"/>
    <dgm:cxn modelId="{3B72E56A-CA73-4D1C-BB82-7498097176E9}" type="presParOf" srcId="{BE756FB5-6442-4C19-A724-E1FFDC42274A}" destId="{6217F797-D737-4B61-A067-941D0B07B497}" srcOrd="3" destOrd="0" presId="urn:microsoft.com/office/officeart/2018/5/layout/IconCircleLabelList"/>
    <dgm:cxn modelId="{00934EB6-E878-446E-BA82-06963D9B0017}" type="presParOf" srcId="{109201D0-23AE-4B3A-BF83-119C80180DE8}" destId="{ACDE9A48-4660-42D4-806F-905F3967CB85}" srcOrd="1" destOrd="0" presId="urn:microsoft.com/office/officeart/2018/5/layout/IconCircleLabelList"/>
    <dgm:cxn modelId="{E904F96C-DC62-4530-B7F0-E2B37F224DF1}" type="presParOf" srcId="{109201D0-23AE-4B3A-BF83-119C80180DE8}" destId="{CFE20103-87DE-4A0B-ADCE-59EF9D5D999A}" srcOrd="2" destOrd="0" presId="urn:microsoft.com/office/officeart/2018/5/layout/IconCircleLabelList"/>
    <dgm:cxn modelId="{6D670E85-5F36-4912-BEC5-4FE301240986}" type="presParOf" srcId="{CFE20103-87DE-4A0B-ADCE-59EF9D5D999A}" destId="{4B7A9D1C-49CD-4A37-BEC1-47A783A0328F}" srcOrd="0" destOrd="0" presId="urn:microsoft.com/office/officeart/2018/5/layout/IconCircleLabelList"/>
    <dgm:cxn modelId="{64D89825-3708-49EF-AF61-EB0F1E4D4EBA}" type="presParOf" srcId="{CFE20103-87DE-4A0B-ADCE-59EF9D5D999A}" destId="{387B10FA-06F9-4890-B335-C0217B9F73A0}" srcOrd="1" destOrd="0" presId="urn:microsoft.com/office/officeart/2018/5/layout/IconCircleLabelList"/>
    <dgm:cxn modelId="{0359C44F-6DEA-45E8-A519-3EA8467B152B}" type="presParOf" srcId="{CFE20103-87DE-4A0B-ADCE-59EF9D5D999A}" destId="{940DF5FF-83EC-4706-B713-7A00BF5A23DE}" srcOrd="2" destOrd="0" presId="urn:microsoft.com/office/officeart/2018/5/layout/IconCircleLabelList"/>
    <dgm:cxn modelId="{50B58477-2428-4047-AB96-1734A3F3C14C}" type="presParOf" srcId="{CFE20103-87DE-4A0B-ADCE-59EF9D5D999A}" destId="{0F6D375F-C703-43DF-9713-F237FBFEE02A}" srcOrd="3" destOrd="0" presId="urn:microsoft.com/office/officeart/2018/5/layout/IconCircleLabelList"/>
    <dgm:cxn modelId="{7754A252-E304-40EE-A718-C4E3103340C7}" type="presParOf" srcId="{109201D0-23AE-4B3A-BF83-119C80180DE8}" destId="{2B7D9781-D51C-403C-B257-43C9607812F5}" srcOrd="3" destOrd="0" presId="urn:microsoft.com/office/officeart/2018/5/layout/IconCircleLabelList"/>
    <dgm:cxn modelId="{8A37D698-8412-4700-9357-5E2D89BCBDAD}" type="presParOf" srcId="{109201D0-23AE-4B3A-BF83-119C80180DE8}" destId="{F1817837-5A97-4B95-8129-D57455219654}" srcOrd="4" destOrd="0" presId="urn:microsoft.com/office/officeart/2018/5/layout/IconCircleLabelList"/>
    <dgm:cxn modelId="{B549CA22-71EF-4090-96B0-BC04D1705601}" type="presParOf" srcId="{F1817837-5A97-4B95-8129-D57455219654}" destId="{657EBD05-D6DD-4646-9DCE-7EB10BB4FDF5}" srcOrd="0" destOrd="0" presId="urn:microsoft.com/office/officeart/2018/5/layout/IconCircleLabelList"/>
    <dgm:cxn modelId="{8772C70B-839C-4484-B78B-6ED37937E94D}" type="presParOf" srcId="{F1817837-5A97-4B95-8129-D57455219654}" destId="{A83C100A-25ED-4E9B-B63A-22AFAC7F0AA4}" srcOrd="1" destOrd="0" presId="urn:microsoft.com/office/officeart/2018/5/layout/IconCircleLabelList"/>
    <dgm:cxn modelId="{C24F1066-F662-4538-9D54-3A80A77B5F00}" type="presParOf" srcId="{F1817837-5A97-4B95-8129-D57455219654}" destId="{863B0BFF-AAB4-4931-A9C3-7A30B6F3B9A1}" srcOrd="2" destOrd="0" presId="urn:microsoft.com/office/officeart/2018/5/layout/IconCircleLabelList"/>
    <dgm:cxn modelId="{E66F1917-D6E6-424E-A61F-3E48B56DA0FB}" type="presParOf" srcId="{F1817837-5A97-4B95-8129-D57455219654}" destId="{C6B06813-9B65-45CC-902E-5CFC2973BDDF}" srcOrd="3" destOrd="0" presId="urn:microsoft.com/office/officeart/2018/5/layout/IconCircleLabelList"/>
    <dgm:cxn modelId="{B081AE98-C0C6-452D-825A-8A22F1DD13DC}" type="presParOf" srcId="{109201D0-23AE-4B3A-BF83-119C80180DE8}" destId="{C5C4662B-6BB6-4992-A318-52240B04A176}" srcOrd="5" destOrd="0" presId="urn:microsoft.com/office/officeart/2018/5/layout/IconCircleLabelList"/>
    <dgm:cxn modelId="{F7EF7E31-B62A-4224-ADB1-AB190CB95419}" type="presParOf" srcId="{109201D0-23AE-4B3A-BF83-119C80180DE8}" destId="{B5C4A888-0F6A-4BA3-9DA8-9F07D5742CB7}" srcOrd="6" destOrd="0" presId="urn:microsoft.com/office/officeart/2018/5/layout/IconCircleLabelList"/>
    <dgm:cxn modelId="{D9DCA881-810A-4F35-8986-A4CC8A4D2480}" type="presParOf" srcId="{B5C4A888-0F6A-4BA3-9DA8-9F07D5742CB7}" destId="{6E12C145-E5D3-424E-9163-8C641BA65369}" srcOrd="0" destOrd="0" presId="urn:microsoft.com/office/officeart/2018/5/layout/IconCircleLabelList"/>
    <dgm:cxn modelId="{CC92ABBE-0A18-4C89-9913-DD063D04E473}" type="presParOf" srcId="{B5C4A888-0F6A-4BA3-9DA8-9F07D5742CB7}" destId="{55AB4DD8-DFE4-4DDF-A348-7BDACE72BCF3}" srcOrd="1" destOrd="0" presId="urn:microsoft.com/office/officeart/2018/5/layout/IconCircleLabelList"/>
    <dgm:cxn modelId="{8CCE994E-FAE7-45F6-B46A-7F8845818F08}" type="presParOf" srcId="{B5C4A888-0F6A-4BA3-9DA8-9F07D5742CB7}" destId="{3AA65158-5A06-43A0-B5F0-E08B57057EE3}" srcOrd="2" destOrd="0" presId="urn:microsoft.com/office/officeart/2018/5/layout/IconCircleLabelList"/>
    <dgm:cxn modelId="{0891D77A-5B38-46A6-8C8B-0E9C0773C236}" type="presParOf" srcId="{B5C4A888-0F6A-4BA3-9DA8-9F07D5742CB7}" destId="{92F202DC-CE8E-411E-AA53-DEAF943A6A34}" srcOrd="3" destOrd="0" presId="urn:microsoft.com/office/officeart/2018/5/layout/IconCircleLabelList"/>
    <dgm:cxn modelId="{14E7BA83-A97F-4FF8-A6F8-A37DE65F5BD7}" type="presParOf" srcId="{109201D0-23AE-4B3A-BF83-119C80180DE8}" destId="{88DBCCFA-CD33-4333-9D43-B678999E25A9}" srcOrd="7" destOrd="0" presId="urn:microsoft.com/office/officeart/2018/5/layout/IconCircleLabelList"/>
    <dgm:cxn modelId="{B0D355E9-012B-4347-AEAF-1A842E776CA6}" type="presParOf" srcId="{109201D0-23AE-4B3A-BF83-119C80180DE8}" destId="{7F99EA89-E003-4407-BE8B-DF962004A801}" srcOrd="8" destOrd="0" presId="urn:microsoft.com/office/officeart/2018/5/layout/IconCircleLabelList"/>
    <dgm:cxn modelId="{DD394643-DD4C-46CA-954A-19DFC556B76D}" type="presParOf" srcId="{7F99EA89-E003-4407-BE8B-DF962004A801}" destId="{A5368CE0-02DA-4D8F-8FF3-88450C58E2C7}" srcOrd="0" destOrd="0" presId="urn:microsoft.com/office/officeart/2018/5/layout/IconCircleLabelList"/>
    <dgm:cxn modelId="{1E1E294D-E943-48A9-85F3-87681226FCF4}" type="presParOf" srcId="{7F99EA89-E003-4407-BE8B-DF962004A801}" destId="{DFE2AC0E-90A8-4C9C-8C2E-7D4A877A6E13}" srcOrd="1" destOrd="0" presId="urn:microsoft.com/office/officeart/2018/5/layout/IconCircleLabelList"/>
    <dgm:cxn modelId="{023DBFD6-CDE0-4F90-9CFB-97C60C75E69E}" type="presParOf" srcId="{7F99EA89-E003-4407-BE8B-DF962004A801}" destId="{DEF66534-8C85-4B89-A072-EFF4EB0BBA6F}" srcOrd="2" destOrd="0" presId="urn:microsoft.com/office/officeart/2018/5/layout/IconCircleLabelList"/>
    <dgm:cxn modelId="{867C545C-F99B-4B50-B469-6B2126DB10C2}" type="presParOf" srcId="{7F99EA89-E003-4407-BE8B-DF962004A801}" destId="{AEEB53ED-87CD-4180-BB24-A59EA410F69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0A469-6406-41BD-9844-9765DBA83DA7}" type="doc">
      <dgm:prSet loTypeId="urn:microsoft.com/office/officeart/2005/8/layout/process1" loCatId="process" qsTypeId="urn:microsoft.com/office/officeart/2005/8/quickstyle/simple1" qsCatId="simple" csTypeId="urn:microsoft.com/office/officeart/2005/8/colors/accent1_2" csCatId="accent1" phldr="1"/>
      <dgm:spPr/>
    </dgm:pt>
    <dgm:pt modelId="{B751532F-820F-490E-9422-ADED4AD2BE2B}">
      <dgm:prSet phldrT="[Text]"/>
      <dgm:spPr/>
      <dgm:t>
        <a:bodyPr/>
        <a:lstStyle/>
        <a:p>
          <a:r>
            <a:rPr lang="en-US" dirty="0"/>
            <a:t>CPP</a:t>
          </a:r>
        </a:p>
      </dgm:t>
    </dgm:pt>
    <dgm:pt modelId="{F3DF7F3B-E1CE-44DB-A494-BB95F8A32F18}" type="parTrans" cxnId="{089FDF76-03FB-4EA5-85CC-289F09A21421}">
      <dgm:prSet/>
      <dgm:spPr/>
      <dgm:t>
        <a:bodyPr/>
        <a:lstStyle/>
        <a:p>
          <a:endParaRPr lang="en-US"/>
        </a:p>
      </dgm:t>
    </dgm:pt>
    <dgm:pt modelId="{4695721D-3692-4ADA-8043-2BF6ED0FDA90}" type="sibTrans" cxnId="{089FDF76-03FB-4EA5-85CC-289F09A21421}">
      <dgm:prSet/>
      <dgm:spPr/>
      <dgm:t>
        <a:bodyPr/>
        <a:lstStyle/>
        <a:p>
          <a:endParaRPr lang="en-US"/>
        </a:p>
      </dgm:t>
    </dgm:pt>
    <dgm:pt modelId="{EA4D2751-8856-494B-A406-C5BD63A36342}">
      <dgm:prSet phldrT="[Text]"/>
      <dgm:spPr/>
      <dgm:t>
        <a:bodyPr/>
        <a:lstStyle/>
        <a:p>
          <a:r>
            <a:rPr lang="en-US" dirty="0"/>
            <a:t>University Advancement</a:t>
          </a:r>
        </a:p>
      </dgm:t>
    </dgm:pt>
    <dgm:pt modelId="{87FB9C07-CF7E-407A-AF15-B15698D7D2D8}" type="parTrans" cxnId="{7289317E-EC30-4B6B-B675-A90B78F09785}">
      <dgm:prSet/>
      <dgm:spPr/>
      <dgm:t>
        <a:bodyPr/>
        <a:lstStyle/>
        <a:p>
          <a:endParaRPr lang="en-US"/>
        </a:p>
      </dgm:t>
    </dgm:pt>
    <dgm:pt modelId="{F798BF06-562B-4F39-8E98-9275C4D1A040}" type="sibTrans" cxnId="{7289317E-EC30-4B6B-B675-A90B78F09785}">
      <dgm:prSet/>
      <dgm:spPr/>
      <dgm:t>
        <a:bodyPr/>
        <a:lstStyle/>
        <a:p>
          <a:endParaRPr lang="en-US"/>
        </a:p>
      </dgm:t>
    </dgm:pt>
    <dgm:pt modelId="{48631E47-EA46-4AC9-82BD-83DE3FC5717F}">
      <dgm:prSet phldrT="[Text]"/>
      <dgm:spPr/>
      <dgm:t>
        <a:bodyPr/>
        <a:lstStyle/>
        <a:p>
          <a:r>
            <a:rPr lang="en-US" dirty="0"/>
            <a:t>Alumni and External Relations </a:t>
          </a:r>
        </a:p>
      </dgm:t>
    </dgm:pt>
    <dgm:pt modelId="{11004B80-B243-44A9-8D48-730203536A1C}" type="parTrans" cxnId="{0D357470-95D4-41BE-AE07-265BAAB79974}">
      <dgm:prSet/>
      <dgm:spPr/>
      <dgm:t>
        <a:bodyPr/>
        <a:lstStyle/>
        <a:p>
          <a:endParaRPr lang="en-US"/>
        </a:p>
      </dgm:t>
    </dgm:pt>
    <dgm:pt modelId="{565CC93D-89DD-4A31-80AE-B3BF8D94D2F2}" type="sibTrans" cxnId="{0D357470-95D4-41BE-AE07-265BAAB79974}">
      <dgm:prSet/>
      <dgm:spPr/>
      <dgm:t>
        <a:bodyPr/>
        <a:lstStyle/>
        <a:p>
          <a:endParaRPr lang="en-US"/>
        </a:p>
      </dgm:t>
    </dgm:pt>
    <dgm:pt modelId="{62F93A1E-88D7-4874-AA94-093B7EFCA94A}" type="pres">
      <dgm:prSet presAssocID="{1AC0A469-6406-41BD-9844-9765DBA83DA7}" presName="Name0" presStyleCnt="0">
        <dgm:presLayoutVars>
          <dgm:dir/>
          <dgm:resizeHandles val="exact"/>
        </dgm:presLayoutVars>
      </dgm:prSet>
      <dgm:spPr/>
    </dgm:pt>
    <dgm:pt modelId="{B617F243-109B-4B7A-8274-DB8DA09B3EFF}" type="pres">
      <dgm:prSet presAssocID="{B751532F-820F-490E-9422-ADED4AD2BE2B}" presName="node" presStyleLbl="node1" presStyleIdx="0" presStyleCnt="3">
        <dgm:presLayoutVars>
          <dgm:bulletEnabled val="1"/>
        </dgm:presLayoutVars>
      </dgm:prSet>
      <dgm:spPr/>
    </dgm:pt>
    <dgm:pt modelId="{DFBEF673-864D-4136-8645-923A0EE5D5A4}" type="pres">
      <dgm:prSet presAssocID="{4695721D-3692-4ADA-8043-2BF6ED0FDA90}" presName="sibTrans" presStyleLbl="sibTrans2D1" presStyleIdx="0" presStyleCnt="2"/>
      <dgm:spPr/>
    </dgm:pt>
    <dgm:pt modelId="{018D0E54-6119-4271-A6D8-1AF4632D5BEE}" type="pres">
      <dgm:prSet presAssocID="{4695721D-3692-4ADA-8043-2BF6ED0FDA90}" presName="connectorText" presStyleLbl="sibTrans2D1" presStyleIdx="0" presStyleCnt="2"/>
      <dgm:spPr/>
    </dgm:pt>
    <dgm:pt modelId="{8128DF58-DCD0-4E34-8483-5F18B2F7FD3D}" type="pres">
      <dgm:prSet presAssocID="{EA4D2751-8856-494B-A406-C5BD63A36342}" presName="node" presStyleLbl="node1" presStyleIdx="1" presStyleCnt="3">
        <dgm:presLayoutVars>
          <dgm:bulletEnabled val="1"/>
        </dgm:presLayoutVars>
      </dgm:prSet>
      <dgm:spPr/>
    </dgm:pt>
    <dgm:pt modelId="{AF699D87-5041-4EE1-ACC0-478FBB004C69}" type="pres">
      <dgm:prSet presAssocID="{F798BF06-562B-4F39-8E98-9275C4D1A040}" presName="sibTrans" presStyleLbl="sibTrans2D1" presStyleIdx="1" presStyleCnt="2"/>
      <dgm:spPr/>
    </dgm:pt>
    <dgm:pt modelId="{4C2BECB9-91BC-458F-9057-A6963F540BCE}" type="pres">
      <dgm:prSet presAssocID="{F798BF06-562B-4F39-8E98-9275C4D1A040}" presName="connectorText" presStyleLbl="sibTrans2D1" presStyleIdx="1" presStyleCnt="2"/>
      <dgm:spPr/>
    </dgm:pt>
    <dgm:pt modelId="{FFDEDD1B-CEC3-49A7-A12B-56ECFE12777F}" type="pres">
      <dgm:prSet presAssocID="{48631E47-EA46-4AC9-82BD-83DE3FC5717F}" presName="node" presStyleLbl="node1" presStyleIdx="2" presStyleCnt="3">
        <dgm:presLayoutVars>
          <dgm:bulletEnabled val="1"/>
        </dgm:presLayoutVars>
      </dgm:prSet>
      <dgm:spPr/>
    </dgm:pt>
  </dgm:ptLst>
  <dgm:cxnLst>
    <dgm:cxn modelId="{48947908-6B73-43A2-9FCE-C2EBE1EEA02C}" type="presOf" srcId="{4695721D-3692-4ADA-8043-2BF6ED0FDA90}" destId="{018D0E54-6119-4271-A6D8-1AF4632D5BEE}" srcOrd="1" destOrd="0" presId="urn:microsoft.com/office/officeart/2005/8/layout/process1"/>
    <dgm:cxn modelId="{8445762C-5839-4946-8F22-296C801BBA49}" type="presOf" srcId="{4695721D-3692-4ADA-8043-2BF6ED0FDA90}" destId="{DFBEF673-864D-4136-8645-923A0EE5D5A4}" srcOrd="0" destOrd="0" presId="urn:microsoft.com/office/officeart/2005/8/layout/process1"/>
    <dgm:cxn modelId="{17CAE64B-B1FE-4DFC-97D1-E6AD3C21711B}" type="presOf" srcId="{1AC0A469-6406-41BD-9844-9765DBA83DA7}" destId="{62F93A1E-88D7-4874-AA94-093B7EFCA94A}" srcOrd="0" destOrd="0" presId="urn:microsoft.com/office/officeart/2005/8/layout/process1"/>
    <dgm:cxn modelId="{0D357470-95D4-41BE-AE07-265BAAB79974}" srcId="{1AC0A469-6406-41BD-9844-9765DBA83DA7}" destId="{48631E47-EA46-4AC9-82BD-83DE3FC5717F}" srcOrd="2" destOrd="0" parTransId="{11004B80-B243-44A9-8D48-730203536A1C}" sibTransId="{565CC93D-89DD-4A31-80AE-B3BF8D94D2F2}"/>
    <dgm:cxn modelId="{089FDF76-03FB-4EA5-85CC-289F09A21421}" srcId="{1AC0A469-6406-41BD-9844-9765DBA83DA7}" destId="{B751532F-820F-490E-9422-ADED4AD2BE2B}" srcOrd="0" destOrd="0" parTransId="{F3DF7F3B-E1CE-44DB-A494-BB95F8A32F18}" sibTransId="{4695721D-3692-4ADA-8043-2BF6ED0FDA90}"/>
    <dgm:cxn modelId="{7289317E-EC30-4B6B-B675-A90B78F09785}" srcId="{1AC0A469-6406-41BD-9844-9765DBA83DA7}" destId="{EA4D2751-8856-494B-A406-C5BD63A36342}" srcOrd="1" destOrd="0" parTransId="{87FB9C07-CF7E-407A-AF15-B15698D7D2D8}" sibTransId="{F798BF06-562B-4F39-8E98-9275C4D1A040}"/>
    <dgm:cxn modelId="{87F95881-924E-4583-B9EF-5711734A519E}" type="presOf" srcId="{F798BF06-562B-4F39-8E98-9275C4D1A040}" destId="{4C2BECB9-91BC-458F-9057-A6963F540BCE}" srcOrd="1" destOrd="0" presId="urn:microsoft.com/office/officeart/2005/8/layout/process1"/>
    <dgm:cxn modelId="{59F2099F-6E96-465F-9B4C-615324221DD4}" type="presOf" srcId="{B751532F-820F-490E-9422-ADED4AD2BE2B}" destId="{B617F243-109B-4B7A-8274-DB8DA09B3EFF}" srcOrd="0" destOrd="0" presId="urn:microsoft.com/office/officeart/2005/8/layout/process1"/>
    <dgm:cxn modelId="{A40328A7-624A-4B54-A48A-B24DE3869738}" type="presOf" srcId="{48631E47-EA46-4AC9-82BD-83DE3FC5717F}" destId="{FFDEDD1B-CEC3-49A7-A12B-56ECFE12777F}" srcOrd="0" destOrd="0" presId="urn:microsoft.com/office/officeart/2005/8/layout/process1"/>
    <dgm:cxn modelId="{2F1281E8-BBFA-4BD3-8033-8A2A656AC01B}" type="presOf" srcId="{F798BF06-562B-4F39-8E98-9275C4D1A040}" destId="{AF699D87-5041-4EE1-ACC0-478FBB004C69}" srcOrd="0" destOrd="0" presId="urn:microsoft.com/office/officeart/2005/8/layout/process1"/>
    <dgm:cxn modelId="{78F616F2-C82F-49B4-8A43-286449C9113C}" type="presOf" srcId="{EA4D2751-8856-494B-A406-C5BD63A36342}" destId="{8128DF58-DCD0-4E34-8483-5F18B2F7FD3D}" srcOrd="0" destOrd="0" presId="urn:microsoft.com/office/officeart/2005/8/layout/process1"/>
    <dgm:cxn modelId="{AE20F265-33FA-415F-8A2E-5D3C04E57D5C}" type="presParOf" srcId="{62F93A1E-88D7-4874-AA94-093B7EFCA94A}" destId="{B617F243-109B-4B7A-8274-DB8DA09B3EFF}" srcOrd="0" destOrd="0" presId="urn:microsoft.com/office/officeart/2005/8/layout/process1"/>
    <dgm:cxn modelId="{4564B447-49ED-42B9-853A-AEF84AE4B72F}" type="presParOf" srcId="{62F93A1E-88D7-4874-AA94-093B7EFCA94A}" destId="{DFBEF673-864D-4136-8645-923A0EE5D5A4}" srcOrd="1" destOrd="0" presId="urn:microsoft.com/office/officeart/2005/8/layout/process1"/>
    <dgm:cxn modelId="{B53B6786-7738-4E8A-826A-1A93B586AFF0}" type="presParOf" srcId="{DFBEF673-864D-4136-8645-923A0EE5D5A4}" destId="{018D0E54-6119-4271-A6D8-1AF4632D5BEE}" srcOrd="0" destOrd="0" presId="urn:microsoft.com/office/officeart/2005/8/layout/process1"/>
    <dgm:cxn modelId="{FFD851FD-F10C-43CE-AAE9-4E8CDFC82C9F}" type="presParOf" srcId="{62F93A1E-88D7-4874-AA94-093B7EFCA94A}" destId="{8128DF58-DCD0-4E34-8483-5F18B2F7FD3D}" srcOrd="2" destOrd="0" presId="urn:microsoft.com/office/officeart/2005/8/layout/process1"/>
    <dgm:cxn modelId="{86906C3B-A1F6-4D7F-B660-853144F5D50F}" type="presParOf" srcId="{62F93A1E-88D7-4874-AA94-093B7EFCA94A}" destId="{AF699D87-5041-4EE1-ACC0-478FBB004C69}" srcOrd="3" destOrd="0" presId="urn:microsoft.com/office/officeart/2005/8/layout/process1"/>
    <dgm:cxn modelId="{20959E9E-EBD9-4A82-9BC4-7398C8505B02}" type="presParOf" srcId="{AF699D87-5041-4EE1-ACC0-478FBB004C69}" destId="{4C2BECB9-91BC-458F-9057-A6963F540BCE}" srcOrd="0" destOrd="0" presId="urn:microsoft.com/office/officeart/2005/8/layout/process1"/>
    <dgm:cxn modelId="{69B44E41-C90B-4610-81A1-D2DACABFECE7}" type="presParOf" srcId="{62F93A1E-88D7-4874-AA94-093B7EFCA94A}" destId="{FFDEDD1B-CEC3-49A7-A12B-56ECFE1277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71FEA-0B20-4106-8642-D01B362C7FD7}">
      <dsp:nvSpPr>
        <dsp:cNvPr id="0" name=""/>
        <dsp:cNvSpPr/>
      </dsp:nvSpPr>
      <dsp:spPr>
        <a:xfrm flipV="1">
          <a:off x="821084" y="1525255"/>
          <a:ext cx="1771" cy="3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3E666-526D-4E0B-A240-2A29F2FE167A}">
      <dsp:nvSpPr>
        <dsp:cNvPr id="0" name=""/>
        <dsp:cNvSpPr/>
      </dsp:nvSpPr>
      <dsp:spPr>
        <a:xfrm flipH="1">
          <a:off x="832441" y="1554927"/>
          <a:ext cx="14015" cy="3087"/>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17F797-D737-4B61-A067-941D0B07B497}">
      <dsp:nvSpPr>
        <dsp:cNvPr id="0" name=""/>
        <dsp:cNvSpPr/>
      </dsp:nvSpPr>
      <dsp:spPr>
        <a:xfrm>
          <a:off x="1851" y="1904341"/>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endParaRPr lang="en-US" sz="1300" kern="1200" dirty="0"/>
        </a:p>
      </dsp:txBody>
      <dsp:txXfrm>
        <a:off x="1851" y="1904341"/>
        <a:ext cx="1675195" cy="670078"/>
      </dsp:txXfrm>
    </dsp:sp>
    <dsp:sp modelId="{4B7A9D1C-49CD-4A37-BEC1-47A783A0328F}">
      <dsp:nvSpPr>
        <dsp:cNvPr id="0" name=""/>
        <dsp:cNvSpPr/>
      </dsp:nvSpPr>
      <dsp:spPr>
        <a:xfrm>
          <a:off x="2296869" y="1059471"/>
          <a:ext cx="1021869" cy="10218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B10FA-06F9-4890-B335-C0217B9F73A0}">
      <dsp:nvSpPr>
        <dsp:cNvPr id="0" name=""/>
        <dsp:cNvSpPr/>
      </dsp:nvSpPr>
      <dsp:spPr>
        <a:xfrm>
          <a:off x="2514644" y="1277247"/>
          <a:ext cx="586318" cy="586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6D375F-C703-43DF-9713-F237FBFEE02A}">
      <dsp:nvSpPr>
        <dsp:cNvPr id="0" name=""/>
        <dsp:cNvSpPr/>
      </dsp:nvSpPr>
      <dsp:spPr>
        <a:xfrm>
          <a:off x="1970206" y="2399628"/>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History</a:t>
          </a:r>
        </a:p>
      </dsp:txBody>
      <dsp:txXfrm>
        <a:off x="1970206" y="2399628"/>
        <a:ext cx="1675195" cy="670078"/>
      </dsp:txXfrm>
    </dsp:sp>
    <dsp:sp modelId="{657EBD05-D6DD-4646-9DCE-7EB10BB4FDF5}">
      <dsp:nvSpPr>
        <dsp:cNvPr id="0" name=""/>
        <dsp:cNvSpPr/>
      </dsp:nvSpPr>
      <dsp:spPr>
        <a:xfrm>
          <a:off x="4265223" y="1059471"/>
          <a:ext cx="1021869" cy="10218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C100A-25ED-4E9B-B63A-22AFAC7F0AA4}">
      <dsp:nvSpPr>
        <dsp:cNvPr id="0" name=""/>
        <dsp:cNvSpPr/>
      </dsp:nvSpPr>
      <dsp:spPr>
        <a:xfrm>
          <a:off x="4482999" y="1277247"/>
          <a:ext cx="586318" cy="586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B06813-9B65-45CC-902E-5CFC2973BDDF}">
      <dsp:nvSpPr>
        <dsp:cNvPr id="0" name=""/>
        <dsp:cNvSpPr/>
      </dsp:nvSpPr>
      <dsp:spPr>
        <a:xfrm>
          <a:off x="3938560" y="2399628"/>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Strategic Plans</a:t>
          </a:r>
        </a:p>
      </dsp:txBody>
      <dsp:txXfrm>
        <a:off x="3938560" y="2399628"/>
        <a:ext cx="1675195" cy="670078"/>
      </dsp:txXfrm>
    </dsp:sp>
    <dsp:sp modelId="{6E12C145-E5D3-424E-9163-8C641BA65369}">
      <dsp:nvSpPr>
        <dsp:cNvPr id="0" name=""/>
        <dsp:cNvSpPr/>
      </dsp:nvSpPr>
      <dsp:spPr>
        <a:xfrm>
          <a:off x="6233578" y="1059471"/>
          <a:ext cx="1021869" cy="10218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B4DD8-DFE4-4DDF-A348-7BDACE72BCF3}">
      <dsp:nvSpPr>
        <dsp:cNvPr id="0" name=""/>
        <dsp:cNvSpPr/>
      </dsp:nvSpPr>
      <dsp:spPr>
        <a:xfrm>
          <a:off x="6451353" y="1277247"/>
          <a:ext cx="586318" cy="586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F202DC-CE8E-411E-AA53-DEAF943A6A34}">
      <dsp:nvSpPr>
        <dsp:cNvPr id="0" name=""/>
        <dsp:cNvSpPr/>
      </dsp:nvSpPr>
      <dsp:spPr>
        <a:xfrm>
          <a:off x="5906915" y="2399628"/>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Missions and Visions </a:t>
          </a:r>
        </a:p>
      </dsp:txBody>
      <dsp:txXfrm>
        <a:off x="5906915" y="2399628"/>
        <a:ext cx="1675195" cy="670078"/>
      </dsp:txXfrm>
    </dsp:sp>
    <dsp:sp modelId="{A5368CE0-02DA-4D8F-8FF3-88450C58E2C7}">
      <dsp:nvSpPr>
        <dsp:cNvPr id="0" name=""/>
        <dsp:cNvSpPr/>
      </dsp:nvSpPr>
      <dsp:spPr>
        <a:xfrm>
          <a:off x="8201932" y="1059471"/>
          <a:ext cx="1021869" cy="102186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2AC0E-90A8-4C9C-8C2E-7D4A877A6E13}">
      <dsp:nvSpPr>
        <dsp:cNvPr id="0" name=""/>
        <dsp:cNvSpPr/>
      </dsp:nvSpPr>
      <dsp:spPr>
        <a:xfrm>
          <a:off x="8419708" y="1277247"/>
          <a:ext cx="586318" cy="586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B53ED-87CD-4180-BB24-A59EA410F696}">
      <dsp:nvSpPr>
        <dsp:cNvPr id="0" name=""/>
        <dsp:cNvSpPr/>
      </dsp:nvSpPr>
      <dsp:spPr>
        <a:xfrm>
          <a:off x="7875269" y="2399628"/>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How the Alumni Association fits into Cal Poly Pomona</a:t>
          </a:r>
        </a:p>
      </dsp:txBody>
      <dsp:txXfrm>
        <a:off x="7875269" y="2399628"/>
        <a:ext cx="1675195" cy="67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7F243-109B-4B7A-8274-DB8DA09B3EFF}">
      <dsp:nvSpPr>
        <dsp:cNvPr id="0" name=""/>
        <dsp:cNvSpPr/>
      </dsp:nvSpPr>
      <dsp:spPr>
        <a:xfrm>
          <a:off x="7143" y="119343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CPP</a:t>
          </a:r>
        </a:p>
      </dsp:txBody>
      <dsp:txXfrm>
        <a:off x="44665" y="1230955"/>
        <a:ext cx="2060143" cy="1206068"/>
      </dsp:txXfrm>
    </dsp:sp>
    <dsp:sp modelId="{DFBEF673-864D-4136-8645-923A0EE5D5A4}">
      <dsp:nvSpPr>
        <dsp:cNvPr id="0" name=""/>
        <dsp:cNvSpPr/>
      </dsp:nvSpPr>
      <dsp:spPr>
        <a:xfrm>
          <a:off x="2355850" y="156922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5850" y="1675131"/>
        <a:ext cx="316861" cy="317716"/>
      </dsp:txXfrm>
    </dsp:sp>
    <dsp:sp modelId="{8128DF58-DCD0-4E34-8483-5F18B2F7FD3D}">
      <dsp:nvSpPr>
        <dsp:cNvPr id="0" name=""/>
        <dsp:cNvSpPr/>
      </dsp:nvSpPr>
      <dsp:spPr>
        <a:xfrm>
          <a:off x="2996406" y="119343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University Advancement</a:t>
          </a:r>
        </a:p>
      </dsp:txBody>
      <dsp:txXfrm>
        <a:off x="3033928" y="1230955"/>
        <a:ext cx="2060143" cy="1206068"/>
      </dsp:txXfrm>
    </dsp:sp>
    <dsp:sp modelId="{AF699D87-5041-4EE1-ACC0-478FBB004C69}">
      <dsp:nvSpPr>
        <dsp:cNvPr id="0" name=""/>
        <dsp:cNvSpPr/>
      </dsp:nvSpPr>
      <dsp:spPr>
        <a:xfrm>
          <a:off x="5345112" y="156922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45112" y="1675131"/>
        <a:ext cx="316861" cy="317716"/>
      </dsp:txXfrm>
    </dsp:sp>
    <dsp:sp modelId="{FFDEDD1B-CEC3-49A7-A12B-56ECFE12777F}">
      <dsp:nvSpPr>
        <dsp:cNvPr id="0" name=""/>
        <dsp:cNvSpPr/>
      </dsp:nvSpPr>
      <dsp:spPr>
        <a:xfrm>
          <a:off x="5985668" y="119343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Alumni and External Relations </a:t>
          </a:r>
        </a:p>
      </dsp:txBody>
      <dsp:txXfrm>
        <a:off x="6023190" y="1230955"/>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E595-A72B-4699-BB83-E93759D2A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776AB8-54DF-49D1-B310-9578A367E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026DF-DC71-48AE-A7E1-18177639DDFF}"/>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5" name="Footer Placeholder 4">
            <a:extLst>
              <a:ext uri="{FF2B5EF4-FFF2-40B4-BE49-F238E27FC236}">
                <a16:creationId xmlns:a16="http://schemas.microsoft.com/office/drawing/2014/main" id="{51C8726D-5167-4CA2-9E00-BF20F88BA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E3C7A-1E42-4A7F-95A6-B316D0AC3384}"/>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29838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63C1-2824-4C73-9DA7-C786CFE387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3DB65-4648-4932-8DC9-22FF860363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E485B-B503-4830-8FAF-3A0EBC3A4272}"/>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5" name="Footer Placeholder 4">
            <a:extLst>
              <a:ext uri="{FF2B5EF4-FFF2-40B4-BE49-F238E27FC236}">
                <a16:creationId xmlns:a16="http://schemas.microsoft.com/office/drawing/2014/main" id="{58785149-845D-4249-9034-26076D464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B5BE7-417B-42BD-83B2-1F3969A19C73}"/>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19681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A0DA55-9672-4659-9031-45767B703C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7754C-B9D5-4623-AE92-160263B03F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BADCB-D8CA-4F5E-B2FD-3ED26F5E0E7B}"/>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5" name="Footer Placeholder 4">
            <a:extLst>
              <a:ext uri="{FF2B5EF4-FFF2-40B4-BE49-F238E27FC236}">
                <a16:creationId xmlns:a16="http://schemas.microsoft.com/office/drawing/2014/main" id="{893E8186-473F-4329-B958-4BE22603A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0FF07-8A3E-4441-B521-BD9A644511BB}"/>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110688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0F7C-7A10-4D46-A415-9F7578E5C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C8205-3127-42F6-94A4-708BA8ED7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D2B09-2275-4985-AD0F-DF01A637CE85}"/>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5" name="Footer Placeholder 4">
            <a:extLst>
              <a:ext uri="{FF2B5EF4-FFF2-40B4-BE49-F238E27FC236}">
                <a16:creationId xmlns:a16="http://schemas.microsoft.com/office/drawing/2014/main" id="{152975C2-6468-4A04-B9DE-4F7AB5D8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C5810-FE74-4E99-B0DF-E81C61B3C4BA}"/>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382565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2222-CF55-4D4B-A113-C0C16DA0C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B1147-AE9E-4BE9-9726-DB5BE33B7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622B4-16CE-4C98-B1BA-2E5B215DEDC4}"/>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5" name="Footer Placeholder 4">
            <a:extLst>
              <a:ext uri="{FF2B5EF4-FFF2-40B4-BE49-F238E27FC236}">
                <a16:creationId xmlns:a16="http://schemas.microsoft.com/office/drawing/2014/main" id="{FA3B058F-BFDC-41FA-BE7E-C98888D75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24E9E-0081-40A3-B704-6B45823CA07B}"/>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391827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14B9-3EC7-4D12-A164-B6D0D467B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6F857E-6FED-406E-B313-C598898B69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210586-2A18-4988-B429-38FBE40CAD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FBD451-06A9-4C59-9AF5-8E8D466F82B0}"/>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6" name="Footer Placeholder 5">
            <a:extLst>
              <a:ext uri="{FF2B5EF4-FFF2-40B4-BE49-F238E27FC236}">
                <a16:creationId xmlns:a16="http://schemas.microsoft.com/office/drawing/2014/main" id="{884419DE-B803-4716-8F40-D3E09CADF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22198-B55E-4788-A618-59928DDDFFBB}"/>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424529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706D-1384-48E5-9B7C-7050E9088C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7B811D-855A-4CFA-9FB0-437A1EC772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FF909-70A1-4464-8FC1-B5ABC03B48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43542F-DB71-456D-8F4F-7665D2EC2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2E6DB-8DC0-4EEF-9189-C88377264D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505815-5BFF-483A-BC57-E16BBB4B4708}"/>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8" name="Footer Placeholder 7">
            <a:extLst>
              <a:ext uri="{FF2B5EF4-FFF2-40B4-BE49-F238E27FC236}">
                <a16:creationId xmlns:a16="http://schemas.microsoft.com/office/drawing/2014/main" id="{07AB7A85-F96A-4F81-8505-986C67BADA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B3258-2771-4841-B64E-A09251956D7A}"/>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312554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07FD-F087-4570-B1A4-F90550CD37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7CFE1-AF5B-41BC-BBF8-9A2BEEB0A01F}"/>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4" name="Footer Placeholder 3">
            <a:extLst>
              <a:ext uri="{FF2B5EF4-FFF2-40B4-BE49-F238E27FC236}">
                <a16:creationId xmlns:a16="http://schemas.microsoft.com/office/drawing/2014/main" id="{614254A7-1EC9-4261-9FDA-794CC3EB7C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67C0A0-9F4A-435A-A0CD-7B7CEE2C8C9F}"/>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328593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FCAA9-76C6-4F9D-9185-00DC6FE55D02}"/>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3" name="Footer Placeholder 2">
            <a:extLst>
              <a:ext uri="{FF2B5EF4-FFF2-40B4-BE49-F238E27FC236}">
                <a16:creationId xmlns:a16="http://schemas.microsoft.com/office/drawing/2014/main" id="{89AAA3A9-5873-4428-8683-772ED20FF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432EF-7A41-4514-983F-F1A9AFD16A1E}"/>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171568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A458-F621-43E5-A3D2-A567037E5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3D04DE-3F0F-432D-913C-BC207E5919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6B7DC-5275-43AE-90A6-CD38D08E8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14FDC-EA64-4650-BD12-08FE91EB3D18}"/>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6" name="Footer Placeholder 5">
            <a:extLst>
              <a:ext uri="{FF2B5EF4-FFF2-40B4-BE49-F238E27FC236}">
                <a16:creationId xmlns:a16="http://schemas.microsoft.com/office/drawing/2014/main" id="{9AEFD29C-9CA1-42C5-BC6E-041A3EBA7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FAE8B-B0F4-4643-81E5-761946F316FE}"/>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51743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17FE-4654-49E1-B657-A107F73E9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C20716-3157-4D02-AA12-48DB701FF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BB1E19-54D8-4EA8-A0DB-46C10E018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B373C-AA90-4A88-A934-8D08E1E4E888}"/>
              </a:ext>
            </a:extLst>
          </p:cNvPr>
          <p:cNvSpPr>
            <a:spLocks noGrp="1"/>
          </p:cNvSpPr>
          <p:nvPr>
            <p:ph type="dt" sz="half" idx="10"/>
          </p:nvPr>
        </p:nvSpPr>
        <p:spPr/>
        <p:txBody>
          <a:bodyPr/>
          <a:lstStyle/>
          <a:p>
            <a:fld id="{69EFB81A-3F79-4689-AA30-8FE1BC6E5C45}" type="datetimeFigureOut">
              <a:rPr lang="en-US" smtClean="0"/>
              <a:t>9/16/2020</a:t>
            </a:fld>
            <a:endParaRPr lang="en-US"/>
          </a:p>
        </p:txBody>
      </p:sp>
      <p:sp>
        <p:nvSpPr>
          <p:cNvPr id="6" name="Footer Placeholder 5">
            <a:extLst>
              <a:ext uri="{FF2B5EF4-FFF2-40B4-BE49-F238E27FC236}">
                <a16:creationId xmlns:a16="http://schemas.microsoft.com/office/drawing/2014/main" id="{162FCB9C-BD0A-4AE4-A6F4-68F9EF3B9B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476CF0-5A70-4DF4-9891-BB2179418745}"/>
              </a:ext>
            </a:extLst>
          </p:cNvPr>
          <p:cNvSpPr>
            <a:spLocks noGrp="1"/>
          </p:cNvSpPr>
          <p:nvPr>
            <p:ph type="sldNum" sz="quarter" idx="12"/>
          </p:nvPr>
        </p:nvSpPr>
        <p:spPr/>
        <p:txBody>
          <a:bodyPr/>
          <a:lstStyle/>
          <a:p>
            <a:fld id="{D37A06DA-780B-4724-A337-01641422C185}" type="slidenum">
              <a:rPr lang="en-US" smtClean="0"/>
              <a:t>‹#›</a:t>
            </a:fld>
            <a:endParaRPr lang="en-US"/>
          </a:p>
        </p:txBody>
      </p:sp>
    </p:spTree>
    <p:extLst>
      <p:ext uri="{BB962C8B-B14F-4D97-AF65-F5344CB8AC3E}">
        <p14:creationId xmlns:p14="http://schemas.microsoft.com/office/powerpoint/2010/main" val="102442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C2741-09F3-4AAE-A7E4-55FDCF33C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C61171-11B7-4B93-AD82-519B01E660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3D09A-AC99-4729-A35C-5A900F7DD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FB81A-3F79-4689-AA30-8FE1BC6E5C45}" type="datetimeFigureOut">
              <a:rPr lang="en-US" smtClean="0"/>
              <a:t>9/16/2020</a:t>
            </a:fld>
            <a:endParaRPr lang="en-US"/>
          </a:p>
        </p:txBody>
      </p:sp>
      <p:sp>
        <p:nvSpPr>
          <p:cNvPr id="5" name="Footer Placeholder 4">
            <a:extLst>
              <a:ext uri="{FF2B5EF4-FFF2-40B4-BE49-F238E27FC236}">
                <a16:creationId xmlns:a16="http://schemas.microsoft.com/office/drawing/2014/main" id="{FB25EE39-325D-4822-B6D1-DA55B3978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9EDC58-BA2F-4908-9F6D-2BE74B52D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A06DA-780B-4724-A337-01641422C185}" type="slidenum">
              <a:rPr lang="en-US" smtClean="0"/>
              <a:t>‹#›</a:t>
            </a:fld>
            <a:endParaRPr lang="en-US"/>
          </a:p>
        </p:txBody>
      </p:sp>
    </p:spTree>
    <p:extLst>
      <p:ext uri="{BB962C8B-B14F-4D97-AF65-F5344CB8AC3E}">
        <p14:creationId xmlns:p14="http://schemas.microsoft.com/office/powerpoint/2010/main" val="415957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pp.edu/aboutcpp/calpolypomona-overview/public-good.shtml" TargetMode="External"/><Relationship Id="rId2" Type="http://schemas.openxmlformats.org/officeDocument/2006/relationships/hyperlink" Target="https://www.cpp.edu/strategicplan/index.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cpp.edu/advancement/about-us.shtml"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pp.edu/aboutcpp/heritage/index.shtm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www.cpp.edu/alumn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91FC9-01A0-4A24-AD9D-AF9C9E19BD3B}"/>
              </a:ext>
            </a:extLst>
          </p:cNvPr>
          <p:cNvSpPr>
            <a:spLocks noGrp="1"/>
          </p:cNvSpPr>
          <p:nvPr>
            <p:ph type="ctrTitle"/>
          </p:nvPr>
        </p:nvSpPr>
        <p:spPr>
          <a:xfrm>
            <a:off x="859552" y="3150267"/>
            <a:ext cx="3413399" cy="1576595"/>
          </a:xfrm>
        </p:spPr>
        <p:txBody>
          <a:bodyPr anchor="t">
            <a:normAutofit/>
          </a:bodyPr>
          <a:lstStyle/>
          <a:p>
            <a:r>
              <a:rPr lang="en-US" sz="2500" b="1" dirty="0">
                <a:solidFill>
                  <a:schemeClr val="tx2"/>
                </a:solidFill>
              </a:rPr>
              <a:t>Cal Poly Pomona </a:t>
            </a:r>
            <a:br>
              <a:rPr lang="en-US" sz="2500" b="1" dirty="0">
                <a:solidFill>
                  <a:schemeClr val="tx2"/>
                </a:solidFill>
              </a:rPr>
            </a:br>
            <a:r>
              <a:rPr lang="en-US" sz="2500" b="1" dirty="0">
                <a:solidFill>
                  <a:schemeClr val="tx2"/>
                </a:solidFill>
              </a:rPr>
              <a:t>&amp; </a:t>
            </a:r>
            <a:br>
              <a:rPr lang="en-US" sz="2500" b="1" dirty="0">
                <a:solidFill>
                  <a:schemeClr val="tx2"/>
                </a:solidFill>
              </a:rPr>
            </a:br>
            <a:r>
              <a:rPr lang="en-US" sz="2500" b="1" dirty="0">
                <a:solidFill>
                  <a:schemeClr val="tx2"/>
                </a:solidFill>
              </a:rPr>
              <a:t>The Cal Poly Pomona </a:t>
            </a:r>
            <a:br>
              <a:rPr lang="en-US" sz="2500" b="1" dirty="0">
                <a:solidFill>
                  <a:schemeClr val="tx2"/>
                </a:solidFill>
              </a:rPr>
            </a:br>
            <a:r>
              <a:rPr lang="en-US" sz="2500" b="1" dirty="0">
                <a:solidFill>
                  <a:schemeClr val="tx2"/>
                </a:solidFill>
              </a:rPr>
              <a:t>Alumni Association </a:t>
            </a:r>
          </a:p>
        </p:txBody>
      </p:sp>
      <p:grpSp>
        <p:nvGrpSpPr>
          <p:cNvPr id="27" name="Group 26">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28" name="Freeform: Shape 27">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itle 2">
            <a:extLst>
              <a:ext uri="{FF2B5EF4-FFF2-40B4-BE49-F238E27FC236}">
                <a16:creationId xmlns:a16="http://schemas.microsoft.com/office/drawing/2014/main" id="{8FE94772-484E-4540-A138-6B05E9E09799}"/>
              </a:ext>
            </a:extLst>
          </p:cNvPr>
          <p:cNvSpPr>
            <a:spLocks noGrp="1"/>
          </p:cNvSpPr>
          <p:nvPr>
            <p:ph type="subTitle" idx="1"/>
          </p:nvPr>
        </p:nvSpPr>
        <p:spPr>
          <a:xfrm>
            <a:off x="859552" y="1980262"/>
            <a:ext cx="5946202" cy="1133990"/>
          </a:xfrm>
        </p:spPr>
        <p:txBody>
          <a:bodyPr anchor="b">
            <a:normAutofit fontScale="47500" lnSpcReduction="20000"/>
          </a:bodyPr>
          <a:lstStyle/>
          <a:p>
            <a:pPr algn="r"/>
            <a:endParaRPr lang="en-US" sz="2000" b="1" dirty="0">
              <a:solidFill>
                <a:schemeClr val="tx2"/>
              </a:solidFill>
            </a:endParaRPr>
          </a:p>
          <a:p>
            <a:pPr algn="r"/>
            <a:endParaRPr lang="en-US" sz="2000" b="1" dirty="0">
              <a:solidFill>
                <a:schemeClr val="tx2"/>
              </a:solidFill>
            </a:endParaRPr>
          </a:p>
          <a:p>
            <a:pPr algn="l"/>
            <a:r>
              <a:rPr lang="en-US" sz="4200" b="1" dirty="0">
                <a:solidFill>
                  <a:schemeClr val="tx2"/>
                </a:solidFill>
              </a:rPr>
              <a:t>MODULE I  </a:t>
            </a:r>
          </a:p>
          <a:p>
            <a:pPr algn="l"/>
            <a:r>
              <a:rPr lang="en-US" sz="4200" b="1" dirty="0">
                <a:solidFill>
                  <a:schemeClr val="tx2"/>
                </a:solidFill>
              </a:rPr>
              <a:t>A Brief History and Strategic Plans for:</a:t>
            </a:r>
          </a:p>
        </p:txBody>
      </p:sp>
      <p:pic>
        <p:nvPicPr>
          <p:cNvPr id="9" name="Picture 8" descr="A close up of a sign&#10;&#10;Description automatically generated">
            <a:extLst>
              <a:ext uri="{FF2B5EF4-FFF2-40B4-BE49-F238E27FC236}">
                <a16:creationId xmlns:a16="http://schemas.microsoft.com/office/drawing/2014/main" id="{E2082D0B-6427-41F3-974A-3933BD45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786" y="1991983"/>
            <a:ext cx="2734880" cy="273488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EAD2D55-80B9-4E94-AEF5-E6351BE29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04" y="185377"/>
            <a:ext cx="4531902" cy="1722122"/>
          </a:xfrm>
          <a:prstGeom prst="rect">
            <a:avLst/>
          </a:prstGeom>
        </p:spPr>
      </p:pic>
    </p:spTree>
    <p:extLst>
      <p:ext uri="{BB962C8B-B14F-4D97-AF65-F5344CB8AC3E}">
        <p14:creationId xmlns:p14="http://schemas.microsoft.com/office/powerpoint/2010/main" val="318035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4">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6" name="Freeform: Shape 25">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6">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1" name="Freeform: Shape 30">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55B4D60-21A1-45C0-833D-F0F5EC2B9A5C}"/>
              </a:ext>
            </a:extLst>
          </p:cNvPr>
          <p:cNvSpPr>
            <a:spLocks noGrp="1"/>
          </p:cNvSpPr>
          <p:nvPr>
            <p:ph type="title"/>
          </p:nvPr>
        </p:nvSpPr>
        <p:spPr>
          <a:xfrm>
            <a:off x="3035923" y="669209"/>
            <a:ext cx="5754696" cy="1837349"/>
          </a:xfrm>
        </p:spPr>
        <p:txBody>
          <a:bodyPr anchor="ctr">
            <a:normAutofit/>
          </a:bodyPr>
          <a:lstStyle/>
          <a:p>
            <a:pPr algn="ctr"/>
            <a:r>
              <a:rPr lang="en-US" sz="3600" dirty="0">
                <a:solidFill>
                  <a:schemeClr val="tx2"/>
                </a:solidFill>
              </a:rPr>
              <a:t>Cal Poly Pomona’s </a:t>
            </a:r>
            <a:br>
              <a:rPr lang="en-US" sz="3600" dirty="0">
                <a:solidFill>
                  <a:schemeClr val="tx2"/>
                </a:solidFill>
              </a:rPr>
            </a:br>
            <a:br>
              <a:rPr lang="en-US" sz="3600" dirty="0">
                <a:solidFill>
                  <a:schemeClr val="tx2"/>
                </a:solidFill>
              </a:rPr>
            </a:br>
            <a:r>
              <a:rPr lang="en-US" sz="3600" dirty="0">
                <a:solidFill>
                  <a:schemeClr val="tx2"/>
                </a:solidFill>
              </a:rPr>
              <a:t>Five Initiatives</a:t>
            </a:r>
          </a:p>
        </p:txBody>
      </p:sp>
      <p:sp>
        <p:nvSpPr>
          <p:cNvPr id="3" name="Content Placeholder 2">
            <a:extLst>
              <a:ext uri="{FF2B5EF4-FFF2-40B4-BE49-F238E27FC236}">
                <a16:creationId xmlns:a16="http://schemas.microsoft.com/office/drawing/2014/main" id="{5606C0FE-E6A2-4000-AA13-52EB4A0A010C}"/>
              </a:ext>
            </a:extLst>
          </p:cNvPr>
          <p:cNvSpPr>
            <a:spLocks noGrp="1"/>
          </p:cNvSpPr>
          <p:nvPr>
            <p:ph idx="1"/>
          </p:nvPr>
        </p:nvSpPr>
        <p:spPr>
          <a:xfrm>
            <a:off x="2851831" y="2326920"/>
            <a:ext cx="6103728" cy="2989385"/>
          </a:xfrm>
        </p:spPr>
        <p:txBody>
          <a:bodyPr anchor="t">
            <a:normAutofit/>
          </a:bodyPr>
          <a:lstStyle/>
          <a:p>
            <a:pPr marL="0" indent="0">
              <a:buNone/>
            </a:pPr>
            <a:endParaRPr lang="en-US" sz="2400" i="1" dirty="0">
              <a:solidFill>
                <a:schemeClr val="tx2"/>
              </a:solidFill>
            </a:endParaRPr>
          </a:p>
          <a:p>
            <a:pPr marL="0" indent="0">
              <a:buNone/>
            </a:pPr>
            <a:r>
              <a:rPr lang="en-US" sz="2400" i="1" dirty="0">
                <a:solidFill>
                  <a:schemeClr val="tx2"/>
                </a:solidFill>
              </a:rPr>
              <a:t>Over the course of 80 years, California State Polytechnic University, Pomona has sustained a profound commitment to creativity, discovery and innovation. This legacy serves as the inspiration for the bold institutional vision found in our Strategic Plan 2017-2025. </a:t>
            </a: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pPr marL="0" indent="0">
              <a:buNone/>
            </a:pPr>
            <a:endParaRPr lang="en-US" sz="2000" dirty="0">
              <a:solidFill>
                <a:schemeClr val="tx2"/>
              </a:solidFill>
            </a:endParaRPr>
          </a:p>
        </p:txBody>
      </p:sp>
    </p:spTree>
    <p:extLst>
      <p:ext uri="{BB962C8B-B14F-4D97-AF65-F5344CB8AC3E}">
        <p14:creationId xmlns:p14="http://schemas.microsoft.com/office/powerpoint/2010/main" val="121643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086DD2-E54F-468D-92B6-32CE7A296329}"/>
              </a:ext>
            </a:extLst>
          </p:cNvPr>
          <p:cNvSpPr>
            <a:spLocks noGrp="1"/>
          </p:cNvSpPr>
          <p:nvPr>
            <p:ph type="title"/>
          </p:nvPr>
        </p:nvSpPr>
        <p:spPr>
          <a:xfrm>
            <a:off x="332156" y="1475900"/>
            <a:ext cx="3929126" cy="1454981"/>
          </a:xfrm>
        </p:spPr>
        <p:txBody>
          <a:bodyPr>
            <a:normAutofit/>
          </a:bodyPr>
          <a:lstStyle/>
          <a:p>
            <a:r>
              <a:rPr lang="en-US" sz="3600" dirty="0">
                <a:solidFill>
                  <a:schemeClr val="tx2"/>
                </a:solidFill>
              </a:rPr>
              <a:t>5 Campus Initiatives </a:t>
            </a:r>
          </a:p>
        </p:txBody>
      </p:sp>
      <p:sp>
        <p:nvSpPr>
          <p:cNvPr id="4" name="Subtitle 3">
            <a:extLst>
              <a:ext uri="{FF2B5EF4-FFF2-40B4-BE49-F238E27FC236}">
                <a16:creationId xmlns:a16="http://schemas.microsoft.com/office/drawing/2014/main" id="{4397B69A-9777-4BDF-B116-B09A458637B5}"/>
              </a:ext>
            </a:extLst>
          </p:cNvPr>
          <p:cNvSpPr>
            <a:spLocks noGrp="1"/>
          </p:cNvSpPr>
          <p:nvPr>
            <p:ph idx="1"/>
          </p:nvPr>
        </p:nvSpPr>
        <p:spPr>
          <a:xfrm>
            <a:off x="5931240" y="386863"/>
            <a:ext cx="5928604" cy="5088036"/>
          </a:xfrm>
        </p:spPr>
        <p:txBody>
          <a:bodyPr anchor="ctr">
            <a:normAutofit fontScale="92500" lnSpcReduction="10000"/>
          </a:bodyPr>
          <a:lstStyle/>
          <a:p>
            <a:pPr marL="0" indent="0">
              <a:buNone/>
            </a:pPr>
            <a:br>
              <a:rPr lang="en-US" sz="1800" dirty="0">
                <a:solidFill>
                  <a:schemeClr val="tx2"/>
                </a:solidFill>
              </a:rPr>
            </a:br>
            <a:r>
              <a:rPr lang="en-US" sz="2400" dirty="0">
                <a:solidFill>
                  <a:schemeClr val="tx2"/>
                </a:solidFill>
              </a:rPr>
              <a:t>#1 Deliver Quality Programs that Promote Integrative Learning, Discovery and Creativity</a:t>
            </a:r>
          </a:p>
          <a:p>
            <a:pPr marL="0" indent="0">
              <a:buNone/>
            </a:pPr>
            <a:br>
              <a:rPr lang="en-US" sz="2400" dirty="0">
                <a:solidFill>
                  <a:schemeClr val="tx2"/>
                </a:solidFill>
              </a:rPr>
            </a:br>
            <a:r>
              <a:rPr lang="en-US" sz="2400" dirty="0">
                <a:solidFill>
                  <a:schemeClr val="tx2"/>
                </a:solidFill>
              </a:rPr>
              <a:t>#2 Enhance Student Learning, Development and Success</a:t>
            </a:r>
          </a:p>
          <a:p>
            <a:pPr marL="0" indent="0">
              <a:buNone/>
            </a:pPr>
            <a:br>
              <a:rPr lang="en-US" sz="2400" dirty="0">
                <a:solidFill>
                  <a:schemeClr val="tx2"/>
                </a:solidFill>
              </a:rPr>
            </a:br>
            <a:r>
              <a:rPr lang="en-US" sz="2400" dirty="0">
                <a:solidFill>
                  <a:schemeClr val="tx2"/>
                </a:solidFill>
              </a:rPr>
              <a:t>#3 Prepare Our Students for the Future of Work, Human &amp; Civic Engagement</a:t>
            </a:r>
          </a:p>
          <a:p>
            <a:pPr marL="0" indent="0">
              <a:buNone/>
            </a:pPr>
            <a:br>
              <a:rPr lang="en-US" sz="2400" dirty="0">
                <a:solidFill>
                  <a:schemeClr val="tx2"/>
                </a:solidFill>
              </a:rPr>
            </a:br>
            <a:r>
              <a:rPr lang="en-US" sz="2400" dirty="0">
                <a:solidFill>
                  <a:schemeClr val="tx2"/>
                </a:solidFill>
              </a:rPr>
              <a:t>#4 Strengthen Our Economic Vitality and Impact </a:t>
            </a:r>
          </a:p>
          <a:p>
            <a:pPr marL="0" indent="0">
              <a:buNone/>
            </a:pPr>
            <a:br>
              <a:rPr lang="en-US" sz="2400" dirty="0">
                <a:solidFill>
                  <a:schemeClr val="tx2"/>
                </a:solidFill>
              </a:rPr>
            </a:br>
            <a:r>
              <a:rPr lang="en-US" sz="2400" dirty="0">
                <a:solidFill>
                  <a:schemeClr val="tx2"/>
                </a:solidFill>
              </a:rPr>
              <a:t>#5  Advance Organizational Development and Employee Excellence </a:t>
            </a:r>
            <a:br>
              <a:rPr lang="en-US" sz="1800" dirty="0">
                <a:solidFill>
                  <a:schemeClr val="tx2"/>
                </a:solidFill>
              </a:rPr>
            </a:br>
            <a:br>
              <a:rPr lang="en-US" sz="1800" dirty="0">
                <a:solidFill>
                  <a:schemeClr val="tx2"/>
                </a:solidFill>
              </a:rPr>
            </a:br>
            <a:endParaRPr lang="en-US" sz="1800" dirty="0">
              <a:solidFill>
                <a:schemeClr val="tx2"/>
              </a:solidFill>
            </a:endParaRPr>
          </a:p>
        </p:txBody>
      </p:sp>
      <p:grpSp>
        <p:nvGrpSpPr>
          <p:cNvPr id="15" name="Group 1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6" name="Freeform: Shape 15">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C29620BF-4D00-4B48-B023-CB1601324604}"/>
              </a:ext>
            </a:extLst>
          </p:cNvPr>
          <p:cNvSpPr txBox="1"/>
          <p:nvPr/>
        </p:nvSpPr>
        <p:spPr>
          <a:xfrm>
            <a:off x="735959" y="3318375"/>
            <a:ext cx="3929126" cy="2031325"/>
          </a:xfrm>
          <a:prstGeom prst="rect">
            <a:avLst/>
          </a:prstGeom>
          <a:noFill/>
        </p:spPr>
        <p:txBody>
          <a:bodyPr wrap="square" rtlCol="0">
            <a:spAutoFit/>
          </a:bodyPr>
          <a:lstStyle/>
          <a:p>
            <a:r>
              <a:rPr lang="en-US" dirty="0">
                <a:solidFill>
                  <a:schemeClr val="accent6"/>
                </a:solidFill>
              </a:rPr>
              <a:t>To learn more about Cal Poly Pomona’s strategic plan and strategic initiatives </a:t>
            </a:r>
            <a:r>
              <a:rPr lang="en-US" dirty="0">
                <a:solidFill>
                  <a:schemeClr val="accent6"/>
                </a:solidFill>
                <a:hlinkClick r:id="rId2"/>
              </a:rPr>
              <a:t>CLICK HERE </a:t>
            </a:r>
            <a:endParaRPr lang="en-US" dirty="0">
              <a:solidFill>
                <a:schemeClr val="accent6"/>
              </a:solidFill>
            </a:endParaRPr>
          </a:p>
          <a:p>
            <a:endParaRPr lang="en-US" dirty="0">
              <a:solidFill>
                <a:schemeClr val="accent6"/>
              </a:solidFill>
            </a:endParaRPr>
          </a:p>
          <a:p>
            <a:endParaRPr lang="en-US" dirty="0">
              <a:solidFill>
                <a:schemeClr val="accent6"/>
              </a:solidFill>
            </a:endParaRPr>
          </a:p>
          <a:p>
            <a:r>
              <a:rPr lang="en-US" dirty="0">
                <a:solidFill>
                  <a:schemeClr val="accent6"/>
                </a:solidFill>
              </a:rPr>
              <a:t>To learn more about Cal Poly Pomona’s  public good </a:t>
            </a:r>
            <a:r>
              <a:rPr lang="en-US" dirty="0">
                <a:solidFill>
                  <a:schemeClr val="accent6"/>
                </a:solidFill>
                <a:hlinkClick r:id="rId3"/>
              </a:rPr>
              <a:t>CLICK HERE </a:t>
            </a:r>
            <a:endParaRPr lang="en-US" dirty="0">
              <a:solidFill>
                <a:schemeClr val="accent6"/>
              </a:solidFill>
            </a:endParaRPr>
          </a:p>
        </p:txBody>
      </p:sp>
    </p:spTree>
    <p:extLst>
      <p:ext uri="{BB962C8B-B14F-4D97-AF65-F5344CB8AC3E}">
        <p14:creationId xmlns:p14="http://schemas.microsoft.com/office/powerpoint/2010/main" val="372788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ECE412-1683-479E-979B-7AB664B11C4C}"/>
              </a:ext>
            </a:extLst>
          </p:cNvPr>
          <p:cNvSpPr>
            <a:spLocks noGrp="1"/>
          </p:cNvSpPr>
          <p:nvPr>
            <p:ph type="title"/>
          </p:nvPr>
        </p:nvSpPr>
        <p:spPr/>
        <p:txBody>
          <a:bodyPr/>
          <a:lstStyle/>
          <a:p>
            <a:r>
              <a:rPr lang="en-US" dirty="0"/>
              <a:t>Where the Alumni Association Fits In</a:t>
            </a:r>
          </a:p>
        </p:txBody>
      </p:sp>
      <p:graphicFrame>
        <p:nvGraphicFramePr>
          <p:cNvPr id="4" name="Diagram 3">
            <a:extLst>
              <a:ext uri="{FF2B5EF4-FFF2-40B4-BE49-F238E27FC236}">
                <a16:creationId xmlns:a16="http://schemas.microsoft.com/office/drawing/2014/main" id="{236FD2A5-74A6-42CB-9397-FA9D75009951}"/>
              </a:ext>
            </a:extLst>
          </p:cNvPr>
          <p:cNvGraphicFramePr/>
          <p:nvPr>
            <p:extLst>
              <p:ext uri="{D42A27DB-BD31-4B8C-83A1-F6EECF244321}">
                <p14:modId xmlns:p14="http://schemas.microsoft.com/office/powerpoint/2010/main" val="3051314670"/>
              </p:ext>
            </p:extLst>
          </p:nvPr>
        </p:nvGraphicFramePr>
        <p:xfrm>
          <a:off x="1210277" y="365125"/>
          <a:ext cx="8128000" cy="3667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B90764-87B3-46E1-986F-7B773EDBF925}"/>
              </a:ext>
            </a:extLst>
          </p:cNvPr>
          <p:cNvSpPr txBox="1"/>
          <p:nvPr/>
        </p:nvSpPr>
        <p:spPr>
          <a:xfrm>
            <a:off x="2651185" y="4744528"/>
            <a:ext cx="6849373" cy="369332"/>
          </a:xfrm>
          <a:prstGeom prst="rect">
            <a:avLst/>
          </a:prstGeom>
          <a:noFill/>
        </p:spPr>
        <p:txBody>
          <a:bodyPr wrap="square" rtlCol="0">
            <a:spAutoFit/>
          </a:bodyPr>
          <a:lstStyle/>
          <a:p>
            <a:r>
              <a:rPr lang="en-US" dirty="0">
                <a:solidFill>
                  <a:schemeClr val="accent6"/>
                </a:solidFill>
              </a:rPr>
              <a:t>To learn more about University Advancement </a:t>
            </a:r>
            <a:r>
              <a:rPr lang="en-US" dirty="0">
                <a:solidFill>
                  <a:schemeClr val="accent6"/>
                </a:solidFill>
                <a:hlinkClick r:id="rId7">
                  <a:extLst>
                    <a:ext uri="{A12FA001-AC4F-418D-AE19-62706E023703}">
                      <ahyp:hlinkClr xmlns:ahyp="http://schemas.microsoft.com/office/drawing/2018/hyperlinkcolor" val="tx"/>
                    </a:ext>
                  </a:extLst>
                </a:hlinkClick>
              </a:rPr>
              <a:t>CLICK HERE </a:t>
            </a:r>
            <a:r>
              <a:rPr lang="en-US" dirty="0">
                <a:solidFill>
                  <a:schemeClr val="accent6"/>
                </a:solidFill>
              </a:rPr>
              <a:t> </a:t>
            </a:r>
          </a:p>
        </p:txBody>
      </p:sp>
    </p:spTree>
    <p:extLst>
      <p:ext uri="{BB962C8B-B14F-4D97-AF65-F5344CB8AC3E}">
        <p14:creationId xmlns:p14="http://schemas.microsoft.com/office/powerpoint/2010/main" val="384821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F092-C114-42E9-89C9-2A07C6BC7652}"/>
              </a:ext>
            </a:extLst>
          </p:cNvPr>
          <p:cNvSpPr>
            <a:spLocks noGrp="1"/>
          </p:cNvSpPr>
          <p:nvPr>
            <p:ph type="title"/>
          </p:nvPr>
        </p:nvSpPr>
        <p:spPr>
          <a:xfrm>
            <a:off x="6124244" y="154858"/>
            <a:ext cx="6067756" cy="1029249"/>
          </a:xfrm>
        </p:spPr>
        <p:txBody>
          <a:bodyPr>
            <a:noAutofit/>
          </a:bodyPr>
          <a:lstStyle/>
          <a:p>
            <a:pPr algn="ctr"/>
            <a:r>
              <a:rPr lang="en-US" sz="4000" dirty="0"/>
              <a:t>How the Alumni Association Fits in to the Campus</a:t>
            </a:r>
          </a:p>
        </p:txBody>
      </p:sp>
      <p:sp>
        <p:nvSpPr>
          <p:cNvPr id="3" name="Content Placeholder 2">
            <a:extLst>
              <a:ext uri="{FF2B5EF4-FFF2-40B4-BE49-F238E27FC236}">
                <a16:creationId xmlns:a16="http://schemas.microsoft.com/office/drawing/2014/main" id="{A96A40E3-7E1F-4FF1-B904-E1744510FDFF}"/>
              </a:ext>
            </a:extLst>
          </p:cNvPr>
          <p:cNvSpPr>
            <a:spLocks noGrp="1"/>
          </p:cNvSpPr>
          <p:nvPr>
            <p:ph idx="1"/>
          </p:nvPr>
        </p:nvSpPr>
        <p:spPr>
          <a:xfrm>
            <a:off x="6481086" y="1229055"/>
            <a:ext cx="5710914" cy="5547085"/>
          </a:xfrm>
          <a:solidFill>
            <a:schemeClr val="accent5">
              <a:lumMod val="20000"/>
              <a:lumOff val="80000"/>
            </a:schemeClr>
          </a:solidFill>
        </p:spPr>
        <p:txBody>
          <a:bodyPr/>
          <a:lstStyle/>
          <a:p>
            <a:pPr marL="0" indent="0" algn="ctr">
              <a:buNone/>
            </a:pPr>
            <a:r>
              <a:rPr lang="en-US" dirty="0"/>
              <a:t>University Advancement </a:t>
            </a:r>
          </a:p>
          <a:p>
            <a:pPr marL="0" indent="0" algn="ctr">
              <a:buNone/>
            </a:pPr>
            <a:r>
              <a:rPr lang="en-US" dirty="0"/>
              <a:t>Is One of 5 Divisions at </a:t>
            </a:r>
          </a:p>
          <a:p>
            <a:pPr marL="0" indent="0" algn="ctr">
              <a:buNone/>
            </a:pPr>
            <a:r>
              <a:rPr lang="en-US" dirty="0"/>
              <a:t>Cal Poly Pomona </a:t>
            </a:r>
          </a:p>
          <a:p>
            <a:pPr marL="0" indent="0" algn="ctr">
              <a:buNone/>
            </a:pPr>
            <a:endParaRPr lang="en-US" dirty="0"/>
          </a:p>
          <a:p>
            <a:r>
              <a:rPr lang="en-US" dirty="0"/>
              <a:t>University Advancement</a:t>
            </a:r>
          </a:p>
          <a:p>
            <a:pPr lvl="1"/>
            <a:r>
              <a:rPr lang="en-US" dirty="0"/>
              <a:t>5 Departments</a:t>
            </a:r>
          </a:p>
          <a:p>
            <a:pPr lvl="1"/>
            <a:r>
              <a:rPr lang="en-US" dirty="0"/>
              <a:t>2 Boards</a:t>
            </a:r>
          </a:p>
          <a:p>
            <a:pPr lvl="2"/>
            <a:r>
              <a:rPr lang="en-US" dirty="0"/>
              <a:t>Philanthropic Foundation </a:t>
            </a:r>
          </a:p>
          <a:p>
            <a:pPr lvl="2"/>
            <a:r>
              <a:rPr lang="en-US" dirty="0"/>
              <a:t>Alumni Association </a:t>
            </a:r>
          </a:p>
          <a:p>
            <a:pPr marL="0" indent="0">
              <a:buNone/>
            </a:pPr>
            <a:endParaRPr lang="en-US" dirty="0"/>
          </a:p>
        </p:txBody>
      </p:sp>
      <p:pic>
        <p:nvPicPr>
          <p:cNvPr id="8" name="Content Placeholder 4" descr="A screenshot of a cell phone&#10;&#10;Description automatically generated">
            <a:extLst>
              <a:ext uri="{FF2B5EF4-FFF2-40B4-BE49-F238E27FC236}">
                <a16:creationId xmlns:a16="http://schemas.microsoft.com/office/drawing/2014/main" id="{A0FF4D30-B908-43FA-88D9-7E0ED21A13C0}"/>
              </a:ext>
            </a:extLst>
          </p:cNvPr>
          <p:cNvPicPr>
            <a:picLocks noChangeAspect="1"/>
          </p:cNvPicPr>
          <p:nvPr/>
        </p:nvPicPr>
        <p:blipFill rotWithShape="1">
          <a:blip r:embed="rId2"/>
          <a:srcRect l="25410" t="7799" r="-2" b="-1"/>
          <a:stretch/>
        </p:blipFill>
        <p:spPr>
          <a:xfrm>
            <a:off x="105280" y="0"/>
            <a:ext cx="5880942" cy="6703142"/>
          </a:xfrm>
          <a:prstGeom prst="rect">
            <a:avLst/>
          </a:prstGeom>
        </p:spPr>
      </p:pic>
      <p:sp>
        <p:nvSpPr>
          <p:cNvPr id="7" name="Arrow: Left 6">
            <a:extLst>
              <a:ext uri="{FF2B5EF4-FFF2-40B4-BE49-F238E27FC236}">
                <a16:creationId xmlns:a16="http://schemas.microsoft.com/office/drawing/2014/main" id="{E96D0315-3E73-43BF-92FD-D8FDEDE83256}"/>
              </a:ext>
            </a:extLst>
          </p:cNvPr>
          <p:cNvSpPr/>
          <p:nvPr/>
        </p:nvSpPr>
        <p:spPr>
          <a:xfrm>
            <a:off x="5642449" y="4376729"/>
            <a:ext cx="1176660" cy="956094"/>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23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1102BC-4D9E-4624-9463-3231D6BEBB6F}"/>
              </a:ext>
            </a:extLst>
          </p:cNvPr>
          <p:cNvSpPr txBox="1"/>
          <p:nvPr/>
        </p:nvSpPr>
        <p:spPr>
          <a:xfrm>
            <a:off x="4505864" y="572219"/>
            <a:ext cx="2208362" cy="810883"/>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412C9A2C-0D44-43B3-8055-837C581D0018}"/>
              </a:ext>
            </a:extLst>
          </p:cNvPr>
          <p:cNvSpPr txBox="1"/>
          <p:nvPr/>
        </p:nvSpPr>
        <p:spPr>
          <a:xfrm>
            <a:off x="2628181" y="2007079"/>
            <a:ext cx="2490159" cy="810883"/>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03472BE7-AB83-4C23-B24E-909B0E67379B}"/>
              </a:ext>
            </a:extLst>
          </p:cNvPr>
          <p:cNvSpPr txBox="1"/>
          <p:nvPr/>
        </p:nvSpPr>
        <p:spPr>
          <a:xfrm>
            <a:off x="3473570" y="638354"/>
            <a:ext cx="4652513" cy="646331"/>
          </a:xfrm>
          <a:prstGeom prst="rect">
            <a:avLst/>
          </a:prstGeom>
          <a:solidFill>
            <a:schemeClr val="accent6">
              <a:lumMod val="20000"/>
              <a:lumOff val="80000"/>
            </a:schemeClr>
          </a:solidFill>
        </p:spPr>
        <p:txBody>
          <a:bodyPr wrap="square" rtlCol="0">
            <a:spAutoFit/>
          </a:bodyPr>
          <a:lstStyle/>
          <a:p>
            <a:pPr algn="ctr"/>
            <a:r>
              <a:rPr lang="en-US" dirty="0"/>
              <a:t>Dan </a:t>
            </a:r>
            <a:r>
              <a:rPr lang="en-US" dirty="0" err="1"/>
              <a:t>Montplaisir</a:t>
            </a:r>
            <a:endParaRPr lang="en-US" dirty="0"/>
          </a:p>
          <a:p>
            <a:pPr algn="ctr"/>
            <a:r>
              <a:rPr lang="en-US" dirty="0"/>
              <a:t>Vice President University Advancement </a:t>
            </a:r>
          </a:p>
        </p:txBody>
      </p:sp>
      <p:sp>
        <p:nvSpPr>
          <p:cNvPr id="7" name="TextBox 6">
            <a:extLst>
              <a:ext uri="{FF2B5EF4-FFF2-40B4-BE49-F238E27FC236}">
                <a16:creationId xmlns:a16="http://schemas.microsoft.com/office/drawing/2014/main" id="{061F77EC-136F-4D65-96DE-63AB2D2D6CB9}"/>
              </a:ext>
            </a:extLst>
          </p:cNvPr>
          <p:cNvSpPr txBox="1"/>
          <p:nvPr/>
        </p:nvSpPr>
        <p:spPr>
          <a:xfrm>
            <a:off x="586598" y="3761157"/>
            <a:ext cx="1989826" cy="923330"/>
          </a:xfrm>
          <a:prstGeom prst="rect">
            <a:avLst/>
          </a:prstGeom>
          <a:solidFill>
            <a:schemeClr val="accent4">
              <a:lumMod val="20000"/>
              <a:lumOff val="80000"/>
            </a:schemeClr>
          </a:solidFill>
        </p:spPr>
        <p:txBody>
          <a:bodyPr wrap="square" rtlCol="0">
            <a:spAutoFit/>
          </a:bodyPr>
          <a:lstStyle/>
          <a:p>
            <a:r>
              <a:rPr lang="en-US" dirty="0"/>
              <a:t>Melissa Watkins</a:t>
            </a:r>
          </a:p>
          <a:p>
            <a:r>
              <a:rPr lang="en-US" dirty="0"/>
              <a:t>Executive Director of Major Gifts </a:t>
            </a:r>
          </a:p>
        </p:txBody>
      </p:sp>
      <p:sp>
        <p:nvSpPr>
          <p:cNvPr id="8" name="TextBox 7">
            <a:extLst>
              <a:ext uri="{FF2B5EF4-FFF2-40B4-BE49-F238E27FC236}">
                <a16:creationId xmlns:a16="http://schemas.microsoft.com/office/drawing/2014/main" id="{250A3F7F-0DE5-49DA-AA2E-16088E725558}"/>
              </a:ext>
            </a:extLst>
          </p:cNvPr>
          <p:cNvSpPr txBox="1"/>
          <p:nvPr/>
        </p:nvSpPr>
        <p:spPr>
          <a:xfrm>
            <a:off x="468703" y="1786823"/>
            <a:ext cx="2383765" cy="923330"/>
          </a:xfrm>
          <a:prstGeom prst="rect">
            <a:avLst/>
          </a:prstGeom>
          <a:solidFill>
            <a:schemeClr val="accent1">
              <a:lumMod val="20000"/>
              <a:lumOff val="80000"/>
            </a:schemeClr>
          </a:solidFill>
        </p:spPr>
        <p:txBody>
          <a:bodyPr wrap="square" rtlCol="0">
            <a:spAutoFit/>
          </a:bodyPr>
          <a:lstStyle/>
          <a:p>
            <a:r>
              <a:rPr lang="en-US" dirty="0"/>
              <a:t>Doug Nelson </a:t>
            </a:r>
          </a:p>
          <a:p>
            <a:r>
              <a:rPr lang="en-US" dirty="0"/>
              <a:t>Associate VP of Development </a:t>
            </a:r>
          </a:p>
        </p:txBody>
      </p:sp>
      <p:sp>
        <p:nvSpPr>
          <p:cNvPr id="9" name="TextBox 8">
            <a:extLst>
              <a:ext uri="{FF2B5EF4-FFF2-40B4-BE49-F238E27FC236}">
                <a16:creationId xmlns:a16="http://schemas.microsoft.com/office/drawing/2014/main" id="{DC4B5506-1D48-4EB7-B876-6E8AADDD6DE8}"/>
              </a:ext>
            </a:extLst>
          </p:cNvPr>
          <p:cNvSpPr txBox="1"/>
          <p:nvPr/>
        </p:nvSpPr>
        <p:spPr>
          <a:xfrm>
            <a:off x="3112698" y="3761157"/>
            <a:ext cx="2254370" cy="923330"/>
          </a:xfrm>
          <a:prstGeom prst="rect">
            <a:avLst/>
          </a:prstGeom>
          <a:solidFill>
            <a:schemeClr val="accent4">
              <a:lumMod val="20000"/>
              <a:lumOff val="80000"/>
            </a:schemeClr>
          </a:solidFill>
        </p:spPr>
        <p:txBody>
          <a:bodyPr wrap="square" rtlCol="0">
            <a:spAutoFit/>
          </a:bodyPr>
          <a:lstStyle/>
          <a:p>
            <a:r>
              <a:rPr lang="en-US" dirty="0"/>
              <a:t>Gina Johnson</a:t>
            </a:r>
          </a:p>
          <a:p>
            <a:r>
              <a:rPr lang="en-US" dirty="0"/>
              <a:t>Executive Director Central Development </a:t>
            </a:r>
          </a:p>
        </p:txBody>
      </p:sp>
      <p:sp>
        <p:nvSpPr>
          <p:cNvPr id="11" name="TextBox 10">
            <a:extLst>
              <a:ext uri="{FF2B5EF4-FFF2-40B4-BE49-F238E27FC236}">
                <a16:creationId xmlns:a16="http://schemas.microsoft.com/office/drawing/2014/main" id="{A68ECFAD-CC5D-4D2A-8740-FFB7CEC6511A}"/>
              </a:ext>
            </a:extLst>
          </p:cNvPr>
          <p:cNvSpPr txBox="1"/>
          <p:nvPr/>
        </p:nvSpPr>
        <p:spPr>
          <a:xfrm>
            <a:off x="5719313" y="3754121"/>
            <a:ext cx="2452778" cy="923330"/>
          </a:xfrm>
          <a:prstGeom prst="rect">
            <a:avLst/>
          </a:prstGeom>
          <a:solidFill>
            <a:schemeClr val="accent4">
              <a:lumMod val="20000"/>
              <a:lumOff val="80000"/>
            </a:schemeClr>
          </a:solidFill>
        </p:spPr>
        <p:txBody>
          <a:bodyPr wrap="square" rtlCol="0">
            <a:spAutoFit/>
          </a:bodyPr>
          <a:lstStyle/>
          <a:p>
            <a:r>
              <a:rPr lang="en-US" dirty="0"/>
              <a:t>Natalie Graff</a:t>
            </a:r>
          </a:p>
          <a:p>
            <a:r>
              <a:rPr lang="en-US" dirty="0"/>
              <a:t>Executive Director Advancement Services</a:t>
            </a:r>
          </a:p>
        </p:txBody>
      </p:sp>
      <p:sp>
        <p:nvSpPr>
          <p:cNvPr id="12" name="TextBox 11">
            <a:extLst>
              <a:ext uri="{FF2B5EF4-FFF2-40B4-BE49-F238E27FC236}">
                <a16:creationId xmlns:a16="http://schemas.microsoft.com/office/drawing/2014/main" id="{F4B02090-6497-4F6E-801E-A9E7F094CC2D}"/>
              </a:ext>
            </a:extLst>
          </p:cNvPr>
          <p:cNvSpPr txBox="1"/>
          <p:nvPr/>
        </p:nvSpPr>
        <p:spPr>
          <a:xfrm>
            <a:off x="8413629" y="3754121"/>
            <a:ext cx="2656937" cy="923330"/>
          </a:xfrm>
          <a:prstGeom prst="rect">
            <a:avLst/>
          </a:prstGeom>
          <a:solidFill>
            <a:schemeClr val="accent4">
              <a:lumMod val="20000"/>
              <a:lumOff val="80000"/>
            </a:schemeClr>
          </a:solidFill>
        </p:spPr>
        <p:txBody>
          <a:bodyPr wrap="square" rtlCol="0">
            <a:spAutoFit/>
          </a:bodyPr>
          <a:lstStyle/>
          <a:p>
            <a:r>
              <a:rPr lang="en-US" dirty="0"/>
              <a:t>Melissa Riordan</a:t>
            </a:r>
          </a:p>
          <a:p>
            <a:r>
              <a:rPr lang="en-US" dirty="0"/>
              <a:t>Executive Director </a:t>
            </a:r>
          </a:p>
          <a:p>
            <a:r>
              <a:rPr lang="en-US" dirty="0"/>
              <a:t>Alumni &amp; Ext. Relations </a:t>
            </a:r>
          </a:p>
        </p:txBody>
      </p:sp>
      <p:sp>
        <p:nvSpPr>
          <p:cNvPr id="15" name="TextBox 14">
            <a:extLst>
              <a:ext uri="{FF2B5EF4-FFF2-40B4-BE49-F238E27FC236}">
                <a16:creationId xmlns:a16="http://schemas.microsoft.com/office/drawing/2014/main" id="{BEEFE5BB-0684-4708-8ECC-0DB6183436DF}"/>
              </a:ext>
            </a:extLst>
          </p:cNvPr>
          <p:cNvSpPr txBox="1"/>
          <p:nvPr/>
        </p:nvSpPr>
        <p:spPr>
          <a:xfrm>
            <a:off x="8583284" y="5115504"/>
            <a:ext cx="1989826" cy="369332"/>
          </a:xfrm>
          <a:prstGeom prst="rect">
            <a:avLst/>
          </a:prstGeom>
          <a:solidFill>
            <a:schemeClr val="accent2">
              <a:lumMod val="40000"/>
              <a:lumOff val="60000"/>
            </a:schemeClr>
          </a:solidFill>
        </p:spPr>
        <p:txBody>
          <a:bodyPr wrap="square" rtlCol="0">
            <a:spAutoFit/>
          </a:bodyPr>
          <a:lstStyle/>
          <a:p>
            <a:r>
              <a:rPr lang="en-US" dirty="0"/>
              <a:t>Alumni Association </a:t>
            </a:r>
          </a:p>
        </p:txBody>
      </p:sp>
      <p:sp>
        <p:nvSpPr>
          <p:cNvPr id="16" name="TextBox 15">
            <a:extLst>
              <a:ext uri="{FF2B5EF4-FFF2-40B4-BE49-F238E27FC236}">
                <a16:creationId xmlns:a16="http://schemas.microsoft.com/office/drawing/2014/main" id="{5284250C-E124-4E2C-A668-59EC62F13F8C}"/>
              </a:ext>
            </a:extLst>
          </p:cNvPr>
          <p:cNvSpPr txBox="1"/>
          <p:nvPr/>
        </p:nvSpPr>
        <p:spPr>
          <a:xfrm>
            <a:off x="3112698" y="1971488"/>
            <a:ext cx="1431982" cy="646331"/>
          </a:xfrm>
          <a:prstGeom prst="rect">
            <a:avLst/>
          </a:prstGeom>
          <a:solidFill>
            <a:schemeClr val="accent2">
              <a:lumMod val="40000"/>
              <a:lumOff val="60000"/>
            </a:schemeClr>
          </a:solidFill>
        </p:spPr>
        <p:txBody>
          <a:bodyPr wrap="square" rtlCol="0">
            <a:spAutoFit/>
          </a:bodyPr>
          <a:lstStyle/>
          <a:p>
            <a:r>
              <a:rPr lang="en-US" dirty="0"/>
              <a:t>Philanthropic Foundation </a:t>
            </a:r>
          </a:p>
        </p:txBody>
      </p:sp>
      <p:cxnSp>
        <p:nvCxnSpPr>
          <p:cNvPr id="18" name="Straight Connector 17">
            <a:extLst>
              <a:ext uri="{FF2B5EF4-FFF2-40B4-BE49-F238E27FC236}">
                <a16:creationId xmlns:a16="http://schemas.microsoft.com/office/drawing/2014/main" id="{F30C9B36-61FB-42FE-892E-BA832B8C4585}"/>
              </a:ext>
            </a:extLst>
          </p:cNvPr>
          <p:cNvCxnSpPr>
            <a:cxnSpLocks/>
          </p:cNvCxnSpPr>
          <p:nvPr/>
        </p:nvCxnSpPr>
        <p:spPr>
          <a:xfrm>
            <a:off x="1534063" y="2766098"/>
            <a:ext cx="0" cy="988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BECD63-9E58-4E37-A0EC-520F699E51E9}"/>
              </a:ext>
            </a:extLst>
          </p:cNvPr>
          <p:cNvCxnSpPr>
            <a:cxnSpLocks/>
          </p:cNvCxnSpPr>
          <p:nvPr/>
        </p:nvCxnSpPr>
        <p:spPr>
          <a:xfrm>
            <a:off x="3712234" y="3324045"/>
            <a:ext cx="60039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FA9EDB-815C-4416-BD7C-954A5324298E}"/>
              </a:ext>
            </a:extLst>
          </p:cNvPr>
          <p:cNvCxnSpPr/>
          <p:nvPr/>
        </p:nvCxnSpPr>
        <p:spPr>
          <a:xfrm>
            <a:off x="1922252" y="1512498"/>
            <a:ext cx="39020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C5A1523-5B69-445A-B209-3D79D9CB95E0}"/>
              </a:ext>
            </a:extLst>
          </p:cNvPr>
          <p:cNvCxnSpPr>
            <a:cxnSpLocks/>
          </p:cNvCxnSpPr>
          <p:nvPr/>
        </p:nvCxnSpPr>
        <p:spPr>
          <a:xfrm>
            <a:off x="5900468" y="1350820"/>
            <a:ext cx="56071" cy="1944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AC6856-5577-4CCD-BB38-499C4949C4FC}"/>
              </a:ext>
            </a:extLst>
          </p:cNvPr>
          <p:cNvCxnSpPr/>
          <p:nvPr/>
        </p:nvCxnSpPr>
        <p:spPr>
          <a:xfrm>
            <a:off x="1877681" y="1512498"/>
            <a:ext cx="0" cy="274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DF0A83-2DF1-4F0F-AA7A-8C3FC17BED82}"/>
              </a:ext>
            </a:extLst>
          </p:cNvPr>
          <p:cNvCxnSpPr/>
          <p:nvPr/>
        </p:nvCxnSpPr>
        <p:spPr>
          <a:xfrm>
            <a:off x="3712234" y="3324045"/>
            <a:ext cx="0" cy="372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F83155B-BE50-49F9-859A-E90E394EA605}"/>
              </a:ext>
            </a:extLst>
          </p:cNvPr>
          <p:cNvCxnSpPr/>
          <p:nvPr/>
        </p:nvCxnSpPr>
        <p:spPr>
          <a:xfrm>
            <a:off x="6800490" y="3324045"/>
            <a:ext cx="0" cy="372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381519-A4C3-47C2-8C35-BC1D45402F1F}"/>
              </a:ext>
            </a:extLst>
          </p:cNvPr>
          <p:cNvCxnSpPr/>
          <p:nvPr/>
        </p:nvCxnSpPr>
        <p:spPr>
          <a:xfrm>
            <a:off x="9716218" y="3324045"/>
            <a:ext cx="0" cy="372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8FD86C-7E96-4F32-BD16-85929C76004C}"/>
              </a:ext>
            </a:extLst>
          </p:cNvPr>
          <p:cNvCxnSpPr/>
          <p:nvPr/>
        </p:nvCxnSpPr>
        <p:spPr>
          <a:xfrm>
            <a:off x="9742097" y="4742938"/>
            <a:ext cx="0" cy="372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A05A9DE-DC50-40CA-8F42-F03E7F8DE9EC}"/>
              </a:ext>
            </a:extLst>
          </p:cNvPr>
          <p:cNvCxnSpPr/>
          <p:nvPr/>
        </p:nvCxnSpPr>
        <p:spPr>
          <a:xfrm>
            <a:off x="3828688" y="1598922"/>
            <a:ext cx="0" cy="372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BAFD47D-2616-40D4-BF7F-8AF04269A76E}"/>
              </a:ext>
            </a:extLst>
          </p:cNvPr>
          <p:cNvCxnSpPr>
            <a:cxnSpLocks/>
          </p:cNvCxnSpPr>
          <p:nvPr/>
        </p:nvCxnSpPr>
        <p:spPr>
          <a:xfrm flipH="1">
            <a:off x="2843839" y="2288069"/>
            <a:ext cx="2688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41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5677-E20B-4563-AD7C-F42C25D9A3AA}"/>
              </a:ext>
            </a:extLst>
          </p:cNvPr>
          <p:cNvSpPr>
            <a:spLocks noGrp="1"/>
          </p:cNvSpPr>
          <p:nvPr>
            <p:ph type="title"/>
          </p:nvPr>
        </p:nvSpPr>
        <p:spPr>
          <a:xfrm>
            <a:off x="631565" y="365125"/>
            <a:ext cx="11326755" cy="1325563"/>
          </a:xfrm>
        </p:spPr>
        <p:txBody>
          <a:bodyPr/>
          <a:lstStyle/>
          <a:p>
            <a:pPr algn="ctr"/>
            <a:r>
              <a:rPr lang="en-US" dirty="0"/>
              <a:t>Meet the Alumni and External Relations Team </a:t>
            </a:r>
          </a:p>
        </p:txBody>
      </p:sp>
      <p:pic>
        <p:nvPicPr>
          <p:cNvPr id="4" name="Content Placeholder 3">
            <a:extLst>
              <a:ext uri="{FF2B5EF4-FFF2-40B4-BE49-F238E27FC236}">
                <a16:creationId xmlns:a16="http://schemas.microsoft.com/office/drawing/2014/main" id="{834C5E52-1EAF-4574-9CB0-E540BB319421}"/>
              </a:ext>
            </a:extLst>
          </p:cNvPr>
          <p:cNvPicPr>
            <a:picLocks noGrp="1" noChangeAspect="1"/>
          </p:cNvPicPr>
          <p:nvPr>
            <p:ph idx="1"/>
          </p:nvPr>
        </p:nvPicPr>
        <p:blipFill>
          <a:blip r:embed="rId2"/>
          <a:stretch>
            <a:fillRect/>
          </a:stretch>
        </p:blipFill>
        <p:spPr>
          <a:xfrm>
            <a:off x="508379" y="1893455"/>
            <a:ext cx="4292222" cy="4599420"/>
          </a:xfrm>
          <a:prstGeom prst="rect">
            <a:avLst/>
          </a:prstGeom>
        </p:spPr>
      </p:pic>
      <p:pic>
        <p:nvPicPr>
          <p:cNvPr id="5" name="Picture 4">
            <a:extLst>
              <a:ext uri="{FF2B5EF4-FFF2-40B4-BE49-F238E27FC236}">
                <a16:creationId xmlns:a16="http://schemas.microsoft.com/office/drawing/2014/main" id="{08008174-C808-4D2D-9DD9-C60DF91FDEEB}"/>
              </a:ext>
            </a:extLst>
          </p:cNvPr>
          <p:cNvPicPr>
            <a:picLocks noChangeAspect="1"/>
          </p:cNvPicPr>
          <p:nvPr/>
        </p:nvPicPr>
        <p:blipFill>
          <a:blip r:embed="rId3"/>
          <a:stretch>
            <a:fillRect/>
          </a:stretch>
        </p:blipFill>
        <p:spPr>
          <a:xfrm>
            <a:off x="5398469" y="1893455"/>
            <a:ext cx="6626219" cy="4257469"/>
          </a:xfrm>
          <a:prstGeom prst="rect">
            <a:avLst/>
          </a:prstGeom>
        </p:spPr>
      </p:pic>
    </p:spTree>
    <p:extLst>
      <p:ext uri="{BB962C8B-B14F-4D97-AF65-F5344CB8AC3E}">
        <p14:creationId xmlns:p14="http://schemas.microsoft.com/office/powerpoint/2010/main" val="379613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FCFE607-4247-428E-B973-09BF749A833F}"/>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Alumni Association’s </a:t>
            </a:r>
            <a:br>
              <a:rPr lang="en-US" sz="3600" dirty="0">
                <a:solidFill>
                  <a:schemeClr val="tx2"/>
                </a:solidFill>
              </a:rPr>
            </a:br>
            <a:r>
              <a:rPr lang="en-US" sz="3600" dirty="0">
                <a:solidFill>
                  <a:schemeClr val="tx2"/>
                </a:solidFill>
              </a:rPr>
              <a:t>Vision Statement </a:t>
            </a:r>
          </a:p>
        </p:txBody>
      </p:sp>
      <p:sp>
        <p:nvSpPr>
          <p:cNvPr id="3" name="Content Placeholder 2">
            <a:extLst>
              <a:ext uri="{FF2B5EF4-FFF2-40B4-BE49-F238E27FC236}">
                <a16:creationId xmlns:a16="http://schemas.microsoft.com/office/drawing/2014/main" id="{9D196707-373E-45C8-9155-7E318E321EA7}"/>
              </a:ext>
            </a:extLst>
          </p:cNvPr>
          <p:cNvSpPr>
            <a:spLocks noGrp="1"/>
          </p:cNvSpPr>
          <p:nvPr>
            <p:ph idx="1"/>
          </p:nvPr>
        </p:nvSpPr>
        <p:spPr>
          <a:xfrm>
            <a:off x="6172200" y="804672"/>
            <a:ext cx="5221224" cy="5230368"/>
          </a:xfrm>
        </p:spPr>
        <p:txBody>
          <a:bodyPr anchor="ctr">
            <a:normAutofit/>
          </a:bodyPr>
          <a:lstStyle/>
          <a:p>
            <a:pPr marL="0" indent="0">
              <a:buNone/>
            </a:pPr>
            <a:r>
              <a:rPr lang="en-US" sz="3200" b="1" i="1" dirty="0">
                <a:solidFill>
                  <a:schemeClr val="tx2"/>
                </a:solidFill>
              </a:rPr>
              <a:t>Cultivating, building, and fostering a culture of partnership and investment</a:t>
            </a:r>
          </a:p>
          <a:p>
            <a:endParaRPr lang="en-US" sz="1800" dirty="0">
              <a:solidFill>
                <a:schemeClr val="tx2"/>
              </a:solidFill>
            </a:endParaRPr>
          </a:p>
        </p:txBody>
      </p:sp>
    </p:spTree>
    <p:extLst>
      <p:ext uri="{BB962C8B-B14F-4D97-AF65-F5344CB8AC3E}">
        <p14:creationId xmlns:p14="http://schemas.microsoft.com/office/powerpoint/2010/main" val="58577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65687-D964-4D7B-9A75-52D2E638348B}"/>
              </a:ext>
            </a:extLst>
          </p:cNvPr>
          <p:cNvSpPr>
            <a:spLocks noGrp="1"/>
          </p:cNvSpPr>
          <p:nvPr>
            <p:ph type="title"/>
          </p:nvPr>
        </p:nvSpPr>
        <p:spPr>
          <a:xfrm>
            <a:off x="216940" y="2421683"/>
            <a:ext cx="4766330" cy="1454051"/>
          </a:xfrm>
        </p:spPr>
        <p:txBody>
          <a:bodyPr>
            <a:normAutofit/>
          </a:bodyPr>
          <a:lstStyle/>
          <a:p>
            <a:r>
              <a:rPr lang="en-US" sz="2500" b="1" i="1" dirty="0">
                <a:solidFill>
                  <a:schemeClr val="tx2"/>
                </a:solidFill>
              </a:rPr>
              <a:t>Cal Poly Pomona Office of Alumni &amp; External Relations Vision Statement</a:t>
            </a:r>
            <a:br>
              <a:rPr lang="en-US" sz="2500" dirty="0">
                <a:solidFill>
                  <a:schemeClr val="tx2"/>
                </a:solidFill>
              </a:rPr>
            </a:br>
            <a:endParaRPr lang="en-US" sz="2500" dirty="0">
              <a:solidFill>
                <a:schemeClr val="tx2"/>
              </a:solidFill>
            </a:endParaRPr>
          </a:p>
        </p:txBody>
      </p:sp>
      <p:grpSp>
        <p:nvGrpSpPr>
          <p:cNvPr id="14" name="Group 13">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5" name="Freeform: Shape 14">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45AB613-ECB8-4F39-AE5C-BBFDCDB804D0}"/>
              </a:ext>
            </a:extLst>
          </p:cNvPr>
          <p:cNvSpPr>
            <a:spLocks noGrp="1"/>
          </p:cNvSpPr>
          <p:nvPr>
            <p:ph idx="1"/>
          </p:nvPr>
        </p:nvSpPr>
        <p:spPr>
          <a:xfrm>
            <a:off x="6478832" y="1283763"/>
            <a:ext cx="4765949" cy="3353476"/>
          </a:xfrm>
        </p:spPr>
        <p:txBody>
          <a:bodyPr anchor="t">
            <a:normAutofit/>
          </a:bodyPr>
          <a:lstStyle/>
          <a:p>
            <a:pPr marL="0" indent="0">
              <a:buNone/>
            </a:pPr>
            <a:r>
              <a:rPr lang="en-US" dirty="0">
                <a:solidFill>
                  <a:schemeClr val="tx2"/>
                </a:solidFill>
              </a:rPr>
              <a:t>Implementing programs, events and opportunities that connect current and future alumni to Cal Poly Pomona through engagement, involvement and philanthropy.</a:t>
            </a:r>
          </a:p>
          <a:p>
            <a:endParaRPr lang="en-US" sz="1800" dirty="0">
              <a:solidFill>
                <a:schemeClr val="tx2"/>
              </a:solidFill>
            </a:endParaRPr>
          </a:p>
        </p:txBody>
      </p:sp>
    </p:spTree>
    <p:extLst>
      <p:ext uri="{BB962C8B-B14F-4D97-AF65-F5344CB8AC3E}">
        <p14:creationId xmlns:p14="http://schemas.microsoft.com/office/powerpoint/2010/main" val="525509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33B02A1-D2BF-41CA-8CA6-ED261C5592DD}"/>
              </a:ext>
            </a:extLst>
          </p:cNvPr>
          <p:cNvSpPr>
            <a:spLocks noGrp="1"/>
          </p:cNvSpPr>
          <p:nvPr>
            <p:ph type="title"/>
          </p:nvPr>
        </p:nvSpPr>
        <p:spPr>
          <a:xfrm>
            <a:off x="1594022" y="1236453"/>
            <a:ext cx="9216499" cy="1250189"/>
          </a:xfrm>
          <a:solidFill>
            <a:schemeClr val="accent1">
              <a:lumMod val="40000"/>
              <a:lumOff val="60000"/>
            </a:schemeClr>
          </a:solidFill>
        </p:spPr>
        <p:txBody>
          <a:bodyPr>
            <a:normAutofit fontScale="90000"/>
          </a:bodyPr>
          <a:lstStyle/>
          <a:p>
            <a:r>
              <a:rPr lang="en-US" sz="3400" b="1" i="1" dirty="0"/>
              <a:t>Conclusion…</a:t>
            </a:r>
            <a:br>
              <a:rPr lang="en-US" sz="3400" b="1" i="1" dirty="0"/>
            </a:br>
            <a:r>
              <a:rPr lang="en-US" sz="3400" b="1" i="1" dirty="0"/>
              <a:t>			Outreach and Engagement</a:t>
            </a:r>
            <a:br>
              <a:rPr lang="en-US" sz="3400" dirty="0"/>
            </a:br>
            <a:endParaRPr lang="en-US" sz="3400" dirty="0"/>
          </a:p>
        </p:txBody>
      </p:sp>
      <p:sp>
        <p:nvSpPr>
          <p:cNvPr id="3" name="Content Placeholder 2">
            <a:extLst>
              <a:ext uri="{FF2B5EF4-FFF2-40B4-BE49-F238E27FC236}">
                <a16:creationId xmlns:a16="http://schemas.microsoft.com/office/drawing/2014/main" id="{2B8E9892-F53B-4A05-94CE-BD67A4AD4CA8}"/>
              </a:ext>
            </a:extLst>
          </p:cNvPr>
          <p:cNvSpPr>
            <a:spLocks noGrp="1"/>
          </p:cNvSpPr>
          <p:nvPr>
            <p:ph sz="half" idx="1"/>
          </p:nvPr>
        </p:nvSpPr>
        <p:spPr>
          <a:xfrm>
            <a:off x="1452656" y="2701427"/>
            <a:ext cx="4483324" cy="2393909"/>
          </a:xfrm>
          <a:solidFill>
            <a:schemeClr val="accent6">
              <a:lumMod val="20000"/>
              <a:lumOff val="80000"/>
            </a:schemeClr>
          </a:solidFill>
        </p:spPr>
        <p:txBody>
          <a:bodyPr>
            <a:normAutofit lnSpcReduction="10000"/>
          </a:bodyPr>
          <a:lstStyle/>
          <a:p>
            <a:r>
              <a:rPr lang="en-US" sz="2000" dirty="0"/>
              <a:t>The Office of Alumni &amp; External Relations and The Cal Poly Pomona Alumni Association (CPPAA) are committed to providing engagement opportunities to the campus community.   There are five areas of focus and most events and programs fall under the purview of at least one of these areas.</a:t>
            </a:r>
          </a:p>
          <a:p>
            <a:pPr marL="0" indent="0">
              <a:buNone/>
            </a:pPr>
            <a:endParaRPr lang="en-US" sz="2000" dirty="0"/>
          </a:p>
          <a:p>
            <a:endParaRPr lang="en-US" sz="2000" dirty="0"/>
          </a:p>
        </p:txBody>
      </p:sp>
      <p:sp>
        <p:nvSpPr>
          <p:cNvPr id="6" name="Content Placeholder 5">
            <a:extLst>
              <a:ext uri="{FF2B5EF4-FFF2-40B4-BE49-F238E27FC236}">
                <a16:creationId xmlns:a16="http://schemas.microsoft.com/office/drawing/2014/main" id="{3C124728-BF43-4106-B8BC-F1448E03CA2D}"/>
              </a:ext>
            </a:extLst>
          </p:cNvPr>
          <p:cNvSpPr>
            <a:spLocks noGrp="1"/>
          </p:cNvSpPr>
          <p:nvPr>
            <p:ph sz="half" idx="2"/>
          </p:nvPr>
        </p:nvSpPr>
        <p:spPr>
          <a:xfrm>
            <a:off x="6256020" y="2701427"/>
            <a:ext cx="4554501" cy="2296143"/>
          </a:xfrm>
        </p:spPr>
        <p:txBody>
          <a:bodyPr>
            <a:normAutofit lnSpcReduction="10000"/>
          </a:bodyPr>
          <a:lstStyle/>
          <a:p>
            <a:pPr lvl="0"/>
            <a:r>
              <a:rPr lang="en-US" sz="2000" dirty="0"/>
              <a:t>Student Outreach </a:t>
            </a:r>
          </a:p>
          <a:p>
            <a:pPr lvl="0"/>
            <a:r>
              <a:rPr lang="en-US" sz="2000" dirty="0"/>
              <a:t>Student/Alumni Connections   </a:t>
            </a:r>
          </a:p>
          <a:p>
            <a:pPr lvl="0"/>
            <a:r>
              <a:rPr lang="en-US" sz="2000" dirty="0"/>
              <a:t>Alumni Networking Opportunities</a:t>
            </a:r>
          </a:p>
          <a:p>
            <a:pPr lvl="0"/>
            <a:r>
              <a:rPr lang="en-US" sz="2000" dirty="0"/>
              <a:t>Alumni &amp; Faculty Recognition</a:t>
            </a:r>
          </a:p>
          <a:p>
            <a:pPr lvl="0"/>
            <a:r>
              <a:rPr lang="en-US" sz="2000" dirty="0"/>
              <a:t>Electronic Communication and Social Media</a:t>
            </a:r>
          </a:p>
          <a:p>
            <a:endParaRPr lang="en-US" sz="2000" dirty="0"/>
          </a:p>
        </p:txBody>
      </p:sp>
    </p:spTree>
    <p:extLst>
      <p:ext uri="{BB962C8B-B14F-4D97-AF65-F5344CB8AC3E}">
        <p14:creationId xmlns:p14="http://schemas.microsoft.com/office/powerpoint/2010/main" val="429144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80D08-2F4F-40AF-8616-071F676A983E}"/>
              </a:ext>
            </a:extLst>
          </p:cNvPr>
          <p:cNvSpPr>
            <a:spLocks noGrp="1"/>
          </p:cNvSpPr>
          <p:nvPr>
            <p:ph type="title"/>
          </p:nvPr>
        </p:nvSpPr>
        <p:spPr>
          <a:xfrm>
            <a:off x="841248" y="256032"/>
            <a:ext cx="10506456" cy="1014984"/>
          </a:xfrm>
        </p:spPr>
        <p:txBody>
          <a:bodyPr anchor="b">
            <a:normAutofit/>
          </a:bodyPr>
          <a:lstStyle/>
          <a:p>
            <a:r>
              <a:rPr lang="en-US" dirty="0"/>
              <a:t>Welcome to Module I</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8FEA173-D675-47B7-8104-67B181AB4D2B}"/>
              </a:ext>
            </a:extLst>
          </p:cNvPr>
          <p:cNvGraphicFramePr>
            <a:graphicFrameLocks noGrp="1"/>
          </p:cNvGraphicFramePr>
          <p:nvPr>
            <p:ph idx="1"/>
            <p:extLst>
              <p:ext uri="{D42A27DB-BD31-4B8C-83A1-F6EECF244321}">
                <p14:modId xmlns:p14="http://schemas.microsoft.com/office/powerpoint/2010/main" val="665809359"/>
              </p:ext>
            </p:extLst>
          </p:nvPr>
        </p:nvGraphicFramePr>
        <p:xfrm>
          <a:off x="322052" y="2168105"/>
          <a:ext cx="9552317" cy="4129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37E3675-7AB4-4F90-8963-F3BBA4527D4B}"/>
              </a:ext>
            </a:extLst>
          </p:cNvPr>
          <p:cNvSpPr txBox="1"/>
          <p:nvPr/>
        </p:nvSpPr>
        <p:spPr>
          <a:xfrm>
            <a:off x="511834" y="1939413"/>
            <a:ext cx="11314603" cy="1200329"/>
          </a:xfrm>
          <a:prstGeom prst="rect">
            <a:avLst/>
          </a:prstGeom>
          <a:noFill/>
        </p:spPr>
        <p:txBody>
          <a:bodyPr wrap="square" rtlCol="0">
            <a:spAutoFit/>
          </a:bodyPr>
          <a:lstStyle/>
          <a:p>
            <a:pPr lvl="0"/>
            <a:r>
              <a:rPr lang="en-US" dirty="0"/>
              <a:t>This is the first of 3 modules which will hopefully tell you a little more about the Cal Poly Pomona Alumni Association, who we are, and what we do.  </a:t>
            </a:r>
          </a:p>
          <a:p>
            <a:pPr lvl="0"/>
            <a:endParaRPr lang="en-US" dirty="0"/>
          </a:p>
          <a:p>
            <a:pPr lvl="0"/>
            <a:r>
              <a:rPr lang="en-US" dirty="0">
                <a:solidFill>
                  <a:srgbClr val="0070C0"/>
                </a:solidFill>
              </a:rPr>
              <a:t>Module I will focus on:</a:t>
            </a:r>
          </a:p>
        </p:txBody>
      </p:sp>
    </p:spTree>
    <p:extLst>
      <p:ext uri="{BB962C8B-B14F-4D97-AF65-F5344CB8AC3E}">
        <p14:creationId xmlns:p14="http://schemas.microsoft.com/office/powerpoint/2010/main" val="169646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85A83D-36E9-4B5A-897A-D93BD79DD145}"/>
              </a:ext>
            </a:extLst>
          </p:cNvPr>
          <p:cNvSpPr>
            <a:spLocks noGrp="1"/>
          </p:cNvSpPr>
          <p:nvPr>
            <p:ph type="title"/>
          </p:nvPr>
        </p:nvSpPr>
        <p:spPr>
          <a:xfrm>
            <a:off x="6094105" y="802955"/>
            <a:ext cx="5614874" cy="1454051"/>
          </a:xfrm>
        </p:spPr>
        <p:txBody>
          <a:bodyPr>
            <a:normAutofit/>
          </a:bodyPr>
          <a:lstStyle/>
          <a:p>
            <a:r>
              <a:rPr lang="en-US" dirty="0">
                <a:solidFill>
                  <a:srgbClr val="000000"/>
                </a:solidFill>
              </a:rPr>
              <a:t>A Brief History of </a:t>
            </a:r>
            <a:br>
              <a:rPr lang="en-US" dirty="0">
                <a:solidFill>
                  <a:srgbClr val="000000"/>
                </a:solidFill>
              </a:rPr>
            </a:br>
            <a:r>
              <a:rPr lang="en-US" dirty="0">
                <a:solidFill>
                  <a:srgbClr val="000000"/>
                </a:solidFill>
              </a:rPr>
              <a:t>Cal Poly Pomona…</a:t>
            </a:r>
          </a:p>
        </p:txBody>
      </p:sp>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group of people posing for a photo in front of a horse&#10;&#10;Description automatically generated">
            <a:extLst>
              <a:ext uri="{FF2B5EF4-FFF2-40B4-BE49-F238E27FC236}">
                <a16:creationId xmlns:a16="http://schemas.microsoft.com/office/drawing/2014/main" id="{5778CE82-867F-4006-9CEE-B92E7E38CD3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2658" r="15206"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B09DE20D-6891-49CF-9861-A380BE2BA88D}"/>
              </a:ext>
            </a:extLst>
          </p:cNvPr>
          <p:cNvSpPr>
            <a:spLocks noGrp="1"/>
          </p:cNvSpPr>
          <p:nvPr>
            <p:ph idx="1"/>
          </p:nvPr>
        </p:nvSpPr>
        <p:spPr>
          <a:xfrm>
            <a:off x="6090574" y="2421682"/>
            <a:ext cx="4977578" cy="3639289"/>
          </a:xfrm>
        </p:spPr>
        <p:txBody>
          <a:bodyPr anchor="ctr">
            <a:normAutofit/>
          </a:bodyPr>
          <a:lstStyle/>
          <a:p>
            <a:pPr marL="0" indent="0">
              <a:buNone/>
            </a:pPr>
            <a:r>
              <a:rPr lang="en-US" sz="2400" dirty="0">
                <a:solidFill>
                  <a:srgbClr val="000000"/>
                </a:solidFill>
              </a:rPr>
              <a:t>Cal Poly Pomona opened on Sept. 15, 1938, with an all-male enrollment of 110 students as the </a:t>
            </a:r>
            <a:r>
              <a:rPr lang="en-US" sz="2400" dirty="0" err="1">
                <a:solidFill>
                  <a:srgbClr val="000000"/>
                </a:solidFill>
              </a:rPr>
              <a:t>Voorhis</a:t>
            </a:r>
            <a:r>
              <a:rPr lang="en-US" sz="2400" dirty="0">
                <a:solidFill>
                  <a:srgbClr val="000000"/>
                </a:solidFill>
              </a:rPr>
              <a:t> Unit of California State Polytechnic College in San Luis Obispo. It was located on the 150-acre San Dimas site of the former </a:t>
            </a:r>
            <a:r>
              <a:rPr lang="en-US" sz="2400" dirty="0" err="1">
                <a:solidFill>
                  <a:srgbClr val="000000"/>
                </a:solidFill>
              </a:rPr>
              <a:t>Voorhis</a:t>
            </a:r>
            <a:r>
              <a:rPr lang="en-US" sz="2400" dirty="0">
                <a:solidFill>
                  <a:srgbClr val="000000"/>
                </a:solidFill>
              </a:rPr>
              <a:t> School for Boys.</a:t>
            </a:r>
          </a:p>
          <a:p>
            <a:pPr marL="0" indent="0">
              <a:buNone/>
            </a:pPr>
            <a:endParaRPr lang="en-US" sz="2400" dirty="0">
              <a:solidFill>
                <a:srgbClr val="000000"/>
              </a:solidFill>
            </a:endParaRPr>
          </a:p>
        </p:txBody>
      </p:sp>
    </p:spTree>
    <p:extLst>
      <p:ext uri="{BB962C8B-B14F-4D97-AF65-F5344CB8AC3E}">
        <p14:creationId xmlns:p14="http://schemas.microsoft.com/office/powerpoint/2010/main" val="96821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939F8D68-431D-4D3D-83C8-587399B98E06}"/>
              </a:ext>
            </a:extLst>
          </p:cNvPr>
          <p:cNvSpPr>
            <a:spLocks noGrp="1"/>
          </p:cNvSpPr>
          <p:nvPr>
            <p:ph idx="1"/>
          </p:nvPr>
        </p:nvSpPr>
        <p:spPr>
          <a:xfrm>
            <a:off x="804998" y="281796"/>
            <a:ext cx="4623894" cy="4784785"/>
          </a:xfrm>
        </p:spPr>
        <p:txBody>
          <a:bodyPr anchor="ctr">
            <a:normAutofit/>
          </a:bodyPr>
          <a:lstStyle/>
          <a:p>
            <a:pPr marL="0" indent="0">
              <a:buNone/>
            </a:pPr>
            <a:r>
              <a:rPr lang="en-US" sz="2400" dirty="0">
                <a:solidFill>
                  <a:srgbClr val="000000"/>
                </a:solidFill>
              </a:rPr>
              <a:t>Today, the university is part of the 23-campus California State University system. Cal Poly Pomona has about 24,000 students and 2,600 faculty and staff on 1,438 acres.</a:t>
            </a:r>
          </a:p>
          <a:p>
            <a:pPr marL="0" indent="0">
              <a:buNone/>
            </a:pPr>
            <a:endParaRPr lang="en-US" sz="2400" dirty="0">
              <a:solidFill>
                <a:srgbClr val="000000"/>
              </a:solidFill>
            </a:endParaRPr>
          </a:p>
          <a:p>
            <a:pPr marL="0" indent="0">
              <a:buNone/>
            </a:pPr>
            <a:r>
              <a:rPr lang="en-US" sz="2400" dirty="0">
                <a:solidFill>
                  <a:schemeClr val="accent6"/>
                </a:solidFill>
              </a:rPr>
              <a:t>To learn more about </a:t>
            </a:r>
          </a:p>
          <a:p>
            <a:pPr marL="0" indent="0">
              <a:buNone/>
            </a:pPr>
            <a:r>
              <a:rPr lang="en-US" sz="2400" dirty="0">
                <a:solidFill>
                  <a:schemeClr val="accent6"/>
                </a:solidFill>
              </a:rPr>
              <a:t>Cal Poly Pomona’s history</a:t>
            </a:r>
          </a:p>
          <a:p>
            <a:pPr marL="0" indent="0">
              <a:buNone/>
            </a:pPr>
            <a:r>
              <a:rPr lang="en-US" sz="2400" dirty="0">
                <a:solidFill>
                  <a:schemeClr val="accent6"/>
                </a:solidFill>
              </a:rPr>
              <a:t> </a:t>
            </a:r>
            <a:r>
              <a:rPr lang="en-US" sz="2400" dirty="0">
                <a:solidFill>
                  <a:schemeClr val="accent6"/>
                </a:solidFill>
                <a:hlinkClick r:id="rId3"/>
              </a:rPr>
              <a:t>CLICK HERE </a:t>
            </a:r>
            <a:endParaRPr lang="en-US" sz="2400" dirty="0">
              <a:solidFill>
                <a:schemeClr val="accent6"/>
              </a:solidFill>
            </a:endParaRPr>
          </a:p>
          <a:p>
            <a:pPr marL="0" indent="0">
              <a:buNone/>
            </a:pPr>
            <a:endParaRPr lang="en-US" sz="1400" dirty="0">
              <a:solidFill>
                <a:srgbClr val="000000"/>
              </a:solidFill>
            </a:endParaRPr>
          </a:p>
        </p:txBody>
      </p:sp>
      <p:sp>
        <p:nvSpPr>
          <p:cNvPr id="32"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walking in front of a building&#10;&#10;Description automatically generated">
            <a:extLst>
              <a:ext uri="{FF2B5EF4-FFF2-40B4-BE49-F238E27FC236}">
                <a16:creationId xmlns:a16="http://schemas.microsoft.com/office/drawing/2014/main" id="{3F4BF5F6-A42F-4340-B948-B342915358A8}"/>
              </a:ext>
            </a:extLst>
          </p:cNvPr>
          <p:cNvPicPr>
            <a:picLocks noChangeAspect="1"/>
          </p:cNvPicPr>
          <p:nvPr/>
        </p:nvPicPr>
        <p:blipFill rotWithShape="1">
          <a:blip r:embed="rId4">
            <a:extLst>
              <a:ext uri="{28A0092B-C50C-407E-A947-70E740481C1C}">
                <a14:useLocalDpi xmlns:a14="http://schemas.microsoft.com/office/drawing/2010/main" val="0"/>
              </a:ext>
            </a:extLst>
          </a:blip>
          <a:srcRect l="12441" r="20066"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5398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2992">
              <a:schemeClr val="accent6">
                <a:lumMod val="20000"/>
                <a:lumOff val="80000"/>
              </a:schemeClr>
            </a:gs>
            <a:gs pos="0">
              <a:schemeClr val="tx1"/>
            </a:gs>
            <a:gs pos="5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8FAD-C03C-4D77-A592-725F2B46ABA5}"/>
              </a:ext>
            </a:extLst>
          </p:cNvPr>
          <p:cNvSpPr>
            <a:spLocks noGrp="1"/>
          </p:cNvSpPr>
          <p:nvPr>
            <p:ph type="title"/>
          </p:nvPr>
        </p:nvSpPr>
        <p:spPr>
          <a:xfrm>
            <a:off x="5997208" y="804334"/>
            <a:ext cx="6005011" cy="1335017"/>
          </a:xfrm>
        </p:spPr>
        <p:txBody>
          <a:bodyPr>
            <a:normAutofit fontScale="90000"/>
          </a:bodyPr>
          <a:lstStyle/>
          <a:p>
            <a:r>
              <a:rPr lang="en-US" sz="3400" dirty="0">
                <a:solidFill>
                  <a:schemeClr val="bg1"/>
                </a:solidFill>
              </a:rPr>
              <a:t>A Brief History of the </a:t>
            </a:r>
            <a:br>
              <a:rPr lang="en-US" sz="3400" dirty="0">
                <a:solidFill>
                  <a:schemeClr val="bg1"/>
                </a:solidFill>
              </a:rPr>
            </a:br>
            <a:r>
              <a:rPr lang="en-US" sz="3400" dirty="0">
                <a:solidFill>
                  <a:schemeClr val="bg1"/>
                </a:solidFill>
              </a:rPr>
              <a:t>Cal Poly Pomona Alumni Association </a:t>
            </a:r>
          </a:p>
        </p:txBody>
      </p:sp>
      <p:sp>
        <p:nvSpPr>
          <p:cNvPr id="20" name="Freeform: Shape 19">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sitting at a table in a restaurant&#10;&#10;Description automatically generated">
            <a:extLst>
              <a:ext uri="{FF2B5EF4-FFF2-40B4-BE49-F238E27FC236}">
                <a16:creationId xmlns:a16="http://schemas.microsoft.com/office/drawing/2014/main" id="{853FD9FD-222A-4EC2-8BAC-286F1BE0F260}"/>
              </a:ext>
            </a:extLst>
          </p:cNvPr>
          <p:cNvPicPr>
            <a:picLocks noChangeAspect="1"/>
          </p:cNvPicPr>
          <p:nvPr/>
        </p:nvPicPr>
        <p:blipFill rotWithShape="1">
          <a:blip r:embed="rId2">
            <a:extLst>
              <a:ext uri="{28A0092B-C50C-407E-A947-70E740481C1C}">
                <a14:useLocalDpi xmlns:a14="http://schemas.microsoft.com/office/drawing/2010/main" val="0"/>
              </a:ext>
            </a:extLst>
          </a:blip>
          <a:srcRect t="12272" r="-4" b="12267"/>
          <a:stretch/>
        </p:blipFill>
        <p:spPr>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2" name="Freeform: Shape 21">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holding a sign posing for the camera&#10;&#10;Description automatically generated">
            <a:extLst>
              <a:ext uri="{FF2B5EF4-FFF2-40B4-BE49-F238E27FC236}">
                <a16:creationId xmlns:a16="http://schemas.microsoft.com/office/drawing/2014/main" id="{9D3C57F2-9668-4F2D-BA88-B26E7A4B6395}"/>
              </a:ext>
            </a:extLst>
          </p:cNvPr>
          <p:cNvPicPr>
            <a:picLocks noChangeAspect="1"/>
          </p:cNvPicPr>
          <p:nvPr/>
        </p:nvPicPr>
        <p:blipFill rotWithShape="1">
          <a:blip r:embed="rId3">
            <a:extLst>
              <a:ext uri="{28A0092B-C50C-407E-A947-70E740481C1C}">
                <a14:useLocalDpi xmlns:a14="http://schemas.microsoft.com/office/drawing/2010/main" val="0"/>
              </a:ext>
            </a:extLst>
          </a:blip>
          <a:srcRect l="3223" r="-3" b="-3"/>
          <a:stretch/>
        </p:blipFill>
        <p:spPr>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p:spPr>
      </p:pic>
      <p:sp>
        <p:nvSpPr>
          <p:cNvPr id="3" name="Content Placeholder 2">
            <a:extLst>
              <a:ext uri="{FF2B5EF4-FFF2-40B4-BE49-F238E27FC236}">
                <a16:creationId xmlns:a16="http://schemas.microsoft.com/office/drawing/2014/main" id="{5A810678-0588-4AEA-8794-5E991472F509}"/>
              </a:ext>
            </a:extLst>
          </p:cNvPr>
          <p:cNvSpPr>
            <a:spLocks noGrp="1"/>
          </p:cNvSpPr>
          <p:nvPr>
            <p:ph idx="1"/>
          </p:nvPr>
        </p:nvSpPr>
        <p:spPr>
          <a:xfrm>
            <a:off x="6285682" y="2400405"/>
            <a:ext cx="5272888" cy="3181684"/>
          </a:xfrm>
        </p:spPr>
        <p:txBody>
          <a:bodyPr anchor="t">
            <a:normAutofit/>
          </a:bodyPr>
          <a:lstStyle/>
          <a:p>
            <a:pPr marL="0" indent="0">
              <a:buNone/>
            </a:pPr>
            <a:r>
              <a:rPr lang="en-US" sz="2400" dirty="0">
                <a:solidFill>
                  <a:schemeClr val="bg1"/>
                </a:solidFill>
              </a:rPr>
              <a:t>Founded in 1972, The Cal Poly Pomona Alumni Association (CPPAA) is an independent 501 (c) 3</a:t>
            </a:r>
          </a:p>
          <a:p>
            <a:pPr marL="0" indent="0">
              <a:buNone/>
            </a:pPr>
            <a:endParaRPr lang="en-US" sz="2400" dirty="0">
              <a:solidFill>
                <a:schemeClr val="bg1"/>
              </a:solidFill>
            </a:endParaRPr>
          </a:p>
          <a:p>
            <a:pPr marL="0" indent="0">
              <a:buNone/>
            </a:pPr>
            <a:r>
              <a:rPr lang="en-US" sz="2400" dirty="0">
                <a:solidFill>
                  <a:schemeClr val="accent6"/>
                </a:solidFill>
              </a:rPr>
              <a:t>To learn more about Cal Poly Pomona’s Alumni Association </a:t>
            </a:r>
            <a:r>
              <a:rPr lang="en-US" sz="2400" dirty="0">
                <a:solidFill>
                  <a:schemeClr val="accent6"/>
                </a:solidFill>
                <a:hlinkClick r:id="rId4">
                  <a:extLst>
                    <a:ext uri="{A12FA001-AC4F-418D-AE19-62706E023703}">
                      <ahyp:hlinkClr xmlns:ahyp="http://schemas.microsoft.com/office/drawing/2018/hyperlinkcolor" val="tx"/>
                    </a:ext>
                  </a:extLst>
                </a:hlinkClick>
              </a:rPr>
              <a:t>CLICK HERE </a:t>
            </a:r>
            <a:endParaRPr lang="en-US" sz="2400" dirty="0">
              <a:solidFill>
                <a:schemeClr val="accent6"/>
              </a:solidFill>
            </a:endParaRPr>
          </a:p>
          <a:p>
            <a:endParaRPr lang="en-US" sz="1700" dirty="0"/>
          </a:p>
        </p:txBody>
      </p:sp>
    </p:spTree>
    <p:extLst>
      <p:ext uri="{BB962C8B-B14F-4D97-AF65-F5344CB8AC3E}">
        <p14:creationId xmlns:p14="http://schemas.microsoft.com/office/powerpoint/2010/main" val="5011495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000">
              <a:schemeClr val="accent6">
                <a:lumMod val="20000"/>
                <a:lumOff val="80000"/>
              </a:schemeClr>
            </a:gs>
            <a:gs pos="0">
              <a:schemeClr val="accent5">
                <a:lumMod val="20000"/>
                <a:lumOff val="80000"/>
              </a:schemeClr>
            </a:gs>
            <a:gs pos="8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2E12B-8A23-400A-AB55-12ABBEA18535}"/>
              </a:ext>
            </a:extLst>
          </p:cNvPr>
          <p:cNvSpPr/>
          <p:nvPr/>
        </p:nvSpPr>
        <p:spPr>
          <a:xfrm>
            <a:off x="500332" y="454382"/>
            <a:ext cx="6590581" cy="2308324"/>
          </a:xfrm>
          <a:prstGeom prst="rect">
            <a:avLst/>
          </a:prstGeom>
          <a:solidFill>
            <a:schemeClr val="bg2">
              <a:lumMod val="90000"/>
            </a:schemeClr>
          </a:solidFill>
        </p:spPr>
        <p:txBody>
          <a:bodyPr wrap="square">
            <a:spAutoFit/>
          </a:bodyPr>
          <a:lstStyle/>
          <a:p>
            <a:r>
              <a:rPr lang="en-US" sz="2400" dirty="0"/>
              <a:t>Approximately 85% of Cal Poly </a:t>
            </a:r>
            <a:r>
              <a:rPr lang="en-US" sz="2400"/>
              <a:t>Pomona’s 170,000 </a:t>
            </a:r>
            <a:r>
              <a:rPr lang="en-US" sz="2400" dirty="0"/>
              <a:t>alumni live or work within a 50-mile radius to the campus. This enables the Office of Alumni &amp; External Relations and Cal Poly Pomona Alumni Association to engage alumni in many facets of campus life. </a:t>
            </a:r>
          </a:p>
        </p:txBody>
      </p:sp>
      <p:pic>
        <p:nvPicPr>
          <p:cNvPr id="8" name="Picture 7" descr="A group of people standing around a table&#10;&#10;Description automatically generated">
            <a:extLst>
              <a:ext uri="{FF2B5EF4-FFF2-40B4-BE49-F238E27FC236}">
                <a16:creationId xmlns:a16="http://schemas.microsoft.com/office/drawing/2014/main" id="{E9A334A6-29B3-4892-BA5B-533F659BC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769" y="3537596"/>
            <a:ext cx="3828969" cy="2765323"/>
          </a:xfrm>
          <a:prstGeom prst="rect">
            <a:avLst/>
          </a:prstGeom>
        </p:spPr>
      </p:pic>
      <p:pic>
        <p:nvPicPr>
          <p:cNvPr id="10" name="Picture 9" descr="A group of people sitting at a table&#10;&#10;Description automatically generated">
            <a:extLst>
              <a:ext uri="{FF2B5EF4-FFF2-40B4-BE49-F238E27FC236}">
                <a16:creationId xmlns:a16="http://schemas.microsoft.com/office/drawing/2014/main" id="{951E8F8E-E8DD-4193-A43A-C6B2E021A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286" y="202568"/>
            <a:ext cx="4152181" cy="3114136"/>
          </a:xfrm>
          <a:prstGeom prst="rect">
            <a:avLst/>
          </a:prstGeom>
        </p:spPr>
      </p:pic>
      <p:pic>
        <p:nvPicPr>
          <p:cNvPr id="12" name="Picture 11" descr="A group of people sitting at a table&#10;&#10;Description automatically generated">
            <a:extLst>
              <a:ext uri="{FF2B5EF4-FFF2-40B4-BE49-F238E27FC236}">
                <a16:creationId xmlns:a16="http://schemas.microsoft.com/office/drawing/2014/main" id="{283DDB25-5868-461C-BFB1-015ED564E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940" y="3537596"/>
            <a:ext cx="4076600" cy="3057450"/>
          </a:xfrm>
          <a:prstGeom prst="rect">
            <a:avLst/>
          </a:prstGeom>
        </p:spPr>
      </p:pic>
      <p:pic>
        <p:nvPicPr>
          <p:cNvPr id="15" name="Picture 14" descr="A group of baseball players standing on top of a field&#10;&#10;Description automatically generated">
            <a:extLst>
              <a:ext uri="{FF2B5EF4-FFF2-40B4-BE49-F238E27FC236}">
                <a16:creationId xmlns:a16="http://schemas.microsoft.com/office/drawing/2014/main" id="{2E00ABEB-2368-46D2-9DF0-4FAEA3984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624" y="3541296"/>
            <a:ext cx="3422087" cy="2862322"/>
          </a:xfrm>
          <a:prstGeom prst="rect">
            <a:avLst/>
          </a:prstGeom>
        </p:spPr>
      </p:pic>
    </p:spTree>
    <p:extLst>
      <p:ext uri="{BB962C8B-B14F-4D97-AF65-F5344CB8AC3E}">
        <p14:creationId xmlns:p14="http://schemas.microsoft.com/office/powerpoint/2010/main" val="250169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516CFA-65A7-4E78-BAF2-F437E0567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583843-30E4-4091-87E1-A4A496510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AE0D2D7F-1DF5-4798-9E63-A71E2D1588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7" name="Freeform: Shape 16">
              <a:extLst>
                <a:ext uri="{FF2B5EF4-FFF2-40B4-BE49-F238E27FC236}">
                  <a16:creationId xmlns:a16="http://schemas.microsoft.com/office/drawing/2014/main" id="{D197D003-D6F2-4203-A495-66907856A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D0A62B1-BB9A-43BD-81CD-1400F6A22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DD9AD5-71EC-4840-9DB9-0EB0E1755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E37CA3E-8144-4168-9129-6446C79AE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B39A87-F77D-4C7E-B670-70AE2A72D64E}"/>
              </a:ext>
            </a:extLst>
          </p:cNvPr>
          <p:cNvSpPr>
            <a:spLocks noGrp="1"/>
          </p:cNvSpPr>
          <p:nvPr>
            <p:ph type="title"/>
          </p:nvPr>
        </p:nvSpPr>
        <p:spPr>
          <a:xfrm>
            <a:off x="391063" y="356558"/>
            <a:ext cx="7430220" cy="2415397"/>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Strategic Plans and How The Alumni Association Fits </a:t>
            </a:r>
          </a:p>
        </p:txBody>
      </p:sp>
      <p:sp>
        <p:nvSpPr>
          <p:cNvPr id="3" name="Subtitle 2">
            <a:extLst>
              <a:ext uri="{FF2B5EF4-FFF2-40B4-BE49-F238E27FC236}">
                <a16:creationId xmlns:a16="http://schemas.microsoft.com/office/drawing/2014/main" id="{B294BD34-3B3D-4BDE-97EB-D483CB095429}"/>
              </a:ext>
            </a:extLst>
          </p:cNvPr>
          <p:cNvSpPr>
            <a:spLocks noGrp="1"/>
          </p:cNvSpPr>
          <p:nvPr>
            <p:ph idx="1"/>
          </p:nvPr>
        </p:nvSpPr>
        <p:spPr>
          <a:xfrm>
            <a:off x="-27651" y="6005970"/>
            <a:ext cx="2035907" cy="834103"/>
          </a:xfrm>
        </p:spPr>
        <p:txBody>
          <a:bodyPr vert="horz" lIns="91440" tIns="45720" rIns="91440" bIns="45720" rtlCol="0">
            <a:normAutofit/>
          </a:bodyPr>
          <a:lstStyle/>
          <a:p>
            <a:pPr marL="0" indent="0" algn="ctr">
              <a:buNone/>
            </a:pPr>
            <a:r>
              <a:rPr lang="en-US" sz="2400" i="1" kern="1200" dirty="0">
                <a:solidFill>
                  <a:schemeClr val="accent5">
                    <a:lumMod val="40000"/>
                    <a:lumOff val="60000"/>
                  </a:schemeClr>
                </a:solidFill>
                <a:latin typeface="Bauhaus 93" panose="04030905020B02020C02" pitchFamily="82" charset="0"/>
                <a:cs typeface="Aldhabi" panose="020B0604020202020204" pitchFamily="2" charset="-78"/>
              </a:rPr>
              <a:t>Mission</a:t>
            </a:r>
            <a:r>
              <a:rPr lang="en-US" sz="2400" kern="1200" dirty="0">
                <a:solidFill>
                  <a:schemeClr val="accent2">
                    <a:lumMod val="40000"/>
                    <a:lumOff val="60000"/>
                  </a:schemeClr>
                </a:solidFill>
                <a:latin typeface="+mn-lt"/>
                <a:ea typeface="+mn-ea"/>
                <a:cs typeface="+mn-cs"/>
              </a:rPr>
              <a:t> </a:t>
            </a:r>
          </a:p>
        </p:txBody>
      </p:sp>
      <p:grpSp>
        <p:nvGrpSpPr>
          <p:cNvPr id="22" name="Group 21">
            <a:extLst>
              <a:ext uri="{FF2B5EF4-FFF2-40B4-BE49-F238E27FC236}">
                <a16:creationId xmlns:a16="http://schemas.microsoft.com/office/drawing/2014/main" id="{E7D4F600-F737-4482-BC99-1E1FFC8263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146310"/>
            <a:ext cx="3142400" cy="2716805"/>
            <a:chOff x="-305" y="-4155"/>
            <a:chExt cx="2514948" cy="2174333"/>
          </a:xfrm>
        </p:grpSpPr>
        <p:sp>
          <p:nvSpPr>
            <p:cNvPr id="23" name="Freeform: Shape 22">
              <a:extLst>
                <a:ext uri="{FF2B5EF4-FFF2-40B4-BE49-F238E27FC236}">
                  <a16:creationId xmlns:a16="http://schemas.microsoft.com/office/drawing/2014/main" id="{487C2CB5-E3D4-4345-A7B4-6F0039A6A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CB1D1D5-E255-4B0E-A7F5-DB2BE5A8D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95D61F8-0B49-44AD-956A-8EE58ECE6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EC645CD3-4985-451E-8683-6C671E178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BD0AD57E-BCF7-4146-A7C1-5D30863EAFC4}"/>
              </a:ext>
            </a:extLst>
          </p:cNvPr>
          <p:cNvSpPr txBox="1"/>
          <p:nvPr/>
        </p:nvSpPr>
        <p:spPr>
          <a:xfrm>
            <a:off x="5793308" y="5009692"/>
            <a:ext cx="1598763" cy="646331"/>
          </a:xfrm>
          <a:prstGeom prst="rect">
            <a:avLst/>
          </a:prstGeom>
          <a:noFill/>
        </p:spPr>
        <p:txBody>
          <a:bodyPr wrap="square" rtlCol="0">
            <a:spAutoFit/>
          </a:bodyPr>
          <a:lstStyle/>
          <a:p>
            <a:pPr>
              <a:spcAft>
                <a:spcPts val="600"/>
              </a:spcAft>
            </a:pPr>
            <a:r>
              <a:rPr lang="en-US" sz="3600" dirty="0">
                <a:solidFill>
                  <a:schemeClr val="accent2">
                    <a:lumMod val="20000"/>
                    <a:lumOff val="80000"/>
                  </a:schemeClr>
                </a:solidFill>
                <a:latin typeface="Algerian" panose="04020705040A02060702" pitchFamily="82" charset="0"/>
              </a:rPr>
              <a:t>Vision</a:t>
            </a:r>
          </a:p>
        </p:txBody>
      </p:sp>
      <p:sp>
        <p:nvSpPr>
          <p:cNvPr id="5" name="TextBox 4">
            <a:extLst>
              <a:ext uri="{FF2B5EF4-FFF2-40B4-BE49-F238E27FC236}">
                <a16:creationId xmlns:a16="http://schemas.microsoft.com/office/drawing/2014/main" id="{469C02F3-82C0-4905-AA2C-45727AE0046B}"/>
              </a:ext>
            </a:extLst>
          </p:cNvPr>
          <p:cNvSpPr txBox="1"/>
          <p:nvPr/>
        </p:nvSpPr>
        <p:spPr>
          <a:xfrm rot="1200916">
            <a:off x="9385539" y="982908"/>
            <a:ext cx="1736785" cy="646331"/>
          </a:xfrm>
          <a:prstGeom prst="rect">
            <a:avLst/>
          </a:prstGeom>
          <a:noFill/>
        </p:spPr>
        <p:txBody>
          <a:bodyPr wrap="square" rtlCol="0">
            <a:spAutoFit/>
          </a:bodyPr>
          <a:lstStyle/>
          <a:p>
            <a:pPr>
              <a:spcAft>
                <a:spcPts val="600"/>
              </a:spcAft>
            </a:pPr>
            <a:r>
              <a:rPr lang="en-US" sz="3600" dirty="0">
                <a:solidFill>
                  <a:schemeClr val="accent2">
                    <a:lumMod val="40000"/>
                    <a:lumOff val="60000"/>
                  </a:schemeClr>
                </a:solidFill>
                <a:latin typeface="Bauhaus 93" panose="04030905020B02020C02" pitchFamily="82" charset="0"/>
              </a:rPr>
              <a:t>Values</a:t>
            </a:r>
            <a:r>
              <a:rPr lang="en-US" sz="3600" dirty="0">
                <a:solidFill>
                  <a:srgbClr val="00B0F0"/>
                </a:solidFill>
                <a:latin typeface="Bauhaus 93" panose="04030905020B02020C02" pitchFamily="82" charset="0"/>
              </a:rPr>
              <a:t> </a:t>
            </a:r>
          </a:p>
        </p:txBody>
      </p:sp>
      <p:sp>
        <p:nvSpPr>
          <p:cNvPr id="6" name="TextBox 5">
            <a:extLst>
              <a:ext uri="{FF2B5EF4-FFF2-40B4-BE49-F238E27FC236}">
                <a16:creationId xmlns:a16="http://schemas.microsoft.com/office/drawing/2014/main" id="{78714DEE-1385-4DD4-952A-A9DF5CB065AB}"/>
              </a:ext>
            </a:extLst>
          </p:cNvPr>
          <p:cNvSpPr txBox="1"/>
          <p:nvPr/>
        </p:nvSpPr>
        <p:spPr>
          <a:xfrm rot="20484426">
            <a:off x="9126747" y="4997570"/>
            <a:ext cx="2254369" cy="646331"/>
          </a:xfrm>
          <a:prstGeom prst="rect">
            <a:avLst/>
          </a:prstGeom>
          <a:noFill/>
        </p:spPr>
        <p:txBody>
          <a:bodyPr wrap="square" rtlCol="0">
            <a:spAutoFit/>
          </a:bodyPr>
          <a:lstStyle/>
          <a:p>
            <a:pPr>
              <a:spcAft>
                <a:spcPts val="600"/>
              </a:spcAft>
            </a:pPr>
            <a:r>
              <a:rPr lang="en-US" sz="3600" dirty="0">
                <a:solidFill>
                  <a:schemeClr val="accent6">
                    <a:lumMod val="40000"/>
                    <a:lumOff val="60000"/>
                  </a:schemeClr>
                </a:solidFill>
                <a:latin typeface="Copperplate Gothic Bold" panose="020E0705020206020404" pitchFamily="34" charset="0"/>
              </a:rPr>
              <a:t>Goals</a:t>
            </a:r>
            <a:r>
              <a:rPr lang="en-US" sz="3600" dirty="0">
                <a:solidFill>
                  <a:srgbClr val="7030A0"/>
                </a:solidFill>
                <a:latin typeface="Copperplate Gothic Bold" panose="020E0705020206020404" pitchFamily="34" charset="0"/>
              </a:rPr>
              <a:t> </a:t>
            </a:r>
          </a:p>
        </p:txBody>
      </p:sp>
      <p:sp>
        <p:nvSpPr>
          <p:cNvPr id="7" name="TextBox 6">
            <a:extLst>
              <a:ext uri="{FF2B5EF4-FFF2-40B4-BE49-F238E27FC236}">
                <a16:creationId xmlns:a16="http://schemas.microsoft.com/office/drawing/2014/main" id="{AF190AF8-45B5-4DEA-83D2-111ADEAEA3D8}"/>
              </a:ext>
            </a:extLst>
          </p:cNvPr>
          <p:cNvSpPr txBox="1"/>
          <p:nvPr/>
        </p:nvSpPr>
        <p:spPr>
          <a:xfrm rot="1118355">
            <a:off x="1067651" y="3595135"/>
            <a:ext cx="2694084" cy="646331"/>
          </a:xfrm>
          <a:prstGeom prst="rect">
            <a:avLst/>
          </a:prstGeom>
          <a:noFill/>
        </p:spPr>
        <p:txBody>
          <a:bodyPr wrap="square" rtlCol="0">
            <a:spAutoFit/>
          </a:bodyPr>
          <a:lstStyle/>
          <a:p>
            <a:pPr>
              <a:spcAft>
                <a:spcPts val="600"/>
              </a:spcAft>
            </a:pPr>
            <a:r>
              <a:rPr lang="en-US" sz="3600" dirty="0">
                <a:solidFill>
                  <a:schemeClr val="tx2">
                    <a:lumMod val="20000"/>
                    <a:lumOff val="80000"/>
                  </a:schemeClr>
                </a:solidFill>
                <a:latin typeface="Aharoni" panose="020B0604020202020204" pitchFamily="2" charset="-79"/>
                <a:cs typeface="Aharoni" panose="020B0604020202020204" pitchFamily="2" charset="-79"/>
              </a:rPr>
              <a:t>Initiatives</a:t>
            </a:r>
          </a:p>
        </p:txBody>
      </p:sp>
      <p:sp>
        <p:nvSpPr>
          <p:cNvPr id="8" name="TextBox 7">
            <a:extLst>
              <a:ext uri="{FF2B5EF4-FFF2-40B4-BE49-F238E27FC236}">
                <a16:creationId xmlns:a16="http://schemas.microsoft.com/office/drawing/2014/main" id="{CB7DB90D-C4D7-4C33-BCFB-51A1A5879434}"/>
              </a:ext>
            </a:extLst>
          </p:cNvPr>
          <p:cNvSpPr txBox="1"/>
          <p:nvPr/>
        </p:nvSpPr>
        <p:spPr>
          <a:xfrm rot="20883320">
            <a:off x="7543618" y="3387046"/>
            <a:ext cx="1708030" cy="523220"/>
          </a:xfrm>
          <a:prstGeom prst="rect">
            <a:avLst/>
          </a:prstGeom>
          <a:noFill/>
        </p:spPr>
        <p:txBody>
          <a:bodyPr wrap="square" rtlCol="0">
            <a:spAutoFit/>
          </a:bodyPr>
          <a:lstStyle/>
          <a:p>
            <a:r>
              <a:rPr lang="en-US" sz="2800" dirty="0">
                <a:solidFill>
                  <a:schemeClr val="accent4">
                    <a:lumMod val="40000"/>
                    <a:lumOff val="60000"/>
                  </a:schemeClr>
                </a:solidFill>
                <a:latin typeface="Bernard MT Condensed" panose="02050806060905020404" pitchFamily="18" charset="0"/>
              </a:rPr>
              <a:t>Outcomes</a:t>
            </a:r>
          </a:p>
        </p:txBody>
      </p:sp>
    </p:spTree>
    <p:extLst>
      <p:ext uri="{BB962C8B-B14F-4D97-AF65-F5344CB8AC3E}">
        <p14:creationId xmlns:p14="http://schemas.microsoft.com/office/powerpoint/2010/main" val="313789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8C8C3-EFF0-4D05-8981-6E912089F196}"/>
              </a:ext>
            </a:extLst>
          </p:cNvPr>
          <p:cNvSpPr>
            <a:spLocks noGrp="1"/>
          </p:cNvSpPr>
          <p:nvPr>
            <p:ph type="title"/>
          </p:nvPr>
        </p:nvSpPr>
        <p:spPr>
          <a:xfrm>
            <a:off x="2427819" y="496680"/>
            <a:ext cx="5754696" cy="989060"/>
          </a:xfrm>
        </p:spPr>
        <p:txBody>
          <a:bodyPr>
            <a:normAutofit/>
          </a:bodyPr>
          <a:lstStyle/>
          <a:p>
            <a:pPr algn="ctr"/>
            <a:r>
              <a:rPr lang="en-US" sz="3600" dirty="0">
                <a:solidFill>
                  <a:schemeClr val="tx2"/>
                </a:solidFill>
              </a:rPr>
              <a:t>Cal Poly Pomona’s Mission </a:t>
            </a: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5768C14-D58F-436E-AA59-303AD1F57D27}"/>
              </a:ext>
            </a:extLst>
          </p:cNvPr>
          <p:cNvSpPr>
            <a:spLocks noGrp="1"/>
          </p:cNvSpPr>
          <p:nvPr>
            <p:ph idx="1"/>
          </p:nvPr>
        </p:nvSpPr>
        <p:spPr>
          <a:xfrm>
            <a:off x="2743198" y="1857555"/>
            <a:ext cx="7510733" cy="3639076"/>
          </a:xfrm>
        </p:spPr>
        <p:txBody>
          <a:bodyPr anchor="t">
            <a:normAutofit/>
          </a:bodyPr>
          <a:lstStyle/>
          <a:p>
            <a:pPr marL="0" indent="0">
              <a:buNone/>
            </a:pPr>
            <a:r>
              <a:rPr lang="en-US" sz="5400" i="1" dirty="0">
                <a:solidFill>
                  <a:schemeClr val="tx2"/>
                </a:solidFill>
              </a:rPr>
              <a:t>We cultivate success through a diverse culture of experiential learning, discovery and innovation.</a:t>
            </a:r>
          </a:p>
          <a:p>
            <a:pPr marL="0" indent="0">
              <a:buNone/>
            </a:pPr>
            <a:endParaRPr lang="en-US" sz="1400" dirty="0">
              <a:solidFill>
                <a:schemeClr val="tx2"/>
              </a:solidFill>
            </a:endParaRPr>
          </a:p>
          <a:p>
            <a:endParaRPr lang="en-US" sz="1400"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008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25D4915-189E-4EAA-B2B2-BC46CC9D47C8}"/>
              </a:ext>
            </a:extLst>
          </p:cNvPr>
          <p:cNvSpPr>
            <a:spLocks noGrp="1"/>
          </p:cNvSpPr>
          <p:nvPr>
            <p:ph type="title"/>
          </p:nvPr>
        </p:nvSpPr>
        <p:spPr>
          <a:xfrm>
            <a:off x="313167" y="717751"/>
            <a:ext cx="5401832" cy="1066802"/>
          </a:xfrm>
        </p:spPr>
        <p:txBody>
          <a:bodyPr anchor="b">
            <a:normAutofit/>
          </a:bodyPr>
          <a:lstStyle/>
          <a:p>
            <a:r>
              <a:rPr lang="en-US" sz="3600" dirty="0">
                <a:solidFill>
                  <a:schemeClr val="tx2"/>
                </a:solidFill>
              </a:rPr>
              <a:t>Cal Poly Pomona’s Vision </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ADFFE09-C463-4764-8280-C6B9B78541A0}"/>
              </a:ext>
            </a:extLst>
          </p:cNvPr>
          <p:cNvSpPr>
            <a:spLocks noGrp="1"/>
          </p:cNvSpPr>
          <p:nvPr>
            <p:ph idx="1"/>
          </p:nvPr>
        </p:nvSpPr>
        <p:spPr>
          <a:xfrm>
            <a:off x="442452" y="2322870"/>
            <a:ext cx="11127658" cy="3094519"/>
          </a:xfrm>
        </p:spPr>
        <p:txBody>
          <a:bodyPr anchor="ctr">
            <a:normAutofit fontScale="92500" lnSpcReduction="20000"/>
          </a:bodyPr>
          <a:lstStyle/>
          <a:p>
            <a:pPr marL="0" indent="0">
              <a:buNone/>
            </a:pPr>
            <a:r>
              <a:rPr lang="en-US" sz="5400" i="1" dirty="0">
                <a:solidFill>
                  <a:schemeClr val="tx2"/>
                </a:solidFill>
              </a:rPr>
              <a:t>Cal Poly Pomona will be the model for an inclusive polytechnic university that inspires creativity and innovation, embraces local and global challenges and transforms lives.</a:t>
            </a:r>
            <a:endParaRPr lang="en-US" sz="54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2119450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702</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Aharoni</vt:lpstr>
      <vt:lpstr>Algerian</vt:lpstr>
      <vt:lpstr>Arial</vt:lpstr>
      <vt:lpstr>Bauhaus 93</vt:lpstr>
      <vt:lpstr>Bernard MT Condensed</vt:lpstr>
      <vt:lpstr>Calibri</vt:lpstr>
      <vt:lpstr>Calibri Light</vt:lpstr>
      <vt:lpstr>Copperplate Gothic Bold</vt:lpstr>
      <vt:lpstr>Office Theme</vt:lpstr>
      <vt:lpstr>Cal Poly Pomona  &amp;  The Cal Poly Pomona  Alumni Association </vt:lpstr>
      <vt:lpstr>Welcome to Module I</vt:lpstr>
      <vt:lpstr>A Brief History of  Cal Poly Pomona…</vt:lpstr>
      <vt:lpstr>PowerPoint Presentation</vt:lpstr>
      <vt:lpstr>A Brief History of the  Cal Poly Pomona Alumni Association </vt:lpstr>
      <vt:lpstr>PowerPoint Presentation</vt:lpstr>
      <vt:lpstr>Strategic Plans and How The Alumni Association Fits </vt:lpstr>
      <vt:lpstr>Cal Poly Pomona’s Mission </vt:lpstr>
      <vt:lpstr>Cal Poly Pomona’s Vision </vt:lpstr>
      <vt:lpstr>Cal Poly Pomona’s   Five Initiatives</vt:lpstr>
      <vt:lpstr>5 Campus Initiatives </vt:lpstr>
      <vt:lpstr>Where the Alumni Association Fits In</vt:lpstr>
      <vt:lpstr>How the Alumni Association Fits in to the Campus</vt:lpstr>
      <vt:lpstr>PowerPoint Presentation</vt:lpstr>
      <vt:lpstr>Meet the Alumni and External Relations Team </vt:lpstr>
      <vt:lpstr>Alumni Association’s  Vision Statement </vt:lpstr>
      <vt:lpstr>Cal Poly Pomona Office of Alumni &amp; External Relations Vision Statement </vt:lpstr>
      <vt:lpstr>Conclusion…    Outreach and Engagement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Poly Pomona  &amp;  The Cal Poly Pomona  Alumni Association </dc:title>
  <dc:creator>Melissa Riordan</dc:creator>
  <cp:lastModifiedBy>Melissa Riordan</cp:lastModifiedBy>
  <cp:revision>1</cp:revision>
  <dcterms:created xsi:type="dcterms:W3CDTF">2020-08-26T16:28:59Z</dcterms:created>
  <dcterms:modified xsi:type="dcterms:W3CDTF">2020-09-16T23:13:38Z</dcterms:modified>
</cp:coreProperties>
</file>