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705" r:id="rId4"/>
  </p:sldMasterIdLst>
  <p:notesMasterIdLst>
    <p:notesMasterId r:id="rId24"/>
  </p:notesMasterIdLst>
  <p:sldIdLst>
    <p:sldId id="263" r:id="rId5"/>
    <p:sldId id="258" r:id="rId6"/>
    <p:sldId id="4045" r:id="rId7"/>
    <p:sldId id="3998" r:id="rId8"/>
    <p:sldId id="256" r:id="rId9"/>
    <p:sldId id="4002" r:id="rId10"/>
    <p:sldId id="257" r:id="rId11"/>
    <p:sldId id="3999" r:id="rId12"/>
    <p:sldId id="3992" r:id="rId13"/>
    <p:sldId id="3958" r:id="rId14"/>
    <p:sldId id="3985" r:id="rId15"/>
    <p:sldId id="3956" r:id="rId16"/>
    <p:sldId id="4000" r:id="rId17"/>
    <p:sldId id="270" r:id="rId18"/>
    <p:sldId id="4001" r:id="rId19"/>
    <p:sldId id="4004" r:id="rId20"/>
    <p:sldId id="4022" r:id="rId21"/>
    <p:sldId id="4007" r:id="rId22"/>
    <p:sldId id="4008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9C7"/>
    <a:srgbClr val="9D78A8"/>
    <a:srgbClr val="FED103"/>
    <a:srgbClr val="FFCC69"/>
    <a:srgbClr val="CEB888"/>
    <a:srgbClr val="133454"/>
    <a:srgbClr val="215BAA"/>
    <a:srgbClr val="008345"/>
    <a:srgbClr val="FC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F6586-9EFC-41DA-AE65-39500531C9C6}" v="7" dt="2024-07-05T18:54:57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27" autoAdjust="0"/>
  </p:normalViewPr>
  <p:slideViewPr>
    <p:cSldViewPr snapToGrid="0">
      <p:cViewPr varScale="1">
        <p:scale>
          <a:sx n="48" d="100"/>
          <a:sy n="48" d="100"/>
        </p:scale>
        <p:origin x="44" y="556"/>
      </p:cViewPr>
      <p:guideLst/>
    </p:cSldViewPr>
  </p:slideViewPr>
  <p:outlineViewPr>
    <p:cViewPr>
      <p:scale>
        <a:sx n="33" d="100"/>
        <a:sy n="33" d="100"/>
      </p:scale>
      <p:origin x="0" y="-86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G. Sy" userId="S::agsy@cpp.edu::39c01c50-c365-40d4-bf5f-9337267c5742" providerId="AD" clId="Web-{E24D7064-229C-20C3-9B6C-F0ECEFA97FB8}"/>
    <pc:docChg chg="modSld">
      <pc:chgData name="Andre G. Sy" userId="S::agsy@cpp.edu::39c01c50-c365-40d4-bf5f-9337267c5742" providerId="AD" clId="Web-{E24D7064-229C-20C3-9B6C-F0ECEFA97FB8}" dt="2024-07-03T23:01:17.899" v="12" actId="1076"/>
      <pc:docMkLst>
        <pc:docMk/>
      </pc:docMkLst>
      <pc:sldChg chg="modSp">
        <pc:chgData name="Andre G. Sy" userId="S::agsy@cpp.edu::39c01c50-c365-40d4-bf5f-9337267c5742" providerId="AD" clId="Web-{E24D7064-229C-20C3-9B6C-F0ECEFA97FB8}" dt="2024-07-03T23:00:45.805" v="7"/>
        <pc:sldMkLst>
          <pc:docMk/>
          <pc:sldMk cId="0" sldId="256"/>
        </pc:sldMkLst>
        <pc:spChg chg="ord">
          <ac:chgData name="Andre G. Sy" userId="S::agsy@cpp.edu::39c01c50-c365-40d4-bf5f-9337267c5742" providerId="AD" clId="Web-{E24D7064-229C-20C3-9B6C-F0ECEFA97FB8}" dt="2024-07-03T23:00:45.805" v="7"/>
          <ac:spMkLst>
            <pc:docMk/>
            <pc:sldMk cId="0" sldId="256"/>
            <ac:spMk id="234" creationId="{00000000-0000-0000-0000-000000000000}"/>
          </ac:spMkLst>
        </pc:spChg>
      </pc:sldChg>
      <pc:sldChg chg="modSp">
        <pc:chgData name="Andre G. Sy" userId="S::agsy@cpp.edu::39c01c50-c365-40d4-bf5f-9337267c5742" providerId="AD" clId="Web-{E24D7064-229C-20C3-9B6C-F0ECEFA97FB8}" dt="2024-07-03T23:01:17.899" v="12" actId="1076"/>
        <pc:sldMkLst>
          <pc:docMk/>
          <pc:sldMk cId="1970435413" sldId="3985"/>
        </pc:sldMkLst>
        <pc:picChg chg="ord">
          <ac:chgData name="Andre G. Sy" userId="S::agsy@cpp.edu::39c01c50-c365-40d4-bf5f-9337267c5742" providerId="AD" clId="Web-{E24D7064-229C-20C3-9B6C-F0ECEFA97FB8}" dt="2024-07-03T23:01:02.836" v="10"/>
          <ac:picMkLst>
            <pc:docMk/>
            <pc:sldMk cId="1970435413" sldId="3985"/>
            <ac:picMk id="3" creationId="{0E744E66-F0C3-62FB-E894-7179E2D1D27A}"/>
          </ac:picMkLst>
        </pc:picChg>
        <pc:picChg chg="mod ord">
          <ac:chgData name="Andre G. Sy" userId="S::agsy@cpp.edu::39c01c50-c365-40d4-bf5f-9337267c5742" providerId="AD" clId="Web-{E24D7064-229C-20C3-9B6C-F0ECEFA97FB8}" dt="2024-07-03T23:01:17.899" v="12" actId="1076"/>
          <ac:picMkLst>
            <pc:docMk/>
            <pc:sldMk cId="1970435413" sldId="3985"/>
            <ac:picMk id="7" creationId="{4C9F23D8-15FE-45BE-8ADE-1DF0447FD7FF}"/>
          </ac:picMkLst>
        </pc:picChg>
      </pc:sldChg>
      <pc:sldChg chg="modSp">
        <pc:chgData name="Andre G. Sy" userId="S::agsy@cpp.edu::39c01c50-c365-40d4-bf5f-9337267c5742" providerId="AD" clId="Web-{E24D7064-229C-20C3-9B6C-F0ECEFA97FB8}" dt="2024-07-03T23:00:34.148" v="6" actId="20577"/>
        <pc:sldMkLst>
          <pc:docMk/>
          <pc:sldMk cId="2238254595" sldId="3992"/>
        </pc:sldMkLst>
        <pc:spChg chg="mod">
          <ac:chgData name="Andre G. Sy" userId="S::agsy@cpp.edu::39c01c50-c365-40d4-bf5f-9337267c5742" providerId="AD" clId="Web-{E24D7064-229C-20C3-9B6C-F0ECEFA97FB8}" dt="2024-07-03T23:00:30.116" v="4" actId="20577"/>
          <ac:spMkLst>
            <pc:docMk/>
            <pc:sldMk cId="2238254595" sldId="3992"/>
            <ac:spMk id="2" creationId="{BE921F95-5135-47D0-8F2B-EA9EBAEAED1E}"/>
          </ac:spMkLst>
        </pc:spChg>
        <pc:spChg chg="mod">
          <ac:chgData name="Andre G. Sy" userId="S::agsy@cpp.edu::39c01c50-c365-40d4-bf5f-9337267c5742" providerId="AD" clId="Web-{E24D7064-229C-20C3-9B6C-F0ECEFA97FB8}" dt="2024-07-03T23:00:34.148" v="6" actId="20577"/>
          <ac:spMkLst>
            <pc:docMk/>
            <pc:sldMk cId="2238254595" sldId="3992"/>
            <ac:spMk id="5" creationId="{3EC909F5-136C-4668-84CE-D96BAC9CC26F}"/>
          </ac:spMkLst>
        </pc:spChg>
      </pc:sldChg>
    </pc:docChg>
  </pc:docChgLst>
  <pc:docChgLst>
    <pc:chgData name="Richard A Feldman" userId="85d478ca-577e-4601-ade8-c47db8b9a3e2" providerId="ADAL" clId="{89EF6586-9EFC-41DA-AE65-39500531C9C6}"/>
    <pc:docChg chg="modSld">
      <pc:chgData name="Richard A Feldman" userId="85d478ca-577e-4601-ade8-c47db8b9a3e2" providerId="ADAL" clId="{89EF6586-9EFC-41DA-AE65-39500531C9C6}" dt="2024-07-05T18:54:57.637" v="6" actId="1076"/>
      <pc:docMkLst>
        <pc:docMk/>
      </pc:docMkLst>
      <pc:sldChg chg="addSp modSp">
        <pc:chgData name="Richard A Feldman" userId="85d478ca-577e-4601-ade8-c47db8b9a3e2" providerId="ADAL" clId="{89EF6586-9EFC-41DA-AE65-39500531C9C6}" dt="2024-07-05T18:54:57.637" v="6" actId="1076"/>
        <pc:sldMkLst>
          <pc:docMk/>
          <pc:sldMk cId="4006829647" sldId="4022"/>
        </pc:sldMkLst>
        <pc:spChg chg="add mod">
          <ac:chgData name="Richard A Feldman" userId="85d478ca-577e-4601-ade8-c47db8b9a3e2" providerId="ADAL" clId="{89EF6586-9EFC-41DA-AE65-39500531C9C6}" dt="2024-07-05T18:54:57.637" v="6" actId="1076"/>
          <ac:spMkLst>
            <pc:docMk/>
            <pc:sldMk cId="4006829647" sldId="4022"/>
            <ac:spMk id="2" creationId="{0A154BCD-344B-7AAC-5A6D-1F02BA1EE45E}"/>
          </ac:spMkLst>
        </pc:spChg>
      </pc:sldChg>
    </pc:docChg>
  </pc:docChgLst>
  <pc:docChgLst>
    <pc:chgData name="Andre G. Sy" userId="S::agsy@cpp.edu::39c01c50-c365-40d4-bf5f-9337267c5742" providerId="AD" clId="Web-{464C1D90-697C-7805-C423-03A19085623C}"/>
    <pc:docChg chg="modSld">
      <pc:chgData name="Andre G. Sy" userId="S::agsy@cpp.edu::39c01c50-c365-40d4-bf5f-9337267c5742" providerId="AD" clId="Web-{464C1D90-697C-7805-C423-03A19085623C}" dt="2024-07-03T17:01:18.818" v="159" actId="20577"/>
      <pc:docMkLst>
        <pc:docMk/>
      </pc:docMkLst>
      <pc:sldChg chg="modSp">
        <pc:chgData name="Andre G. Sy" userId="S::agsy@cpp.edu::39c01c50-c365-40d4-bf5f-9337267c5742" providerId="AD" clId="Web-{464C1D90-697C-7805-C423-03A19085623C}" dt="2024-07-03T16:57:21.551" v="88"/>
        <pc:sldMkLst>
          <pc:docMk/>
          <pc:sldMk cId="0" sldId="256"/>
        </pc:sldMkLst>
        <pc:spChg chg="mod">
          <ac:chgData name="Andre G. Sy" userId="S::agsy@cpp.edu::39c01c50-c365-40d4-bf5f-9337267c5742" providerId="AD" clId="Web-{464C1D90-697C-7805-C423-03A19085623C}" dt="2024-07-03T16:57:21.551" v="88"/>
          <ac:spMkLst>
            <pc:docMk/>
            <pc:sldMk cId="0" sldId="256"/>
            <ac:spMk id="228" creationId="{00000000-0000-0000-0000-000000000000}"/>
          </ac:spMkLst>
        </pc:spChg>
        <pc:picChg chg="mod">
          <ac:chgData name="Andre G. Sy" userId="S::agsy@cpp.edu::39c01c50-c365-40d4-bf5f-9337267c5742" providerId="AD" clId="Web-{464C1D90-697C-7805-C423-03A19085623C}" dt="2024-07-03T16:52:07.257" v="35"/>
          <ac:picMkLst>
            <pc:docMk/>
            <pc:sldMk cId="0" sldId="256"/>
            <ac:picMk id="230" creationId="{00000000-0000-0000-0000-000000000000}"/>
          </ac:picMkLst>
        </pc:picChg>
        <pc:picChg chg="mod">
          <ac:chgData name="Andre G. Sy" userId="S::agsy@cpp.edu::39c01c50-c365-40d4-bf5f-9337267c5742" providerId="AD" clId="Web-{464C1D90-697C-7805-C423-03A19085623C}" dt="2024-07-03T16:52:11.913" v="36"/>
          <ac:picMkLst>
            <pc:docMk/>
            <pc:sldMk cId="0" sldId="256"/>
            <ac:picMk id="232" creationId="{00000000-0000-0000-0000-000000000000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8:04.945" v="93"/>
        <pc:sldMkLst>
          <pc:docMk/>
          <pc:sldMk cId="0" sldId="257"/>
        </pc:sldMkLst>
        <pc:spChg chg="mod">
          <ac:chgData name="Andre G. Sy" userId="S::agsy@cpp.edu::39c01c50-c365-40d4-bf5f-9337267c5742" providerId="AD" clId="Web-{464C1D90-697C-7805-C423-03A19085623C}" dt="2024-07-03T16:58:04.945" v="93"/>
          <ac:spMkLst>
            <pc:docMk/>
            <pc:sldMk cId="0" sldId="257"/>
            <ac:spMk id="239" creationId="{00000000-0000-0000-0000-000000000000}"/>
          </ac:spMkLst>
        </pc:spChg>
        <pc:picChg chg="mod">
          <ac:chgData name="Andre G. Sy" userId="S::agsy@cpp.edu::39c01c50-c365-40d4-bf5f-9337267c5742" providerId="AD" clId="Web-{464C1D90-697C-7805-C423-03A19085623C}" dt="2024-07-03T16:52:17.929" v="38"/>
          <ac:picMkLst>
            <pc:docMk/>
            <pc:sldMk cId="0" sldId="257"/>
            <ac:picMk id="241" creationId="{00000000-0000-0000-0000-000000000000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9:03.574" v="100"/>
        <pc:sldMkLst>
          <pc:docMk/>
          <pc:sldMk cId="3471581548" sldId="258"/>
        </pc:sldMkLst>
        <pc:graphicFrameChg chg="mod">
          <ac:chgData name="Andre G. Sy" userId="S::agsy@cpp.edu::39c01c50-c365-40d4-bf5f-9337267c5742" providerId="AD" clId="Web-{464C1D90-697C-7805-C423-03A19085623C}" dt="2024-07-03T16:50:47.376" v="20"/>
          <ac:graphicFrameMkLst>
            <pc:docMk/>
            <pc:sldMk cId="3471581548" sldId="258"/>
            <ac:graphicFrameMk id="20" creationId="{62890465-6FFF-A56D-52A0-3D3E41278443}"/>
          </ac:graphicFrameMkLst>
        </pc:graphicFrameChg>
        <pc:picChg chg="mod">
          <ac:chgData name="Andre G. Sy" userId="S::agsy@cpp.edu::39c01c50-c365-40d4-bf5f-9337267c5742" providerId="AD" clId="Web-{464C1D90-697C-7805-C423-03A19085623C}" dt="2024-07-03T16:51:08.049" v="25"/>
          <ac:picMkLst>
            <pc:docMk/>
            <pc:sldMk cId="3471581548" sldId="258"/>
            <ac:picMk id="3" creationId="{511C3A1F-4094-7838-E2CD-9402C55B9126}"/>
          </ac:picMkLst>
        </pc:picChg>
        <pc:picChg chg="mod">
          <ac:chgData name="Andre G. Sy" userId="S::agsy@cpp.edu::39c01c50-c365-40d4-bf5f-9337267c5742" providerId="AD" clId="Web-{464C1D90-697C-7805-C423-03A19085623C}" dt="2024-07-03T16:50:51.782" v="21"/>
          <ac:picMkLst>
            <pc:docMk/>
            <pc:sldMk cId="3471581548" sldId="258"/>
            <ac:picMk id="4" creationId="{0654B36C-4D9E-D854-04F3-D93276DD1296}"/>
          </ac:picMkLst>
        </pc:picChg>
        <pc:picChg chg="mod">
          <ac:chgData name="Andre G. Sy" userId="S::agsy@cpp.edu::39c01c50-c365-40d4-bf5f-9337267c5742" providerId="AD" clId="Web-{464C1D90-697C-7805-C423-03A19085623C}" dt="2024-07-03T16:50:54.580" v="22"/>
          <ac:picMkLst>
            <pc:docMk/>
            <pc:sldMk cId="3471581548" sldId="258"/>
            <ac:picMk id="5" creationId="{AE8F91FC-C9F2-63C9-39CF-ADE40016529B}"/>
          </ac:picMkLst>
        </pc:picChg>
        <pc:picChg chg="mod">
          <ac:chgData name="Andre G. Sy" userId="S::agsy@cpp.edu::39c01c50-c365-40d4-bf5f-9337267c5742" providerId="AD" clId="Web-{464C1D90-697C-7805-C423-03A19085623C}" dt="2024-07-03T16:51:05.252" v="24"/>
          <ac:picMkLst>
            <pc:docMk/>
            <pc:sldMk cId="3471581548" sldId="258"/>
            <ac:picMk id="6" creationId="{F4D9158E-51E0-F06F-A32D-BE0E0214A45E}"/>
          </ac:picMkLst>
        </pc:picChg>
        <pc:picChg chg="mod">
          <ac:chgData name="Andre G. Sy" userId="S::agsy@cpp.edu::39c01c50-c365-40d4-bf5f-9337267c5742" providerId="AD" clId="Web-{464C1D90-697C-7805-C423-03A19085623C}" dt="2024-07-03T16:51:01.158" v="23"/>
          <ac:picMkLst>
            <pc:docMk/>
            <pc:sldMk cId="3471581548" sldId="258"/>
            <ac:picMk id="9" creationId="{0912EB61-B366-0C87-E9AE-C7DC148326FD}"/>
          </ac:picMkLst>
        </pc:picChg>
        <pc:picChg chg="mod">
          <ac:chgData name="Andre G. Sy" userId="S::agsy@cpp.edu::39c01c50-c365-40d4-bf5f-9337267c5742" providerId="AD" clId="Web-{464C1D90-697C-7805-C423-03A19085623C}" dt="2024-07-03T16:59:03.574" v="100"/>
          <ac:picMkLst>
            <pc:docMk/>
            <pc:sldMk cId="3471581548" sldId="258"/>
            <ac:picMk id="10" creationId="{FA343743-889A-40E2-E59D-12AB94D41A91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49:31.480" v="1"/>
        <pc:sldMkLst>
          <pc:docMk/>
          <pc:sldMk cId="151161505" sldId="263"/>
        </pc:sldMkLst>
        <pc:picChg chg="mod">
          <ac:chgData name="Andre G. Sy" userId="S::agsy@cpp.edu::39c01c50-c365-40d4-bf5f-9337267c5742" providerId="AD" clId="Web-{464C1D90-697C-7805-C423-03A19085623C}" dt="2024-07-03T16:49:25.964" v="0"/>
          <ac:picMkLst>
            <pc:docMk/>
            <pc:sldMk cId="151161505" sldId="263"/>
            <ac:picMk id="5" creationId="{10AF1E3A-004B-9532-6625-09B5F084CCFF}"/>
          </ac:picMkLst>
        </pc:picChg>
        <pc:picChg chg="mod">
          <ac:chgData name="Andre G. Sy" userId="S::agsy@cpp.edu::39c01c50-c365-40d4-bf5f-9337267c5742" providerId="AD" clId="Web-{464C1D90-697C-7805-C423-03A19085623C}" dt="2024-07-03T16:49:31.480" v="1"/>
          <ac:picMkLst>
            <pc:docMk/>
            <pc:sldMk cId="151161505" sldId="263"/>
            <ac:picMk id="7" creationId="{2514C3EE-B1CA-A39F-4B69-30DC72C1D52F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7:35.005" v="90"/>
        <pc:sldMkLst>
          <pc:docMk/>
          <pc:sldMk cId="348551105" sldId="270"/>
        </pc:sldMkLst>
        <pc:grpChg chg="mod">
          <ac:chgData name="Andre G. Sy" userId="S::agsy@cpp.edu::39c01c50-c365-40d4-bf5f-9337267c5742" providerId="AD" clId="Web-{464C1D90-697C-7805-C423-03A19085623C}" dt="2024-07-03T16:57:30.223" v="89"/>
          <ac:grpSpMkLst>
            <pc:docMk/>
            <pc:sldMk cId="348551105" sldId="270"/>
            <ac:grpSpMk id="5" creationId="{AE653E64-99E3-5FFB-5918-A3E61672F45B}"/>
          </ac:grpSpMkLst>
        </pc:grpChg>
        <pc:picChg chg="mod">
          <ac:chgData name="Andre G. Sy" userId="S::agsy@cpp.edu::39c01c50-c365-40d4-bf5f-9337267c5742" providerId="AD" clId="Web-{464C1D90-697C-7805-C423-03A19085623C}" dt="2024-07-03T16:57:35.005" v="90"/>
          <ac:picMkLst>
            <pc:docMk/>
            <pc:sldMk cId="348551105" sldId="270"/>
            <ac:picMk id="4" creationId="{DB425130-5E34-CD8B-B853-7679D009C30A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8:41.291" v="98"/>
        <pc:sldMkLst>
          <pc:docMk/>
          <pc:sldMk cId="3335547273" sldId="3956"/>
        </pc:sldMkLst>
        <pc:spChg chg="mod">
          <ac:chgData name="Andre G. Sy" userId="S::agsy@cpp.edu::39c01c50-c365-40d4-bf5f-9337267c5742" providerId="AD" clId="Web-{464C1D90-697C-7805-C423-03A19085623C}" dt="2024-07-03T16:58:41.291" v="98"/>
          <ac:spMkLst>
            <pc:docMk/>
            <pc:sldMk cId="3335547273" sldId="3956"/>
            <ac:spMk id="9" creationId="{3D04F97E-CA0A-440D-9411-05CD5B2F7890}"/>
          </ac:spMkLst>
        </pc:spChg>
        <pc:picChg chg="mod">
          <ac:chgData name="Andre G. Sy" userId="S::agsy@cpp.edu::39c01c50-c365-40d4-bf5f-9337267c5742" providerId="AD" clId="Web-{464C1D90-697C-7805-C423-03A19085623C}" dt="2024-07-03T16:55:14.240" v="75"/>
          <ac:picMkLst>
            <pc:docMk/>
            <pc:sldMk cId="3335547273" sldId="3956"/>
            <ac:picMk id="3" creationId="{AC9635D5-B95A-4477-BCEB-E5A1EB0CEE12}"/>
          </ac:picMkLst>
        </pc:picChg>
        <pc:picChg chg="mod">
          <ac:chgData name="Andre G. Sy" userId="S::agsy@cpp.edu::39c01c50-c365-40d4-bf5f-9337267c5742" providerId="AD" clId="Web-{464C1D90-697C-7805-C423-03A19085623C}" dt="2024-07-03T16:55:24.818" v="77"/>
          <ac:picMkLst>
            <pc:docMk/>
            <pc:sldMk cId="3335547273" sldId="3956"/>
            <ac:picMk id="4" creationId="{5F62B5AD-9CB4-4573-A775-2EDF5679BF2B}"/>
          </ac:picMkLst>
        </pc:picChg>
        <pc:picChg chg="mod">
          <ac:chgData name="Andre G. Sy" userId="S::agsy@cpp.edu::39c01c50-c365-40d4-bf5f-9337267c5742" providerId="AD" clId="Web-{464C1D90-697C-7805-C423-03A19085623C}" dt="2024-07-03T16:55:22.084" v="76"/>
          <ac:picMkLst>
            <pc:docMk/>
            <pc:sldMk cId="3335547273" sldId="3956"/>
            <ac:picMk id="6" creationId="{B8D85E31-355C-4D5B-B79F-E0CF8846C930}"/>
          </ac:picMkLst>
        </pc:picChg>
        <pc:picChg chg="mod">
          <ac:chgData name="Andre G. Sy" userId="S::agsy@cpp.edu::39c01c50-c365-40d4-bf5f-9337267c5742" providerId="AD" clId="Web-{464C1D90-697C-7805-C423-03A19085623C}" dt="2024-07-03T16:55:27.819" v="78"/>
          <ac:picMkLst>
            <pc:docMk/>
            <pc:sldMk cId="3335547273" sldId="3956"/>
            <ac:picMk id="7" creationId="{08E0E811-8BF1-4398-9DA8-9EF35B0B7A61}"/>
          </ac:picMkLst>
        </pc:picChg>
        <pc:picChg chg="mod">
          <ac:chgData name="Andre G. Sy" userId="S::agsy@cpp.edu::39c01c50-c365-40d4-bf5f-9337267c5742" providerId="AD" clId="Web-{464C1D90-697C-7805-C423-03A19085623C}" dt="2024-07-03T16:55:44.007" v="83"/>
          <ac:picMkLst>
            <pc:docMk/>
            <pc:sldMk cId="3335547273" sldId="3956"/>
            <ac:picMk id="11" creationId="{54DA1A39-1E7C-9586-0CFE-604E40D9B5D3}"/>
          </ac:picMkLst>
        </pc:picChg>
        <pc:picChg chg="mod">
          <ac:chgData name="Andre G. Sy" userId="S::agsy@cpp.edu::39c01c50-c365-40d4-bf5f-9337267c5742" providerId="AD" clId="Web-{464C1D90-697C-7805-C423-03A19085623C}" dt="2024-07-03T16:55:31.444" v="79"/>
          <ac:picMkLst>
            <pc:docMk/>
            <pc:sldMk cId="3335547273" sldId="3956"/>
            <ac:picMk id="12" creationId="{A06F4418-F48F-4BDA-928B-0398A36A0C5F}"/>
          </ac:picMkLst>
        </pc:picChg>
        <pc:picChg chg="mod">
          <ac:chgData name="Andre G. Sy" userId="S::agsy@cpp.edu::39c01c50-c365-40d4-bf5f-9337267c5742" providerId="AD" clId="Web-{464C1D90-697C-7805-C423-03A19085623C}" dt="2024-07-03T16:55:40.366" v="82"/>
          <ac:picMkLst>
            <pc:docMk/>
            <pc:sldMk cId="3335547273" sldId="3956"/>
            <ac:picMk id="13" creationId="{79A95141-1C20-4D66-F29A-42C59C161945}"/>
          </ac:picMkLst>
        </pc:picChg>
        <pc:picChg chg="mod">
          <ac:chgData name="Andre G. Sy" userId="S::agsy@cpp.edu::39c01c50-c365-40d4-bf5f-9337267c5742" providerId="AD" clId="Web-{464C1D90-697C-7805-C423-03A19085623C}" dt="2024-07-03T16:55:37.398" v="81"/>
          <ac:picMkLst>
            <pc:docMk/>
            <pc:sldMk cId="3335547273" sldId="3956"/>
            <ac:picMk id="14" creationId="{4B620B8F-73D7-4306-815F-4C92E9BBF5A1}"/>
          </ac:picMkLst>
        </pc:picChg>
        <pc:picChg chg="mod">
          <ac:chgData name="Andre G. Sy" userId="S::agsy@cpp.edu::39c01c50-c365-40d4-bf5f-9337267c5742" providerId="AD" clId="Web-{464C1D90-697C-7805-C423-03A19085623C}" dt="2024-07-03T16:55:34.741" v="80"/>
          <ac:picMkLst>
            <pc:docMk/>
            <pc:sldMk cId="3335547273" sldId="3956"/>
            <ac:picMk id="16" creationId="{114FDD7D-83B9-47EC-9E4A-E09109D0B65E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8:33.634" v="96"/>
        <pc:sldMkLst>
          <pc:docMk/>
          <pc:sldMk cId="2619956397" sldId="3958"/>
        </pc:sldMkLst>
        <pc:spChg chg="mod">
          <ac:chgData name="Andre G. Sy" userId="S::agsy@cpp.edu::39c01c50-c365-40d4-bf5f-9337267c5742" providerId="AD" clId="Web-{464C1D90-697C-7805-C423-03A19085623C}" dt="2024-07-03T16:58:33.634" v="96"/>
          <ac:spMkLst>
            <pc:docMk/>
            <pc:sldMk cId="2619956397" sldId="3958"/>
            <ac:spMk id="9" creationId="{3D04F97E-CA0A-440D-9411-05CD5B2F7890}"/>
          </ac:spMkLst>
        </pc:spChg>
        <pc:picChg chg="mod">
          <ac:chgData name="Andre G. Sy" userId="S::agsy@cpp.edu::39c01c50-c365-40d4-bf5f-9337267c5742" providerId="AD" clId="Web-{464C1D90-697C-7805-C423-03A19085623C}" dt="2024-07-03T16:52:23.430" v="39"/>
          <ac:picMkLst>
            <pc:docMk/>
            <pc:sldMk cId="2619956397" sldId="3958"/>
            <ac:picMk id="13" creationId="{D9463963-27E7-4823-96B9-9EB14D8C1AB9}"/>
          </ac:picMkLst>
        </pc:picChg>
        <pc:picChg chg="mod">
          <ac:chgData name="Andre G. Sy" userId="S::agsy@cpp.edu::39c01c50-c365-40d4-bf5f-9337267c5742" providerId="AD" clId="Web-{464C1D90-697C-7805-C423-03A19085623C}" dt="2024-07-03T16:52:45.541" v="45"/>
          <ac:picMkLst>
            <pc:docMk/>
            <pc:sldMk cId="2619956397" sldId="3958"/>
            <ac:picMk id="17" creationId="{4262CDEB-E7E0-42A9-92E5-CE7C7863B8F2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8:37.916" v="97"/>
        <pc:sldMkLst>
          <pc:docMk/>
          <pc:sldMk cId="1970435413" sldId="3985"/>
        </pc:sldMkLst>
        <pc:spChg chg="mod">
          <ac:chgData name="Andre G. Sy" userId="S::agsy@cpp.edu::39c01c50-c365-40d4-bf5f-9337267c5742" providerId="AD" clId="Web-{464C1D90-697C-7805-C423-03A19085623C}" dt="2024-07-03T16:58:37.916" v="97"/>
          <ac:spMkLst>
            <pc:docMk/>
            <pc:sldMk cId="1970435413" sldId="3985"/>
            <ac:spMk id="5" creationId="{3EC909F5-136C-4668-84CE-D96BAC9CC26F}"/>
          </ac:spMkLst>
        </pc:spChg>
        <pc:picChg chg="mod">
          <ac:chgData name="Andre G. Sy" userId="S::agsy@cpp.edu::39c01c50-c365-40d4-bf5f-9337267c5742" providerId="AD" clId="Web-{464C1D90-697C-7805-C423-03A19085623C}" dt="2024-07-03T16:53:41.795" v="64"/>
          <ac:picMkLst>
            <pc:docMk/>
            <pc:sldMk cId="1970435413" sldId="3985"/>
            <ac:picMk id="3" creationId="{0E744E66-F0C3-62FB-E894-7179E2D1D27A}"/>
          </ac:picMkLst>
        </pc:picChg>
        <pc:picChg chg="mod">
          <ac:chgData name="Andre G. Sy" userId="S::agsy@cpp.edu::39c01c50-c365-40d4-bf5f-9337267c5742" providerId="AD" clId="Web-{464C1D90-697C-7805-C423-03A19085623C}" dt="2024-07-03T16:55:04.692" v="74"/>
          <ac:picMkLst>
            <pc:docMk/>
            <pc:sldMk cId="1970435413" sldId="3985"/>
            <ac:picMk id="7" creationId="{4C9F23D8-15FE-45BE-8ADE-1DF0447FD7FF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8:31.118" v="95"/>
        <pc:sldMkLst>
          <pc:docMk/>
          <pc:sldMk cId="2238254595" sldId="3992"/>
        </pc:sldMkLst>
        <pc:spChg chg="mod">
          <ac:chgData name="Andre G. Sy" userId="S::agsy@cpp.edu::39c01c50-c365-40d4-bf5f-9337267c5742" providerId="AD" clId="Web-{464C1D90-697C-7805-C423-03A19085623C}" dt="2024-07-03T16:58:31.118" v="95"/>
          <ac:spMkLst>
            <pc:docMk/>
            <pc:sldMk cId="2238254595" sldId="3992"/>
            <ac:spMk id="5" creationId="{3EC909F5-136C-4668-84CE-D96BAC9CC26F}"/>
          </ac:spMkLst>
        </pc:spChg>
      </pc:sldChg>
      <pc:sldChg chg="modSp">
        <pc:chgData name="Andre G. Sy" userId="S::agsy@cpp.edu::39c01c50-c365-40d4-bf5f-9337267c5742" providerId="AD" clId="Web-{464C1D90-697C-7805-C423-03A19085623C}" dt="2024-07-03T16:58:27.040" v="94"/>
        <pc:sldMkLst>
          <pc:docMk/>
          <pc:sldMk cId="1344730257" sldId="3999"/>
        </pc:sldMkLst>
        <pc:spChg chg="mod">
          <ac:chgData name="Andre G. Sy" userId="S::agsy@cpp.edu::39c01c50-c365-40d4-bf5f-9337267c5742" providerId="AD" clId="Web-{464C1D90-697C-7805-C423-03A19085623C}" dt="2024-07-03T16:58:27.040" v="94"/>
          <ac:spMkLst>
            <pc:docMk/>
            <pc:sldMk cId="1344730257" sldId="3999"/>
            <ac:spMk id="239" creationId="{00000000-0000-0000-0000-000000000000}"/>
          </ac:spMkLst>
        </pc:spChg>
      </pc:sldChg>
      <pc:sldChg chg="modSp">
        <pc:chgData name="Andre G. Sy" userId="S::agsy@cpp.edu::39c01c50-c365-40d4-bf5f-9337267c5742" providerId="AD" clId="Web-{464C1D90-697C-7805-C423-03A19085623C}" dt="2024-07-03T16:52:14.914" v="37"/>
        <pc:sldMkLst>
          <pc:docMk/>
          <pc:sldMk cId="3371510346" sldId="4002"/>
        </pc:sldMkLst>
        <pc:picChg chg="mod">
          <ac:chgData name="Andre G. Sy" userId="S::agsy@cpp.edu::39c01c50-c365-40d4-bf5f-9337267c5742" providerId="AD" clId="Web-{464C1D90-697C-7805-C423-03A19085623C}" dt="2024-07-03T16:52:14.914" v="37"/>
          <ac:picMkLst>
            <pc:docMk/>
            <pc:sldMk cId="3371510346" sldId="4002"/>
            <ac:picMk id="6" creationId="{38402028-EAE9-8ED8-6904-0109F5609F34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6:57:55.272" v="92"/>
        <pc:sldMkLst>
          <pc:docMk/>
          <pc:sldMk cId="1486444766" sldId="4007"/>
        </pc:sldMkLst>
        <pc:spChg chg="mod">
          <ac:chgData name="Andre G. Sy" userId="S::agsy@cpp.edu::39c01c50-c365-40d4-bf5f-9337267c5742" providerId="AD" clId="Web-{464C1D90-697C-7805-C423-03A19085623C}" dt="2024-07-03T16:57:55.272" v="92"/>
          <ac:spMkLst>
            <pc:docMk/>
            <pc:sldMk cId="1486444766" sldId="4007"/>
            <ac:spMk id="8" creationId="{85E2A9C9-8FA6-CE3F-7CED-132651DCEC2F}"/>
          </ac:spMkLst>
        </pc:spChg>
        <pc:picChg chg="mod">
          <ac:chgData name="Andre G. Sy" userId="S::agsy@cpp.edu::39c01c50-c365-40d4-bf5f-9337267c5742" providerId="AD" clId="Web-{464C1D90-697C-7805-C423-03A19085623C}" dt="2024-07-03T16:57:51.068" v="91"/>
          <ac:picMkLst>
            <pc:docMk/>
            <pc:sldMk cId="1486444766" sldId="4007"/>
            <ac:picMk id="5" creationId="{11218205-7578-5372-4FEF-F29723FAE316}"/>
          </ac:picMkLst>
        </pc:picChg>
      </pc:sldChg>
      <pc:sldChg chg="modSp">
        <pc:chgData name="Andre G. Sy" userId="S::agsy@cpp.edu::39c01c50-c365-40d4-bf5f-9337267c5742" providerId="AD" clId="Web-{464C1D90-697C-7805-C423-03A19085623C}" dt="2024-07-03T17:01:18.818" v="159" actId="20577"/>
        <pc:sldMkLst>
          <pc:docMk/>
          <pc:sldMk cId="2516159010" sldId="4008"/>
        </pc:sldMkLst>
        <pc:spChg chg="mod">
          <ac:chgData name="Andre G. Sy" userId="S::agsy@cpp.edu::39c01c50-c365-40d4-bf5f-9337267c5742" providerId="AD" clId="Web-{464C1D90-697C-7805-C423-03A19085623C}" dt="2024-07-03T17:01:18.818" v="159" actId="20577"/>
          <ac:spMkLst>
            <pc:docMk/>
            <pc:sldMk cId="2516159010" sldId="4008"/>
            <ac:spMk id="2" creationId="{314084FD-52E7-8C45-E635-C09EF543E599}"/>
          </ac:spMkLst>
        </pc:spChg>
      </pc:sldChg>
      <pc:sldChg chg="modSp">
        <pc:chgData name="Andre G. Sy" userId="S::agsy@cpp.edu::39c01c50-c365-40d4-bf5f-9337267c5742" providerId="AD" clId="Web-{464C1D90-697C-7805-C423-03A19085623C}" dt="2024-07-03T16:51:56.772" v="34"/>
        <pc:sldMkLst>
          <pc:docMk/>
          <pc:sldMk cId="1664249282" sldId="4045"/>
        </pc:sldMkLst>
        <pc:picChg chg="mod">
          <ac:chgData name="Andre G. Sy" userId="S::agsy@cpp.edu::39c01c50-c365-40d4-bf5f-9337267c5742" providerId="AD" clId="Web-{464C1D90-697C-7805-C423-03A19085623C}" dt="2024-07-03T16:51:56.772" v="34"/>
          <ac:picMkLst>
            <pc:docMk/>
            <pc:sldMk cId="1664249282" sldId="4045"/>
            <ac:picMk id="7" creationId="{128DD237-47B4-972C-328A-24644554BC6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F6522-1C97-4172-A23F-D698F69923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C06B0-3AF9-400B-AAAD-794A376F6A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CSU CREATE (Creating Responsive, Equitable, Active Teaching and Engagement) Awards Program (Dr. Thoman, SDSU PI)</a:t>
          </a:r>
        </a:p>
      </dgm:t>
    </dgm:pt>
    <dgm:pt modelId="{39FA6518-CD70-46D3-8046-F3AC939B9151}" type="parTrans" cxnId="{AAFBCBFE-091B-4432-A5A8-73270CFCC090}">
      <dgm:prSet/>
      <dgm:spPr/>
      <dgm:t>
        <a:bodyPr/>
        <a:lstStyle/>
        <a:p>
          <a:endParaRPr lang="en-US"/>
        </a:p>
      </dgm:t>
    </dgm:pt>
    <dgm:pt modelId="{515FDE0B-3175-4397-995E-850AD4F4286E}" type="sibTrans" cxnId="{AAFBCBFE-091B-4432-A5A8-73270CFCC090}">
      <dgm:prSet/>
      <dgm:spPr/>
      <dgm:t>
        <a:bodyPr/>
        <a:lstStyle/>
        <a:p>
          <a:endParaRPr lang="en-US"/>
        </a:p>
      </dgm:t>
    </dgm:pt>
    <dgm:pt modelId="{36912339-8781-44C3-B358-9A6A3B7C05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CPP Special Projects for Improving the Classroom Experience</a:t>
          </a:r>
        </a:p>
      </dgm:t>
    </dgm:pt>
    <dgm:pt modelId="{D1CE8D28-95DC-4C7F-8845-45AF43966C50}" type="parTrans" cxnId="{71E6A00B-2826-4F53-8956-14E9804D95C7}">
      <dgm:prSet/>
      <dgm:spPr/>
      <dgm:t>
        <a:bodyPr/>
        <a:lstStyle/>
        <a:p>
          <a:endParaRPr lang="en-US"/>
        </a:p>
      </dgm:t>
    </dgm:pt>
    <dgm:pt modelId="{41FF07F8-9B10-4064-9A34-BE2081306A91}" type="sibTrans" cxnId="{71E6A00B-2826-4F53-8956-14E9804D95C7}">
      <dgm:prSet/>
      <dgm:spPr/>
      <dgm:t>
        <a:bodyPr/>
        <a:lstStyle/>
        <a:p>
          <a:endParaRPr lang="en-US"/>
        </a:p>
      </dgm:t>
    </dgm:pt>
    <dgm:pt modelId="{90519F33-86D4-4853-B1A2-1DDEF3D8A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/>
            <a:t>P</a:t>
          </a:r>
          <a:r>
            <a:rPr lang="en-US"/>
            <a:t>olytechnic for </a:t>
          </a:r>
          <a:r>
            <a:rPr lang="en-US" u="sng"/>
            <a:t>A</a:t>
          </a:r>
          <a:r>
            <a:rPr lang="en-US"/>
            <a:t>ll: </a:t>
          </a:r>
          <a:r>
            <a:rPr lang="en-US" u="sng"/>
            <a:t>S</a:t>
          </a:r>
          <a:r>
            <a:rPr lang="en-US"/>
            <a:t>TEM </a:t>
          </a:r>
          <a:r>
            <a:rPr lang="en-US" u="sng"/>
            <a:t>S</a:t>
          </a:r>
          <a:r>
            <a:rPr lang="en-US"/>
            <a:t>uccess via an </a:t>
          </a:r>
          <a:r>
            <a:rPr lang="en-US" u="sng"/>
            <a:t>I</a:t>
          </a:r>
          <a:r>
            <a:rPr lang="en-US"/>
            <a:t>nclusive instituti</a:t>
          </a:r>
          <a:r>
            <a:rPr lang="en-US" u="sng"/>
            <a:t>ON; </a:t>
          </a:r>
          <a:r>
            <a:rPr lang="en-US"/>
            <a:t>NSF HSI Grant</a:t>
          </a:r>
        </a:p>
      </dgm:t>
    </dgm:pt>
    <dgm:pt modelId="{38E234F2-05FA-457A-87E2-5FE91F65854A}" type="parTrans" cxnId="{795B329B-27D0-48DC-BF13-694E83283E3E}">
      <dgm:prSet/>
      <dgm:spPr/>
      <dgm:t>
        <a:bodyPr/>
        <a:lstStyle/>
        <a:p>
          <a:endParaRPr lang="en-US"/>
        </a:p>
      </dgm:t>
    </dgm:pt>
    <dgm:pt modelId="{5578E99C-CCDB-4429-9EA7-8F6F9B8EEBC0}" type="sibTrans" cxnId="{795B329B-27D0-48DC-BF13-694E83283E3E}">
      <dgm:prSet/>
      <dgm:spPr/>
      <dgm:t>
        <a:bodyPr/>
        <a:lstStyle/>
        <a:p>
          <a:endParaRPr lang="en-US"/>
        </a:p>
      </dgm:t>
    </dgm:pt>
    <dgm:pt modelId="{C44E7D66-FE28-4C6E-8299-91BF9DBA970A}" type="pres">
      <dgm:prSet presAssocID="{C8BF6522-1C97-4172-A23F-D698F69923EE}" presName="root" presStyleCnt="0">
        <dgm:presLayoutVars>
          <dgm:dir/>
          <dgm:resizeHandles val="exact"/>
        </dgm:presLayoutVars>
      </dgm:prSet>
      <dgm:spPr/>
    </dgm:pt>
    <dgm:pt modelId="{554F870D-2987-4777-862C-0BE616D5B2DB}" type="pres">
      <dgm:prSet presAssocID="{330C06B0-3AF9-400B-AAAD-794A376F6ADB}" presName="compNode" presStyleCnt="0"/>
      <dgm:spPr/>
    </dgm:pt>
    <dgm:pt modelId="{103B5D34-72F9-42C9-BC2C-36BC5A57CB61}" type="pres">
      <dgm:prSet presAssocID="{330C06B0-3AF9-400B-AAAD-794A376F6ADB}" presName="bgRect" presStyleLbl="bgShp" presStyleIdx="0" presStyleCnt="3"/>
      <dgm:spPr/>
    </dgm:pt>
    <dgm:pt modelId="{982E6FDD-5945-443C-9D24-2669DD1FE060}" type="pres">
      <dgm:prSet presAssocID="{330C06B0-3AF9-400B-AAAD-794A376F6A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A06212F-2221-41FD-BFF3-7579C136E678}" type="pres">
      <dgm:prSet presAssocID="{330C06B0-3AF9-400B-AAAD-794A376F6ADB}" presName="spaceRect" presStyleCnt="0"/>
      <dgm:spPr/>
    </dgm:pt>
    <dgm:pt modelId="{ACB4EBDF-51AE-4161-ACE1-93FAF421D7CC}" type="pres">
      <dgm:prSet presAssocID="{330C06B0-3AF9-400B-AAAD-794A376F6ADB}" presName="parTx" presStyleLbl="revTx" presStyleIdx="0" presStyleCnt="3">
        <dgm:presLayoutVars>
          <dgm:chMax val="0"/>
          <dgm:chPref val="0"/>
        </dgm:presLayoutVars>
      </dgm:prSet>
      <dgm:spPr/>
    </dgm:pt>
    <dgm:pt modelId="{5AA62AA5-A8A8-4B13-B085-AC1387EF486C}" type="pres">
      <dgm:prSet presAssocID="{515FDE0B-3175-4397-995E-850AD4F4286E}" presName="sibTrans" presStyleCnt="0"/>
      <dgm:spPr/>
    </dgm:pt>
    <dgm:pt modelId="{109903F0-0A1F-49D5-908D-DC5E86FADE1B}" type="pres">
      <dgm:prSet presAssocID="{36912339-8781-44C3-B358-9A6A3B7C0588}" presName="compNode" presStyleCnt="0"/>
      <dgm:spPr/>
    </dgm:pt>
    <dgm:pt modelId="{1803CD4A-E463-476A-942F-183FDB2192B2}" type="pres">
      <dgm:prSet presAssocID="{36912339-8781-44C3-B358-9A6A3B7C0588}" presName="bgRect" presStyleLbl="bgShp" presStyleIdx="1" presStyleCnt="3"/>
      <dgm:spPr/>
    </dgm:pt>
    <dgm:pt modelId="{B80FD049-16F3-4900-AE9A-33BBDBA9E237}" type="pres">
      <dgm:prSet presAssocID="{36912339-8781-44C3-B358-9A6A3B7C05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A3310E2-BD6D-42C1-BF9A-3860FAA374CD}" type="pres">
      <dgm:prSet presAssocID="{36912339-8781-44C3-B358-9A6A3B7C0588}" presName="spaceRect" presStyleCnt="0"/>
      <dgm:spPr/>
    </dgm:pt>
    <dgm:pt modelId="{4933BD67-5E3A-4AFF-B3A8-BB3B7CE9D415}" type="pres">
      <dgm:prSet presAssocID="{36912339-8781-44C3-B358-9A6A3B7C0588}" presName="parTx" presStyleLbl="revTx" presStyleIdx="1" presStyleCnt="3">
        <dgm:presLayoutVars>
          <dgm:chMax val="0"/>
          <dgm:chPref val="0"/>
        </dgm:presLayoutVars>
      </dgm:prSet>
      <dgm:spPr/>
    </dgm:pt>
    <dgm:pt modelId="{F13D7F5E-0843-410D-BEF6-637A3C4783AD}" type="pres">
      <dgm:prSet presAssocID="{41FF07F8-9B10-4064-9A34-BE2081306A91}" presName="sibTrans" presStyleCnt="0"/>
      <dgm:spPr/>
    </dgm:pt>
    <dgm:pt modelId="{360F98A6-652F-4EB0-A164-4F5BE37C838D}" type="pres">
      <dgm:prSet presAssocID="{90519F33-86D4-4853-B1A2-1DDEF3D8A09A}" presName="compNode" presStyleCnt="0"/>
      <dgm:spPr/>
    </dgm:pt>
    <dgm:pt modelId="{19BE1E01-082B-4F26-91CA-866AE873C647}" type="pres">
      <dgm:prSet presAssocID="{90519F33-86D4-4853-B1A2-1DDEF3D8A09A}" presName="bgRect" presStyleLbl="bgShp" presStyleIdx="2" presStyleCnt="3"/>
      <dgm:spPr/>
    </dgm:pt>
    <dgm:pt modelId="{43276801-7A94-4D54-B92C-7924A112D95A}" type="pres">
      <dgm:prSet presAssocID="{90519F33-86D4-4853-B1A2-1DDEF3D8A0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4CADEF2-C8BA-403B-B3B3-87672B986A11}" type="pres">
      <dgm:prSet presAssocID="{90519F33-86D4-4853-B1A2-1DDEF3D8A09A}" presName="spaceRect" presStyleCnt="0"/>
      <dgm:spPr/>
    </dgm:pt>
    <dgm:pt modelId="{8C321E1E-0DA6-4382-8171-F1A12C9D8D60}" type="pres">
      <dgm:prSet presAssocID="{90519F33-86D4-4853-B1A2-1DDEF3D8A0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E6A00B-2826-4F53-8956-14E9804D95C7}" srcId="{C8BF6522-1C97-4172-A23F-D698F69923EE}" destId="{36912339-8781-44C3-B358-9A6A3B7C0588}" srcOrd="1" destOrd="0" parTransId="{D1CE8D28-95DC-4C7F-8845-45AF43966C50}" sibTransId="{41FF07F8-9B10-4064-9A34-BE2081306A91}"/>
    <dgm:cxn modelId="{67BDAE31-8325-4467-9A3B-FD9B39C699E2}" type="presOf" srcId="{90519F33-86D4-4853-B1A2-1DDEF3D8A09A}" destId="{8C321E1E-0DA6-4382-8171-F1A12C9D8D60}" srcOrd="0" destOrd="0" presId="urn:microsoft.com/office/officeart/2018/2/layout/IconVerticalSolidList"/>
    <dgm:cxn modelId="{132E5665-CBFD-484B-BCD6-DE0BD713581D}" type="presOf" srcId="{36912339-8781-44C3-B358-9A6A3B7C0588}" destId="{4933BD67-5E3A-4AFF-B3A8-BB3B7CE9D415}" srcOrd="0" destOrd="0" presId="urn:microsoft.com/office/officeart/2018/2/layout/IconVerticalSolidList"/>
    <dgm:cxn modelId="{C1DD6C74-6685-4364-811F-0F93D0284223}" type="presOf" srcId="{C8BF6522-1C97-4172-A23F-D698F69923EE}" destId="{C44E7D66-FE28-4C6E-8299-91BF9DBA970A}" srcOrd="0" destOrd="0" presId="urn:microsoft.com/office/officeart/2018/2/layout/IconVerticalSolidList"/>
    <dgm:cxn modelId="{795B329B-27D0-48DC-BF13-694E83283E3E}" srcId="{C8BF6522-1C97-4172-A23F-D698F69923EE}" destId="{90519F33-86D4-4853-B1A2-1DDEF3D8A09A}" srcOrd="2" destOrd="0" parTransId="{38E234F2-05FA-457A-87E2-5FE91F65854A}" sibTransId="{5578E99C-CCDB-4429-9EA7-8F6F9B8EEBC0}"/>
    <dgm:cxn modelId="{A470ACCE-3C26-4865-8F00-7DC71521DDB3}" type="presOf" srcId="{330C06B0-3AF9-400B-AAAD-794A376F6ADB}" destId="{ACB4EBDF-51AE-4161-ACE1-93FAF421D7CC}" srcOrd="0" destOrd="0" presId="urn:microsoft.com/office/officeart/2018/2/layout/IconVerticalSolidList"/>
    <dgm:cxn modelId="{AAFBCBFE-091B-4432-A5A8-73270CFCC090}" srcId="{C8BF6522-1C97-4172-A23F-D698F69923EE}" destId="{330C06B0-3AF9-400B-AAAD-794A376F6ADB}" srcOrd="0" destOrd="0" parTransId="{39FA6518-CD70-46D3-8046-F3AC939B9151}" sibTransId="{515FDE0B-3175-4397-995E-850AD4F4286E}"/>
    <dgm:cxn modelId="{44232776-8C33-4542-8439-B01410586AC1}" type="presParOf" srcId="{C44E7D66-FE28-4C6E-8299-91BF9DBA970A}" destId="{554F870D-2987-4777-862C-0BE616D5B2DB}" srcOrd="0" destOrd="0" presId="urn:microsoft.com/office/officeart/2018/2/layout/IconVerticalSolidList"/>
    <dgm:cxn modelId="{CD1FF5CB-2A70-47CF-95AA-D475C79D6FFA}" type="presParOf" srcId="{554F870D-2987-4777-862C-0BE616D5B2DB}" destId="{103B5D34-72F9-42C9-BC2C-36BC5A57CB61}" srcOrd="0" destOrd="0" presId="urn:microsoft.com/office/officeart/2018/2/layout/IconVerticalSolidList"/>
    <dgm:cxn modelId="{DDB94DC4-23EF-4167-B7A2-85F08A2C383C}" type="presParOf" srcId="{554F870D-2987-4777-862C-0BE616D5B2DB}" destId="{982E6FDD-5945-443C-9D24-2669DD1FE060}" srcOrd="1" destOrd="0" presId="urn:microsoft.com/office/officeart/2018/2/layout/IconVerticalSolidList"/>
    <dgm:cxn modelId="{F2A47A84-DC26-4A2F-A54F-D50754053EB7}" type="presParOf" srcId="{554F870D-2987-4777-862C-0BE616D5B2DB}" destId="{BA06212F-2221-41FD-BFF3-7579C136E678}" srcOrd="2" destOrd="0" presId="urn:microsoft.com/office/officeart/2018/2/layout/IconVerticalSolidList"/>
    <dgm:cxn modelId="{5ED76F98-0714-4261-8B1F-BA2E1CA3D0DB}" type="presParOf" srcId="{554F870D-2987-4777-862C-0BE616D5B2DB}" destId="{ACB4EBDF-51AE-4161-ACE1-93FAF421D7CC}" srcOrd="3" destOrd="0" presId="urn:microsoft.com/office/officeart/2018/2/layout/IconVerticalSolidList"/>
    <dgm:cxn modelId="{1903B098-89DE-4FE7-BFAF-CA5D5445E968}" type="presParOf" srcId="{C44E7D66-FE28-4C6E-8299-91BF9DBA970A}" destId="{5AA62AA5-A8A8-4B13-B085-AC1387EF486C}" srcOrd="1" destOrd="0" presId="urn:microsoft.com/office/officeart/2018/2/layout/IconVerticalSolidList"/>
    <dgm:cxn modelId="{CE62F34A-B72C-4AE2-9C5F-4F94508E3B44}" type="presParOf" srcId="{C44E7D66-FE28-4C6E-8299-91BF9DBA970A}" destId="{109903F0-0A1F-49D5-908D-DC5E86FADE1B}" srcOrd="2" destOrd="0" presId="urn:microsoft.com/office/officeart/2018/2/layout/IconVerticalSolidList"/>
    <dgm:cxn modelId="{1DC443A4-82F6-4705-907C-F0D09C166A17}" type="presParOf" srcId="{109903F0-0A1F-49D5-908D-DC5E86FADE1B}" destId="{1803CD4A-E463-476A-942F-183FDB2192B2}" srcOrd="0" destOrd="0" presId="urn:microsoft.com/office/officeart/2018/2/layout/IconVerticalSolidList"/>
    <dgm:cxn modelId="{AEE6D08D-E6FA-4A2A-A296-5EA97D8D262D}" type="presParOf" srcId="{109903F0-0A1F-49D5-908D-DC5E86FADE1B}" destId="{B80FD049-16F3-4900-AE9A-33BBDBA9E237}" srcOrd="1" destOrd="0" presId="urn:microsoft.com/office/officeart/2018/2/layout/IconVerticalSolidList"/>
    <dgm:cxn modelId="{E960B212-B931-4BD1-A8B6-BABD7B0F15F9}" type="presParOf" srcId="{109903F0-0A1F-49D5-908D-DC5E86FADE1B}" destId="{2A3310E2-BD6D-42C1-BF9A-3860FAA374CD}" srcOrd="2" destOrd="0" presId="urn:microsoft.com/office/officeart/2018/2/layout/IconVerticalSolidList"/>
    <dgm:cxn modelId="{A0A13BCE-6713-4D1B-BA81-CD9DFFABA337}" type="presParOf" srcId="{109903F0-0A1F-49D5-908D-DC5E86FADE1B}" destId="{4933BD67-5E3A-4AFF-B3A8-BB3B7CE9D415}" srcOrd="3" destOrd="0" presId="urn:microsoft.com/office/officeart/2018/2/layout/IconVerticalSolidList"/>
    <dgm:cxn modelId="{B3E89C1E-09EB-40A5-860A-6ADF3FE5AB48}" type="presParOf" srcId="{C44E7D66-FE28-4C6E-8299-91BF9DBA970A}" destId="{F13D7F5E-0843-410D-BEF6-637A3C4783AD}" srcOrd="3" destOrd="0" presId="urn:microsoft.com/office/officeart/2018/2/layout/IconVerticalSolidList"/>
    <dgm:cxn modelId="{74F25F7C-C2BC-4DB9-A223-FF1B376E146D}" type="presParOf" srcId="{C44E7D66-FE28-4C6E-8299-91BF9DBA970A}" destId="{360F98A6-652F-4EB0-A164-4F5BE37C838D}" srcOrd="4" destOrd="0" presId="urn:microsoft.com/office/officeart/2018/2/layout/IconVerticalSolidList"/>
    <dgm:cxn modelId="{632360BF-61C3-4CE4-9563-000F50067D34}" type="presParOf" srcId="{360F98A6-652F-4EB0-A164-4F5BE37C838D}" destId="{19BE1E01-082B-4F26-91CA-866AE873C647}" srcOrd="0" destOrd="0" presId="urn:microsoft.com/office/officeart/2018/2/layout/IconVerticalSolidList"/>
    <dgm:cxn modelId="{99C9D7EB-C26D-4E65-97A9-9BF3C6C7A3FD}" type="presParOf" srcId="{360F98A6-652F-4EB0-A164-4F5BE37C838D}" destId="{43276801-7A94-4D54-B92C-7924A112D95A}" srcOrd="1" destOrd="0" presId="urn:microsoft.com/office/officeart/2018/2/layout/IconVerticalSolidList"/>
    <dgm:cxn modelId="{F9B76008-A1C8-4883-ADE1-13166CFF52FA}" type="presParOf" srcId="{360F98A6-652F-4EB0-A164-4F5BE37C838D}" destId="{64CADEF2-C8BA-403B-B3B3-87672B986A11}" srcOrd="2" destOrd="0" presId="urn:microsoft.com/office/officeart/2018/2/layout/IconVerticalSolidList"/>
    <dgm:cxn modelId="{957FDE42-22D5-4EFD-B2F7-9F1DA981AA27}" type="presParOf" srcId="{360F98A6-652F-4EB0-A164-4F5BE37C838D}" destId="{8C321E1E-0DA6-4382-8171-F1A12C9D8D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B5D34-72F9-42C9-BC2C-36BC5A57CB61}">
      <dsp:nvSpPr>
        <dsp:cNvPr id="0" name=""/>
        <dsp:cNvSpPr/>
      </dsp:nvSpPr>
      <dsp:spPr>
        <a:xfrm>
          <a:off x="0" y="468"/>
          <a:ext cx="9696882" cy="1095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E6FDD-5945-443C-9D24-2669DD1FE060}">
      <dsp:nvSpPr>
        <dsp:cNvPr id="0" name=""/>
        <dsp:cNvSpPr/>
      </dsp:nvSpPr>
      <dsp:spPr>
        <a:xfrm>
          <a:off x="331403" y="246966"/>
          <a:ext cx="602552" cy="6025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4EBDF-51AE-4161-ACE1-93FAF421D7CC}">
      <dsp:nvSpPr>
        <dsp:cNvPr id="0" name=""/>
        <dsp:cNvSpPr/>
      </dsp:nvSpPr>
      <dsp:spPr>
        <a:xfrm>
          <a:off x="1265359" y="468"/>
          <a:ext cx="8431522" cy="109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46" tIns="115946" rIns="115946" bIns="11594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CSU CREATE (Creating Responsive, Equitable, Active Teaching and Engagement) Awards Program (Dr. Thoman, SDSU PI)</a:t>
          </a:r>
        </a:p>
      </dsp:txBody>
      <dsp:txXfrm>
        <a:off x="1265359" y="468"/>
        <a:ext cx="8431522" cy="1095549"/>
      </dsp:txXfrm>
    </dsp:sp>
    <dsp:sp modelId="{1803CD4A-E463-476A-942F-183FDB2192B2}">
      <dsp:nvSpPr>
        <dsp:cNvPr id="0" name=""/>
        <dsp:cNvSpPr/>
      </dsp:nvSpPr>
      <dsp:spPr>
        <a:xfrm>
          <a:off x="0" y="1369905"/>
          <a:ext cx="9696882" cy="1095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FD049-16F3-4900-AE9A-33BBDBA9E237}">
      <dsp:nvSpPr>
        <dsp:cNvPr id="0" name=""/>
        <dsp:cNvSpPr/>
      </dsp:nvSpPr>
      <dsp:spPr>
        <a:xfrm>
          <a:off x="331403" y="1616403"/>
          <a:ext cx="602552" cy="6025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3BD67-5E3A-4AFF-B3A8-BB3B7CE9D415}">
      <dsp:nvSpPr>
        <dsp:cNvPr id="0" name=""/>
        <dsp:cNvSpPr/>
      </dsp:nvSpPr>
      <dsp:spPr>
        <a:xfrm>
          <a:off x="1265359" y="1369905"/>
          <a:ext cx="8431522" cy="109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46" tIns="115946" rIns="115946" bIns="11594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CPP Special Projects for Improving the Classroom Experience</a:t>
          </a:r>
        </a:p>
      </dsp:txBody>
      <dsp:txXfrm>
        <a:off x="1265359" y="1369905"/>
        <a:ext cx="8431522" cy="1095549"/>
      </dsp:txXfrm>
    </dsp:sp>
    <dsp:sp modelId="{19BE1E01-082B-4F26-91CA-866AE873C647}">
      <dsp:nvSpPr>
        <dsp:cNvPr id="0" name=""/>
        <dsp:cNvSpPr/>
      </dsp:nvSpPr>
      <dsp:spPr>
        <a:xfrm>
          <a:off x="0" y="2739342"/>
          <a:ext cx="9696882" cy="1095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76801-7A94-4D54-B92C-7924A112D95A}">
      <dsp:nvSpPr>
        <dsp:cNvPr id="0" name=""/>
        <dsp:cNvSpPr/>
      </dsp:nvSpPr>
      <dsp:spPr>
        <a:xfrm>
          <a:off x="331403" y="2985840"/>
          <a:ext cx="602552" cy="6025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21E1E-0DA6-4382-8171-F1A12C9D8D60}">
      <dsp:nvSpPr>
        <dsp:cNvPr id="0" name=""/>
        <dsp:cNvSpPr/>
      </dsp:nvSpPr>
      <dsp:spPr>
        <a:xfrm>
          <a:off x="1265359" y="2739342"/>
          <a:ext cx="8431522" cy="109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46" tIns="115946" rIns="115946" bIns="11594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P</a:t>
          </a:r>
          <a:r>
            <a:rPr lang="en-US" sz="2200" kern="1200"/>
            <a:t>olytechnic for </a:t>
          </a:r>
          <a:r>
            <a:rPr lang="en-US" sz="2200" u="sng" kern="1200"/>
            <a:t>A</a:t>
          </a:r>
          <a:r>
            <a:rPr lang="en-US" sz="2200" kern="1200"/>
            <a:t>ll: </a:t>
          </a:r>
          <a:r>
            <a:rPr lang="en-US" sz="2200" u="sng" kern="1200"/>
            <a:t>S</a:t>
          </a:r>
          <a:r>
            <a:rPr lang="en-US" sz="2200" kern="1200"/>
            <a:t>TEM </a:t>
          </a:r>
          <a:r>
            <a:rPr lang="en-US" sz="2200" u="sng" kern="1200"/>
            <a:t>S</a:t>
          </a:r>
          <a:r>
            <a:rPr lang="en-US" sz="2200" kern="1200"/>
            <a:t>uccess via an </a:t>
          </a:r>
          <a:r>
            <a:rPr lang="en-US" sz="2200" u="sng" kern="1200"/>
            <a:t>I</a:t>
          </a:r>
          <a:r>
            <a:rPr lang="en-US" sz="2200" kern="1200"/>
            <a:t>nclusive instituti</a:t>
          </a:r>
          <a:r>
            <a:rPr lang="en-US" sz="2200" u="sng" kern="1200"/>
            <a:t>ON; </a:t>
          </a:r>
          <a:r>
            <a:rPr lang="en-US" sz="2200" kern="1200"/>
            <a:t>NSF HSI Grant</a:t>
          </a:r>
        </a:p>
      </dsp:txBody>
      <dsp:txXfrm>
        <a:off x="1265359" y="2739342"/>
        <a:ext cx="8431522" cy="109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92FDF8E-5A29-0640-8F86-DE6D4C6C4A50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45C534B-7A3A-CE4C-8485-BF504857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>
                <a:solidFill>
                  <a:srgbClr val="000000"/>
                </a:solidFill>
                <a:latin typeface="Corbel" panose="020B0503020204020204" pitchFamily="34" charset="0"/>
              </a:rPr>
              <a:t>a team of educators and researchers dedicated to translating the science of motivation into educational practices that support equitable system change.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534B-7A3A-CE4C-8485-BF5048577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12:08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C2D8-38F5-4EDF-92EC-0008F483AC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c9f8a7740_0_3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8c9f8a7740_0_303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c9f8a7740_0_3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c9f8a7740_0_326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c9f8a7740_0_3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c9f8a7740_0_326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474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AA0B0-26C5-FBF1-3BC9-B5F9C0C69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117AA-0F79-6B11-6278-FFA8F3AEE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7FCB8-3C31-F4F4-7F4F-965A994B5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12.15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2ED12-EC40-546C-5E6A-E33672444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945C534B-7A3A-CE4C-8485-BF5048577D4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412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OLLINS Sub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LIBRARY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65" y="6234055"/>
            <a:ext cx="1600200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rgbClr val="133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rgbClr val="133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>
              <a:solidFill>
                <a:srgbClr val="133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39D5ABC-4968-7E4D-B3F8-B8DF61B6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Title is Arial Bold 44pt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BD16FD2-563C-7C4B-995D-09B6756F7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2961-8F92-D94A-8B6D-F461F0BA4130}"/>
              </a:ext>
            </a:extLst>
          </p:cNvPr>
          <p:cNvSpPr/>
          <p:nvPr userDrawn="1"/>
        </p:nvSpPr>
        <p:spPr>
          <a:xfrm>
            <a:off x="0" y="0"/>
            <a:ext cx="12192000" cy="6864530"/>
          </a:xfrm>
          <a:prstGeom prst="rect">
            <a:avLst/>
          </a:prstGeom>
          <a:solidFill>
            <a:srgbClr val="13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591" y="6234055"/>
            <a:ext cx="1591547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3B73A-4637-FF4F-88E5-CAD000F87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19962DEE-A0E5-E343-9D48-2560CE84E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59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67B03-35A3-4840-AC6C-30DC5C7442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591" y="6234055"/>
            <a:ext cx="1591547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3570E-5C11-4A4B-BB20-4DB93234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A1603C1-1F16-A044-99C1-A9E522CA1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12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CF4DD5-FE74-F845-8C60-C60EF4879B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591" y="6234055"/>
            <a:ext cx="1591547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9685D-3F1A-1A49-8CDD-258542537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454C6BAC-2C92-5F48-A04D-784F318BB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34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9B988A-3902-A34E-8470-9C8893B472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48490-FD49-724A-888F-22B56BDCD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Page Title is Arial Bold 44pt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80CD101B-94C6-6D4F-A436-F0494BE6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C39477-B9DA-5A47-96A1-2307A4D97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859" b="15632"/>
          <a:stretch/>
        </p:blipFill>
        <p:spPr>
          <a:xfrm>
            <a:off x="171592" y="6226687"/>
            <a:ext cx="1591545" cy="4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5125"/>
            <a:ext cx="103251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700" y="1825625"/>
            <a:ext cx="103251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Text goes here and here and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2552700" cy="365125"/>
          </a:xfrm>
        </p:spPr>
        <p:txBody>
          <a:bodyPr/>
          <a:lstStyle/>
          <a:p>
            <a:fld id="{6F6D4709-116E-4040-8A22-7290A0EF90CB}" type="datetime1">
              <a:rPr lang="en-US" smtClean="0"/>
              <a:t>7/5/2024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0" y="6438731"/>
            <a:ext cx="9314800" cy="4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9314688" y="6438731"/>
            <a:ext cx="2877200" cy="41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7"/>
          <p:cNvSpPr txBox="1">
            <a:spLocks noGrp="1"/>
          </p:cNvSpPr>
          <p:nvPr>
            <p:ph type="dt" idx="10"/>
          </p:nvPr>
        </p:nvSpPr>
        <p:spPr>
          <a:xfrm>
            <a:off x="609600" y="643873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ftr" idx="11"/>
          </p:nvPr>
        </p:nvSpPr>
        <p:spPr>
          <a:xfrm>
            <a:off x="4165600" y="643873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8737600" y="643873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4" name="Google Shape;74;p7"/>
          <p:cNvPicPr preferRelativeResize="0"/>
          <p:nvPr/>
        </p:nvPicPr>
        <p:blipFill rotWithShape="1">
          <a:blip r:embed="rId2">
            <a:alphaModFix/>
          </a:blip>
          <a:srcRect r="75251"/>
          <a:stretch/>
        </p:blipFill>
        <p:spPr>
          <a:xfrm>
            <a:off x="11689491" y="6484131"/>
            <a:ext cx="414925" cy="30358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0" y="6438731"/>
            <a:ext cx="9314800" cy="419200"/>
          </a:xfrm>
          <a:prstGeom prst="rect">
            <a:avLst/>
          </a:prstGeom>
          <a:solidFill>
            <a:srgbClr val="173767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9314688" y="6438731"/>
            <a:ext cx="2877200" cy="419200"/>
          </a:xfrm>
          <a:prstGeom prst="rect">
            <a:avLst/>
          </a:prstGeom>
          <a:solidFill>
            <a:srgbClr val="9CA4C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4566" y="6484131"/>
            <a:ext cx="303580" cy="30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97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Title is Rockwell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is in Arial Bold 24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/>
              <a:t>Second subtitle in Arial 22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B913-0EA5-437D-82C2-DF9CD4AE7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08ACF-64C6-429A-AFF6-957DDFD2B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CA68-9BFA-44CE-8EA7-196E3821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454-0EFE-49EB-9DD5-16FD75B36B90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7464-D39A-49F3-807D-B2ED6DBC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383B-1601-4B7B-8801-AD0E8356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BA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49E8-53B5-4FDB-B8D3-704985BB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658F-F3FE-4094-BFE7-25DB17B8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7BB9-AD76-4FB4-B062-3226DDB1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636-9648-4B05-9EB1-FB31FFE50F6A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D496D-8298-4B33-BA2C-C3E4B5DB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7E86F-4239-488B-BF3A-010EA770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9217-93A4-49BC-80BC-3D084F2A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39980-E2B3-4904-A52A-4D3466E4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46CB-75AF-4BB5-9DAC-72BA1420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CF62-F3F4-474C-BF10-0D06255BB5F4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38940-C5AC-452C-B3D4-B03CA50D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64035-066E-4CB3-A110-28F6754E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1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E6A3-B80E-49A4-AB86-10735D43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A1A7-9616-4631-A186-91781A393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FA484-B7F3-41C0-8776-3FFBF6BD3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150D-ECA0-4E09-88E2-6A149530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D370-A081-4FF8-8767-B29340CD51A2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9788D-BCB6-4E99-8BBF-6770FF55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D3A63-ABD8-4E94-A3B1-04200745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0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0193-8E93-42A9-BE1D-4FDFECD6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70BDE-A5BD-479B-85B4-7A40003D6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6F7A0-C4C0-4AAE-B615-181FDAF42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E2D0E-F7AE-49EB-90CD-D955D5227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0B0C-7AF4-4B17-9519-DA2C3F765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8F8B8-1E4C-4475-974A-470925FC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9390-B7A3-4420-9B50-7F43113E7D45}" type="datetime1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778B5-FF98-4E4B-8627-D2C525E7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0B27C-57C0-4046-84AA-D0F4C745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9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37E2-9F78-474A-B358-47460156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05961-B512-4048-99F8-7FE46068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DB2B-6227-4401-A48F-EFBC3C3D57B8}" type="datetime1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BF00A-9DBE-4C73-A65D-CAC9093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2CD7-786C-4049-9C18-274A8CE9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0BE3F-131F-440F-8B26-0BFC00E5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11-040D-4084-B4F9-50527D1FBB76}" type="datetime1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16996-9CBA-45A2-B129-13C97787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8C50-5E50-403F-BC99-75B6E8F4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5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D68D-C98B-43FE-9B91-520BE3A1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6741-277D-44EE-BE0E-D52C5B9A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54C87-97CC-45E1-ACFB-629D74DEE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E2950-3158-40FC-B3A9-F5A1715B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93FD-7183-45F9-81DD-BD7320EB64DF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D133-44D8-4E0C-AFF4-70279381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F2DD5-1036-48FA-B0D1-91017407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68C6-8A13-41CB-A07E-27ECCCE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2A46C-1E9C-409C-8370-EF7262F61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C1456-21B4-42F8-998C-5452B4780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FD400-4965-41FE-B7E8-05C1ED2D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2D9A-72A1-4621-B3D1-E768657F3271}" type="datetime1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D7060-90D1-4E05-BDA9-448B6A58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EAF92-9AC7-4DAB-917F-465FF4DC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64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91F9-5679-44E6-8BC2-0DE981C8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83994-79C0-4C6B-9D9E-E6D143199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4A0F-6391-4570-BD9D-D9872EF6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32-79FE-40BF-849D-888433EA7303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E519B-F665-49E1-979E-8CCA5BC4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0AE33-83B1-4F4D-8149-CEA583E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6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1CA48-4567-4C2F-9B7D-03AA89DCD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2A6B9-FD20-4BFB-95AB-F44E696A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463B-84D9-4DA4-8C0B-C70D8E11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5D20-AF20-4CD2-8E57-AA64B99B86F0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0CE5-7514-4432-9B42-67AFD540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332C-4B4A-458C-AF9E-2AC62EE8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EIS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5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Source Serif Pro Semibold" panose="02040603050405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744"/>
            <a:ext cx="1096292" cy="22928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Deck Title Option 1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1" i="0" baseline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style line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>
                <a:latin typeface="Open Sans" charset="0"/>
                <a:ea typeface="Open Sans" charset="0"/>
                <a:cs typeface="Open Sans" charset="0"/>
              </a:rPr>
              <a:t>Subtext style line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3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EU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LASS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ENG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ENV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Science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HUNTLEY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469F9-EC99-154E-B85C-C81589ED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6" y="54325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CB55-92CF-A444-B894-FC5919837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16" y="200375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2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9" r:id="rId8"/>
    <p:sldLayoutId id="2147483689" r:id="rId9"/>
    <p:sldLayoutId id="2147483690" r:id="rId10"/>
    <p:sldLayoutId id="2147483649" r:id="rId11"/>
    <p:sldLayoutId id="2147483650" r:id="rId12"/>
    <p:sldLayoutId id="2147483652" r:id="rId13"/>
    <p:sldLayoutId id="2147483651" r:id="rId14"/>
    <p:sldLayoutId id="2147483653" r:id="rId15"/>
    <p:sldLayoutId id="2147483700" r:id="rId16"/>
    <p:sldLayoutId id="2147483701" r:id="rId17"/>
    <p:sldLayoutId id="214748370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334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454"/>
          </a:solidFill>
          <a:latin typeface="Rockwell" panose="02060603020205020403" pitchFamily="18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EBBEC-6204-4025-8E4D-B945ED2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50AC2-0B2D-44C2-B875-BD84D36F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D038-E3F6-458C-91B6-819AAA2EB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7327-DD8C-4E63-B1A4-90C25D055047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8A33-5466-4BB9-91D2-72343DF1B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B2A6D-5D40-4E2A-BD64-97E0CA8FC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3E9B-DC07-4E7C-A3C9-A88375F5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670" y="-16006"/>
            <a:ext cx="8602683" cy="3074953"/>
          </a:xfrm>
        </p:spPr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Supporting All STEM Students Via Faculty Professional Development Focused on Student Motivation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91945" y="2606868"/>
            <a:ext cx="8602683" cy="2235407"/>
          </a:xfrm>
        </p:spPr>
        <p:txBody>
          <a:bodyPr>
            <a:normAutofit fontScale="77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 Beardsley, Cal Poly Pomona 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9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Sanaa Saykali, Cal Poly Pomona</a:t>
            </a:r>
          </a:p>
          <a:p>
            <a:pPr>
              <a:spcBef>
                <a:spcPts val="0"/>
              </a:spcBef>
            </a:pPr>
            <a:r>
              <a:rPr lang="en-US" sz="29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Laurie Starkey, Cal Poly Pomona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9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Dustin Thoman, San Diego State University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Allison Vaughn, San Diego State University 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Teresa Hulleman, Motivate Lab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 </a:t>
            </a:r>
            <a:r>
              <a:rPr lang="en-US" sz="29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Himmelberger</a:t>
            </a: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Motivate Lab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9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 Hulleman, Motivate Lab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F1E3A-004B-9532-6625-09B5F084C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620" y="5381621"/>
            <a:ext cx="886412" cy="70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4C3EE-B1CA-A39F-4B69-30DC72C1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88" y="2814096"/>
            <a:ext cx="1834185" cy="19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463963-27E7-4823-96B9-9EB14D8C1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90" y="928693"/>
            <a:ext cx="5425881" cy="33199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04F97E-CA0A-440D-9411-05CD5B2F78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192" y="27060"/>
            <a:ext cx="11850808" cy="12207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Friday5 Prompts (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Gradescope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AD205-62F0-4C6B-BC3D-7E6C6264CF34}"/>
              </a:ext>
            </a:extLst>
          </p:cNvPr>
          <p:cNvSpPr txBox="1"/>
          <p:nvPr/>
        </p:nvSpPr>
        <p:spPr>
          <a:xfrm>
            <a:off x="0" y="637436"/>
            <a:ext cx="11430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Concept Map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Research/share Nanotech topic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Start-Stop-Continue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(mid-semester feedback)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check-in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planning (explore REU)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 a picture of your flash cards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Celebrate National Chemistry Week (explore webpage)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ACS celebrates Earth Day</a:t>
            </a:r>
          </a:p>
          <a:p>
            <a:pPr marL="571500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Favorite volunteer activities?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YouTuber? Autumn activities?</a:t>
            </a:r>
          </a:p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 descr="A stereochemistry concept map with a web of ideas">
            <a:extLst>
              <a:ext uri="{FF2B5EF4-FFF2-40B4-BE49-F238E27FC236}">
                <a16:creationId xmlns:a16="http://schemas.microsoft.com/office/drawing/2014/main" id="{4262CDEB-E7E0-42A9-92E5-CE7C7863B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546" y="762576"/>
            <a:ext cx="5069690" cy="6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4E6750A-2C79-4B7A-A70A-A299F2136ADA}"/>
              </a:ext>
            </a:extLst>
          </p:cNvPr>
          <p:cNvSpPr txBox="1">
            <a:spLocks/>
          </p:cNvSpPr>
          <p:nvPr/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81C1D-71AE-404E-8BFC-9F552A8A6E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or voting, go to: https:/pollev.com/lauriestarke263 or text LAURIESTARKE263 to 37067 to join poll. Dr. Laurie S. Starkey Cal Poly Pomona. CHM 3140 Organic Chemistry I Announcements 2/20/24">
            <a:extLst>
              <a:ext uri="{FF2B5EF4-FFF2-40B4-BE49-F238E27FC236}">
                <a16:creationId xmlns:a16="http://schemas.microsoft.com/office/drawing/2014/main" id="{0E744E66-F0C3-62FB-E894-7179E2D1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9" y="813952"/>
            <a:ext cx="6687498" cy="36226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C909F5-136C-4668-84CE-D96BAC9CC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36525"/>
            <a:ext cx="12082071" cy="9060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Friday5 Responses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 Class “411” Announcements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/>
              <a:ea typeface="+mj-ea"/>
              <a:cs typeface="+mj-cs"/>
            </a:endParaRPr>
          </a:p>
        </p:txBody>
      </p:sp>
      <p:pic>
        <p:nvPicPr>
          <p:cNvPr id="7" name="Picture 6" descr="Focus on Mental Health: Walk/jog/run, poetry, friends, pets and animals, remind yourself &quot;I am a work in progress&quot;, family, journaling, jump rope, video games, yoga, knitting and crochet, dance, therapy, study playlist, going for a drive, dogs, watching comedies, cosplay, meditation, caffeine, keeping busy, painting, playing with slime, anime, snacks, pilates, cooking, exercise">
            <a:extLst>
              <a:ext uri="{FF2B5EF4-FFF2-40B4-BE49-F238E27FC236}">
                <a16:creationId xmlns:a16="http://schemas.microsoft.com/office/drawing/2014/main" id="{4C9F23D8-15FE-45BE-8ADE-1DF0447F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18" y="2823762"/>
            <a:ext cx="7226062" cy="40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04F97E-CA0A-440D-9411-05CD5B2F78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3341"/>
            <a:ext cx="11785600" cy="1019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G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P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S: Focusing on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P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urpose and Relevance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erif Pro" panose="020B0604020202020204" charset="0"/>
              <a:ea typeface="Source Serif Pro" panose="020B0604020202020204" charset="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AD205-62F0-4C6B-BC3D-7E6C6264CF34}"/>
              </a:ext>
            </a:extLst>
          </p:cNvPr>
          <p:cNvSpPr txBox="1"/>
          <p:nvPr/>
        </p:nvSpPr>
        <p:spPr>
          <a:xfrm>
            <a:off x="293842" y="710190"/>
            <a:ext cx="110599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Weekly reflection assignments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Find/share an interesting molecule</a:t>
            </a:r>
          </a:p>
          <a:p>
            <a:pPr marL="10287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Tell me why this course matters to you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 stories of former students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Provide “hooks” to grab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635D5-B95A-4477-BCEB-E5A1EB0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122" y="3679759"/>
            <a:ext cx="5689600" cy="2859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85E31-355C-4D5B-B79F-E0CF8846C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1" y="3593265"/>
            <a:ext cx="5527479" cy="3094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62B5AD-9CB4-4573-A775-2EDF5679B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42" y="3908108"/>
            <a:ext cx="4510602" cy="2487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0E811-8BF1-4398-9DA8-9EF35B0B7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088" y="4059802"/>
            <a:ext cx="5773241" cy="27188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6F4418-F48F-4BDA-928B-0398A36A0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57" y="710190"/>
            <a:ext cx="4510602" cy="3959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4FDD7D-83B9-47EC-9E4A-E09109D0B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341" y="767951"/>
            <a:ext cx="6037420" cy="3556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620B8F-73D7-4306-815F-4C92E9BB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252" y="653543"/>
            <a:ext cx="6497346" cy="4549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A95141-1C20-4D66-F29A-42C59C16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7288" y="757260"/>
            <a:ext cx="9904762" cy="5638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A1A39-1E7C-9586-0CFE-604E40D9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7386" y="749301"/>
            <a:ext cx="9541658" cy="5993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55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F583-0FF7-1C31-1200-5C7FAFAB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is Critical!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98A5-DD97-60EA-38E6-9E669F83A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Course offered from the Motivate Lab, including technical support (the amazing Teresa Hulleman!)</a:t>
            </a:r>
          </a:p>
          <a:p>
            <a:endParaRPr lang="en-US" sz="3200"/>
          </a:p>
          <a:p>
            <a:r>
              <a:rPr lang="en-US" sz="3200">
                <a:solidFill>
                  <a:schemeClr val="tx1"/>
                </a:solidFill>
              </a:rPr>
              <a:t>Recruitment and context specific support offered by campus faculty fellows</a:t>
            </a:r>
          </a:p>
          <a:p>
            <a:pPr lvl="1"/>
            <a:r>
              <a:rPr lang="en-US" sz="2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Laurie Starkey, </a:t>
            </a:r>
            <a:r>
              <a:rPr lang="en-US" sz="2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Professor, Chemistry and Biochemistry</a:t>
            </a:r>
          </a:p>
          <a:p>
            <a:pPr lvl="1"/>
            <a:r>
              <a:rPr lang="en-US" sz="2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Sanaa Saykali, </a:t>
            </a:r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nior Lecturer faculty, Math</a:t>
            </a:r>
          </a:p>
          <a:p>
            <a:pPr lvl="1"/>
            <a:r>
              <a:rPr lang="en-US" sz="2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Arlo Caine, </a:t>
            </a:r>
            <a:r>
              <a:rPr lang="en-US" sz="28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Professor and </a:t>
            </a:r>
            <a:r>
              <a:rPr lang="en-US" sz="280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Assc</a:t>
            </a:r>
            <a:r>
              <a:rPr lang="en-US" sz="28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Chair for Instruction, Math</a:t>
            </a:r>
          </a:p>
          <a:p>
            <a:pPr lvl="1"/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Paul Beardsley</a:t>
            </a:r>
            <a:r>
              <a:rPr lang="en-US" sz="2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Professor, Director CEMaST, Biology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9408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A822-850F-F762-86A8-D65C71BD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68"/>
            <a:ext cx="10325100" cy="1325563"/>
          </a:xfrm>
        </p:spPr>
        <p:txBody>
          <a:bodyPr/>
          <a:lstStyle/>
          <a:p>
            <a:r>
              <a:rPr lang="en-US"/>
              <a:t>Faculty Fellows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2692-F59C-7E0C-A5F6-FB426417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653E64-99E3-5FFB-5918-A3E61672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2213" y="1036916"/>
            <a:ext cx="10854044" cy="3151596"/>
            <a:chOff x="162213" y="1036916"/>
            <a:chExt cx="10854044" cy="31515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35731C-5B58-3714-7EB5-F09D6D5F3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13" y="1036916"/>
              <a:ext cx="10854044" cy="31515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8C80EF-FB73-813A-DA93-5D0934090792}"/>
                </a:ext>
              </a:extLst>
            </p:cNvPr>
            <p:cNvSpPr/>
            <p:nvPr/>
          </p:nvSpPr>
          <p:spPr>
            <a:xfrm>
              <a:off x="3179531" y="1969988"/>
              <a:ext cx="1006389" cy="28750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425130-5E34-CD8B-B853-7679D009C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7" y="2696884"/>
            <a:ext cx="11867573" cy="26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84FD-52E7-8C45-E635-C09EF54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8255"/>
            <a:ext cx="10325100" cy="1325563"/>
          </a:xfrm>
        </p:spPr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745B-89A4-8FFE-C35A-4E07192B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94972"/>
            <a:ext cx="10996286" cy="49577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Thoman at SDSU </a:t>
            </a:r>
            <a:r>
              <a:rPr lang="en-US" sz="35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team evaluated the effectiveness of MLC for a subset of 25 math faculty</a:t>
            </a:r>
          </a:p>
          <a:p>
            <a:endParaRPr lang="en-US" sz="320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Instructor reactions to the MLC. </a:t>
            </a:r>
          </a:p>
          <a:p>
            <a:pPr lvl="1"/>
            <a:r>
              <a:rPr lang="en-US" sz="3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found this course to be valuable” –</a:t>
            </a:r>
            <a:r>
              <a:rPr lang="en-US" sz="3200" b="0" i="0" u="none" strike="noStrike" baseline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baseline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of responding instructors reported that they Agree or Strongly agree</a:t>
            </a:r>
            <a:r>
              <a:rPr lang="en-US" sz="3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1" indent="0">
              <a:buNone/>
            </a:pPr>
            <a:endParaRPr lang="en-US" sz="3200" b="0" i="0" u="none" strike="noStrike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84FD-52E7-8C45-E635-C09EF54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8255"/>
            <a:ext cx="10325100" cy="1325563"/>
          </a:xfrm>
        </p:spPr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745B-89A4-8FFE-C35A-4E07192B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162463"/>
            <a:ext cx="10325100" cy="5677282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of student outcomes- Grades and Passin</a:t>
            </a: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Rates</a:t>
            </a:r>
            <a:r>
              <a:rPr lang="en-US" sz="3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32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3,118  students of 25 instructors who participated in the MLC vs. 35 control instructors teaching similar courses in the same department who did not</a:t>
            </a:r>
          </a:p>
          <a:p>
            <a:pPr lvl="1"/>
            <a:endParaRPr lang="en-US" sz="320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MLC results </a:t>
            </a:r>
            <a:endParaRPr lang="en-US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taught by MLC instructors earned significantly higher grades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2.33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than those whose instructors did not (</a:t>
            </a:r>
            <a:r>
              <a:rPr lang="en-US" sz="32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2.19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with MLC instructors had a </a:t>
            </a:r>
            <a:r>
              <a:rPr 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pass rate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68.9%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than those whose instructors did not (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64.9%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320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8937-8F56-991C-DA42-5C9A650C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9BC11D-5833-5827-4CE7-5B3310017DC8}"/>
              </a:ext>
            </a:extLst>
          </p:cNvPr>
          <p:cNvSpPr txBox="1"/>
          <p:nvPr/>
        </p:nvSpPr>
        <p:spPr>
          <a:xfrm>
            <a:off x="1032163" y="773073"/>
            <a:ext cx="111598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Students from underrepresented minority (URM) backgrounds and students who are Pell grant recipients tended to benefit the most.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23% DECREASE in </a:t>
            </a:r>
            <a:r>
              <a:rPr lang="en-US" sz="3200">
                <a:solidFill>
                  <a:prstClr val="black"/>
                </a:solidFill>
              </a:rPr>
              <a:t>URM achievement gap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passing rates compared to no MLC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56% decrease in Pell recipient </a:t>
            </a:r>
            <a:r>
              <a:rPr lang="en-US" sz="3200">
                <a:solidFill>
                  <a:prstClr val="black"/>
                </a:solidFill>
              </a:rPr>
              <a:t>gap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passing rates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4BCD-344B-7AAC-5A6D-1F02BA1E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3" y="-1768475"/>
            <a:ext cx="10325100" cy="1325563"/>
          </a:xfrm>
        </p:spPr>
        <p:txBody>
          <a:bodyPr/>
          <a:lstStyle/>
          <a:p>
            <a:r>
              <a:rPr lang="en-US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00682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84FD-52E7-8C45-E635-C09EF54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8255"/>
            <a:ext cx="10325100" cy="1325563"/>
          </a:xfrm>
        </p:spPr>
        <p:txBody>
          <a:bodyPr/>
          <a:lstStyle/>
          <a:p>
            <a:r>
              <a:rPr lang="en-US" dirty="0"/>
              <a:t>Keeping the Revolution in Motion!</a:t>
            </a:r>
          </a:p>
        </p:txBody>
      </p:sp>
      <p:pic>
        <p:nvPicPr>
          <p:cNvPr id="5" name="Picture 4" descr="It's important to have meaningful peer interactions both academically and socially.">
            <a:extLst>
              <a:ext uri="{FF2B5EF4-FFF2-40B4-BE49-F238E27FC236}">
                <a16:creationId xmlns:a16="http://schemas.microsoft.com/office/drawing/2014/main" id="{11218205-7578-5372-4FEF-F29723FA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51" y="2427162"/>
            <a:ext cx="3950949" cy="311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12CFE-496E-8ED3-F2BF-34C4314D59B0}"/>
              </a:ext>
            </a:extLst>
          </p:cNvPr>
          <p:cNvSpPr txBox="1"/>
          <p:nvPr/>
        </p:nvSpPr>
        <p:spPr>
          <a:xfrm>
            <a:off x="898269" y="4642526"/>
            <a:ext cx="7278881" cy="1754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/>
              <a:t>and our community of instructors!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FF9B0-4C84-92AB-B7BC-166F92498AD8}"/>
              </a:ext>
            </a:extLst>
          </p:cNvPr>
          <p:cNvSpPr txBox="1"/>
          <p:nvPr/>
        </p:nvSpPr>
        <p:spPr>
          <a:xfrm>
            <a:off x="898269" y="1194997"/>
            <a:ext cx="7437590" cy="1569660"/>
          </a:xfrm>
          <a:prstGeom prst="rect">
            <a:avLst/>
          </a:prstGeom>
          <a:solidFill>
            <a:srgbClr val="C0A9C7"/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Sense of Belonging: </a:t>
            </a:r>
          </a:p>
          <a:p>
            <a:r>
              <a:rPr lang="en-US" sz="3200"/>
              <a:t>Students are connected, supported and respected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5E2A9C9-8FA6-CE3F-7CED-132651DCE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00534">
            <a:off x="2899385" y="2004416"/>
            <a:ext cx="388307" cy="24555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084FD-52E7-8C45-E635-C09EF54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92" y="193950"/>
            <a:ext cx="10103669" cy="189991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Keeping the Revolution in Motion!</a:t>
            </a:r>
            <a:br>
              <a:rPr lang="en-US" sz="4000" dirty="0">
                <a:latin typeface="Arial"/>
                <a:cs typeface="Arial"/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745B-89A4-8FFE-C35A-4E07192B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93" y="2287811"/>
            <a:ext cx="11060798" cy="3742762"/>
          </a:xfrm>
        </p:spPr>
        <p:txBody>
          <a:bodyPr>
            <a:normAutofit/>
          </a:bodyPr>
          <a:lstStyle/>
          <a:p>
            <a:r>
              <a:rPr lang="en-US" sz="2400"/>
              <a:t>Informal “share-a-thon” gatherings 3x per semester.</a:t>
            </a:r>
          </a:p>
          <a:p>
            <a:pPr lvl="1"/>
            <a:r>
              <a:rPr lang="en-US" err="1"/>
              <a:t>Hyflex</a:t>
            </a:r>
            <a:r>
              <a:rPr lang="en-US"/>
              <a:t> format, food, “lightning” talks</a:t>
            </a:r>
          </a:p>
          <a:p>
            <a:r>
              <a:rPr lang="en-US" sz="2400"/>
              <a:t> Motivation-buddy program</a:t>
            </a:r>
          </a:p>
          <a:p>
            <a:pPr lvl="1"/>
            <a:r>
              <a:rPr lang="en-US"/>
              <a:t>Participants / alums paired in groups of 2-3. </a:t>
            </a:r>
          </a:p>
          <a:p>
            <a:pPr lvl="1"/>
            <a:r>
              <a:rPr lang="en-US"/>
              <a:t>Meet 5 times throughout the year (on their own, for an hour or so each time) to share ideas, try new approaches, or discuss collected data.</a:t>
            </a:r>
          </a:p>
          <a:p>
            <a:pPr lvl="1"/>
            <a:endParaRPr lang="en-US" sz="1700"/>
          </a:p>
          <a:p>
            <a:endParaRPr lang="en-US" sz="17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Partnerships and Resources are KEY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54D619-3B2F-F469-9C94-A2C998B6F1B6}"/>
              </a:ext>
            </a:extLst>
          </p:cNvPr>
          <p:cNvSpPr/>
          <p:nvPr/>
        </p:nvSpPr>
        <p:spPr>
          <a:xfrm>
            <a:off x="9311275" y="6040809"/>
            <a:ext cx="1038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#1832405</a:t>
            </a:r>
          </a:p>
        </p:txBody>
      </p:sp>
      <p:graphicFrame>
        <p:nvGraphicFramePr>
          <p:cNvPr id="20" name="Subtitle 5" descr="CSU Create (Creating Responsive, Equitable, Active teaching and engagement) Awards Program (Dr. Thoman, SDSU PI), CPP Special Projects for Improving the Classroom Experience. Polytechnic for All: STEM Success via an Inclusive Institution; NSF HSI Grant">
            <a:extLst>
              <a:ext uri="{FF2B5EF4-FFF2-40B4-BE49-F238E27FC236}">
                <a16:creationId xmlns:a16="http://schemas.microsoft.com/office/drawing/2014/main" id="{62890465-6FFF-A56D-52A0-3D3E41278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945494"/>
              </p:ext>
            </p:extLst>
          </p:nvPr>
        </p:nvGraphicFramePr>
        <p:xfrm>
          <a:off x="1297867" y="1511320"/>
          <a:ext cx="9696882" cy="383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54B36C-4D9E-D854-04F3-D93276DD1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69" y="4889756"/>
            <a:ext cx="2007374" cy="1079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F91FC-C9F2-63C9-39CF-ADE400165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08" y="4716201"/>
            <a:ext cx="1317720" cy="1324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2EB61-B366-0C87-E9AE-C7DC14832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3257" y="2293242"/>
            <a:ext cx="1408743" cy="108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43743-889A-40E2-E59D-12AB94D4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4133" y="1267574"/>
            <a:ext cx="1263663" cy="878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9158E-51E0-F06F-A32D-BE0E0214A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3256" y="3904502"/>
            <a:ext cx="1408743" cy="459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C3A1F-4094-7838-E2CD-9402C55B9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7867" y="5457336"/>
            <a:ext cx="3827289" cy="113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0A91AB-096A-4D03-08A9-9ABB0FE1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68433"/>
            <a:ext cx="10325100" cy="1325563"/>
          </a:xfrm>
        </p:spPr>
        <p:txBody>
          <a:bodyPr/>
          <a:lstStyle/>
          <a:p>
            <a:r>
              <a:rPr lang="en-US"/>
              <a:t>CPP still has important gaps in graduation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EBFA4-D596-112A-ECE4-F2CE3C51E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ummary: Pomona has made limited progress toward its 2025 goal that there will be 0% difference in the 6-year graduation rates of URM and non-URM students.">
            <a:extLst>
              <a:ext uri="{FF2B5EF4-FFF2-40B4-BE49-F238E27FC236}">
                <a16:creationId xmlns:a16="http://schemas.microsoft.com/office/drawing/2014/main" id="{128DD237-47B4-972C-328A-24644554B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2" y="1504188"/>
            <a:ext cx="10032102" cy="4994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E05E8-DFF9-B605-0BDE-B7B48289E601}"/>
              </a:ext>
            </a:extLst>
          </p:cNvPr>
          <p:cNvSpPr txBox="1"/>
          <p:nvPr/>
        </p:nvSpPr>
        <p:spPr>
          <a:xfrm>
            <a:off x="6866676" y="3932288"/>
            <a:ext cx="248177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7200"/>
              <a:t>13.5%</a:t>
            </a:r>
          </a:p>
        </p:txBody>
      </p:sp>
    </p:spTree>
    <p:extLst>
      <p:ext uri="{BB962C8B-B14F-4D97-AF65-F5344CB8AC3E}">
        <p14:creationId xmlns:p14="http://schemas.microsoft.com/office/powerpoint/2010/main" val="166424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30" y="326571"/>
            <a:ext cx="101346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Rockwell"/>
              </a:rPr>
              <a:t>A</a:t>
            </a:r>
            <a:r>
              <a:rPr lang="en-US" sz="4400" b="1">
                <a:latin typeface="Rockwell"/>
              </a:rPr>
              <a:t>ttending to students’ motivation may help us make progress…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1BE4-A4AC-3DD2-0C8D-035E0D419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30" y="1667452"/>
            <a:ext cx="10783784" cy="4675291"/>
          </a:xfrm>
        </p:spPr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 actions within the classroom have a large effect on student success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Undergraduate students’ motivation plays an important role in their STEM success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u="none" strike="noStrike" baseline="0">
                <a:solidFill>
                  <a:schemeClr val="tx1"/>
                </a:solidFill>
                <a:latin typeface="Arial" panose="020B0604020202020204" pitchFamily="34" charset="0"/>
              </a:rPr>
              <a:t>Motivation research experts at the Motivate lab from psychology and education, along with a curriculum designer, created the </a:t>
            </a:r>
            <a:r>
              <a:rPr lang="en-US" b="0" i="0" u="none" strike="noStrike" baseline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Motivating Learning Course (MLC). </a:t>
            </a:r>
          </a:p>
          <a:p>
            <a:r>
              <a:rPr lang="en-US" b="0" i="0" u="none" strike="noStrike" baseline="0">
                <a:solidFill>
                  <a:schemeClr val="tx1"/>
                </a:solidFill>
                <a:latin typeface="Arial" panose="020B0604020202020204" pitchFamily="34" charset="0"/>
              </a:rPr>
              <a:t>Hypothesis: The students of faculty who learn to implement motivation-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informed strategies </a:t>
            </a:r>
            <a:r>
              <a:rPr lang="en-US" b="0" i="0" u="none" strike="noStrike" baseline="0">
                <a:solidFill>
                  <a:schemeClr val="tx1"/>
                </a:solidFill>
                <a:latin typeface="Arial" panose="020B0604020202020204" pitchFamily="34" charset="0"/>
              </a:rPr>
              <a:t>will experience improved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6082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 descr="This course equips faculty with motivationally-supportive tools and language to create a classroom environment that supports students to develop adaptive beliefs about learning and school."/>
          <p:cNvSpPr/>
          <p:nvPr/>
        </p:nvSpPr>
        <p:spPr>
          <a:xfrm>
            <a:off x="820000" y="1833264"/>
            <a:ext cx="10552000" cy="4515541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4294967295"/>
          </p:nvPr>
        </p:nvSpPr>
        <p:spPr>
          <a:xfrm>
            <a:off x="6436233" y="2376487"/>
            <a:ext cx="4521200" cy="2105025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 algn="ctr">
              <a:spcBef>
                <a:spcPts val="480"/>
              </a:spcBef>
              <a:buSzPts val="688"/>
              <a:buNone/>
            </a:pPr>
            <a:r>
              <a:rPr lang="en"/>
              <a:t>This course equips faculty with </a:t>
            </a:r>
            <a:r>
              <a:rPr lang="en" b="1">
                <a:solidFill>
                  <a:srgbClr val="004AAD"/>
                </a:solidFill>
              </a:rPr>
              <a:t>motivationally-supportive tools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/>
              <a:t>and </a:t>
            </a:r>
            <a:r>
              <a:rPr lang="en" b="1">
                <a:solidFill>
                  <a:srgbClr val="004AAD"/>
                </a:solidFill>
              </a:rPr>
              <a:t>language</a:t>
            </a:r>
            <a:r>
              <a:rPr lang="en"/>
              <a:t> to create a classroom environment that </a:t>
            </a:r>
            <a:r>
              <a:rPr lang="en" b="1">
                <a:solidFill>
                  <a:srgbClr val="004AAD"/>
                </a:solidFill>
              </a:rPr>
              <a:t>supports students to develop adaptive beliefs </a:t>
            </a:r>
            <a:r>
              <a:rPr lang="en"/>
              <a:t>about learning and school.</a:t>
            </a:r>
            <a:endParaRPr/>
          </a:p>
        </p:txBody>
      </p:sp>
      <p:pic>
        <p:nvPicPr>
          <p:cNvPr id="230" name="Google Shape;23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256235"/>
            <a:ext cx="4817833" cy="36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059" t="10232" r="13739" b="9388"/>
          <a:stretch/>
        </p:blipFill>
        <p:spPr>
          <a:xfrm>
            <a:off x="2484313" y="2478765"/>
            <a:ext cx="2377973" cy="258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 txBox="1"/>
          <p:nvPr/>
        </p:nvSpPr>
        <p:spPr>
          <a:xfrm>
            <a:off x="1219200" y="1170064"/>
            <a:ext cx="10972800" cy="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" sz="3200">
                <a:solidFill>
                  <a:srgbClr val="6F809F"/>
                </a:solidFill>
                <a:latin typeface="Corbel"/>
                <a:ea typeface="Corbel"/>
                <a:cs typeface="Corbel"/>
                <a:sym typeface="Corbel"/>
              </a:rPr>
              <a:t>An </a:t>
            </a:r>
            <a:r>
              <a:rPr lang="en" sz="3200" b="1">
                <a:solidFill>
                  <a:srgbClr val="6F809F"/>
                </a:solidFill>
                <a:latin typeface="Corbel"/>
                <a:ea typeface="Corbel"/>
                <a:cs typeface="Corbel"/>
                <a:sym typeface="Corbel"/>
              </a:rPr>
              <a:t>online &amp; asynchronous</a:t>
            </a:r>
            <a:r>
              <a:rPr lang="en" sz="3200">
                <a:solidFill>
                  <a:srgbClr val="6F809F"/>
                </a:solidFill>
                <a:latin typeface="Corbel"/>
                <a:ea typeface="Corbel"/>
                <a:cs typeface="Corbel"/>
                <a:sym typeface="Corbel"/>
              </a:rPr>
              <a:t> learning experience</a:t>
            </a:r>
            <a:endParaRPr sz="3200" b="1">
              <a:solidFill>
                <a:srgbClr val="6F809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dk2"/>
                </a:solidFill>
              </a:rPr>
              <a:t>Motivating Learners Course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6CFE-5824-51A8-E1BD-985F1F16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6" y="369084"/>
            <a:ext cx="10134600" cy="1325563"/>
          </a:xfrm>
        </p:spPr>
        <p:txBody>
          <a:bodyPr/>
          <a:lstStyle/>
          <a:p>
            <a:r>
              <a:rPr lang="en-US"/>
              <a:t>The Motivation Revolution at CPP is well underway!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28A5B-CEF9-394F-D331-6EAAB0AD4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4799" y="1461819"/>
            <a:ext cx="6537201" cy="4092224"/>
          </a:xfrm>
        </p:spPr>
        <p:txBody>
          <a:bodyPr>
            <a:noAutofit/>
          </a:bodyPr>
          <a:lstStyle/>
          <a:p>
            <a:endParaRPr lang="en-US" sz="3600">
              <a:solidFill>
                <a:srgbClr val="0070C0"/>
              </a:solidFill>
            </a:endParaRPr>
          </a:p>
          <a:p>
            <a:r>
              <a:rPr lang="en-US" sz="3600">
                <a:solidFill>
                  <a:schemeClr val="tx1"/>
                </a:solidFill>
              </a:rPr>
              <a:t>At the end of this semester over </a:t>
            </a:r>
            <a:r>
              <a:rPr lang="en-US" sz="3600" b="1">
                <a:solidFill>
                  <a:schemeClr val="tx1"/>
                </a:solidFill>
              </a:rPr>
              <a:t>130 STEM </a:t>
            </a:r>
            <a:r>
              <a:rPr lang="en-US" sz="3600">
                <a:solidFill>
                  <a:schemeClr val="tx1"/>
                </a:solidFill>
              </a:rPr>
              <a:t>instructors will have completed the course! </a:t>
            </a:r>
          </a:p>
        </p:txBody>
      </p:sp>
      <p:pic>
        <p:nvPicPr>
          <p:cNvPr id="6" name="Google Shape;232;p20">
            <a:extLst>
              <a:ext uri="{FF2B5EF4-FFF2-40B4-BE49-F238E27FC236}">
                <a16:creationId xmlns:a16="http://schemas.microsoft.com/office/drawing/2014/main" id="{38402028-EAE9-8ED8-6904-0109F5609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059" t="10232" r="13739" b="9388"/>
          <a:stretch/>
        </p:blipFill>
        <p:spPr>
          <a:xfrm>
            <a:off x="1284384" y="1792514"/>
            <a:ext cx="2723593" cy="3189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 idx="4294967295"/>
          </p:nvPr>
        </p:nvSpPr>
        <p:spPr>
          <a:xfrm>
            <a:off x="498389" y="-25427"/>
            <a:ext cx="10972800" cy="114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60933" rIns="121900" bIns="609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>
                <a:ln>
                  <a:noFill/>
                </a:ln>
                <a:solidFill>
                  <a:srgbClr val="173767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Course Outcomes</a:t>
            </a:r>
          </a:p>
        </p:txBody>
      </p:sp>
      <p:pic>
        <p:nvPicPr>
          <p:cNvPr id="241" name="Google Shape;241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78" r="9616"/>
          <a:stretch/>
        </p:blipFill>
        <p:spPr>
          <a:xfrm>
            <a:off x="0" y="2612571"/>
            <a:ext cx="1857829" cy="2321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/>
        </p:nvSpPr>
        <p:spPr>
          <a:xfrm>
            <a:off x="1727201" y="941627"/>
            <a:ext cx="9966410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Clr>
                <a:schemeClr val="dk1"/>
              </a:buClr>
              <a:buSzPts val="1400"/>
              <a:buFont typeface="Corbel"/>
              <a:buChar char="❏"/>
            </a:pPr>
            <a:r>
              <a:rPr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Learn 3 key learning mindsets (</a:t>
            </a:r>
            <a:r>
              <a:rPr lang="en" sz="3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Mindset GPS</a:t>
            </a:r>
            <a:r>
              <a:rPr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585"/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585" indent="-423323">
              <a:buClr>
                <a:schemeClr val="dk1"/>
              </a:buClr>
              <a:buSzPts val="1400"/>
              <a:buFont typeface="Corbel"/>
              <a:buChar char="❏"/>
            </a:pPr>
            <a:r>
              <a:rPr lang="en" sz="3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Identify</a:t>
            </a:r>
            <a:r>
              <a:rPr lang="en" sz="3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both supportive and unsupportive learning mindset messages </a:t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585"/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585" indent="-423323">
              <a:buClr>
                <a:schemeClr val="dk1"/>
              </a:buClr>
              <a:buSzPts val="1400"/>
              <a:buFont typeface="Corbel"/>
              <a:buChar char="❏"/>
            </a:pPr>
            <a:r>
              <a:rPr lang="en" sz="3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Customize and implement </a:t>
            </a:r>
            <a:r>
              <a:rPr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learning mindset supportive activities and messages</a:t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585"/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585" indent="-423323">
              <a:buClr>
                <a:schemeClr val="dk1"/>
              </a:buClr>
              <a:buSzPts val="1400"/>
              <a:buFont typeface="Corbel"/>
              <a:buChar char="❏"/>
            </a:pPr>
            <a:r>
              <a:rPr lang="en" sz="3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Identify equity and opportunity gaps</a:t>
            </a:r>
            <a:r>
              <a:rPr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for key student groups and </a:t>
            </a:r>
            <a:r>
              <a:rPr lang="en" sz="3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adopt learning mindset interventions </a:t>
            </a:r>
            <a:r>
              <a:rPr lang="en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counteract them</a:t>
            </a:r>
            <a:endParaRPr sz="3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 idx="4294967295"/>
          </p:nvPr>
        </p:nvSpPr>
        <p:spPr>
          <a:xfrm>
            <a:off x="3236685" y="261257"/>
            <a:ext cx="8234503" cy="12253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60933" rIns="121900" bIns="6093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>
                <a:ln>
                  <a:noFill/>
                </a:ln>
                <a:solidFill>
                  <a:srgbClr val="173767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Mindset GPS!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75E6A-06DD-EC54-89AB-221AF3C271D6}"/>
              </a:ext>
            </a:extLst>
          </p:cNvPr>
          <p:cNvSpPr txBox="1"/>
          <p:nvPr/>
        </p:nvSpPr>
        <p:spPr>
          <a:xfrm>
            <a:off x="3555172" y="1646176"/>
            <a:ext cx="738214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/>
              <a:t>Growth Mindset: </a:t>
            </a:r>
          </a:p>
          <a:p>
            <a:r>
              <a:rPr lang="en-US" sz="3200"/>
              <a:t>Intelligence and skills can be developed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77064-5A5A-8DEB-896D-68FC4816EF46}"/>
              </a:ext>
            </a:extLst>
          </p:cNvPr>
          <p:cNvSpPr txBox="1"/>
          <p:nvPr/>
        </p:nvSpPr>
        <p:spPr>
          <a:xfrm>
            <a:off x="3555172" y="3240902"/>
            <a:ext cx="700164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Purpose and Relevance: </a:t>
            </a:r>
          </a:p>
          <a:p>
            <a:r>
              <a:rPr lang="en-US" sz="3200"/>
              <a:t>Belief that schoolwork is valuable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178BB-45D8-8FEF-716E-3B2F0ED08583}"/>
              </a:ext>
            </a:extLst>
          </p:cNvPr>
          <p:cNvSpPr txBox="1"/>
          <p:nvPr/>
        </p:nvSpPr>
        <p:spPr>
          <a:xfrm>
            <a:off x="3555172" y="4762823"/>
            <a:ext cx="8445820" cy="1569660"/>
          </a:xfrm>
          <a:prstGeom prst="rect">
            <a:avLst/>
          </a:prstGeom>
          <a:solidFill>
            <a:srgbClr val="C0A9C7"/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Sense of Belonging: </a:t>
            </a:r>
          </a:p>
          <a:p>
            <a:r>
              <a:rPr lang="en-US" sz="3200"/>
              <a:t>Students are connected, supported and respected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24D52-4AEC-4A82-FEDD-59A434E81B87}"/>
              </a:ext>
            </a:extLst>
          </p:cNvPr>
          <p:cNvSpPr txBox="1"/>
          <p:nvPr/>
        </p:nvSpPr>
        <p:spPr>
          <a:xfrm>
            <a:off x="211972" y="1931278"/>
            <a:ext cx="3510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Can I do this?</a:t>
            </a:r>
          </a:p>
          <a:p>
            <a:endParaRPr lang="en-US" sz="4000"/>
          </a:p>
          <a:p>
            <a:r>
              <a:rPr lang="en-US" sz="4000"/>
              <a:t>Do I want to do this?</a:t>
            </a:r>
          </a:p>
          <a:p>
            <a:endParaRPr lang="en-US" sz="4000"/>
          </a:p>
          <a:p>
            <a:r>
              <a:rPr lang="en-US" sz="4000"/>
              <a:t>Do I belong here?</a:t>
            </a:r>
          </a:p>
        </p:txBody>
      </p:sp>
      <p:pic>
        <p:nvPicPr>
          <p:cNvPr id="10" name="Graphic 9" descr="Route (Two Pins With A Path) with solid fill">
            <a:extLst>
              <a:ext uri="{FF2B5EF4-FFF2-40B4-BE49-F238E27FC236}">
                <a16:creationId xmlns:a16="http://schemas.microsoft.com/office/drawing/2014/main" id="{E2220757-D11A-4D57-FD90-75A6DFBCD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8082" y="0"/>
            <a:ext cx="1804208" cy="18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C909F5-136C-4668-84CE-D96BAC9CC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03458"/>
            <a:ext cx="11674029" cy="9060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G.P.S.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erif Pro"/>
                <a:ea typeface="+mj-ea"/>
                <a:cs typeface="+mj-cs"/>
              </a:rPr>
              <a:t>via Weekly “Friday Five” 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21F95-5135-47D0-8F2B-EA9EBAEAED1E}"/>
              </a:ext>
            </a:extLst>
          </p:cNvPr>
          <p:cNvSpPr txBox="1"/>
          <p:nvPr/>
        </p:nvSpPr>
        <p:spPr>
          <a:xfrm>
            <a:off x="194859" y="818457"/>
            <a:ext cx="11997141" cy="583608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1) Describe how you spent your time working on </a:t>
            </a:r>
            <a:br>
              <a:rPr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  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Organic Chemistry this past week.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2) Describe your plan for working on Organic</a:t>
            </a:r>
            <a:br>
              <a:rPr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  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Chemistry this coming week.</a:t>
            </a:r>
            <a:endParaRPr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 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3) Varies each week</a:t>
            </a:r>
            <a:r>
              <a:rPr lang="en-US" sz="4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…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promotes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rowth Mindset, </a:t>
            </a:r>
            <a:br>
              <a:rPr 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   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urpose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&amp;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Relevance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ense of Belonging</a:t>
            </a:r>
            <a:endParaRPr 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en-US" sz="4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                 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…and it’s a wonderful way to connect!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82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A7D9AC4-4DC5-4585-89B2-BF0C0A23C181}" vid="{EAFF143D-9FF5-4680-A1DD-2C0D14277E3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F06E8B-C410-4E38-9AC8-59CFF660DB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C5ACC-09D9-44E8-9F8E-B25E9394DB3D}">
  <ds:schemaRefs>
    <ds:schemaRef ds:uri="1c95c72c-ead7-4e3b-954e-fec98dc04e37"/>
    <ds:schemaRef ds:uri="4e7978eb-64a4-4ec7-8b48-903cb2e0bc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CPP Colleges Template Version B</Template>
  <TotalTime>0</TotalTime>
  <Words>1258</Words>
  <Application>Microsoft Office PowerPoint</Application>
  <PresentationFormat>Widescreen</PresentationFormat>
  <Paragraphs>117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Open Sans</vt:lpstr>
      <vt:lpstr>Open Sans Semibold</vt:lpstr>
      <vt:lpstr>Rockwell</vt:lpstr>
      <vt:lpstr>Source Serif Pro</vt:lpstr>
      <vt:lpstr>Source Serif Pro Semibold</vt:lpstr>
      <vt:lpstr>Times New Roman</vt:lpstr>
      <vt:lpstr>Office Theme</vt:lpstr>
      <vt:lpstr>1_Office Theme</vt:lpstr>
      <vt:lpstr>Supporting All STEM Students Via Faculty Professional Development Focused on Student Motivation</vt:lpstr>
      <vt:lpstr>Partnerships and Resources are KEY</vt:lpstr>
      <vt:lpstr>CPP still has important gaps in graduation rates</vt:lpstr>
      <vt:lpstr>Attending to students’ motivation may help us make progress…</vt:lpstr>
      <vt:lpstr>Motivating Learners Course</vt:lpstr>
      <vt:lpstr>The Motivation Revolution at CPP is well underway!</vt:lpstr>
      <vt:lpstr>Course Outcomes</vt:lpstr>
      <vt:lpstr>Mindset GPS!</vt:lpstr>
      <vt:lpstr>G.P.S. via Weekly “Friday Five” Reflection</vt:lpstr>
      <vt:lpstr>Friday5 Prompts (Gradescope) </vt:lpstr>
      <vt:lpstr>Friday5 Responses → Class “411” Announcements </vt:lpstr>
      <vt:lpstr>GPS: Focusing on Purpose and Relevance</vt:lpstr>
      <vt:lpstr>Support is Critical!</vt:lpstr>
      <vt:lpstr>Faculty Fellows</vt:lpstr>
      <vt:lpstr>Impact</vt:lpstr>
      <vt:lpstr>Impact</vt:lpstr>
      <vt:lpstr>Impact</vt:lpstr>
      <vt:lpstr>Keeping the Revolution in Motion!</vt:lpstr>
      <vt:lpstr>Keeping the Revolution in Motion!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 Beardsley</dc:creator>
  <cp:lastModifiedBy>Richard A Feldman</cp:lastModifiedBy>
  <cp:revision>10</cp:revision>
  <cp:lastPrinted>2024-02-22T16:28:21Z</cp:lastPrinted>
  <dcterms:created xsi:type="dcterms:W3CDTF">2024-02-16T22:25:13Z</dcterms:created>
  <dcterms:modified xsi:type="dcterms:W3CDTF">2024-07-05T18:55:06Z</dcterms:modified>
</cp:coreProperties>
</file>