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Bold" panose="00000800000000000000" pitchFamily="2" charset="0"/>
      <p:regular r:id="rId20"/>
      <p:bold r:id="rId21"/>
    </p:embeddedFont>
    <p:embeddedFont>
      <p:font typeface="Montserrat Classic" panose="020B0604020202020204" charset="0"/>
      <p:regular r:id="rId22"/>
    </p:embeddedFont>
    <p:embeddedFont>
      <p:font typeface="Montserrat Classic Bold" panose="020B0604020202020204" charset="0"/>
      <p:regular r:id="rId23"/>
    </p:embeddedFont>
    <p:embeddedFont>
      <p:font typeface="Montserrat Medium" panose="00000600000000000000" pitchFamily="2" charset="0"/>
      <p:regular r:id="rId24"/>
      <p:italic r:id="rId25"/>
    </p:embeddedFont>
    <p:embeddedFont>
      <p:font typeface="Montserrat Semi-Bold" panose="020B0604020202020204" charset="0"/>
      <p:regular r:id="rId26"/>
    </p:embeddedFont>
    <p:embeddedFont>
      <p:font typeface="Montserrat Semi-Bold Italics" panose="020B0604020202020204" charset="0"/>
      <p:regular r:id="rId27"/>
    </p:embeddedFont>
    <p:embeddedFont>
      <p:font typeface="Montserrat Ultra-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C48DB-B529-4FBB-8008-0D60634B1424}" v="6" dt="2024-07-05T19:12:54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68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G. Sy" userId="S::agsy@cpp.edu::39c01c50-c365-40d4-bf5f-9337267c5742" providerId="AD" clId="Web-{DA700928-31E4-3CF2-63DB-8507FE447ED1}"/>
    <pc:docChg chg="modSld">
      <pc:chgData name="Andre G. Sy" userId="S::agsy@cpp.edu::39c01c50-c365-40d4-bf5f-9337267c5742" providerId="AD" clId="Web-{DA700928-31E4-3CF2-63DB-8507FE447ED1}" dt="2024-07-03T16:47:48.080" v="226"/>
      <pc:docMkLst>
        <pc:docMk/>
      </pc:docMkLst>
      <pc:sldChg chg="modSp">
        <pc:chgData name="Andre G. Sy" userId="S::agsy@cpp.edu::39c01c50-c365-40d4-bf5f-9337267c5742" providerId="AD" clId="Web-{DA700928-31E4-3CF2-63DB-8507FE447ED1}" dt="2024-07-03T16:39:39.702" v="141"/>
        <pc:sldMkLst>
          <pc:docMk/>
          <pc:sldMk cId="0" sldId="256"/>
        </pc:sldMkLst>
        <pc:spChg chg="mod">
          <ac:chgData name="Andre G. Sy" userId="S::agsy@cpp.edu::39c01c50-c365-40d4-bf5f-9337267c5742" providerId="AD" clId="Web-{DA700928-31E4-3CF2-63DB-8507FE447ED1}" dt="2024-07-03T16:39:39.702" v="141"/>
          <ac:spMkLst>
            <pc:docMk/>
            <pc:sldMk cId="0" sldId="256"/>
            <ac:spMk id="5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16:38.401" v="1"/>
          <ac:spMkLst>
            <pc:docMk/>
            <pc:sldMk cId="0" sldId="256"/>
            <ac:spMk id="8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16:46.933" v="2"/>
          <ac:spMkLst>
            <pc:docMk/>
            <pc:sldMk cId="0" sldId="256"/>
            <ac:spMk id="10" creationId="{00000000-0000-0000-0000-000000000000}"/>
          </ac:spMkLst>
        </pc:spChg>
        <pc:grpChg chg="mod">
          <ac:chgData name="Andre G. Sy" userId="S::agsy@cpp.edu::39c01c50-c365-40d4-bf5f-9337267c5742" providerId="AD" clId="Web-{DA700928-31E4-3CF2-63DB-8507FE447ED1}" dt="2024-07-03T16:16:30.276" v="0"/>
          <ac:grpSpMkLst>
            <pc:docMk/>
            <pc:sldMk cId="0" sldId="256"/>
            <ac:grpSpMk id="2" creationId="{00000000-0000-0000-0000-000000000000}"/>
          </ac:grpSpMkLst>
        </pc:grpChg>
      </pc:sldChg>
      <pc:sldChg chg="modSp">
        <pc:chgData name="Andre G. Sy" userId="S::agsy@cpp.edu::39c01c50-c365-40d4-bf5f-9337267c5742" providerId="AD" clId="Web-{DA700928-31E4-3CF2-63DB-8507FE447ED1}" dt="2024-07-03T16:39:57.016" v="142"/>
        <pc:sldMkLst>
          <pc:docMk/>
          <pc:sldMk cId="0" sldId="257"/>
        </pc:sldMkLst>
        <pc:spChg chg="mod">
          <ac:chgData name="Andre G. Sy" userId="S::agsy@cpp.edu::39c01c50-c365-40d4-bf5f-9337267c5742" providerId="AD" clId="Web-{DA700928-31E4-3CF2-63DB-8507FE447ED1}" dt="2024-07-03T16:39:57.016" v="142"/>
          <ac:spMkLst>
            <pc:docMk/>
            <pc:sldMk cId="0" sldId="257"/>
            <ac:spMk id="5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17:10.137" v="4"/>
          <ac:spMkLst>
            <pc:docMk/>
            <pc:sldMk cId="0" sldId="257"/>
            <ac:spMk id="10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17:31.981" v="5"/>
          <ac:spMkLst>
            <pc:docMk/>
            <pc:sldMk cId="0" sldId="257"/>
            <ac:spMk id="11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17:38.528" v="6"/>
          <ac:spMkLst>
            <pc:docMk/>
            <pc:sldMk cId="0" sldId="257"/>
            <ac:spMk id="12" creationId="{00000000-0000-0000-0000-000000000000}"/>
          </ac:spMkLst>
        </pc:spChg>
        <pc:grpChg chg="mod">
          <ac:chgData name="Andre G. Sy" userId="S::agsy@cpp.edu::39c01c50-c365-40d4-bf5f-9337267c5742" providerId="AD" clId="Web-{DA700928-31E4-3CF2-63DB-8507FE447ED1}" dt="2024-07-03T16:17:02.340" v="3"/>
          <ac:grpSpMkLst>
            <pc:docMk/>
            <pc:sldMk cId="0" sldId="257"/>
            <ac:grpSpMk id="2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18:45.484" v="15"/>
          <ac:grpSpMkLst>
            <pc:docMk/>
            <pc:sldMk cId="0" sldId="257"/>
            <ac:grpSpMk id="7" creationId="{00000000-0000-0000-0000-000000000000}"/>
          </ac:grpSpMkLst>
        </pc:grpChg>
      </pc:sldChg>
      <pc:sldChg chg="modSp">
        <pc:chgData name="Andre G. Sy" userId="S::agsy@cpp.edu::39c01c50-c365-40d4-bf5f-9337267c5742" providerId="AD" clId="Web-{DA700928-31E4-3CF2-63DB-8507FE447ED1}" dt="2024-07-03T16:47:48.080" v="226"/>
        <pc:sldMkLst>
          <pc:docMk/>
          <pc:sldMk cId="0" sldId="258"/>
        </pc:sldMkLst>
        <pc:spChg chg="mod">
          <ac:chgData name="Andre G. Sy" userId="S::agsy@cpp.edu::39c01c50-c365-40d4-bf5f-9337267c5742" providerId="AD" clId="Web-{DA700928-31E4-3CF2-63DB-8507FE447ED1}" dt="2024-07-03T16:17:47.185" v="7"/>
          <ac:spMkLst>
            <pc:docMk/>
            <pc:sldMk cId="0" sldId="258"/>
            <ac:spMk id="3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18:10.795" v="10"/>
          <ac:spMkLst>
            <pc:docMk/>
            <pc:sldMk cId="0" sldId="258"/>
            <ac:spMk id="14" creationId="{00000000-0000-0000-0000-000000000000}"/>
          </ac:spMkLst>
        </pc:spChg>
        <pc:spChg chg="ord">
          <ac:chgData name="Andre G. Sy" userId="S::agsy@cpp.edu::39c01c50-c365-40d4-bf5f-9337267c5742" providerId="AD" clId="Web-{DA700928-31E4-3CF2-63DB-8507FE447ED1}" dt="2024-07-03T16:47:44.517" v="225"/>
          <ac:spMkLst>
            <pc:docMk/>
            <pc:sldMk cId="0" sldId="258"/>
            <ac:spMk id="15" creationId="{00000000-0000-0000-0000-000000000000}"/>
          </ac:spMkLst>
        </pc:spChg>
        <pc:spChg chg="mod ord">
          <ac:chgData name="Andre G. Sy" userId="S::agsy@cpp.edu::39c01c50-c365-40d4-bf5f-9337267c5742" providerId="AD" clId="Web-{DA700928-31E4-3CF2-63DB-8507FE447ED1}" dt="2024-07-03T16:47:19.001" v="216"/>
          <ac:spMkLst>
            <pc:docMk/>
            <pc:sldMk cId="0" sldId="258"/>
            <ac:spMk id="57" creationId="{00000000-0000-0000-0000-000000000000}"/>
          </ac:spMkLst>
        </pc:spChg>
        <pc:spChg chg="mod ord">
          <ac:chgData name="Andre G. Sy" userId="S::agsy@cpp.edu::39c01c50-c365-40d4-bf5f-9337267c5742" providerId="AD" clId="Web-{DA700928-31E4-3CF2-63DB-8507FE447ED1}" dt="2024-07-03T16:47:17.626" v="215"/>
          <ac:spMkLst>
            <pc:docMk/>
            <pc:sldMk cId="0" sldId="258"/>
            <ac:spMk id="58" creationId="{00000000-0000-0000-0000-000000000000}"/>
          </ac:spMkLst>
        </pc:spChg>
        <pc:spChg chg="ord">
          <ac:chgData name="Andre G. Sy" userId="S::agsy@cpp.edu::39c01c50-c365-40d4-bf5f-9337267c5742" providerId="AD" clId="Web-{DA700928-31E4-3CF2-63DB-8507FE447ED1}" dt="2024-07-03T16:47:16.329" v="214"/>
          <ac:spMkLst>
            <pc:docMk/>
            <pc:sldMk cId="0" sldId="258"/>
            <ac:spMk id="59" creationId="{00000000-0000-0000-0000-000000000000}"/>
          </ac:spMkLst>
        </pc:spChg>
        <pc:spChg chg="ord">
          <ac:chgData name="Andre G. Sy" userId="S::agsy@cpp.edu::39c01c50-c365-40d4-bf5f-9337267c5742" providerId="AD" clId="Web-{DA700928-31E4-3CF2-63DB-8507FE447ED1}" dt="2024-07-03T16:47:15.157" v="213"/>
          <ac:spMkLst>
            <pc:docMk/>
            <pc:sldMk cId="0" sldId="258"/>
            <ac:spMk id="60" creationId="{00000000-0000-0000-0000-000000000000}"/>
          </ac:spMkLst>
        </pc:spChg>
        <pc:spChg chg="mod ord">
          <ac:chgData name="Andre G. Sy" userId="S::agsy@cpp.edu::39c01c50-c365-40d4-bf5f-9337267c5742" providerId="AD" clId="Web-{DA700928-31E4-3CF2-63DB-8507FE447ED1}" dt="2024-07-03T16:47:13.813" v="212"/>
          <ac:spMkLst>
            <pc:docMk/>
            <pc:sldMk cId="0" sldId="258"/>
            <ac:spMk id="61" creationId="{00000000-0000-0000-0000-000000000000}"/>
          </ac:spMkLst>
        </pc:spChg>
        <pc:spChg chg="ord">
          <ac:chgData name="Andre G. Sy" userId="S::agsy@cpp.edu::39c01c50-c365-40d4-bf5f-9337267c5742" providerId="AD" clId="Web-{DA700928-31E4-3CF2-63DB-8507FE447ED1}" dt="2024-07-03T16:47:20.313" v="217"/>
          <ac:spMkLst>
            <pc:docMk/>
            <pc:sldMk cId="0" sldId="258"/>
            <ac:spMk id="62" creationId="{00000000-0000-0000-0000-000000000000}"/>
          </ac:spMkLst>
        </pc:spChg>
        <pc:grpChg chg="mod ord">
          <ac:chgData name="Andre G. Sy" userId="S::agsy@cpp.edu::39c01c50-c365-40d4-bf5f-9337267c5742" providerId="AD" clId="Web-{DA700928-31E4-3CF2-63DB-8507FE447ED1}" dt="2024-07-03T16:46:55.344" v="195"/>
          <ac:grpSpMkLst>
            <pc:docMk/>
            <pc:sldMk cId="0" sldId="258"/>
            <ac:grpSpMk id="2" creationId="{00000000-0000-0000-0000-000000000000}"/>
          </ac:grpSpMkLst>
        </pc:grpChg>
        <pc:grpChg chg="mod ord">
          <ac:chgData name="Andre G. Sy" userId="S::agsy@cpp.edu::39c01c50-c365-40d4-bf5f-9337267c5742" providerId="AD" clId="Web-{DA700928-31E4-3CF2-63DB-8507FE447ED1}" dt="2024-07-03T16:46:55.875" v="196"/>
          <ac:grpSpMkLst>
            <pc:docMk/>
            <pc:sldMk cId="0" sldId="258"/>
            <ac:grpSpMk id="8" creationId="{00000000-0000-0000-0000-000000000000}"/>
          </ac:grpSpMkLst>
        </pc:grpChg>
        <pc:grpChg chg="mod ord">
          <ac:chgData name="Andre G. Sy" userId="S::agsy@cpp.edu::39c01c50-c365-40d4-bf5f-9337267c5742" providerId="AD" clId="Web-{DA700928-31E4-3CF2-63DB-8507FE447ED1}" dt="2024-07-03T16:45:57.857" v="189"/>
          <ac:grpSpMkLst>
            <pc:docMk/>
            <pc:sldMk cId="0" sldId="258"/>
            <ac:grpSpMk id="11" creationId="{00000000-0000-0000-0000-000000000000}"/>
          </ac:grpSpMkLst>
        </pc:grpChg>
        <pc:grpChg chg="mod ord">
          <ac:chgData name="Andre G. Sy" userId="S::agsy@cpp.edu::39c01c50-c365-40d4-bf5f-9337267c5742" providerId="AD" clId="Web-{DA700928-31E4-3CF2-63DB-8507FE447ED1}" dt="2024-07-03T16:47:48.080" v="226"/>
          <ac:grpSpMkLst>
            <pc:docMk/>
            <pc:sldMk cId="0" sldId="258"/>
            <ac:grpSpMk id="13" creationId="{00000000-0000-0000-0000-000000000000}"/>
          </ac:grpSpMkLst>
        </pc:grpChg>
        <pc:grpChg chg="mod ord">
          <ac:chgData name="Andre G. Sy" userId="S::agsy@cpp.edu::39c01c50-c365-40d4-bf5f-9337267c5742" providerId="AD" clId="Web-{DA700928-31E4-3CF2-63DB-8507FE447ED1}" dt="2024-07-03T16:47:41.251" v="224"/>
          <ac:grpSpMkLst>
            <pc:docMk/>
            <pc:sldMk cId="0" sldId="258"/>
            <ac:grpSpMk id="16" creationId="{00000000-0000-0000-0000-000000000000}"/>
          </ac:grpSpMkLst>
        </pc:grpChg>
        <pc:grpChg chg="mod ord">
          <ac:chgData name="Andre G. Sy" userId="S::agsy@cpp.edu::39c01c50-c365-40d4-bf5f-9337267c5742" providerId="AD" clId="Web-{DA700928-31E4-3CF2-63DB-8507FE447ED1}" dt="2024-07-03T16:47:37.861" v="223"/>
          <ac:grpSpMkLst>
            <pc:docMk/>
            <pc:sldMk cId="0" sldId="258"/>
            <ac:grpSpMk id="24" creationId="{00000000-0000-0000-0000-000000000000}"/>
          </ac:grpSpMkLst>
        </pc:grpChg>
        <pc:grpChg chg="mod ord">
          <ac:chgData name="Andre G. Sy" userId="S::agsy@cpp.edu::39c01c50-c365-40d4-bf5f-9337267c5742" providerId="AD" clId="Web-{DA700928-31E4-3CF2-63DB-8507FE447ED1}" dt="2024-07-03T16:47:34.642" v="222"/>
          <ac:grpSpMkLst>
            <pc:docMk/>
            <pc:sldMk cId="0" sldId="258"/>
            <ac:grpSpMk id="31" creationId="{00000000-0000-0000-0000-000000000000}"/>
          </ac:grpSpMkLst>
        </pc:grpChg>
        <pc:grpChg chg="mod ord">
          <ac:chgData name="Andre G. Sy" userId="S::agsy@cpp.edu::39c01c50-c365-40d4-bf5f-9337267c5742" providerId="AD" clId="Web-{DA700928-31E4-3CF2-63DB-8507FE447ED1}" dt="2024-07-03T16:47:31.345" v="221"/>
          <ac:grpSpMkLst>
            <pc:docMk/>
            <pc:sldMk cId="0" sldId="258"/>
            <ac:grpSpMk id="37" creationId="{00000000-0000-0000-0000-000000000000}"/>
          </ac:grpSpMkLst>
        </pc:grpChg>
        <pc:grpChg chg="mod ord">
          <ac:chgData name="Andre G. Sy" userId="S::agsy@cpp.edu::39c01c50-c365-40d4-bf5f-9337267c5742" providerId="AD" clId="Web-{DA700928-31E4-3CF2-63DB-8507FE447ED1}" dt="2024-07-03T16:47:28.251" v="220"/>
          <ac:grpSpMkLst>
            <pc:docMk/>
            <pc:sldMk cId="0" sldId="258"/>
            <ac:grpSpMk id="42" creationId="{00000000-0000-0000-0000-000000000000}"/>
          </ac:grpSpMkLst>
        </pc:grpChg>
        <pc:grpChg chg="mod ord">
          <ac:chgData name="Andre G. Sy" userId="S::agsy@cpp.edu::39c01c50-c365-40d4-bf5f-9337267c5742" providerId="AD" clId="Web-{DA700928-31E4-3CF2-63DB-8507FE447ED1}" dt="2024-07-03T16:47:24.954" v="219"/>
          <ac:grpSpMkLst>
            <pc:docMk/>
            <pc:sldMk cId="0" sldId="258"/>
            <ac:grpSpMk id="47" creationId="{00000000-0000-0000-0000-000000000000}"/>
          </ac:grpSpMkLst>
        </pc:grpChg>
        <pc:grpChg chg="mod ord">
          <ac:chgData name="Andre G. Sy" userId="S::agsy@cpp.edu::39c01c50-c365-40d4-bf5f-9337267c5742" providerId="AD" clId="Web-{DA700928-31E4-3CF2-63DB-8507FE447ED1}" dt="2024-07-03T16:47:21.610" v="218"/>
          <ac:grpSpMkLst>
            <pc:docMk/>
            <pc:sldMk cId="0" sldId="258"/>
            <ac:grpSpMk id="52" creationId="{00000000-0000-0000-0000-000000000000}"/>
          </ac:grpSpMkLst>
        </pc:grpChg>
      </pc:sldChg>
      <pc:sldChg chg="modSp">
        <pc:chgData name="Andre G. Sy" userId="S::agsy@cpp.edu::39c01c50-c365-40d4-bf5f-9337267c5742" providerId="AD" clId="Web-{DA700928-31E4-3CF2-63DB-8507FE447ED1}" dt="2024-07-03T16:40:27.829" v="150"/>
        <pc:sldMkLst>
          <pc:docMk/>
          <pc:sldMk cId="0" sldId="259"/>
        </pc:sldMkLst>
        <pc:spChg chg="mod">
          <ac:chgData name="Andre G. Sy" userId="S::agsy@cpp.edu::39c01c50-c365-40d4-bf5f-9337267c5742" providerId="AD" clId="Web-{DA700928-31E4-3CF2-63DB-8507FE447ED1}" dt="2024-07-03T16:20:53.661" v="26"/>
          <ac:spMkLst>
            <pc:docMk/>
            <pc:sldMk cId="0" sldId="259"/>
            <ac:spMk id="23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0:10.987" v="23"/>
          <ac:spMkLst>
            <pc:docMk/>
            <pc:sldMk cId="0" sldId="259"/>
            <ac:spMk id="24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1:52.147" v="29"/>
          <ac:spMkLst>
            <pc:docMk/>
            <pc:sldMk cId="0" sldId="259"/>
            <ac:spMk id="25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2:44.274" v="35"/>
          <ac:spMkLst>
            <pc:docMk/>
            <pc:sldMk cId="0" sldId="259"/>
            <ac:spMk id="31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3:36.385" v="45"/>
          <ac:spMkLst>
            <pc:docMk/>
            <pc:sldMk cId="0" sldId="259"/>
            <ac:spMk id="38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1:59.929" v="30"/>
          <ac:spMkLst>
            <pc:docMk/>
            <pc:sldMk cId="0" sldId="259"/>
            <ac:spMk id="39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3:19.713" v="43"/>
          <ac:spMkLst>
            <pc:docMk/>
            <pc:sldMk cId="0" sldId="259"/>
            <ac:spMk id="40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2:53.915" v="36"/>
          <ac:spMkLst>
            <pc:docMk/>
            <pc:sldMk cId="0" sldId="259"/>
            <ac:spMk id="50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3:00.665" v="38"/>
          <ac:spMkLst>
            <pc:docMk/>
            <pc:sldMk cId="0" sldId="259"/>
            <ac:spMk id="51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2:06.976" v="31"/>
          <ac:spMkLst>
            <pc:docMk/>
            <pc:sldMk cId="0" sldId="259"/>
            <ac:spMk id="52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3:08.041" v="40"/>
          <ac:spMkLst>
            <pc:docMk/>
            <pc:sldMk cId="0" sldId="259"/>
            <ac:spMk id="53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3:44.433" v="47"/>
          <ac:spMkLst>
            <pc:docMk/>
            <pc:sldMk cId="0" sldId="259"/>
            <ac:spMk id="62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4:05.543" v="54"/>
          <ac:spMkLst>
            <pc:docMk/>
            <pc:sldMk cId="0" sldId="259"/>
            <ac:spMk id="67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4:08.324" v="55"/>
          <ac:spMkLst>
            <pc:docMk/>
            <pc:sldMk cId="0" sldId="259"/>
            <ac:spMk id="71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3:54.339" v="51"/>
          <ac:spMkLst>
            <pc:docMk/>
            <pc:sldMk cId="0" sldId="259"/>
            <ac:spMk id="85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3:49.636" v="49"/>
          <ac:spMkLst>
            <pc:docMk/>
            <pc:sldMk cId="0" sldId="259"/>
            <ac:spMk id="90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4:21.606" v="57"/>
          <ac:spMkLst>
            <pc:docMk/>
            <pc:sldMk cId="0" sldId="259"/>
            <ac:spMk id="92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40:27.829" v="150"/>
          <ac:spMkLst>
            <pc:docMk/>
            <pc:sldMk cId="0" sldId="259"/>
            <ac:spMk id="93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4:29.434" v="58"/>
          <ac:spMkLst>
            <pc:docMk/>
            <pc:sldMk cId="0" sldId="259"/>
            <ac:spMk id="94" creationId="{00000000-0000-0000-0000-000000000000}"/>
          </ac:spMkLst>
        </pc:spChg>
        <pc:grpChg chg="mod">
          <ac:chgData name="Andre G. Sy" userId="S::agsy@cpp.edu::39c01c50-c365-40d4-bf5f-9337267c5742" providerId="AD" clId="Web-{DA700928-31E4-3CF2-63DB-8507FE447ED1}" dt="2024-07-03T16:19:52.658" v="22"/>
          <ac:grpSpMkLst>
            <pc:docMk/>
            <pc:sldMk cId="0" sldId="259"/>
            <ac:grpSpMk id="2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1:25.662" v="27"/>
          <ac:grpSpMkLst>
            <pc:docMk/>
            <pc:sldMk cId="0" sldId="259"/>
            <ac:grpSpMk id="14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0:38.895" v="24"/>
          <ac:grpSpMkLst>
            <pc:docMk/>
            <pc:sldMk cId="0" sldId="259"/>
            <ac:grpSpMk id="17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0:45.332" v="25"/>
          <ac:grpSpMkLst>
            <pc:docMk/>
            <pc:sldMk cId="0" sldId="259"/>
            <ac:grpSpMk id="20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2:33.821" v="34"/>
          <ac:grpSpMkLst>
            <pc:docMk/>
            <pc:sldMk cId="0" sldId="259"/>
            <ac:grpSpMk id="26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3:24.932" v="44"/>
          <ac:grpSpMkLst>
            <pc:docMk/>
            <pc:sldMk cId="0" sldId="259"/>
            <ac:grpSpMk id="29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3:39.323" v="46"/>
          <ac:grpSpMkLst>
            <pc:docMk/>
            <pc:sldMk cId="0" sldId="259"/>
            <ac:grpSpMk id="32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3:16.822" v="42"/>
          <ac:grpSpMkLst>
            <pc:docMk/>
            <pc:sldMk cId="0" sldId="259"/>
            <ac:grpSpMk id="35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3:04.197" v="39"/>
          <ac:grpSpMkLst>
            <pc:docMk/>
            <pc:sldMk cId="0" sldId="259"/>
            <ac:grpSpMk id="41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2:58.415" v="37"/>
          <ac:grpSpMkLst>
            <pc:docMk/>
            <pc:sldMk cId="0" sldId="259"/>
            <ac:grpSpMk id="44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3:13.728" v="41"/>
          <ac:grpSpMkLst>
            <pc:docMk/>
            <pc:sldMk cId="0" sldId="259"/>
            <ac:grpSpMk id="47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3:47.292" v="48"/>
          <ac:grpSpMkLst>
            <pc:docMk/>
            <pc:sldMk cId="0" sldId="259"/>
            <ac:grpSpMk id="59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4:03.152" v="53"/>
          <ac:grpSpMkLst>
            <pc:docMk/>
            <pc:sldMk cId="0" sldId="259"/>
            <ac:grpSpMk id="64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4:11.434" v="56"/>
          <ac:grpSpMkLst>
            <pc:docMk/>
            <pc:sldMk cId="0" sldId="259"/>
            <ac:grpSpMk id="68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3:56.902" v="52"/>
          <ac:grpSpMkLst>
            <pc:docMk/>
            <pc:sldMk cId="0" sldId="259"/>
            <ac:grpSpMk id="82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3:52.027" v="50"/>
          <ac:grpSpMkLst>
            <pc:docMk/>
            <pc:sldMk cId="0" sldId="259"/>
            <ac:grpSpMk id="87" creationId="{00000000-0000-0000-0000-000000000000}"/>
          </ac:grpSpMkLst>
        </pc:grpChg>
      </pc:sldChg>
      <pc:sldChg chg="modSp">
        <pc:chgData name="Andre G. Sy" userId="S::agsy@cpp.edu::39c01c50-c365-40d4-bf5f-9337267c5742" providerId="AD" clId="Web-{DA700928-31E4-3CF2-63DB-8507FE447ED1}" dt="2024-07-03T16:40:05.860" v="144"/>
        <pc:sldMkLst>
          <pc:docMk/>
          <pc:sldMk cId="0" sldId="260"/>
        </pc:sldMkLst>
        <pc:spChg chg="mod">
          <ac:chgData name="Andre G. Sy" userId="S::agsy@cpp.edu::39c01c50-c365-40d4-bf5f-9337267c5742" providerId="AD" clId="Web-{DA700928-31E4-3CF2-63DB-8507FE447ED1}" dt="2024-07-03T16:24:36.763" v="59"/>
          <ac:spMkLst>
            <pc:docMk/>
            <pc:sldMk cId="0" sldId="260"/>
            <ac:spMk id="2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40:05.860" v="144"/>
          <ac:spMkLst>
            <pc:docMk/>
            <pc:sldMk cId="0" sldId="260"/>
            <ac:spMk id="3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4:43.154" v="60"/>
          <ac:spMkLst>
            <pc:docMk/>
            <pc:sldMk cId="0" sldId="260"/>
            <ac:spMk id="4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4:45.419" v="61"/>
          <ac:spMkLst>
            <pc:docMk/>
            <pc:sldMk cId="0" sldId="260"/>
            <ac:spMk id="5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4:47.591" v="62"/>
          <ac:spMkLst>
            <pc:docMk/>
            <pc:sldMk cId="0" sldId="260"/>
            <ac:spMk id="6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5:14.967" v="65"/>
          <ac:spMkLst>
            <pc:docMk/>
            <pc:sldMk cId="0" sldId="260"/>
            <ac:spMk id="7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5:05.373" v="63"/>
          <ac:spMkLst>
            <pc:docMk/>
            <pc:sldMk cId="0" sldId="260"/>
            <ac:spMk id="8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5:08.248" v="64"/>
          <ac:spMkLst>
            <pc:docMk/>
            <pc:sldMk cId="0" sldId="260"/>
            <ac:spMk id="9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5:16.999" v="66"/>
          <ac:spMkLst>
            <pc:docMk/>
            <pc:sldMk cId="0" sldId="260"/>
            <ac:spMk id="15" creationId="{00000000-0000-0000-0000-000000000000}"/>
          </ac:spMkLst>
        </pc:spChg>
      </pc:sldChg>
      <pc:sldChg chg="modSp">
        <pc:chgData name="Andre G. Sy" userId="S::agsy@cpp.edu::39c01c50-c365-40d4-bf5f-9337267c5742" providerId="AD" clId="Web-{DA700928-31E4-3CF2-63DB-8507FE447ED1}" dt="2024-07-03T16:40:09.047" v="145"/>
        <pc:sldMkLst>
          <pc:docMk/>
          <pc:sldMk cId="0" sldId="261"/>
        </pc:sldMkLst>
        <pc:spChg chg="mod">
          <ac:chgData name="Andre G. Sy" userId="S::agsy@cpp.edu::39c01c50-c365-40d4-bf5f-9337267c5742" providerId="AD" clId="Web-{DA700928-31E4-3CF2-63DB-8507FE447ED1}" dt="2024-07-03T16:25:23.468" v="67"/>
          <ac:spMkLst>
            <pc:docMk/>
            <pc:sldMk cId="0" sldId="261"/>
            <ac:spMk id="2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5:42.234" v="68"/>
          <ac:spMkLst>
            <pc:docMk/>
            <pc:sldMk cId="0" sldId="261"/>
            <ac:spMk id="3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5:46.140" v="69"/>
          <ac:spMkLst>
            <pc:docMk/>
            <pc:sldMk cId="0" sldId="261"/>
            <ac:spMk id="4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5:48.828" v="70"/>
          <ac:spMkLst>
            <pc:docMk/>
            <pc:sldMk cId="0" sldId="261"/>
            <ac:spMk id="5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5:50.922" v="71"/>
          <ac:spMkLst>
            <pc:docMk/>
            <pc:sldMk cId="0" sldId="261"/>
            <ac:spMk id="6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5:53.672" v="72"/>
          <ac:spMkLst>
            <pc:docMk/>
            <pc:sldMk cId="0" sldId="261"/>
            <ac:spMk id="7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5:58.203" v="74"/>
          <ac:spMkLst>
            <pc:docMk/>
            <pc:sldMk cId="0" sldId="261"/>
            <ac:spMk id="14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6:04.094" v="76"/>
          <ac:spMkLst>
            <pc:docMk/>
            <pc:sldMk cId="0" sldId="261"/>
            <ac:spMk id="17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6:10.579" v="80"/>
          <ac:spMkLst>
            <pc:docMk/>
            <pc:sldMk cId="0" sldId="261"/>
            <ac:spMk id="20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6:12.813" v="81"/>
          <ac:spMkLst>
            <pc:docMk/>
            <pc:sldMk cId="0" sldId="261"/>
            <ac:spMk id="23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6:16.079" v="82"/>
          <ac:spMkLst>
            <pc:docMk/>
            <pc:sldMk cId="0" sldId="261"/>
            <ac:spMk id="24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40:09.047" v="145"/>
          <ac:spMkLst>
            <pc:docMk/>
            <pc:sldMk cId="0" sldId="261"/>
            <ac:spMk id="25" creationId="{00000000-0000-0000-0000-000000000000}"/>
          </ac:spMkLst>
        </pc:spChg>
        <pc:grpChg chg="mod">
          <ac:chgData name="Andre G. Sy" userId="S::agsy@cpp.edu::39c01c50-c365-40d4-bf5f-9337267c5742" providerId="AD" clId="Web-{DA700928-31E4-3CF2-63DB-8507FE447ED1}" dt="2024-07-03T16:25:56.297" v="73"/>
          <ac:grpSpMkLst>
            <pc:docMk/>
            <pc:sldMk cId="0" sldId="261"/>
            <ac:grpSpMk id="12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6:01.578" v="75"/>
          <ac:grpSpMkLst>
            <pc:docMk/>
            <pc:sldMk cId="0" sldId="261"/>
            <ac:grpSpMk id="15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6:08.125" v="79"/>
          <ac:grpSpMkLst>
            <pc:docMk/>
            <pc:sldMk cId="0" sldId="261"/>
            <ac:grpSpMk id="18" creationId="{00000000-0000-0000-0000-000000000000}"/>
          </ac:grpSpMkLst>
        </pc:grpChg>
      </pc:sldChg>
      <pc:sldChg chg="modSp">
        <pc:chgData name="Andre G. Sy" userId="S::agsy@cpp.edu::39c01c50-c365-40d4-bf5f-9337267c5742" providerId="AD" clId="Web-{DA700928-31E4-3CF2-63DB-8507FE447ED1}" dt="2024-07-03T16:40:12.563" v="146"/>
        <pc:sldMkLst>
          <pc:docMk/>
          <pc:sldMk cId="0" sldId="262"/>
        </pc:sldMkLst>
        <pc:spChg chg="mod">
          <ac:chgData name="Andre G. Sy" userId="S::agsy@cpp.edu::39c01c50-c365-40d4-bf5f-9337267c5742" providerId="AD" clId="Web-{DA700928-31E4-3CF2-63DB-8507FE447ED1}" dt="2024-07-03T16:27:20.144" v="97"/>
          <ac:spMkLst>
            <pc:docMk/>
            <pc:sldMk cId="0" sldId="262"/>
            <ac:spMk id="12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7:22.425" v="98"/>
          <ac:spMkLst>
            <pc:docMk/>
            <pc:sldMk cId="0" sldId="262"/>
            <ac:spMk id="13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40:12.563" v="146"/>
          <ac:spMkLst>
            <pc:docMk/>
            <pc:sldMk cId="0" sldId="262"/>
            <ac:spMk id="14" creationId="{00000000-0000-0000-0000-000000000000}"/>
          </ac:spMkLst>
        </pc:spChg>
        <pc:picChg chg="mod">
          <ac:chgData name="Andre G. Sy" userId="S::agsy@cpp.edu::39c01c50-c365-40d4-bf5f-9337267c5742" providerId="AD" clId="Web-{DA700928-31E4-3CF2-63DB-8507FE447ED1}" dt="2024-07-03T16:26:44.846" v="90"/>
          <ac:picMkLst>
            <pc:docMk/>
            <pc:sldMk cId="0" sldId="262"/>
            <ac:picMk id="2" creationId="{00000000-0000-0000-0000-000000000000}"/>
          </ac:picMkLst>
        </pc:picChg>
        <pc:picChg chg="mod">
          <ac:chgData name="Andre G. Sy" userId="S::agsy@cpp.edu::39c01c50-c365-40d4-bf5f-9337267c5742" providerId="AD" clId="Web-{DA700928-31E4-3CF2-63DB-8507FE447ED1}" dt="2024-07-03T16:27:12.815" v="96"/>
          <ac:picMkLst>
            <pc:docMk/>
            <pc:sldMk cId="0" sldId="262"/>
            <ac:picMk id="3" creationId="{00000000-0000-0000-0000-000000000000}"/>
          </ac:picMkLst>
        </pc:picChg>
      </pc:sldChg>
      <pc:sldChg chg="modSp">
        <pc:chgData name="Andre G. Sy" userId="S::agsy@cpp.edu::39c01c50-c365-40d4-bf5f-9337267c5742" providerId="AD" clId="Web-{DA700928-31E4-3CF2-63DB-8507FE447ED1}" dt="2024-07-03T16:40:15.282" v="147"/>
        <pc:sldMkLst>
          <pc:docMk/>
          <pc:sldMk cId="0" sldId="263"/>
        </pc:sldMkLst>
        <pc:spChg chg="mod">
          <ac:chgData name="Andre G. Sy" userId="S::agsy@cpp.edu::39c01c50-c365-40d4-bf5f-9337267c5742" providerId="AD" clId="Web-{DA700928-31E4-3CF2-63DB-8507FE447ED1}" dt="2024-07-03T16:27:46.145" v="106"/>
          <ac:spMkLst>
            <pc:docMk/>
            <pc:sldMk cId="0" sldId="263"/>
            <ac:spMk id="30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40:15.282" v="147"/>
          <ac:spMkLst>
            <pc:docMk/>
            <pc:sldMk cId="0" sldId="263"/>
            <ac:spMk id="32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7:48.160" v="107"/>
          <ac:spMkLst>
            <pc:docMk/>
            <pc:sldMk cId="0" sldId="263"/>
            <ac:spMk id="33" creationId="{00000000-0000-0000-0000-000000000000}"/>
          </ac:spMkLst>
        </pc:spChg>
        <pc:grpChg chg="mod">
          <ac:chgData name="Andre G. Sy" userId="S::agsy@cpp.edu::39c01c50-c365-40d4-bf5f-9337267c5742" providerId="AD" clId="Web-{DA700928-31E4-3CF2-63DB-8507FE447ED1}" dt="2024-07-03T16:27:24.206" v="99"/>
          <ac:grpSpMkLst>
            <pc:docMk/>
            <pc:sldMk cId="0" sldId="263"/>
            <ac:grpSpMk id="2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7:33.410" v="101"/>
          <ac:grpSpMkLst>
            <pc:docMk/>
            <pc:sldMk cId="0" sldId="263"/>
            <ac:grpSpMk id="6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7:29.566" v="100"/>
          <ac:grpSpMkLst>
            <pc:docMk/>
            <pc:sldMk cId="0" sldId="263"/>
            <ac:grpSpMk id="10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7:37.676" v="102"/>
          <ac:grpSpMkLst>
            <pc:docMk/>
            <pc:sldMk cId="0" sldId="263"/>
            <ac:grpSpMk id="14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7:39.613" v="103"/>
          <ac:grpSpMkLst>
            <pc:docMk/>
            <pc:sldMk cId="0" sldId="263"/>
            <ac:grpSpMk id="18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7:41.457" v="104"/>
          <ac:grpSpMkLst>
            <pc:docMk/>
            <pc:sldMk cId="0" sldId="263"/>
            <ac:grpSpMk id="22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7:44.238" v="105"/>
          <ac:grpSpMkLst>
            <pc:docMk/>
            <pc:sldMk cId="0" sldId="263"/>
            <ac:grpSpMk id="26" creationId="{00000000-0000-0000-0000-000000000000}"/>
          </ac:grpSpMkLst>
        </pc:grpChg>
      </pc:sldChg>
      <pc:sldChg chg="modSp">
        <pc:chgData name="Andre G. Sy" userId="S::agsy@cpp.edu::39c01c50-c365-40d4-bf5f-9337267c5742" providerId="AD" clId="Web-{DA700928-31E4-3CF2-63DB-8507FE447ED1}" dt="2024-07-03T16:40:18.891" v="148"/>
        <pc:sldMkLst>
          <pc:docMk/>
          <pc:sldMk cId="0" sldId="264"/>
        </pc:sldMkLst>
        <pc:spChg chg="mod">
          <ac:chgData name="Andre G. Sy" userId="S::agsy@cpp.edu::39c01c50-c365-40d4-bf5f-9337267c5742" providerId="AD" clId="Web-{DA700928-31E4-3CF2-63DB-8507FE447ED1}" dt="2024-07-03T16:27:56.301" v="110"/>
          <ac:spMkLst>
            <pc:docMk/>
            <pc:sldMk cId="0" sldId="264"/>
            <ac:spMk id="8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7:59.458" v="111"/>
          <ac:spMkLst>
            <pc:docMk/>
            <pc:sldMk cId="0" sldId="264"/>
            <ac:spMk id="9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40:18.891" v="148"/>
          <ac:spMkLst>
            <pc:docMk/>
            <pc:sldMk cId="0" sldId="264"/>
            <ac:spMk id="11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8:01.661" v="112"/>
          <ac:spMkLst>
            <pc:docMk/>
            <pc:sldMk cId="0" sldId="264"/>
            <ac:spMk id="13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8:03.958" v="113"/>
          <ac:spMkLst>
            <pc:docMk/>
            <pc:sldMk cId="0" sldId="264"/>
            <ac:spMk id="15" creationId="{3462B3CB-8635-9D4B-55CC-B3672ED16295}"/>
          </ac:spMkLst>
        </pc:spChg>
        <pc:spChg chg="mod">
          <ac:chgData name="Andre G. Sy" userId="S::agsy@cpp.edu::39c01c50-c365-40d4-bf5f-9337267c5742" providerId="AD" clId="Web-{DA700928-31E4-3CF2-63DB-8507FE447ED1}" dt="2024-07-03T16:28:06.317" v="114"/>
          <ac:spMkLst>
            <pc:docMk/>
            <pc:sldMk cId="0" sldId="264"/>
            <ac:spMk id="17" creationId="{F30AFFD4-50EA-C5CD-5556-22F0D9005031}"/>
          </ac:spMkLst>
        </pc:spChg>
        <pc:spChg chg="mod">
          <ac:chgData name="Andre G. Sy" userId="S::agsy@cpp.edu::39c01c50-c365-40d4-bf5f-9337267c5742" providerId="AD" clId="Web-{DA700928-31E4-3CF2-63DB-8507FE447ED1}" dt="2024-07-03T16:28:08.661" v="115"/>
          <ac:spMkLst>
            <pc:docMk/>
            <pc:sldMk cId="0" sldId="264"/>
            <ac:spMk id="19" creationId="{E05535E7-4C67-308B-48F8-7715C2D82B42}"/>
          </ac:spMkLst>
        </pc:spChg>
        <pc:spChg chg="mod">
          <ac:chgData name="Andre G. Sy" userId="S::agsy@cpp.edu::39c01c50-c365-40d4-bf5f-9337267c5742" providerId="AD" clId="Web-{DA700928-31E4-3CF2-63DB-8507FE447ED1}" dt="2024-07-03T16:28:11.177" v="116"/>
          <ac:spMkLst>
            <pc:docMk/>
            <pc:sldMk cId="0" sldId="264"/>
            <ac:spMk id="21" creationId="{5B5326BE-F1B9-E507-B541-D4A422B970DA}"/>
          </ac:spMkLst>
        </pc:spChg>
        <pc:grpChg chg="mod">
          <ac:chgData name="Andre G. Sy" userId="S::agsy@cpp.edu::39c01c50-c365-40d4-bf5f-9337267c5742" providerId="AD" clId="Web-{DA700928-31E4-3CF2-63DB-8507FE447ED1}" dt="2024-07-03T16:27:50.723" v="108"/>
          <ac:grpSpMkLst>
            <pc:docMk/>
            <pc:sldMk cId="0" sldId="264"/>
            <ac:grpSpMk id="2" creationId="{00000000-0000-0000-0000-000000000000}"/>
          </ac:grpSpMkLst>
        </pc:grpChg>
        <pc:grpChg chg="mod">
          <ac:chgData name="Andre G. Sy" userId="S::agsy@cpp.edu::39c01c50-c365-40d4-bf5f-9337267c5742" providerId="AD" clId="Web-{DA700928-31E4-3CF2-63DB-8507FE447ED1}" dt="2024-07-03T16:27:54.145" v="109"/>
          <ac:grpSpMkLst>
            <pc:docMk/>
            <pc:sldMk cId="0" sldId="264"/>
            <ac:grpSpMk id="5" creationId="{00000000-0000-0000-0000-000000000000}"/>
          </ac:grpSpMkLst>
        </pc:grpChg>
      </pc:sldChg>
      <pc:sldChg chg="modSp">
        <pc:chgData name="Andre G. Sy" userId="S::agsy@cpp.edu::39c01c50-c365-40d4-bf5f-9337267c5742" providerId="AD" clId="Web-{DA700928-31E4-3CF2-63DB-8507FE447ED1}" dt="2024-07-03T16:40:21.938" v="149"/>
        <pc:sldMkLst>
          <pc:docMk/>
          <pc:sldMk cId="0" sldId="265"/>
        </pc:sldMkLst>
        <pc:spChg chg="mod">
          <ac:chgData name="Andre G. Sy" userId="S::agsy@cpp.edu::39c01c50-c365-40d4-bf5f-9337267c5742" providerId="AD" clId="Web-{DA700928-31E4-3CF2-63DB-8507FE447ED1}" dt="2024-07-03T16:28:13.833" v="117"/>
          <ac:spMkLst>
            <pc:docMk/>
            <pc:sldMk cId="0" sldId="265"/>
            <ac:spMk id="2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8:17.865" v="118"/>
          <ac:spMkLst>
            <pc:docMk/>
            <pc:sldMk cId="0" sldId="265"/>
            <ac:spMk id="3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8:20.396" v="119"/>
          <ac:spMkLst>
            <pc:docMk/>
            <pc:sldMk cId="0" sldId="265"/>
            <ac:spMk id="4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40:21.938" v="149"/>
          <ac:spMkLst>
            <pc:docMk/>
            <pc:sldMk cId="0" sldId="265"/>
            <ac:spMk id="5" creationId="{00000000-0000-0000-0000-000000000000}"/>
          </ac:spMkLst>
        </pc:spChg>
        <pc:spChg chg="mod">
          <ac:chgData name="Andre G. Sy" userId="S::agsy@cpp.edu::39c01c50-c365-40d4-bf5f-9337267c5742" providerId="AD" clId="Web-{DA700928-31E4-3CF2-63DB-8507FE447ED1}" dt="2024-07-03T16:28:22.943" v="120"/>
          <ac:spMkLst>
            <pc:docMk/>
            <pc:sldMk cId="0" sldId="265"/>
            <ac:spMk id="8" creationId="{00000000-0000-0000-0000-000000000000}"/>
          </ac:spMkLst>
        </pc:spChg>
      </pc:sldChg>
    </pc:docChg>
  </pc:docChgLst>
  <pc:docChgLst>
    <pc:chgData name="Andre G. Sy" userId="S::agsy@cpp.edu::39c01c50-c365-40d4-bf5f-9337267c5742" providerId="AD" clId="Web-{74810333-386D-8191-524B-8E2AC80319F7}"/>
    <pc:docChg chg="modSld">
      <pc:chgData name="Andre G. Sy" userId="S::agsy@cpp.edu::39c01c50-c365-40d4-bf5f-9337267c5742" providerId="AD" clId="Web-{74810333-386D-8191-524B-8E2AC80319F7}" dt="2024-07-03T23:09:42.157" v="189"/>
      <pc:docMkLst>
        <pc:docMk/>
      </pc:docMkLst>
      <pc:sldChg chg="modSp">
        <pc:chgData name="Andre G. Sy" userId="S::agsy@cpp.edu::39c01c50-c365-40d4-bf5f-9337267c5742" providerId="AD" clId="Web-{74810333-386D-8191-524B-8E2AC80319F7}" dt="2024-07-03T23:03:14.016" v="33"/>
        <pc:sldMkLst>
          <pc:docMk/>
          <pc:sldMk cId="0" sldId="258"/>
        </pc:sldMkLst>
        <pc:spChg chg="ord">
          <ac:chgData name="Andre G. Sy" userId="S::agsy@cpp.edu::39c01c50-c365-40d4-bf5f-9337267c5742" providerId="AD" clId="Web-{74810333-386D-8191-524B-8E2AC80319F7}" dt="2024-07-03T23:02:39.671" v="13"/>
          <ac:spMkLst>
            <pc:docMk/>
            <pc:sldMk cId="0" sldId="258"/>
            <ac:spMk id="15" creationId="{00000000-0000-0000-0000-000000000000}"/>
          </ac:spMkLst>
        </pc:spChg>
        <pc:spChg chg="ord">
          <ac:chgData name="Andre G. Sy" userId="S::agsy@cpp.edu::39c01c50-c365-40d4-bf5f-9337267c5742" providerId="AD" clId="Web-{74810333-386D-8191-524B-8E2AC80319F7}" dt="2024-07-03T23:02:26.358" v="2"/>
          <ac:spMkLst>
            <pc:docMk/>
            <pc:sldMk cId="0" sldId="258"/>
            <ac:spMk id="60" creationId="{00000000-0000-0000-0000-000000000000}"/>
          </ac:spMkLst>
        </pc:spChg>
        <pc:grpChg chg="ord">
          <ac:chgData name="Andre G. Sy" userId="S::agsy@cpp.edu::39c01c50-c365-40d4-bf5f-9337267c5742" providerId="AD" clId="Web-{74810333-386D-8191-524B-8E2AC80319F7}" dt="2024-07-03T23:02:20.982" v="1"/>
          <ac:grpSpMkLst>
            <pc:docMk/>
            <pc:sldMk cId="0" sldId="258"/>
            <ac:grpSpMk id="16" creationId="{00000000-0000-0000-0000-000000000000}"/>
          </ac:grpSpMkLst>
        </pc:grpChg>
        <pc:grpChg chg="ord">
          <ac:chgData name="Andre G. Sy" userId="S::agsy@cpp.edu::39c01c50-c365-40d4-bf5f-9337267c5742" providerId="AD" clId="Web-{74810333-386D-8191-524B-8E2AC80319F7}" dt="2024-07-03T23:02:51.265" v="22"/>
          <ac:grpSpMkLst>
            <pc:docMk/>
            <pc:sldMk cId="0" sldId="258"/>
            <ac:grpSpMk id="24" creationId="{00000000-0000-0000-0000-000000000000}"/>
          </ac:grpSpMkLst>
        </pc:grpChg>
        <pc:grpChg chg="ord">
          <ac:chgData name="Andre G. Sy" userId="S::agsy@cpp.edu::39c01c50-c365-40d4-bf5f-9337267c5742" providerId="AD" clId="Web-{74810333-386D-8191-524B-8E2AC80319F7}" dt="2024-07-03T23:03:05.968" v="27"/>
          <ac:grpSpMkLst>
            <pc:docMk/>
            <pc:sldMk cId="0" sldId="258"/>
            <ac:grpSpMk id="31" creationId="{00000000-0000-0000-0000-000000000000}"/>
          </ac:grpSpMkLst>
        </pc:grpChg>
        <pc:grpChg chg="ord">
          <ac:chgData name="Andre G. Sy" userId="S::agsy@cpp.edu::39c01c50-c365-40d4-bf5f-9337267c5742" providerId="AD" clId="Web-{74810333-386D-8191-524B-8E2AC80319F7}" dt="2024-07-03T23:03:14.016" v="33"/>
          <ac:grpSpMkLst>
            <pc:docMk/>
            <pc:sldMk cId="0" sldId="258"/>
            <ac:grpSpMk id="42" creationId="{00000000-0000-0000-0000-000000000000}"/>
          </ac:grpSpMkLst>
        </pc:grpChg>
        <pc:grpChg chg="ord">
          <ac:chgData name="Andre G. Sy" userId="S::agsy@cpp.edu::39c01c50-c365-40d4-bf5f-9337267c5742" providerId="AD" clId="Web-{74810333-386D-8191-524B-8E2AC80319F7}" dt="2024-07-03T23:03:11.781" v="32"/>
          <ac:grpSpMkLst>
            <pc:docMk/>
            <pc:sldMk cId="0" sldId="258"/>
            <ac:grpSpMk id="47" creationId="{00000000-0000-0000-0000-000000000000}"/>
          </ac:grpSpMkLst>
        </pc:grpChg>
        <pc:grpChg chg="ord">
          <ac:chgData name="Andre G. Sy" userId="S::agsy@cpp.edu::39c01c50-c365-40d4-bf5f-9337267c5742" providerId="AD" clId="Web-{74810333-386D-8191-524B-8E2AC80319F7}" dt="2024-07-03T23:03:09.687" v="30"/>
          <ac:grpSpMkLst>
            <pc:docMk/>
            <pc:sldMk cId="0" sldId="258"/>
            <ac:grpSpMk id="52" creationId="{00000000-0000-0000-0000-000000000000}"/>
          </ac:grpSpMkLst>
        </pc:grpChg>
      </pc:sldChg>
      <pc:sldChg chg="modSp">
        <pc:chgData name="Andre G. Sy" userId="S::agsy@cpp.edu::39c01c50-c365-40d4-bf5f-9337267c5742" providerId="AD" clId="Web-{74810333-386D-8191-524B-8E2AC80319F7}" dt="2024-07-03T23:05:32.911" v="141"/>
        <pc:sldMkLst>
          <pc:docMk/>
          <pc:sldMk cId="0" sldId="259"/>
        </pc:sldMkLst>
        <pc:spChg chg="ord">
          <ac:chgData name="Andre G. Sy" userId="S::agsy@cpp.edu::39c01c50-c365-40d4-bf5f-9337267c5742" providerId="AD" clId="Web-{74810333-386D-8191-524B-8E2AC80319F7}" dt="2024-07-03T23:05:23.661" v="140"/>
          <ac:spMkLst>
            <pc:docMk/>
            <pc:sldMk cId="0" sldId="259"/>
            <ac:spMk id="12" creationId="{00000000-0000-0000-0000-000000000000}"/>
          </ac:spMkLst>
        </pc:spChg>
        <pc:spChg chg="ord">
          <ac:chgData name="Andre G. Sy" userId="S::agsy@cpp.edu::39c01c50-c365-40d4-bf5f-9337267c5742" providerId="AD" clId="Web-{74810333-386D-8191-524B-8E2AC80319F7}" dt="2024-07-03T23:05:09.098" v="88"/>
          <ac:spMkLst>
            <pc:docMk/>
            <pc:sldMk cId="0" sldId="259"/>
            <ac:spMk id="13" creationId="{00000000-0000-0000-0000-000000000000}"/>
          </ac:spMkLst>
        </pc:spChg>
        <pc:spChg chg="ord">
          <ac:chgData name="Andre G. Sy" userId="S::agsy@cpp.edu::39c01c50-c365-40d4-bf5f-9337267c5742" providerId="AD" clId="Web-{74810333-386D-8191-524B-8E2AC80319F7}" dt="2024-07-03T23:04:34.456" v="36"/>
          <ac:spMkLst>
            <pc:docMk/>
            <pc:sldMk cId="0" sldId="259"/>
            <ac:spMk id="54" creationId="{00000000-0000-0000-0000-000000000000}"/>
          </ac:spMkLst>
        </pc:spChg>
        <pc:spChg chg="ord">
          <ac:chgData name="Andre G. Sy" userId="S::agsy@cpp.edu::39c01c50-c365-40d4-bf5f-9337267c5742" providerId="AD" clId="Web-{74810333-386D-8191-524B-8E2AC80319F7}" dt="2024-07-03T23:04:36.128" v="37"/>
          <ac:spMkLst>
            <pc:docMk/>
            <pc:sldMk cId="0" sldId="259"/>
            <ac:spMk id="56" creationId="{00000000-0000-0000-0000-000000000000}"/>
          </ac:spMkLst>
        </pc:spChg>
        <pc:spChg chg="ord">
          <ac:chgData name="Andre G. Sy" userId="S::agsy@cpp.edu::39c01c50-c365-40d4-bf5f-9337267c5742" providerId="AD" clId="Web-{74810333-386D-8191-524B-8E2AC80319F7}" dt="2024-07-03T23:04:02.111" v="34"/>
          <ac:spMkLst>
            <pc:docMk/>
            <pc:sldMk cId="0" sldId="259"/>
            <ac:spMk id="93" creationId="{00000000-0000-0000-0000-000000000000}"/>
          </ac:spMkLst>
        </pc:spChg>
        <pc:spChg chg="ord">
          <ac:chgData name="Andre G. Sy" userId="S::agsy@cpp.edu::39c01c50-c365-40d4-bf5f-9337267c5742" providerId="AD" clId="Web-{74810333-386D-8191-524B-8E2AC80319F7}" dt="2024-07-03T23:05:32.911" v="141"/>
          <ac:spMkLst>
            <pc:docMk/>
            <pc:sldMk cId="0" sldId="259"/>
            <ac:spMk id="95" creationId="{00000000-0000-0000-0000-000000000000}"/>
          </ac:spMkLst>
        </pc:spChg>
      </pc:sldChg>
      <pc:sldChg chg="modSp">
        <pc:chgData name="Andre G. Sy" userId="S::agsy@cpp.edu::39c01c50-c365-40d4-bf5f-9337267c5742" providerId="AD" clId="Web-{74810333-386D-8191-524B-8E2AC80319F7}" dt="2024-07-03T23:06:43.493" v="144"/>
        <pc:sldMkLst>
          <pc:docMk/>
          <pc:sldMk cId="0" sldId="262"/>
        </pc:sldMkLst>
        <pc:spChg chg="ord">
          <ac:chgData name="Andre G. Sy" userId="S::agsy@cpp.edu::39c01c50-c365-40d4-bf5f-9337267c5742" providerId="AD" clId="Web-{74810333-386D-8191-524B-8E2AC80319F7}" dt="2024-07-03T23:06:43.493" v="144"/>
          <ac:spMkLst>
            <pc:docMk/>
            <pc:sldMk cId="0" sldId="262"/>
            <ac:spMk id="10" creationId="{00000000-0000-0000-0000-000000000000}"/>
          </ac:spMkLst>
        </pc:spChg>
      </pc:sldChg>
      <pc:sldChg chg="modSp">
        <pc:chgData name="Andre G. Sy" userId="S::agsy@cpp.edu::39c01c50-c365-40d4-bf5f-9337267c5742" providerId="AD" clId="Web-{74810333-386D-8191-524B-8E2AC80319F7}" dt="2024-07-03T23:08:50.669" v="172"/>
        <pc:sldMkLst>
          <pc:docMk/>
          <pc:sldMk cId="0" sldId="263"/>
        </pc:sldMkLst>
        <pc:spChg chg="ord">
          <ac:chgData name="Andre G. Sy" userId="S::agsy@cpp.edu::39c01c50-c365-40d4-bf5f-9337267c5742" providerId="AD" clId="Web-{74810333-386D-8191-524B-8E2AC80319F7}" dt="2024-07-03T23:08:23.731" v="156"/>
          <ac:spMkLst>
            <pc:docMk/>
            <pc:sldMk cId="0" sldId="263"/>
            <ac:spMk id="30" creationId="{00000000-0000-0000-0000-000000000000}"/>
          </ac:spMkLst>
        </pc:spChg>
        <pc:spChg chg="ord">
          <ac:chgData name="Andre G. Sy" userId="S::agsy@cpp.edu::39c01c50-c365-40d4-bf5f-9337267c5742" providerId="AD" clId="Web-{74810333-386D-8191-524B-8E2AC80319F7}" dt="2024-07-03T23:08:09.105" v="147"/>
          <ac:spMkLst>
            <pc:docMk/>
            <pc:sldMk cId="0" sldId="263"/>
            <ac:spMk id="31" creationId="{00000000-0000-0000-0000-000000000000}"/>
          </ac:spMkLst>
        </pc:spChg>
        <pc:spChg chg="ord">
          <ac:chgData name="Andre G. Sy" userId="S::agsy@cpp.edu::39c01c50-c365-40d4-bf5f-9337267c5742" providerId="AD" clId="Web-{74810333-386D-8191-524B-8E2AC80319F7}" dt="2024-07-03T23:08:05.012" v="146"/>
          <ac:spMkLst>
            <pc:docMk/>
            <pc:sldMk cId="0" sldId="263"/>
            <ac:spMk id="33" creationId="{00000000-0000-0000-0000-000000000000}"/>
          </ac:spMkLst>
        </pc:spChg>
        <pc:grpChg chg="ord">
          <ac:chgData name="Andre G. Sy" userId="S::agsy@cpp.edu::39c01c50-c365-40d4-bf5f-9337267c5742" providerId="AD" clId="Web-{74810333-386D-8191-524B-8E2AC80319F7}" dt="2024-07-03T23:08:33.513" v="164"/>
          <ac:grpSpMkLst>
            <pc:docMk/>
            <pc:sldMk cId="0" sldId="263"/>
            <ac:grpSpMk id="2" creationId="{00000000-0000-0000-0000-000000000000}"/>
          </ac:grpSpMkLst>
        </pc:grpChg>
        <pc:grpChg chg="ord">
          <ac:chgData name="Andre G. Sy" userId="S::agsy@cpp.edu::39c01c50-c365-40d4-bf5f-9337267c5742" providerId="AD" clId="Web-{74810333-386D-8191-524B-8E2AC80319F7}" dt="2024-07-03T23:08:50.669" v="172"/>
          <ac:grpSpMkLst>
            <pc:docMk/>
            <pc:sldMk cId="0" sldId="263"/>
            <ac:grpSpMk id="6" creationId="{00000000-0000-0000-0000-000000000000}"/>
          </ac:grpSpMkLst>
        </pc:grpChg>
        <pc:grpChg chg="ord">
          <ac:chgData name="Andre G. Sy" userId="S::agsy@cpp.edu::39c01c50-c365-40d4-bf5f-9337267c5742" providerId="AD" clId="Web-{74810333-386D-8191-524B-8E2AC80319F7}" dt="2024-07-03T23:08:43.169" v="167"/>
          <ac:grpSpMkLst>
            <pc:docMk/>
            <pc:sldMk cId="0" sldId="263"/>
            <ac:grpSpMk id="10" creationId="{00000000-0000-0000-0000-000000000000}"/>
          </ac:grpSpMkLst>
        </pc:grpChg>
        <pc:grpChg chg="ord">
          <ac:chgData name="Andre G. Sy" userId="S::agsy@cpp.edu::39c01c50-c365-40d4-bf5f-9337267c5742" providerId="AD" clId="Web-{74810333-386D-8191-524B-8E2AC80319F7}" dt="2024-07-03T23:08:30.247" v="163"/>
          <ac:grpSpMkLst>
            <pc:docMk/>
            <pc:sldMk cId="0" sldId="263"/>
            <ac:grpSpMk id="26" creationId="{00000000-0000-0000-0000-000000000000}"/>
          </ac:grpSpMkLst>
        </pc:grpChg>
      </pc:sldChg>
      <pc:sldChg chg="modSp">
        <pc:chgData name="Andre G. Sy" userId="S::agsy@cpp.edu::39c01c50-c365-40d4-bf5f-9337267c5742" providerId="AD" clId="Web-{74810333-386D-8191-524B-8E2AC80319F7}" dt="2024-07-03T23:09:42.157" v="189"/>
        <pc:sldMkLst>
          <pc:docMk/>
          <pc:sldMk cId="0" sldId="264"/>
        </pc:sldMkLst>
        <pc:spChg chg="ord">
          <ac:chgData name="Andre G. Sy" userId="S::agsy@cpp.edu::39c01c50-c365-40d4-bf5f-9337267c5742" providerId="AD" clId="Web-{74810333-386D-8191-524B-8E2AC80319F7}" dt="2024-07-03T23:09:17.046" v="178"/>
          <ac:spMkLst>
            <pc:docMk/>
            <pc:sldMk cId="0" sldId="264"/>
            <ac:spMk id="10" creationId="{00000000-0000-0000-0000-000000000000}"/>
          </ac:spMkLst>
        </pc:spChg>
        <pc:spChg chg="ord">
          <ac:chgData name="Andre G. Sy" userId="S::agsy@cpp.edu::39c01c50-c365-40d4-bf5f-9337267c5742" providerId="AD" clId="Web-{74810333-386D-8191-524B-8E2AC80319F7}" dt="2024-07-03T23:09:42.157" v="189"/>
          <ac:spMkLst>
            <pc:docMk/>
            <pc:sldMk cId="0" sldId="264"/>
            <ac:spMk id="11" creationId="{00000000-0000-0000-0000-000000000000}"/>
          </ac:spMkLst>
        </pc:spChg>
        <pc:spChg chg="ord">
          <ac:chgData name="Andre G. Sy" userId="S::agsy@cpp.edu::39c01c50-c365-40d4-bf5f-9337267c5742" providerId="AD" clId="Web-{74810333-386D-8191-524B-8E2AC80319F7}" dt="2024-07-03T23:09:34.625" v="183"/>
          <ac:spMkLst>
            <pc:docMk/>
            <pc:sldMk cId="0" sldId="264"/>
            <ac:spMk id="12" creationId="{00000000-0000-0000-0000-000000000000}"/>
          </ac:spMkLst>
        </pc:spChg>
      </pc:sldChg>
    </pc:docChg>
  </pc:docChgLst>
  <pc:docChgLst>
    <pc:chgData name="Richard A Feldman" userId="85d478ca-577e-4601-ade8-c47db8b9a3e2" providerId="ADAL" clId="{B92C48DB-B529-4FBB-8008-0D60634B1424}"/>
    <pc:docChg chg="undo custSel modSld">
      <pc:chgData name="Richard A Feldman" userId="85d478ca-577e-4601-ade8-c47db8b9a3e2" providerId="ADAL" clId="{B92C48DB-B529-4FBB-8008-0D60634B1424}" dt="2024-07-05T19:13:10.373" v="309" actId="962"/>
      <pc:docMkLst>
        <pc:docMk/>
      </pc:docMkLst>
      <pc:sldChg chg="delSp modSp mod">
        <pc:chgData name="Richard A Feldman" userId="85d478ca-577e-4601-ade8-c47db8b9a3e2" providerId="ADAL" clId="{B92C48DB-B529-4FBB-8008-0D60634B1424}" dt="2024-07-05T19:13:10.373" v="309" actId="962"/>
        <pc:sldMkLst>
          <pc:docMk/>
          <pc:sldMk cId="0" sldId="258"/>
        </pc:sldMkLst>
        <pc:spChg chg="ord">
          <ac:chgData name="Richard A Feldman" userId="85d478ca-577e-4601-ade8-c47db8b9a3e2" providerId="ADAL" clId="{B92C48DB-B529-4FBB-8008-0D60634B1424}" dt="2024-07-05T19:06:47.381" v="79" actId="13244"/>
          <ac:spMkLst>
            <pc:docMk/>
            <pc:sldMk cId="0" sldId="258"/>
            <ac:spMk id="15" creationId="{00000000-0000-0000-0000-000000000000}"/>
          </ac:spMkLst>
        </pc:spChg>
        <pc:spChg chg="mod">
          <ac:chgData name="Richard A Feldman" userId="85d478ca-577e-4601-ade8-c47db8b9a3e2" providerId="ADAL" clId="{B92C48DB-B529-4FBB-8008-0D60634B1424}" dt="2024-07-05T19:08:05.404" v="86" actId="165"/>
          <ac:spMkLst>
            <pc:docMk/>
            <pc:sldMk cId="0" sldId="258"/>
            <ac:spMk id="26" creationId="{00000000-0000-0000-0000-000000000000}"/>
          </ac:spMkLst>
        </pc:spChg>
        <pc:spChg chg="mod">
          <ac:chgData name="Richard A Feldman" userId="85d478ca-577e-4601-ade8-c47db8b9a3e2" providerId="ADAL" clId="{B92C48DB-B529-4FBB-8008-0D60634B1424}" dt="2024-07-05T19:08:05.404" v="86" actId="165"/>
          <ac:spMkLst>
            <pc:docMk/>
            <pc:sldMk cId="0" sldId="258"/>
            <ac:spMk id="28" creationId="{00000000-0000-0000-0000-000000000000}"/>
          </ac:spMkLst>
        </pc:spChg>
        <pc:spChg chg="mod topLvl">
          <ac:chgData name="Richard A Feldman" userId="85d478ca-577e-4601-ade8-c47db8b9a3e2" providerId="ADAL" clId="{B92C48DB-B529-4FBB-8008-0D60634B1424}" dt="2024-07-05T19:08:23.026" v="90" actId="962"/>
          <ac:spMkLst>
            <pc:docMk/>
            <pc:sldMk cId="0" sldId="258"/>
            <ac:spMk id="29" creationId="{00000000-0000-0000-0000-000000000000}"/>
          </ac:spMkLst>
        </pc:spChg>
        <pc:spChg chg="mod topLvl">
          <ac:chgData name="Richard A Feldman" userId="85d478ca-577e-4601-ade8-c47db8b9a3e2" providerId="ADAL" clId="{B92C48DB-B529-4FBB-8008-0D60634B1424}" dt="2024-07-05T19:08:12.306" v="89" actId="962"/>
          <ac:spMkLst>
            <pc:docMk/>
            <pc:sldMk cId="0" sldId="258"/>
            <ac:spMk id="30" creationId="{00000000-0000-0000-0000-000000000000}"/>
          </ac:spMkLst>
        </pc:spChg>
        <pc:spChg chg="mod">
          <ac:chgData name="Richard A Feldman" userId="85d478ca-577e-4601-ade8-c47db8b9a3e2" providerId="ADAL" clId="{B92C48DB-B529-4FBB-8008-0D60634B1424}" dt="2024-07-05T19:09:05.177" v="96" actId="165"/>
          <ac:spMkLst>
            <pc:docMk/>
            <pc:sldMk cId="0" sldId="258"/>
            <ac:spMk id="33" creationId="{00000000-0000-0000-0000-000000000000}"/>
          </ac:spMkLst>
        </pc:spChg>
        <pc:spChg chg="mod">
          <ac:chgData name="Richard A Feldman" userId="85d478ca-577e-4601-ade8-c47db8b9a3e2" providerId="ADAL" clId="{B92C48DB-B529-4FBB-8008-0D60634B1424}" dt="2024-07-05T19:09:05.177" v="96" actId="165"/>
          <ac:spMkLst>
            <pc:docMk/>
            <pc:sldMk cId="0" sldId="258"/>
            <ac:spMk id="35" creationId="{00000000-0000-0000-0000-000000000000}"/>
          </ac:spMkLst>
        </pc:spChg>
        <pc:spChg chg="mod ord topLvl">
          <ac:chgData name="Richard A Feldman" userId="85d478ca-577e-4601-ade8-c47db8b9a3e2" providerId="ADAL" clId="{B92C48DB-B529-4FBB-8008-0D60634B1424}" dt="2024-07-05T19:09:55.311" v="102" actId="13244"/>
          <ac:spMkLst>
            <pc:docMk/>
            <pc:sldMk cId="0" sldId="258"/>
            <ac:spMk id="36" creationId="{00000000-0000-0000-0000-000000000000}"/>
          </ac:spMkLst>
        </pc:spChg>
        <pc:spChg chg="mod">
          <ac:chgData name="Richard A Feldman" userId="85d478ca-577e-4601-ade8-c47db8b9a3e2" providerId="ADAL" clId="{B92C48DB-B529-4FBB-8008-0D60634B1424}" dt="2024-07-05T19:10:13.146" v="104" actId="165"/>
          <ac:spMkLst>
            <pc:docMk/>
            <pc:sldMk cId="0" sldId="258"/>
            <ac:spMk id="39" creationId="{00000000-0000-0000-0000-000000000000}"/>
          </ac:spMkLst>
        </pc:spChg>
        <pc:spChg chg="mod topLvl">
          <ac:chgData name="Richard A Feldman" userId="85d478ca-577e-4601-ade8-c47db8b9a3e2" providerId="ADAL" clId="{B92C48DB-B529-4FBB-8008-0D60634B1424}" dt="2024-07-05T19:10:55.524" v="138" actId="962"/>
          <ac:spMkLst>
            <pc:docMk/>
            <pc:sldMk cId="0" sldId="258"/>
            <ac:spMk id="40" creationId="{00000000-0000-0000-0000-000000000000}"/>
          </ac:spMkLst>
        </pc:spChg>
        <pc:spChg chg="mod topLvl">
          <ac:chgData name="Richard A Feldman" userId="85d478ca-577e-4601-ade8-c47db8b9a3e2" providerId="ADAL" clId="{B92C48DB-B529-4FBB-8008-0D60634B1424}" dt="2024-07-05T19:10:17.421" v="105" actId="962"/>
          <ac:spMkLst>
            <pc:docMk/>
            <pc:sldMk cId="0" sldId="258"/>
            <ac:spMk id="41" creationId="{00000000-0000-0000-0000-000000000000}"/>
          </ac:spMkLst>
        </pc:spChg>
        <pc:spChg chg="mod">
          <ac:chgData name="Richard A Feldman" userId="85d478ca-577e-4601-ade8-c47db8b9a3e2" providerId="ADAL" clId="{B92C48DB-B529-4FBB-8008-0D60634B1424}" dt="2024-07-05T19:11:38.171" v="143" actId="165"/>
          <ac:spMkLst>
            <pc:docMk/>
            <pc:sldMk cId="0" sldId="258"/>
            <ac:spMk id="44" creationId="{00000000-0000-0000-0000-000000000000}"/>
          </ac:spMkLst>
        </pc:spChg>
        <pc:spChg chg="mod topLvl">
          <ac:chgData name="Richard A Feldman" userId="85d478ca-577e-4601-ade8-c47db8b9a3e2" providerId="ADAL" clId="{B92C48DB-B529-4FBB-8008-0D60634B1424}" dt="2024-07-05T19:12:01.142" v="198" actId="962"/>
          <ac:spMkLst>
            <pc:docMk/>
            <pc:sldMk cId="0" sldId="258"/>
            <ac:spMk id="45" creationId="{00000000-0000-0000-0000-000000000000}"/>
          </ac:spMkLst>
        </pc:spChg>
        <pc:spChg chg="mod topLvl">
          <ac:chgData name="Richard A Feldman" userId="85d478ca-577e-4601-ade8-c47db8b9a3e2" providerId="ADAL" clId="{B92C48DB-B529-4FBB-8008-0D60634B1424}" dt="2024-07-05T19:11:38.171" v="143" actId="165"/>
          <ac:spMkLst>
            <pc:docMk/>
            <pc:sldMk cId="0" sldId="258"/>
            <ac:spMk id="46" creationId="{00000000-0000-0000-0000-000000000000}"/>
          </ac:spMkLst>
        </pc:spChg>
        <pc:spChg chg="mod">
          <ac:chgData name="Richard A Feldman" userId="85d478ca-577e-4601-ade8-c47db8b9a3e2" providerId="ADAL" clId="{B92C48DB-B529-4FBB-8008-0D60634B1424}" dt="2024-07-05T19:12:16.461" v="201" actId="165"/>
          <ac:spMkLst>
            <pc:docMk/>
            <pc:sldMk cId="0" sldId="258"/>
            <ac:spMk id="49" creationId="{00000000-0000-0000-0000-000000000000}"/>
          </ac:spMkLst>
        </pc:spChg>
        <pc:spChg chg="mod topLvl">
          <ac:chgData name="Richard A Feldman" userId="85d478ca-577e-4601-ade8-c47db8b9a3e2" providerId="ADAL" clId="{B92C48DB-B529-4FBB-8008-0D60634B1424}" dt="2024-07-05T19:12:42.240" v="259" actId="962"/>
          <ac:spMkLst>
            <pc:docMk/>
            <pc:sldMk cId="0" sldId="258"/>
            <ac:spMk id="50" creationId="{00000000-0000-0000-0000-000000000000}"/>
          </ac:spMkLst>
        </pc:spChg>
        <pc:spChg chg="mod topLvl">
          <ac:chgData name="Richard A Feldman" userId="85d478ca-577e-4601-ade8-c47db8b9a3e2" providerId="ADAL" clId="{B92C48DB-B529-4FBB-8008-0D60634B1424}" dt="2024-07-05T19:12:19.141" v="202" actId="962"/>
          <ac:spMkLst>
            <pc:docMk/>
            <pc:sldMk cId="0" sldId="258"/>
            <ac:spMk id="51" creationId="{00000000-0000-0000-0000-000000000000}"/>
          </ac:spMkLst>
        </pc:spChg>
        <pc:spChg chg="mod">
          <ac:chgData name="Richard A Feldman" userId="85d478ca-577e-4601-ade8-c47db8b9a3e2" providerId="ADAL" clId="{B92C48DB-B529-4FBB-8008-0D60634B1424}" dt="2024-07-05T19:12:54.898" v="262" actId="165"/>
          <ac:spMkLst>
            <pc:docMk/>
            <pc:sldMk cId="0" sldId="258"/>
            <ac:spMk id="54" creationId="{00000000-0000-0000-0000-000000000000}"/>
          </ac:spMkLst>
        </pc:spChg>
        <pc:spChg chg="mod topLvl">
          <ac:chgData name="Richard A Feldman" userId="85d478ca-577e-4601-ade8-c47db8b9a3e2" providerId="ADAL" clId="{B92C48DB-B529-4FBB-8008-0D60634B1424}" dt="2024-07-05T19:13:10.373" v="309" actId="962"/>
          <ac:spMkLst>
            <pc:docMk/>
            <pc:sldMk cId="0" sldId="258"/>
            <ac:spMk id="55" creationId="{00000000-0000-0000-0000-000000000000}"/>
          </ac:spMkLst>
        </pc:spChg>
        <pc:spChg chg="mod topLvl">
          <ac:chgData name="Richard A Feldman" userId="85d478ca-577e-4601-ade8-c47db8b9a3e2" providerId="ADAL" clId="{B92C48DB-B529-4FBB-8008-0D60634B1424}" dt="2024-07-05T19:12:54.898" v="262" actId="165"/>
          <ac:spMkLst>
            <pc:docMk/>
            <pc:sldMk cId="0" sldId="258"/>
            <ac:spMk id="56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7:16.711" v="81" actId="13244"/>
          <ac:spMkLst>
            <pc:docMk/>
            <pc:sldMk cId="0" sldId="258"/>
            <ac:spMk id="59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8:38.570" v="93" actId="13244"/>
          <ac:spMkLst>
            <pc:docMk/>
            <pc:sldMk cId="0" sldId="258"/>
            <ac:spMk id="60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5:33.235" v="68" actId="13244"/>
          <ac:spMkLst>
            <pc:docMk/>
            <pc:sldMk cId="0" sldId="258"/>
            <ac:spMk id="61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9:46.566" v="101" actId="13244"/>
          <ac:spMkLst>
            <pc:docMk/>
            <pc:sldMk cId="0" sldId="258"/>
            <ac:spMk id="62" creationId="{00000000-0000-0000-0000-000000000000}"/>
          </ac:spMkLst>
        </pc:spChg>
        <pc:grpChg chg="ord">
          <ac:chgData name="Richard A Feldman" userId="85d478ca-577e-4601-ade8-c47db8b9a3e2" providerId="ADAL" clId="{B92C48DB-B529-4FBB-8008-0D60634B1424}" dt="2024-07-05T19:06:40.132" v="76" actId="13244"/>
          <ac:grpSpMkLst>
            <pc:docMk/>
            <pc:sldMk cId="0" sldId="258"/>
            <ac:grpSpMk id="11" creationId="{00000000-0000-0000-0000-000000000000}"/>
          </ac:grpSpMkLst>
        </pc:grpChg>
        <pc:grpChg chg="mod ord">
          <ac:chgData name="Richard A Feldman" userId="85d478ca-577e-4601-ade8-c47db8b9a3e2" providerId="ADAL" clId="{B92C48DB-B529-4FBB-8008-0D60634B1424}" dt="2024-07-05T19:06:58.047" v="80" actId="13244"/>
          <ac:grpSpMkLst>
            <pc:docMk/>
            <pc:sldMk cId="0" sldId="258"/>
            <ac:grpSpMk id="16" creationId="{00000000-0000-0000-0000-000000000000}"/>
          </ac:grpSpMkLst>
        </pc:grpChg>
        <pc:grpChg chg="del mod ord">
          <ac:chgData name="Richard A Feldman" userId="85d478ca-577e-4601-ade8-c47db8b9a3e2" providerId="ADAL" clId="{B92C48DB-B529-4FBB-8008-0D60634B1424}" dt="2024-07-05T19:08:05.404" v="86" actId="165"/>
          <ac:grpSpMkLst>
            <pc:docMk/>
            <pc:sldMk cId="0" sldId="258"/>
            <ac:grpSpMk id="24" creationId="{00000000-0000-0000-0000-000000000000}"/>
          </ac:grpSpMkLst>
        </pc:grpChg>
        <pc:grpChg chg="mod topLvl">
          <ac:chgData name="Richard A Feldman" userId="85d478ca-577e-4601-ade8-c47db8b9a3e2" providerId="ADAL" clId="{B92C48DB-B529-4FBB-8008-0D60634B1424}" dt="2024-07-05T19:08:27.795" v="92" actId="962"/>
          <ac:grpSpMkLst>
            <pc:docMk/>
            <pc:sldMk cId="0" sldId="258"/>
            <ac:grpSpMk id="25" creationId="{00000000-0000-0000-0000-000000000000}"/>
          </ac:grpSpMkLst>
        </pc:grpChg>
        <pc:grpChg chg="mod topLvl">
          <ac:chgData name="Richard A Feldman" userId="85d478ca-577e-4601-ade8-c47db8b9a3e2" providerId="ADAL" clId="{B92C48DB-B529-4FBB-8008-0D60634B1424}" dt="2024-07-05T19:08:26.700" v="91" actId="962"/>
          <ac:grpSpMkLst>
            <pc:docMk/>
            <pc:sldMk cId="0" sldId="258"/>
            <ac:grpSpMk id="27" creationId="{00000000-0000-0000-0000-000000000000}"/>
          </ac:grpSpMkLst>
        </pc:grpChg>
        <pc:grpChg chg="del mod">
          <ac:chgData name="Richard A Feldman" userId="85d478ca-577e-4601-ade8-c47db8b9a3e2" providerId="ADAL" clId="{B92C48DB-B529-4FBB-8008-0D60634B1424}" dt="2024-07-05T19:09:05.177" v="96" actId="165"/>
          <ac:grpSpMkLst>
            <pc:docMk/>
            <pc:sldMk cId="0" sldId="258"/>
            <ac:grpSpMk id="31" creationId="{00000000-0000-0000-0000-000000000000}"/>
          </ac:grpSpMkLst>
        </pc:grpChg>
        <pc:grpChg chg="mod ord topLvl">
          <ac:chgData name="Richard A Feldman" userId="85d478ca-577e-4601-ade8-c47db8b9a3e2" providerId="ADAL" clId="{B92C48DB-B529-4FBB-8008-0D60634B1424}" dt="2024-07-05T19:09:46.566" v="101" actId="13244"/>
          <ac:grpSpMkLst>
            <pc:docMk/>
            <pc:sldMk cId="0" sldId="258"/>
            <ac:grpSpMk id="32" creationId="{00000000-0000-0000-0000-000000000000}"/>
          </ac:grpSpMkLst>
        </pc:grpChg>
        <pc:grpChg chg="mod ord topLvl">
          <ac:chgData name="Richard A Feldman" userId="85d478ca-577e-4601-ade8-c47db8b9a3e2" providerId="ADAL" clId="{B92C48DB-B529-4FBB-8008-0D60634B1424}" dt="2024-07-05T19:09:46.566" v="101" actId="13244"/>
          <ac:grpSpMkLst>
            <pc:docMk/>
            <pc:sldMk cId="0" sldId="258"/>
            <ac:grpSpMk id="34" creationId="{00000000-0000-0000-0000-000000000000}"/>
          </ac:grpSpMkLst>
        </pc:grpChg>
        <pc:grpChg chg="del ord">
          <ac:chgData name="Richard A Feldman" userId="85d478ca-577e-4601-ade8-c47db8b9a3e2" providerId="ADAL" clId="{B92C48DB-B529-4FBB-8008-0D60634B1424}" dt="2024-07-05T19:10:13.146" v="104" actId="165"/>
          <ac:grpSpMkLst>
            <pc:docMk/>
            <pc:sldMk cId="0" sldId="258"/>
            <ac:grpSpMk id="37" creationId="{00000000-0000-0000-0000-000000000000}"/>
          </ac:grpSpMkLst>
        </pc:grpChg>
        <pc:grpChg chg="mod topLvl">
          <ac:chgData name="Richard A Feldman" userId="85d478ca-577e-4601-ade8-c47db8b9a3e2" providerId="ADAL" clId="{B92C48DB-B529-4FBB-8008-0D60634B1424}" dt="2024-07-05T19:10:25.027" v="106" actId="962"/>
          <ac:grpSpMkLst>
            <pc:docMk/>
            <pc:sldMk cId="0" sldId="258"/>
            <ac:grpSpMk id="38" creationId="{00000000-0000-0000-0000-000000000000}"/>
          </ac:grpSpMkLst>
        </pc:grpChg>
        <pc:grpChg chg="del ord">
          <ac:chgData name="Richard A Feldman" userId="85d478ca-577e-4601-ade8-c47db8b9a3e2" providerId="ADAL" clId="{B92C48DB-B529-4FBB-8008-0D60634B1424}" dt="2024-07-05T19:11:38.171" v="143" actId="165"/>
          <ac:grpSpMkLst>
            <pc:docMk/>
            <pc:sldMk cId="0" sldId="258"/>
            <ac:grpSpMk id="42" creationId="{00000000-0000-0000-0000-000000000000}"/>
          </ac:grpSpMkLst>
        </pc:grpChg>
        <pc:grpChg chg="mod topLvl">
          <ac:chgData name="Richard A Feldman" userId="85d478ca-577e-4601-ade8-c47db8b9a3e2" providerId="ADAL" clId="{B92C48DB-B529-4FBB-8008-0D60634B1424}" dt="2024-07-05T19:11:45.546" v="144" actId="962"/>
          <ac:grpSpMkLst>
            <pc:docMk/>
            <pc:sldMk cId="0" sldId="258"/>
            <ac:grpSpMk id="43" creationId="{00000000-0000-0000-0000-000000000000}"/>
          </ac:grpSpMkLst>
        </pc:grpChg>
        <pc:grpChg chg="del mod ord">
          <ac:chgData name="Richard A Feldman" userId="85d478ca-577e-4601-ade8-c47db8b9a3e2" providerId="ADAL" clId="{B92C48DB-B529-4FBB-8008-0D60634B1424}" dt="2024-07-05T19:12:16.461" v="201" actId="165"/>
          <ac:grpSpMkLst>
            <pc:docMk/>
            <pc:sldMk cId="0" sldId="258"/>
            <ac:grpSpMk id="47" creationId="{00000000-0000-0000-0000-000000000000}"/>
          </ac:grpSpMkLst>
        </pc:grpChg>
        <pc:grpChg chg="mod topLvl">
          <ac:chgData name="Richard A Feldman" userId="85d478ca-577e-4601-ade8-c47db8b9a3e2" providerId="ADAL" clId="{B92C48DB-B529-4FBB-8008-0D60634B1424}" dt="2024-07-05T19:12:25.198" v="203" actId="962"/>
          <ac:grpSpMkLst>
            <pc:docMk/>
            <pc:sldMk cId="0" sldId="258"/>
            <ac:grpSpMk id="48" creationId="{00000000-0000-0000-0000-000000000000}"/>
          </ac:grpSpMkLst>
        </pc:grpChg>
        <pc:grpChg chg="del mod ord">
          <ac:chgData name="Richard A Feldman" userId="85d478ca-577e-4601-ade8-c47db8b9a3e2" providerId="ADAL" clId="{B92C48DB-B529-4FBB-8008-0D60634B1424}" dt="2024-07-05T19:12:54.898" v="262" actId="165"/>
          <ac:grpSpMkLst>
            <pc:docMk/>
            <pc:sldMk cId="0" sldId="258"/>
            <ac:grpSpMk id="52" creationId="{00000000-0000-0000-0000-000000000000}"/>
          </ac:grpSpMkLst>
        </pc:grpChg>
        <pc:grpChg chg="mod topLvl">
          <ac:chgData name="Richard A Feldman" userId="85d478ca-577e-4601-ade8-c47db8b9a3e2" providerId="ADAL" clId="{B92C48DB-B529-4FBB-8008-0D60634B1424}" dt="2024-07-05T19:12:57.424" v="263" actId="962"/>
          <ac:grpSpMkLst>
            <pc:docMk/>
            <pc:sldMk cId="0" sldId="258"/>
            <ac:grpSpMk id="53" creationId="{00000000-0000-0000-0000-000000000000}"/>
          </ac:grpSpMkLst>
        </pc:grpChg>
      </pc:sldChg>
      <pc:sldChg chg="modSp mod">
        <pc:chgData name="Richard A Feldman" userId="85d478ca-577e-4601-ade8-c47db8b9a3e2" providerId="ADAL" clId="{B92C48DB-B529-4FBB-8008-0D60634B1424}" dt="2024-07-05T19:05:09.482" v="67" actId="13244"/>
        <pc:sldMkLst>
          <pc:docMk/>
          <pc:sldMk cId="0" sldId="259"/>
        </pc:sldMkLst>
        <pc:spChg chg="ord">
          <ac:chgData name="Richard A Feldman" userId="85d478ca-577e-4601-ade8-c47db8b9a3e2" providerId="ADAL" clId="{B92C48DB-B529-4FBB-8008-0D60634B1424}" dt="2024-07-05T19:02:34.212" v="50" actId="13244"/>
          <ac:spMkLst>
            <pc:docMk/>
            <pc:sldMk cId="0" sldId="259"/>
            <ac:spMk id="12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2:34.212" v="50" actId="13244"/>
          <ac:spMkLst>
            <pc:docMk/>
            <pc:sldMk cId="0" sldId="259"/>
            <ac:spMk id="13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3:15.179" v="53" actId="13244"/>
          <ac:spMkLst>
            <pc:docMk/>
            <pc:sldMk cId="0" sldId="259"/>
            <ac:spMk id="54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3:15.179" v="53" actId="13244"/>
          <ac:spMkLst>
            <pc:docMk/>
            <pc:sldMk cId="0" sldId="259"/>
            <ac:spMk id="55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3:15.179" v="53" actId="13244"/>
          <ac:spMkLst>
            <pc:docMk/>
            <pc:sldMk cId="0" sldId="259"/>
            <ac:spMk id="56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4:46.789" v="65" actId="13244"/>
          <ac:spMkLst>
            <pc:docMk/>
            <pc:sldMk cId="0" sldId="259"/>
            <ac:spMk id="57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4:46.789" v="65" actId="13244"/>
          <ac:spMkLst>
            <pc:docMk/>
            <pc:sldMk cId="0" sldId="259"/>
            <ac:spMk id="58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5:09.482" v="67" actId="13244"/>
          <ac:spMkLst>
            <pc:docMk/>
            <pc:sldMk cId="0" sldId="259"/>
            <ac:spMk id="63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3:47.240" v="55" actId="13244"/>
          <ac:spMkLst>
            <pc:docMk/>
            <pc:sldMk cId="0" sldId="259"/>
            <ac:spMk id="72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3:47.240" v="55" actId="13244"/>
          <ac:spMkLst>
            <pc:docMk/>
            <pc:sldMk cId="0" sldId="259"/>
            <ac:spMk id="73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4:46.789" v="65" actId="13244"/>
          <ac:spMkLst>
            <pc:docMk/>
            <pc:sldMk cId="0" sldId="259"/>
            <ac:spMk id="74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4:46.789" v="65" actId="13244"/>
          <ac:spMkLst>
            <pc:docMk/>
            <pc:sldMk cId="0" sldId="259"/>
            <ac:spMk id="75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4:46.789" v="65" actId="13244"/>
          <ac:spMkLst>
            <pc:docMk/>
            <pc:sldMk cId="0" sldId="259"/>
            <ac:spMk id="76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4:46.789" v="65" actId="13244"/>
          <ac:spMkLst>
            <pc:docMk/>
            <pc:sldMk cId="0" sldId="259"/>
            <ac:spMk id="77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4:46.789" v="65" actId="13244"/>
          <ac:spMkLst>
            <pc:docMk/>
            <pc:sldMk cId="0" sldId="259"/>
            <ac:spMk id="78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4:46.789" v="65" actId="13244"/>
          <ac:spMkLst>
            <pc:docMk/>
            <pc:sldMk cId="0" sldId="259"/>
            <ac:spMk id="79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4:46.789" v="65" actId="13244"/>
          <ac:spMkLst>
            <pc:docMk/>
            <pc:sldMk cId="0" sldId="259"/>
            <ac:spMk id="80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4:46.789" v="65" actId="13244"/>
          <ac:spMkLst>
            <pc:docMk/>
            <pc:sldMk cId="0" sldId="259"/>
            <ac:spMk id="81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5:09.482" v="67" actId="13244"/>
          <ac:spMkLst>
            <pc:docMk/>
            <pc:sldMk cId="0" sldId="259"/>
            <ac:spMk id="86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5:09.482" v="67" actId="13244"/>
          <ac:spMkLst>
            <pc:docMk/>
            <pc:sldMk cId="0" sldId="259"/>
            <ac:spMk id="91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2:07.019" v="48" actId="13244"/>
          <ac:spMkLst>
            <pc:docMk/>
            <pc:sldMk cId="0" sldId="259"/>
            <ac:spMk id="93" creationId="{00000000-0000-0000-0000-000000000000}"/>
          </ac:spMkLst>
        </pc:spChg>
        <pc:spChg chg="mod">
          <ac:chgData name="Richard A Feldman" userId="85d478ca-577e-4601-ade8-c47db8b9a3e2" providerId="ADAL" clId="{B92C48DB-B529-4FBB-8008-0D60634B1424}" dt="2024-07-05T19:01:48.954" v="47" actId="962"/>
          <ac:spMkLst>
            <pc:docMk/>
            <pc:sldMk cId="0" sldId="259"/>
            <ac:spMk id="95" creationId="{00000000-0000-0000-0000-000000000000}"/>
          </ac:spMkLst>
        </pc:spChg>
      </pc:sldChg>
      <pc:sldChg chg="modSp mod">
        <pc:chgData name="Richard A Feldman" userId="85d478ca-577e-4601-ade8-c47db8b9a3e2" providerId="ADAL" clId="{B92C48DB-B529-4FBB-8008-0D60634B1424}" dt="2024-07-05T19:01:11.196" v="44" actId="13244"/>
        <pc:sldMkLst>
          <pc:docMk/>
          <pc:sldMk cId="0" sldId="261"/>
        </pc:sldMkLst>
        <pc:spChg chg="ord">
          <ac:chgData name="Richard A Feldman" userId="85d478ca-577e-4601-ade8-c47db8b9a3e2" providerId="ADAL" clId="{B92C48DB-B529-4FBB-8008-0D60634B1424}" dt="2024-07-05T19:01:08.428" v="43" actId="13244"/>
          <ac:spMkLst>
            <pc:docMk/>
            <pc:sldMk cId="0" sldId="261"/>
            <ac:spMk id="9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0:49.423" v="41" actId="13244"/>
          <ac:spMkLst>
            <pc:docMk/>
            <pc:sldMk cId="0" sldId="261"/>
            <ac:spMk id="11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0:56.621" v="42" actId="13244"/>
          <ac:spMkLst>
            <pc:docMk/>
            <pc:sldMk cId="0" sldId="261"/>
            <ac:spMk id="21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1:11.196" v="44" actId="13244"/>
          <ac:spMkLst>
            <pc:docMk/>
            <pc:sldMk cId="0" sldId="261"/>
            <ac:spMk id="22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9:00:24.955" v="40" actId="13244"/>
          <ac:spMkLst>
            <pc:docMk/>
            <pc:sldMk cId="0" sldId="261"/>
            <ac:spMk id="25" creationId="{00000000-0000-0000-0000-000000000000}"/>
          </ac:spMkLst>
        </pc:spChg>
      </pc:sldChg>
      <pc:sldChg chg="modSp mod">
        <pc:chgData name="Richard A Feldman" userId="85d478ca-577e-4601-ade8-c47db8b9a3e2" providerId="ADAL" clId="{B92C48DB-B529-4FBB-8008-0D60634B1424}" dt="2024-07-05T18:59:56.217" v="39" actId="13244"/>
        <pc:sldMkLst>
          <pc:docMk/>
          <pc:sldMk cId="0" sldId="262"/>
        </pc:sldMkLst>
        <pc:spChg chg="mod">
          <ac:chgData name="Richard A Feldman" userId="85d478ca-577e-4601-ade8-c47db8b9a3e2" providerId="ADAL" clId="{B92C48DB-B529-4FBB-8008-0D60634B1424}" dt="2024-07-05T18:59:22.206" v="35" actId="962"/>
          <ac:spMkLst>
            <pc:docMk/>
            <pc:sldMk cId="0" sldId="262"/>
            <ac:spMk id="4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8:59:44.411" v="37" actId="13244"/>
          <ac:spMkLst>
            <pc:docMk/>
            <pc:sldMk cId="0" sldId="262"/>
            <ac:spMk id="7" creationId="{00000000-0000-0000-0000-000000000000}"/>
          </ac:spMkLst>
        </pc:spChg>
        <pc:spChg chg="mod">
          <ac:chgData name="Richard A Feldman" userId="85d478ca-577e-4601-ade8-c47db8b9a3e2" providerId="ADAL" clId="{B92C48DB-B529-4FBB-8008-0D60634B1424}" dt="2024-07-05T18:59:41.110" v="36" actId="962"/>
          <ac:spMkLst>
            <pc:docMk/>
            <pc:sldMk cId="0" sldId="262"/>
            <ac:spMk id="8" creationId="{00000000-0000-0000-0000-000000000000}"/>
          </ac:spMkLst>
        </pc:spChg>
        <pc:spChg chg="mod">
          <ac:chgData name="Richard A Feldman" userId="85d478ca-577e-4601-ade8-c47db8b9a3e2" providerId="ADAL" clId="{B92C48DB-B529-4FBB-8008-0D60634B1424}" dt="2024-07-05T18:59:51.667" v="38" actId="962"/>
          <ac:spMkLst>
            <pc:docMk/>
            <pc:sldMk cId="0" sldId="262"/>
            <ac:spMk id="9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8:59:13.191" v="33" actId="13244"/>
          <ac:spMkLst>
            <pc:docMk/>
            <pc:sldMk cId="0" sldId="262"/>
            <ac:spMk id="10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8:59:56.217" v="39" actId="13244"/>
          <ac:spMkLst>
            <pc:docMk/>
            <pc:sldMk cId="0" sldId="262"/>
            <ac:spMk id="11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8:59:00.355" v="32" actId="13244"/>
          <ac:spMkLst>
            <pc:docMk/>
            <pc:sldMk cId="0" sldId="262"/>
            <ac:spMk id="14" creationId="{00000000-0000-0000-0000-000000000000}"/>
          </ac:spMkLst>
        </pc:spChg>
        <pc:picChg chg="ord">
          <ac:chgData name="Richard A Feldman" userId="85d478ca-577e-4601-ade8-c47db8b9a3e2" providerId="ADAL" clId="{B92C48DB-B529-4FBB-8008-0D60634B1424}" dt="2024-07-05T18:59:18.044" v="34" actId="13244"/>
          <ac:picMkLst>
            <pc:docMk/>
            <pc:sldMk cId="0" sldId="262"/>
            <ac:picMk id="2" creationId="{00000000-0000-0000-0000-000000000000}"/>
          </ac:picMkLst>
        </pc:picChg>
      </pc:sldChg>
      <pc:sldChg chg="modSp mod">
        <pc:chgData name="Richard A Feldman" userId="85d478ca-577e-4601-ade8-c47db8b9a3e2" providerId="ADAL" clId="{B92C48DB-B529-4FBB-8008-0D60634B1424}" dt="2024-07-05T18:58:30.690" v="31" actId="962"/>
        <pc:sldMkLst>
          <pc:docMk/>
          <pc:sldMk cId="0" sldId="263"/>
        </pc:sldMkLst>
        <pc:spChg chg="mod">
          <ac:chgData name="Richard A Feldman" userId="85d478ca-577e-4601-ade8-c47db8b9a3e2" providerId="ADAL" clId="{B92C48DB-B529-4FBB-8008-0D60634B1424}" dt="2024-07-05T18:58:15.947" v="28" actId="20577"/>
          <ac:spMkLst>
            <pc:docMk/>
            <pc:sldMk cId="0" sldId="263"/>
            <ac:spMk id="5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8:57:07.845" v="3" actId="13244"/>
          <ac:spMkLst>
            <pc:docMk/>
            <pc:sldMk cId="0" sldId="263"/>
            <ac:spMk id="29" creationId="{00000000-0000-0000-0000-000000000000}"/>
          </ac:spMkLst>
        </pc:spChg>
        <pc:spChg chg="mod">
          <ac:chgData name="Richard A Feldman" userId="85d478ca-577e-4601-ade8-c47db8b9a3e2" providerId="ADAL" clId="{B92C48DB-B529-4FBB-8008-0D60634B1424}" dt="2024-07-05T18:57:25.671" v="10" actId="962"/>
          <ac:spMkLst>
            <pc:docMk/>
            <pc:sldMk cId="0" sldId="263"/>
            <ac:spMk id="30" creationId="{00000000-0000-0000-0000-000000000000}"/>
          </ac:spMkLst>
        </pc:spChg>
        <pc:spChg chg="mod">
          <ac:chgData name="Richard A Feldman" userId="85d478ca-577e-4601-ade8-c47db8b9a3e2" providerId="ADAL" clId="{B92C48DB-B529-4FBB-8008-0D60634B1424}" dt="2024-07-05T18:57:18.969" v="4" actId="962"/>
          <ac:spMkLst>
            <pc:docMk/>
            <pc:sldMk cId="0" sldId="263"/>
            <ac:spMk id="31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8:56:55.336" v="2" actId="13244"/>
          <ac:spMkLst>
            <pc:docMk/>
            <pc:sldMk cId="0" sldId="263"/>
            <ac:spMk id="32" creationId="{00000000-0000-0000-0000-000000000000}"/>
          </ac:spMkLst>
        </pc:spChg>
        <pc:grpChg chg="mod">
          <ac:chgData name="Richard A Feldman" userId="85d478ca-577e-4601-ade8-c47db8b9a3e2" providerId="ADAL" clId="{B92C48DB-B529-4FBB-8008-0D60634B1424}" dt="2024-07-05T18:58:30.690" v="31" actId="962"/>
          <ac:grpSpMkLst>
            <pc:docMk/>
            <pc:sldMk cId="0" sldId="263"/>
            <ac:grpSpMk id="2" creationId="{00000000-0000-0000-0000-000000000000}"/>
          </ac:grpSpMkLst>
        </pc:grpChg>
        <pc:grpChg chg="mod ord">
          <ac:chgData name="Richard A Feldman" userId="85d478ca-577e-4601-ade8-c47db8b9a3e2" providerId="ADAL" clId="{B92C48DB-B529-4FBB-8008-0D60634B1424}" dt="2024-07-05T18:57:55.004" v="22" actId="962"/>
          <ac:grpSpMkLst>
            <pc:docMk/>
            <pc:sldMk cId="0" sldId="263"/>
            <ac:grpSpMk id="6" creationId="{00000000-0000-0000-0000-000000000000}"/>
          </ac:grpSpMkLst>
        </pc:grpChg>
        <pc:grpChg chg="mod ord">
          <ac:chgData name="Richard A Feldman" userId="85d478ca-577e-4601-ade8-c47db8b9a3e2" providerId="ADAL" clId="{B92C48DB-B529-4FBB-8008-0D60634B1424}" dt="2024-07-05T18:58:16.866" v="29" actId="962"/>
          <ac:grpSpMkLst>
            <pc:docMk/>
            <pc:sldMk cId="0" sldId="263"/>
            <ac:grpSpMk id="10" creationId="{00000000-0000-0000-0000-000000000000}"/>
          </ac:grpSpMkLst>
        </pc:grpChg>
        <pc:grpChg chg="mod ord">
          <ac:chgData name="Richard A Feldman" userId="85d478ca-577e-4601-ade8-c47db8b9a3e2" providerId="ADAL" clId="{B92C48DB-B529-4FBB-8008-0D60634B1424}" dt="2024-07-05T18:57:35.592" v="13" actId="962"/>
          <ac:grpSpMkLst>
            <pc:docMk/>
            <pc:sldMk cId="0" sldId="263"/>
            <ac:grpSpMk id="14" creationId="{00000000-0000-0000-0000-000000000000}"/>
          </ac:grpSpMkLst>
        </pc:grpChg>
        <pc:grpChg chg="mod ord">
          <ac:chgData name="Richard A Feldman" userId="85d478ca-577e-4601-ade8-c47db8b9a3e2" providerId="ADAL" clId="{B92C48DB-B529-4FBB-8008-0D60634B1424}" dt="2024-07-05T18:57:42.560" v="16" actId="962"/>
          <ac:grpSpMkLst>
            <pc:docMk/>
            <pc:sldMk cId="0" sldId="263"/>
            <ac:grpSpMk id="18" creationId="{00000000-0000-0000-0000-000000000000}"/>
          </ac:grpSpMkLst>
        </pc:grpChg>
        <pc:grpChg chg="mod ord">
          <ac:chgData name="Richard A Feldman" userId="85d478ca-577e-4601-ade8-c47db8b9a3e2" providerId="ADAL" clId="{B92C48DB-B529-4FBB-8008-0D60634B1424}" dt="2024-07-05T18:57:50.549" v="19" actId="962"/>
          <ac:grpSpMkLst>
            <pc:docMk/>
            <pc:sldMk cId="0" sldId="263"/>
            <ac:grpSpMk id="22" creationId="{00000000-0000-0000-0000-000000000000}"/>
          </ac:grpSpMkLst>
        </pc:grpChg>
        <pc:grpChg chg="mod">
          <ac:chgData name="Richard A Feldman" userId="85d478ca-577e-4601-ade8-c47db8b9a3e2" providerId="ADAL" clId="{B92C48DB-B529-4FBB-8008-0D60634B1424}" dt="2024-07-05T18:57:22.510" v="7" actId="962"/>
          <ac:grpSpMkLst>
            <pc:docMk/>
            <pc:sldMk cId="0" sldId="263"/>
            <ac:grpSpMk id="26" creationId="{00000000-0000-0000-0000-000000000000}"/>
          </ac:grpSpMkLst>
        </pc:grpChg>
      </pc:sldChg>
      <pc:sldChg chg="modSp mod">
        <pc:chgData name="Richard A Feldman" userId="85d478ca-577e-4601-ade8-c47db8b9a3e2" providerId="ADAL" clId="{B92C48DB-B529-4FBB-8008-0D60634B1424}" dt="2024-07-05T18:56:30.787" v="1" actId="13244"/>
        <pc:sldMkLst>
          <pc:docMk/>
          <pc:sldMk cId="0" sldId="264"/>
        </pc:sldMkLst>
        <pc:spChg chg="ord">
          <ac:chgData name="Richard A Feldman" userId="85d478ca-577e-4601-ade8-c47db8b9a3e2" providerId="ADAL" clId="{B92C48DB-B529-4FBB-8008-0D60634B1424}" dt="2024-07-05T18:56:30.787" v="1" actId="13244"/>
          <ac:spMkLst>
            <pc:docMk/>
            <pc:sldMk cId="0" sldId="264"/>
            <ac:spMk id="10" creationId="{00000000-0000-0000-0000-000000000000}"/>
          </ac:spMkLst>
        </pc:spChg>
        <pc:spChg chg="ord">
          <ac:chgData name="Richard A Feldman" userId="85d478ca-577e-4601-ade8-c47db8b9a3e2" providerId="ADAL" clId="{B92C48DB-B529-4FBB-8008-0D60634B1424}" dt="2024-07-05T18:56:27.439" v="0" actId="13244"/>
          <ac:spMkLst>
            <pc:docMk/>
            <pc:sldMk cId="0" sldId="264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05.07.2024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LS: 5 EOP</a:t>
            </a:r>
          </a:p>
          <a:p>
            <a:r>
              <a:rPr lang="en-US"/>
              <a:t>MA: 3 EOP</a:t>
            </a:r>
          </a:p>
          <a:p>
            <a:endParaRPr lang="en-US"/>
          </a:p>
          <a:p>
            <a:r>
              <a:rPr lang="en-US"/>
              <a:t>This year consisted of 2 weeks of training with our student staff. CRLA for LS and Multimedia Training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LS: 5 EOP</a:t>
            </a:r>
          </a:p>
          <a:p>
            <a:r>
              <a:rPr lang="en-US"/>
              <a:t>MA: 3 EOP</a:t>
            </a:r>
          </a:p>
          <a:p>
            <a:endParaRPr lang="en-US"/>
          </a:p>
          <a:p>
            <a:r>
              <a:rPr lang="en-US"/>
              <a:t>This year consisted of 2 weeks of training with our student staff. CRLA for LS and Multimedia Training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0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12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24" Type="http://schemas.openxmlformats.org/officeDocument/2006/relationships/image" Target="../media/image2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18" Type="http://schemas.openxmlformats.org/officeDocument/2006/relationships/image" Target="../media/image51.png"/><Relationship Id="rId3" Type="http://schemas.openxmlformats.org/officeDocument/2006/relationships/image" Target="../media/image40.svg"/><Relationship Id="rId21" Type="http://schemas.openxmlformats.org/officeDocument/2006/relationships/image" Target="../media/image14.pn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image" Target="../media/image16.svg"/><Relationship Id="rId2" Type="http://schemas.openxmlformats.org/officeDocument/2006/relationships/image" Target="../media/image39.png"/><Relationship Id="rId16" Type="http://schemas.openxmlformats.org/officeDocument/2006/relationships/image" Target="../media/image15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5" Type="http://schemas.openxmlformats.org/officeDocument/2006/relationships/image" Target="../media/image18.svg"/><Relationship Id="rId10" Type="http://schemas.openxmlformats.org/officeDocument/2006/relationships/image" Target="../media/image47.png"/><Relationship Id="rId19" Type="http://schemas.openxmlformats.org/officeDocument/2006/relationships/image" Target="../media/image5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44000" y="4673345"/>
            <a:ext cx="9743705" cy="332535"/>
            <a:chOff x="0" y="0"/>
            <a:chExt cx="2566243" cy="875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6243" cy="87581"/>
            </a:xfrm>
            <a:custGeom>
              <a:avLst/>
              <a:gdLst/>
              <a:ahLst/>
              <a:cxnLst/>
              <a:rect l="l" t="t" r="r" b="b"/>
              <a:pathLst>
                <a:path w="2566243" h="87581">
                  <a:moveTo>
                    <a:pt x="0" y="0"/>
                  </a:moveTo>
                  <a:lnTo>
                    <a:pt x="2566243" y="0"/>
                  </a:lnTo>
                  <a:lnTo>
                    <a:pt x="2566243" y="87581"/>
                  </a:lnTo>
                  <a:lnTo>
                    <a:pt x="0" y="87581"/>
                  </a:lnTo>
                  <a:close/>
                </a:path>
              </a:pathLst>
            </a:custGeom>
            <a:solidFill>
              <a:srgbClr val="9D9C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66243" cy="135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TextBox 5" descr="Fostering student success through student leaders"/>
          <p:cNvSpPr txBox="1">
            <a:spLocks noGrp="1"/>
          </p:cNvSpPr>
          <p:nvPr>
            <p:ph type="title" idx="4294967295"/>
          </p:nvPr>
        </p:nvSpPr>
        <p:spPr>
          <a:xfrm>
            <a:off x="1028700" y="2876550"/>
            <a:ext cx="12078253" cy="15716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60" normalizeH="0" baseline="0" noProof="0">
                <a:ln>
                  <a:noFill/>
                </a:ln>
                <a:solidFill>
                  <a:srgbClr val="2D415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FOSTERING STUDENT SUCCESS THROUGH STUDENT LEADERS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768595"/>
            <a:ext cx="14366046" cy="65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2"/>
              </a:lnSpc>
            </a:pPr>
            <a:r>
              <a:rPr lang="en-US" sz="4942" spc="-49">
                <a:solidFill>
                  <a:srgbClr val="2D4150"/>
                </a:solidFill>
                <a:latin typeface="Montserrat"/>
              </a:rPr>
              <a:t>EOP LEARNING CENTER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985160"/>
            <a:ext cx="9690653" cy="247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</a:pPr>
            <a:r>
              <a:rPr lang="en-US" sz="3000" spc="-30">
                <a:solidFill>
                  <a:srgbClr val="2D4150"/>
                </a:solidFill>
                <a:latin typeface="Montserrat Bold"/>
              </a:rPr>
              <a:t>Tatiana Pedroza, M.A.</a:t>
            </a:r>
          </a:p>
          <a:p>
            <a:pPr>
              <a:lnSpc>
                <a:spcPts val="2640"/>
              </a:lnSpc>
            </a:pPr>
            <a:r>
              <a:rPr lang="en-US" sz="2000" spc="-20">
                <a:solidFill>
                  <a:srgbClr val="2D4150"/>
                </a:solidFill>
                <a:latin typeface="Montserrat"/>
              </a:rPr>
              <a:t>Coordinator, EOP Learning Center, Educational Opportunity Program</a:t>
            </a:r>
          </a:p>
          <a:p>
            <a:pPr>
              <a:lnSpc>
                <a:spcPts val="3960"/>
              </a:lnSpc>
            </a:pPr>
            <a:r>
              <a:rPr lang="en-US" sz="3000" spc="-30">
                <a:solidFill>
                  <a:srgbClr val="2D4150"/>
                </a:solidFill>
                <a:latin typeface="Montserrat Bold"/>
              </a:rPr>
              <a:t>Mayra Chacón, M.S.</a:t>
            </a:r>
          </a:p>
          <a:p>
            <a:pPr>
              <a:lnSpc>
                <a:spcPts val="2640"/>
              </a:lnSpc>
            </a:pPr>
            <a:r>
              <a:rPr lang="en-US" sz="2000" spc="-20">
                <a:solidFill>
                  <a:srgbClr val="2D4150"/>
                </a:solidFill>
                <a:latin typeface="Montserrat"/>
              </a:rPr>
              <a:t>EOP Specialist/Academic Advisor, Educational Opportunity Program</a:t>
            </a:r>
          </a:p>
          <a:p>
            <a:pPr>
              <a:lnSpc>
                <a:spcPts val="3960"/>
              </a:lnSpc>
            </a:pPr>
            <a:r>
              <a:rPr lang="en-US" sz="3000" spc="-30">
                <a:solidFill>
                  <a:srgbClr val="2D4150"/>
                </a:solidFill>
                <a:latin typeface="Montserrat Bold"/>
              </a:rPr>
              <a:t>Alex Gonzalez</a:t>
            </a:r>
          </a:p>
          <a:p>
            <a:pPr>
              <a:lnSpc>
                <a:spcPts val="2640"/>
              </a:lnSpc>
            </a:pPr>
            <a:r>
              <a:rPr lang="en-US" sz="2000" spc="-20">
                <a:solidFill>
                  <a:srgbClr val="2D4150"/>
                </a:solidFill>
                <a:latin typeface="Montserrat"/>
              </a:rPr>
              <a:t>Learning Strategist, EOP Learning Center, Educational Opportunity Program</a:t>
            </a:r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75034" y="6631141"/>
            <a:ext cx="5281636" cy="2939973"/>
          </a:xfrm>
          <a:custGeom>
            <a:avLst/>
            <a:gdLst/>
            <a:ahLst/>
            <a:cxnLst/>
            <a:rect l="l" t="t" r="r" b="b"/>
            <a:pathLst>
              <a:path w="5281636" h="2939973">
                <a:moveTo>
                  <a:pt x="0" y="0"/>
                </a:moveTo>
                <a:lnTo>
                  <a:pt x="5281637" y="0"/>
                </a:lnTo>
                <a:lnTo>
                  <a:pt x="5281637" y="2939973"/>
                </a:lnTo>
                <a:lnTo>
                  <a:pt x="0" y="29399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27023" y="9533014"/>
            <a:ext cx="6851154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2D4150"/>
                </a:solidFill>
                <a:latin typeface="Montserrat Bold"/>
              </a:rPr>
              <a:t> Department of Student Success and Equity Programs</a:t>
            </a: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8159"/>
            <a:ext cx="18288000" cy="292526"/>
          </a:xfrm>
          <a:custGeom>
            <a:avLst/>
            <a:gdLst/>
            <a:ahLst/>
            <a:cxnLst/>
            <a:rect l="l" t="t" r="r" b="b"/>
            <a:pathLst>
              <a:path w="18288000" h="292526">
                <a:moveTo>
                  <a:pt x="0" y="0"/>
                </a:moveTo>
                <a:lnTo>
                  <a:pt x="18288000" y="0"/>
                </a:lnTo>
                <a:lnTo>
                  <a:pt x="18288000" y="292526"/>
                </a:lnTo>
                <a:lnTo>
                  <a:pt x="0" y="29252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92924" y="6724"/>
            <a:ext cx="7715250" cy="10287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8159"/>
            <a:ext cx="18288000" cy="292526"/>
          </a:xfrm>
          <a:custGeom>
            <a:avLst/>
            <a:gdLst/>
            <a:ahLst/>
            <a:cxnLst/>
            <a:rect l="l" t="t" r="r" b="b"/>
            <a:pathLst>
              <a:path w="18288000" h="292526">
                <a:moveTo>
                  <a:pt x="0" y="0"/>
                </a:moveTo>
                <a:lnTo>
                  <a:pt x="18288000" y="0"/>
                </a:lnTo>
                <a:lnTo>
                  <a:pt x="18288000" y="292526"/>
                </a:lnTo>
                <a:lnTo>
                  <a:pt x="0" y="29252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73765" y="1028700"/>
            <a:ext cx="1791499" cy="1744216"/>
          </a:xfrm>
          <a:custGeom>
            <a:avLst/>
            <a:gdLst/>
            <a:ahLst/>
            <a:cxnLst/>
            <a:rect l="l" t="t" r="r" b="b"/>
            <a:pathLst>
              <a:path w="1791499" h="1744216">
                <a:moveTo>
                  <a:pt x="0" y="0"/>
                </a:moveTo>
                <a:lnTo>
                  <a:pt x="1791499" y="0"/>
                </a:lnTo>
                <a:lnTo>
                  <a:pt x="1791499" y="1744216"/>
                </a:lnTo>
                <a:lnTo>
                  <a:pt x="0" y="17442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 descr="questions?"/>
          <p:cNvSpPr txBox="1">
            <a:spLocks noGrp="1"/>
          </p:cNvSpPr>
          <p:nvPr>
            <p:ph type="title" idx="4294967295"/>
          </p:nvPr>
        </p:nvSpPr>
        <p:spPr>
          <a:xfrm>
            <a:off x="1028700" y="1907222"/>
            <a:ext cx="9613561" cy="10951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61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75" b="0" i="0" u="none" strike="noStrike" kern="1200" cap="none" spc="300" normalizeH="0" baseline="0" noProof="0">
                <a:ln>
                  <a:noFill/>
                </a:ln>
                <a:solidFill>
                  <a:srgbClr val="2D415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QUESTIONS?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875880"/>
            <a:ext cx="5905500" cy="2526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0"/>
              </a:lnSpc>
            </a:pPr>
            <a:r>
              <a:rPr lang="en-US" sz="3704" spc="-37">
                <a:solidFill>
                  <a:srgbClr val="3D6B61"/>
                </a:solidFill>
                <a:latin typeface="Montserrat Bold"/>
              </a:rPr>
              <a:t>Contact Information:</a:t>
            </a:r>
          </a:p>
          <a:p>
            <a:pPr>
              <a:lnSpc>
                <a:spcPts val="4362"/>
              </a:lnSpc>
            </a:pPr>
            <a:r>
              <a:rPr lang="en-US" sz="3304" spc="-33">
                <a:solidFill>
                  <a:srgbClr val="2D4150"/>
                </a:solidFill>
                <a:latin typeface="Montserrat Bold"/>
              </a:rPr>
              <a:t>Tatiana Pedroza</a:t>
            </a:r>
          </a:p>
          <a:p>
            <a:pPr>
              <a:lnSpc>
                <a:spcPts val="3084"/>
              </a:lnSpc>
            </a:pPr>
            <a:r>
              <a:rPr lang="en-US" sz="2336" spc="-23">
                <a:solidFill>
                  <a:srgbClr val="2D4150"/>
                </a:solidFill>
                <a:latin typeface="Montserrat"/>
              </a:rPr>
              <a:t>tapedroza@cpp.edu</a:t>
            </a:r>
          </a:p>
          <a:p>
            <a:pPr>
              <a:lnSpc>
                <a:spcPts val="4362"/>
              </a:lnSpc>
            </a:pPr>
            <a:r>
              <a:rPr lang="en-US" sz="3304" spc="-33">
                <a:solidFill>
                  <a:srgbClr val="2D4150"/>
                </a:solidFill>
                <a:latin typeface="Montserrat Bold"/>
              </a:rPr>
              <a:t>Mayra Chacón, M.S.</a:t>
            </a:r>
          </a:p>
          <a:p>
            <a:pPr>
              <a:lnSpc>
                <a:spcPts val="3084"/>
              </a:lnSpc>
            </a:pPr>
            <a:r>
              <a:rPr lang="en-US" sz="2336" spc="-23">
                <a:solidFill>
                  <a:srgbClr val="2D4150"/>
                </a:solidFill>
                <a:latin typeface="Montserrat"/>
              </a:rPr>
              <a:t>mayrachacon@cpp.edu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079730" y="2772916"/>
            <a:ext cx="2179570" cy="16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1"/>
              </a:lnSpc>
            </a:pPr>
            <a:r>
              <a:rPr lang="en-US" sz="1122">
                <a:solidFill>
                  <a:srgbClr val="2D4150"/>
                </a:solidFill>
                <a:latin typeface="Montserrat Classic Bold"/>
              </a:rPr>
              <a:t>SCAN TO VIEW OUR WEBSITE</a:t>
            </a:r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111" y="9144687"/>
            <a:ext cx="2131800" cy="1038082"/>
          </a:xfrm>
          <a:custGeom>
            <a:avLst/>
            <a:gdLst/>
            <a:ahLst/>
            <a:cxnLst/>
            <a:rect l="l" t="t" r="r" b="b"/>
            <a:pathLst>
              <a:path w="2131800" h="1038082">
                <a:moveTo>
                  <a:pt x="0" y="0"/>
                </a:moveTo>
                <a:lnTo>
                  <a:pt x="2131800" y="0"/>
                </a:lnTo>
                <a:lnTo>
                  <a:pt x="2131800" y="1038082"/>
                </a:lnTo>
                <a:lnTo>
                  <a:pt x="0" y="103808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95080" y="3650651"/>
            <a:ext cx="9588280" cy="1017791"/>
            <a:chOff x="0" y="0"/>
            <a:chExt cx="2525308" cy="2680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5308" cy="268060"/>
            </a:xfrm>
            <a:custGeom>
              <a:avLst/>
              <a:gdLst/>
              <a:ahLst/>
              <a:cxnLst/>
              <a:rect l="l" t="t" r="r" b="b"/>
              <a:pathLst>
                <a:path w="2525308" h="268060">
                  <a:moveTo>
                    <a:pt x="74284" y="0"/>
                  </a:moveTo>
                  <a:lnTo>
                    <a:pt x="2451024" y="0"/>
                  </a:lnTo>
                  <a:cubicBezTo>
                    <a:pt x="2470726" y="0"/>
                    <a:pt x="2489620" y="7826"/>
                    <a:pt x="2503551" y="21757"/>
                  </a:cubicBezTo>
                  <a:cubicBezTo>
                    <a:pt x="2517482" y="35688"/>
                    <a:pt x="2525308" y="54583"/>
                    <a:pt x="2525308" y="74284"/>
                  </a:cubicBezTo>
                  <a:lnTo>
                    <a:pt x="2525308" y="193776"/>
                  </a:lnTo>
                  <a:cubicBezTo>
                    <a:pt x="2525308" y="213478"/>
                    <a:pt x="2517482" y="232372"/>
                    <a:pt x="2503551" y="246303"/>
                  </a:cubicBezTo>
                  <a:cubicBezTo>
                    <a:pt x="2489620" y="260234"/>
                    <a:pt x="2470726" y="268060"/>
                    <a:pt x="2451024" y="268060"/>
                  </a:cubicBezTo>
                  <a:lnTo>
                    <a:pt x="74284" y="268060"/>
                  </a:lnTo>
                  <a:cubicBezTo>
                    <a:pt x="54583" y="268060"/>
                    <a:pt x="35688" y="260234"/>
                    <a:pt x="21757" y="246303"/>
                  </a:cubicBezTo>
                  <a:cubicBezTo>
                    <a:pt x="7826" y="232372"/>
                    <a:pt x="0" y="213478"/>
                    <a:pt x="0" y="193776"/>
                  </a:cubicBezTo>
                  <a:lnTo>
                    <a:pt x="0" y="74284"/>
                  </a:lnTo>
                  <a:cubicBezTo>
                    <a:pt x="0" y="54583"/>
                    <a:pt x="7826" y="35688"/>
                    <a:pt x="21757" y="21757"/>
                  </a:cubicBezTo>
                  <a:cubicBezTo>
                    <a:pt x="35688" y="7826"/>
                    <a:pt x="54583" y="0"/>
                    <a:pt x="74284" y="0"/>
                  </a:cubicBezTo>
                  <a:close/>
                </a:path>
              </a:pathLst>
            </a:custGeom>
            <a:solidFill>
              <a:srgbClr val="3D6B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525308" cy="325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 descr="learning outcomes"/>
          <p:cNvSpPr txBox="1">
            <a:spLocks noGrp="1"/>
          </p:cNvSpPr>
          <p:nvPr>
            <p:ph type="title" idx="4294967295"/>
          </p:nvPr>
        </p:nvSpPr>
        <p:spPr>
          <a:xfrm>
            <a:off x="1309862" y="3740447"/>
            <a:ext cx="7174884" cy="76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LEARNING OUTCOMES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7900" y="5039917"/>
            <a:ext cx="9218487" cy="3959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4507"/>
              </a:lnSpc>
              <a:buFont typeface="Arial"/>
              <a:buChar char="•"/>
            </a:pPr>
            <a:r>
              <a:rPr lang="en-US" sz="2799">
                <a:solidFill>
                  <a:srgbClr val="2D4150"/>
                </a:solidFill>
                <a:latin typeface="Montserrat"/>
              </a:rPr>
              <a:t>One of the main contributions to student success in our center is credited to our student leaders, the </a:t>
            </a:r>
            <a:r>
              <a:rPr lang="en-US" sz="2799">
                <a:solidFill>
                  <a:srgbClr val="3D6B61"/>
                </a:solidFill>
                <a:latin typeface="Montserrat Bold"/>
              </a:rPr>
              <a:t>EOP Learning Strategists</a:t>
            </a:r>
            <a:r>
              <a:rPr lang="en-US" sz="2799">
                <a:solidFill>
                  <a:srgbClr val="2D4150"/>
                </a:solidFill>
                <a:latin typeface="Montserrat"/>
              </a:rPr>
              <a:t>. </a:t>
            </a:r>
          </a:p>
          <a:p>
            <a:pPr marL="604519" lvl="1" indent="-302260">
              <a:lnSpc>
                <a:spcPts val="4507"/>
              </a:lnSpc>
              <a:buFont typeface="Arial"/>
              <a:buChar char="•"/>
            </a:pPr>
            <a:r>
              <a:rPr lang="en-US" sz="2799">
                <a:solidFill>
                  <a:srgbClr val="2D4150"/>
                </a:solidFill>
                <a:latin typeface="Montserrat"/>
              </a:rPr>
              <a:t>We will share our student leader structure including hiring, training, and overall experience which directly impacts student success in the EOP Learning Center. </a:t>
            </a:r>
          </a:p>
        </p:txBody>
      </p: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739309" y="1309088"/>
            <a:ext cx="6519991" cy="4294709"/>
            <a:chOff x="0" y="0"/>
            <a:chExt cx="1726150" cy="11370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26150" cy="1137013"/>
            </a:xfrm>
            <a:custGeom>
              <a:avLst/>
              <a:gdLst/>
              <a:ahLst/>
              <a:cxnLst/>
              <a:rect l="l" t="t" r="r" b="b"/>
              <a:pathLst>
                <a:path w="1726150" h="1137013">
                  <a:moveTo>
                    <a:pt x="0" y="0"/>
                  </a:moveTo>
                  <a:lnTo>
                    <a:pt x="1726150" y="0"/>
                  </a:lnTo>
                  <a:lnTo>
                    <a:pt x="1726150" y="1137013"/>
                  </a:lnTo>
                  <a:lnTo>
                    <a:pt x="0" y="1137013"/>
                  </a:lnTo>
                  <a:close/>
                </a:path>
              </a:pathLst>
            </a:custGeom>
            <a:solidFill>
              <a:srgbClr val="3D6B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726150" cy="1184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64670" y="1028700"/>
            <a:ext cx="6648360" cy="4432240"/>
          </a:xfrm>
          <a:custGeom>
            <a:avLst/>
            <a:gdLst/>
            <a:ahLst/>
            <a:cxnLst/>
            <a:rect l="l" t="t" r="r" b="b"/>
            <a:pathLst>
              <a:path w="6648360" h="4432240">
                <a:moveTo>
                  <a:pt x="0" y="0"/>
                </a:moveTo>
                <a:lnTo>
                  <a:pt x="6648360" y="0"/>
                </a:lnTo>
                <a:lnTo>
                  <a:pt x="6648360" y="4432240"/>
                </a:lnTo>
                <a:lnTo>
                  <a:pt x="0" y="44322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1523" y="627852"/>
            <a:ext cx="5666963" cy="2833481"/>
          </a:xfrm>
          <a:custGeom>
            <a:avLst/>
            <a:gdLst/>
            <a:ahLst/>
            <a:cxnLst/>
            <a:rect l="l" t="t" r="r" b="b"/>
            <a:pathLst>
              <a:path w="5666963" h="2833481">
                <a:moveTo>
                  <a:pt x="0" y="0"/>
                </a:moveTo>
                <a:lnTo>
                  <a:pt x="5666963" y="0"/>
                </a:lnTo>
                <a:lnTo>
                  <a:pt x="5666963" y="2833481"/>
                </a:lnTo>
                <a:lnTo>
                  <a:pt x="0" y="28334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8159"/>
            <a:ext cx="18288000" cy="292526"/>
          </a:xfrm>
          <a:custGeom>
            <a:avLst/>
            <a:gdLst/>
            <a:ahLst/>
            <a:cxnLst/>
            <a:rect l="l" t="t" r="r" b="b"/>
            <a:pathLst>
              <a:path w="18288000" h="292526">
                <a:moveTo>
                  <a:pt x="0" y="0"/>
                </a:moveTo>
                <a:lnTo>
                  <a:pt x="18288000" y="0"/>
                </a:lnTo>
                <a:lnTo>
                  <a:pt x="18288000" y="292526"/>
                </a:lnTo>
                <a:lnTo>
                  <a:pt x="0" y="29252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1" descr="SSEP Departments &amp; Unit Areas"/>
          <p:cNvSpPr txBox="1">
            <a:spLocks noGrp="1"/>
          </p:cNvSpPr>
          <p:nvPr>
            <p:ph type="title" idx="4294967295"/>
          </p:nvPr>
        </p:nvSpPr>
        <p:spPr>
          <a:xfrm>
            <a:off x="-1637743" y="607271"/>
            <a:ext cx="6608142" cy="8205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1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42" b="0" i="0" u="none" strike="noStrike" kern="1200" cap="none" spc="0" normalizeH="0" baseline="0" noProof="0">
                <a:ln>
                  <a:noFill/>
                </a:ln>
                <a:solidFill>
                  <a:srgbClr val="2D415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SSEP DEPARTMENTS  </a:t>
            </a:r>
          </a:p>
          <a:p>
            <a:pPr marL="0" marR="0" lvl="0" indent="0" algn="r" defTabSz="914400" rtl="0" eaLnBrk="1" fontAlgn="auto" latinLnBrk="0" hangingPunct="1">
              <a:lnSpc>
                <a:spcPts val="31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42" b="0" i="0" u="none" strike="noStrike" kern="1200" cap="none" spc="0" normalizeH="0" baseline="0" noProof="0">
                <a:ln>
                  <a:noFill/>
                </a:ln>
                <a:solidFill>
                  <a:srgbClr val="2D415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&amp; UNIT AREAS</a:t>
            </a:r>
          </a:p>
        </p:txBody>
      </p:sp>
      <p:grpSp>
        <p:nvGrpSpPr>
          <p:cNvPr id="16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79578" y="721075"/>
            <a:ext cx="4226423" cy="1414237"/>
            <a:chOff x="0" y="0"/>
            <a:chExt cx="5635229" cy="1885649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5635229" cy="1885649"/>
              <a:chOff x="0" y="0"/>
              <a:chExt cx="3729712" cy="124802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729712" cy="1248029"/>
              </a:xfrm>
              <a:custGeom>
                <a:avLst/>
                <a:gdLst/>
                <a:ahLst/>
                <a:cxnLst/>
                <a:rect l="l" t="t" r="r" b="b"/>
                <a:pathLst>
                  <a:path w="3483424" h="1248029">
                    <a:moveTo>
                      <a:pt x="2929704" y="1248029"/>
                    </a:moveTo>
                    <a:lnTo>
                      <a:pt x="553720" y="1248029"/>
                    </a:lnTo>
                    <a:cubicBezTo>
                      <a:pt x="247650" y="1248029"/>
                      <a:pt x="0" y="968640"/>
                      <a:pt x="0" y="624744"/>
                    </a:cubicBezTo>
                    <a:cubicBezTo>
                      <a:pt x="0" y="279415"/>
                      <a:pt x="247650" y="0"/>
                      <a:pt x="553720" y="0"/>
                    </a:cubicBezTo>
                    <a:lnTo>
                      <a:pt x="2929704" y="0"/>
                    </a:lnTo>
                    <a:cubicBezTo>
                      <a:pt x="3235774" y="0"/>
                      <a:pt x="3483424" y="279415"/>
                      <a:pt x="3483424" y="624744"/>
                    </a:cubicBezTo>
                    <a:cubicBezTo>
                      <a:pt x="3482154" y="968640"/>
                      <a:pt x="3234504" y="1248029"/>
                      <a:pt x="2929704" y="1248029"/>
                    </a:cubicBezTo>
                    <a:close/>
                  </a:path>
                </a:pathLst>
              </a:custGeom>
              <a:solidFill>
                <a:srgbClr val="2D41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08665" y="275455"/>
              <a:ext cx="1334739" cy="1334739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456270" y="561825"/>
              <a:ext cx="1039528" cy="861509"/>
            </a:xfrm>
            <a:custGeom>
              <a:avLst/>
              <a:gdLst/>
              <a:ahLst/>
              <a:cxnLst/>
              <a:rect l="l" t="t" r="r" b="b"/>
              <a:pathLst>
                <a:path w="1039528" h="861509">
                  <a:moveTo>
                    <a:pt x="0" y="0"/>
                  </a:moveTo>
                  <a:lnTo>
                    <a:pt x="1039528" y="0"/>
                  </a:lnTo>
                  <a:lnTo>
                    <a:pt x="1039528" y="861508"/>
                  </a:lnTo>
                  <a:lnTo>
                    <a:pt x="0" y="861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824753" y="561825"/>
              <a:ext cx="3563490" cy="7679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63"/>
                </a:lnSpc>
              </a:pPr>
              <a:r>
                <a:rPr lang="en-US" sz="1886" spc="94" dirty="0">
                  <a:solidFill>
                    <a:srgbClr val="FEFEFD"/>
                  </a:solidFill>
                  <a:latin typeface="Montserrat Medium"/>
                </a:rPr>
                <a:t>Student Support &amp; Equity Programs</a:t>
              </a:r>
            </a:p>
          </p:txBody>
        </p:sp>
      </p:grp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7690" y="2810299"/>
            <a:ext cx="3100956" cy="1150683"/>
            <a:chOff x="0" y="0"/>
            <a:chExt cx="3363293" cy="12480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64563" cy="1248029"/>
            </a:xfrm>
            <a:custGeom>
              <a:avLst/>
              <a:gdLst/>
              <a:ahLst/>
              <a:cxnLst/>
              <a:rect l="l" t="t" r="r" b="b"/>
              <a:pathLst>
                <a:path w="3364563" h="1248029">
                  <a:moveTo>
                    <a:pt x="2810843" y="1248029"/>
                  </a:moveTo>
                  <a:lnTo>
                    <a:pt x="553720" y="1248029"/>
                  </a:lnTo>
                  <a:cubicBezTo>
                    <a:pt x="247650" y="1248029"/>
                    <a:pt x="0" y="968640"/>
                    <a:pt x="0" y="624744"/>
                  </a:cubicBezTo>
                  <a:cubicBezTo>
                    <a:pt x="0" y="279415"/>
                    <a:pt x="247650" y="0"/>
                    <a:pt x="553720" y="0"/>
                  </a:cubicBezTo>
                  <a:lnTo>
                    <a:pt x="2810843" y="0"/>
                  </a:lnTo>
                  <a:cubicBezTo>
                    <a:pt x="3116913" y="0"/>
                    <a:pt x="3364563" y="279415"/>
                    <a:pt x="3364563" y="624744"/>
                  </a:cubicBezTo>
                  <a:cubicBezTo>
                    <a:pt x="3363293" y="968640"/>
                    <a:pt x="3115643" y="1248029"/>
                    <a:pt x="2810843" y="1248029"/>
                  </a:cubicBezTo>
                  <a:close/>
                </a:path>
              </a:pathLst>
            </a:custGeom>
            <a:solidFill>
              <a:srgbClr val="2D415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184895" y="3014165"/>
            <a:ext cx="1916206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0"/>
              </a:lnSpc>
            </a:pPr>
            <a:r>
              <a:rPr lang="en-US" sz="1625" spc="81" dirty="0">
                <a:solidFill>
                  <a:srgbClr val="FFFFFF"/>
                </a:solidFill>
                <a:latin typeface="Montserrat Classic"/>
              </a:rPr>
              <a:t>Undocumented Students Services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028700" y="4332247"/>
            <a:ext cx="3298935" cy="186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5"/>
              </a:lnSpc>
            </a:pPr>
            <a:r>
              <a:rPr lang="en-US" sz="1768">
                <a:solidFill>
                  <a:srgbClr val="2D4150"/>
                </a:solidFill>
                <a:latin typeface="Montserrat Bold"/>
              </a:rPr>
              <a:t> Supports the holistic success (academic, personal, professional) of undocumented students and students from mixed status family at CPP.</a:t>
            </a:r>
          </a:p>
        </p:txBody>
      </p: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03204" y="2810299"/>
            <a:ext cx="3100956" cy="1150683"/>
            <a:chOff x="0" y="0"/>
            <a:chExt cx="3363293" cy="124802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364563" cy="1248029"/>
            </a:xfrm>
            <a:custGeom>
              <a:avLst/>
              <a:gdLst/>
              <a:ahLst/>
              <a:cxnLst/>
              <a:rect l="l" t="t" r="r" b="b"/>
              <a:pathLst>
                <a:path w="3364563" h="1248029">
                  <a:moveTo>
                    <a:pt x="2810843" y="1248029"/>
                  </a:moveTo>
                  <a:lnTo>
                    <a:pt x="553720" y="1248029"/>
                  </a:lnTo>
                  <a:cubicBezTo>
                    <a:pt x="247650" y="1248029"/>
                    <a:pt x="0" y="968640"/>
                    <a:pt x="0" y="624744"/>
                  </a:cubicBezTo>
                  <a:cubicBezTo>
                    <a:pt x="0" y="279415"/>
                    <a:pt x="247650" y="0"/>
                    <a:pt x="553720" y="0"/>
                  </a:cubicBezTo>
                  <a:lnTo>
                    <a:pt x="2810843" y="0"/>
                  </a:lnTo>
                  <a:cubicBezTo>
                    <a:pt x="3116913" y="0"/>
                    <a:pt x="3364563" y="279415"/>
                    <a:pt x="3364563" y="624744"/>
                  </a:cubicBezTo>
                  <a:cubicBezTo>
                    <a:pt x="3363293" y="968640"/>
                    <a:pt x="3115643" y="1248029"/>
                    <a:pt x="2810843" y="1248029"/>
                  </a:cubicBezTo>
                  <a:close/>
                </a:path>
              </a:pathLst>
            </a:custGeom>
            <a:solidFill>
              <a:srgbClr val="2D415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79589" y="2810299"/>
            <a:ext cx="2948187" cy="1150683"/>
            <a:chOff x="0" y="0"/>
            <a:chExt cx="3197599" cy="124802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198869" cy="1248029"/>
            </a:xfrm>
            <a:custGeom>
              <a:avLst/>
              <a:gdLst/>
              <a:ahLst/>
              <a:cxnLst/>
              <a:rect l="l" t="t" r="r" b="b"/>
              <a:pathLst>
                <a:path w="3198869" h="1248029">
                  <a:moveTo>
                    <a:pt x="2645149" y="1248029"/>
                  </a:moveTo>
                  <a:lnTo>
                    <a:pt x="553720" y="1248029"/>
                  </a:lnTo>
                  <a:cubicBezTo>
                    <a:pt x="247650" y="1248029"/>
                    <a:pt x="0" y="968640"/>
                    <a:pt x="0" y="624744"/>
                  </a:cubicBezTo>
                  <a:cubicBezTo>
                    <a:pt x="0" y="279415"/>
                    <a:pt x="247650" y="0"/>
                    <a:pt x="553720" y="0"/>
                  </a:cubicBezTo>
                  <a:lnTo>
                    <a:pt x="2645149" y="0"/>
                  </a:lnTo>
                  <a:cubicBezTo>
                    <a:pt x="2951219" y="0"/>
                    <a:pt x="3198869" y="279415"/>
                    <a:pt x="3198869" y="624744"/>
                  </a:cubicBezTo>
                  <a:cubicBezTo>
                    <a:pt x="3197599" y="968640"/>
                    <a:pt x="2949949" y="1248029"/>
                    <a:pt x="2645149" y="1248029"/>
                  </a:cubicBezTo>
                  <a:close/>
                </a:path>
              </a:pathLst>
            </a:custGeom>
            <a:solidFill>
              <a:srgbClr val="2D415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Freeform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5457" y="2991175"/>
            <a:ext cx="720720" cy="859860"/>
          </a:xfrm>
          <a:custGeom>
            <a:avLst/>
            <a:gdLst/>
            <a:ahLst/>
            <a:cxnLst/>
            <a:rect l="l" t="t" r="r" b="b"/>
            <a:pathLst>
              <a:path w="960960" h="1146480">
                <a:moveTo>
                  <a:pt x="0" y="0"/>
                </a:moveTo>
                <a:lnTo>
                  <a:pt x="960960" y="0"/>
                </a:lnTo>
                <a:lnTo>
                  <a:pt x="960960" y="1146480"/>
                </a:lnTo>
                <a:lnTo>
                  <a:pt x="0" y="114648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7275315" y="3138090"/>
            <a:ext cx="1916206" cy="495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0"/>
              </a:lnSpc>
            </a:pPr>
            <a:r>
              <a:rPr lang="en-US" sz="1625" spc="81" dirty="0">
                <a:solidFill>
                  <a:srgbClr val="FFFFFF"/>
                </a:solidFill>
                <a:latin typeface="Montserrat Classic"/>
              </a:rPr>
              <a:t>Renaissance Scholars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679578" y="4332457"/>
            <a:ext cx="3831560" cy="186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5"/>
              </a:lnSpc>
            </a:pPr>
            <a:r>
              <a:rPr lang="en-US" sz="1768">
                <a:solidFill>
                  <a:srgbClr val="2D4150"/>
                </a:solidFill>
                <a:latin typeface="Montserrat Bold"/>
              </a:rPr>
              <a:t>Launched in 2002, RS is a comprehensive program dedicated to supporting the success of current and former foster youth attending CPP to complete a bachelor’s degree. </a:t>
            </a:r>
          </a:p>
        </p:txBody>
      </p:sp>
      <p:grpSp>
        <p:nvGrpSpPr>
          <p:cNvPr id="32" name="Group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62791" y="2810299"/>
            <a:ext cx="3016219" cy="1150683"/>
            <a:chOff x="0" y="0"/>
            <a:chExt cx="3271388" cy="124802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72658" cy="1248029"/>
            </a:xfrm>
            <a:custGeom>
              <a:avLst/>
              <a:gdLst/>
              <a:ahLst/>
              <a:cxnLst/>
              <a:rect l="l" t="t" r="r" b="b"/>
              <a:pathLst>
                <a:path w="3272658" h="1248029">
                  <a:moveTo>
                    <a:pt x="2718938" y="1248029"/>
                  </a:moveTo>
                  <a:lnTo>
                    <a:pt x="553720" y="1248029"/>
                  </a:lnTo>
                  <a:cubicBezTo>
                    <a:pt x="247650" y="1248029"/>
                    <a:pt x="0" y="968640"/>
                    <a:pt x="0" y="624744"/>
                  </a:cubicBezTo>
                  <a:cubicBezTo>
                    <a:pt x="0" y="279415"/>
                    <a:pt x="247650" y="0"/>
                    <a:pt x="553720" y="0"/>
                  </a:cubicBezTo>
                  <a:lnTo>
                    <a:pt x="2718938" y="0"/>
                  </a:lnTo>
                  <a:cubicBezTo>
                    <a:pt x="3025008" y="0"/>
                    <a:pt x="3272658" y="279415"/>
                    <a:pt x="3272658" y="624744"/>
                  </a:cubicBezTo>
                  <a:cubicBezTo>
                    <a:pt x="3271388" y="968640"/>
                    <a:pt x="3023738" y="1248029"/>
                    <a:pt x="2718938" y="1248029"/>
                  </a:cubicBezTo>
                  <a:close/>
                </a:path>
              </a:pathLst>
            </a:custGeom>
            <a:solidFill>
              <a:srgbClr val="3D6B6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1699027" y="2991175"/>
            <a:ext cx="788935" cy="788931"/>
            <a:chOff x="0" y="0"/>
            <a:chExt cx="6350000" cy="63499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2614276" y="3014314"/>
            <a:ext cx="1916206" cy="742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0"/>
              </a:lnSpc>
            </a:pPr>
            <a:r>
              <a:rPr lang="en-US" sz="1625" spc="81" dirty="0">
                <a:solidFill>
                  <a:srgbClr val="FFFFFF"/>
                </a:solidFill>
                <a:latin typeface="Montserrat Classic"/>
              </a:rPr>
              <a:t>Educational</a:t>
            </a:r>
          </a:p>
          <a:p>
            <a:pPr>
              <a:lnSpc>
                <a:spcPts val="1950"/>
              </a:lnSpc>
            </a:pPr>
            <a:r>
              <a:rPr lang="en-US" sz="1625" spc="81" dirty="0">
                <a:solidFill>
                  <a:srgbClr val="FFFFFF"/>
                </a:solidFill>
                <a:latin typeface="Montserrat Classic"/>
              </a:rPr>
              <a:t>Opportunity</a:t>
            </a:r>
          </a:p>
          <a:p>
            <a:pPr>
              <a:lnSpc>
                <a:spcPts val="1950"/>
              </a:lnSpc>
            </a:pPr>
            <a:r>
              <a:rPr lang="en-US" sz="1625" spc="81" dirty="0">
                <a:solidFill>
                  <a:srgbClr val="FFFFFF"/>
                </a:solidFill>
                <a:latin typeface="Montserrat Classic"/>
              </a:rPr>
              <a:t>Program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0154906" y="4332247"/>
            <a:ext cx="5583461" cy="926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8"/>
              </a:lnSpc>
            </a:pPr>
            <a:r>
              <a:rPr lang="en-US" sz="1770">
                <a:solidFill>
                  <a:srgbClr val="2D4150"/>
                </a:solidFill>
                <a:latin typeface="Montserrat Bold"/>
              </a:rPr>
              <a:t>Established in 1969, EOP serves </a:t>
            </a:r>
          </a:p>
          <a:p>
            <a:pPr algn="ctr">
              <a:lnSpc>
                <a:spcPts val="2478"/>
              </a:lnSpc>
            </a:pPr>
            <a:r>
              <a:rPr lang="en-US" sz="1770">
                <a:solidFill>
                  <a:srgbClr val="2D4150"/>
                </a:solidFill>
                <a:latin typeface="Montserrat Bold"/>
              </a:rPr>
              <a:t>low-income and first-generation, students. </a:t>
            </a:r>
          </a:p>
          <a:p>
            <a:pPr algn="ctr">
              <a:lnSpc>
                <a:spcPts val="2478"/>
              </a:lnSpc>
            </a:pPr>
            <a:r>
              <a:rPr lang="en-US" sz="1770">
                <a:solidFill>
                  <a:srgbClr val="2D4150"/>
                </a:solidFill>
                <a:latin typeface="Montserrat Bold"/>
              </a:rPr>
              <a:t>EOP currently has over 2,000 active students.</a:t>
            </a:r>
          </a:p>
        </p:txBody>
      </p:sp>
      <p:grpSp>
        <p:nvGrpSpPr>
          <p:cNvPr id="38" name="Group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80012" y="5658889"/>
            <a:ext cx="2337405" cy="867349"/>
            <a:chOff x="0" y="0"/>
            <a:chExt cx="3363293" cy="1248029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364563" cy="1248029"/>
            </a:xfrm>
            <a:custGeom>
              <a:avLst/>
              <a:gdLst/>
              <a:ahLst/>
              <a:cxnLst/>
              <a:rect l="l" t="t" r="r" b="b"/>
              <a:pathLst>
                <a:path w="3364563" h="1248029">
                  <a:moveTo>
                    <a:pt x="2810843" y="1248029"/>
                  </a:moveTo>
                  <a:lnTo>
                    <a:pt x="553720" y="1248029"/>
                  </a:lnTo>
                  <a:cubicBezTo>
                    <a:pt x="247650" y="1248029"/>
                    <a:pt x="0" y="968640"/>
                    <a:pt x="0" y="624744"/>
                  </a:cubicBezTo>
                  <a:cubicBezTo>
                    <a:pt x="0" y="279415"/>
                    <a:pt x="247650" y="0"/>
                    <a:pt x="553720" y="0"/>
                  </a:cubicBezTo>
                  <a:lnTo>
                    <a:pt x="2810843" y="0"/>
                  </a:lnTo>
                  <a:cubicBezTo>
                    <a:pt x="3116913" y="0"/>
                    <a:pt x="3364563" y="279415"/>
                    <a:pt x="3364563" y="624744"/>
                  </a:cubicBezTo>
                  <a:cubicBezTo>
                    <a:pt x="3363293" y="968640"/>
                    <a:pt x="3115643" y="1248029"/>
                    <a:pt x="2810843" y="1248029"/>
                  </a:cubicBezTo>
                  <a:close/>
                </a:path>
              </a:pathLst>
            </a:custGeom>
            <a:solidFill>
              <a:srgbClr val="3D6B6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Freeform 40" descr="EOP Advisin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0710625" y="5694718"/>
            <a:ext cx="1872725" cy="831520"/>
          </a:xfrm>
          <a:custGeom>
            <a:avLst/>
            <a:gdLst/>
            <a:ahLst/>
            <a:cxnLst/>
            <a:rect l="l" t="t" r="r" b="b"/>
            <a:pathLst>
              <a:path w="2496966" h="1108694">
                <a:moveTo>
                  <a:pt x="0" y="0"/>
                </a:moveTo>
                <a:lnTo>
                  <a:pt x="2496966" y="0"/>
                </a:lnTo>
                <a:lnTo>
                  <a:pt x="2496966" y="1108694"/>
                </a:lnTo>
                <a:lnTo>
                  <a:pt x="0" y="110869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1" name="TextBox 41"/>
          <p:cNvSpPr txBox="1"/>
          <p:nvPr/>
        </p:nvSpPr>
        <p:spPr>
          <a:xfrm>
            <a:off x="13042807" y="5841263"/>
            <a:ext cx="3943160" cy="48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2D4150"/>
                </a:solidFill>
                <a:latin typeface="Montserrat"/>
              </a:rPr>
              <a:t>Comprehensive advising approach</a:t>
            </a:r>
          </a:p>
          <a:p>
            <a:pPr marL="302261" lvl="1" indent="-151130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2D4150"/>
                </a:solidFill>
                <a:latin typeface="Montserrat"/>
              </a:rPr>
              <a:t>EOP Peer Mentoring</a:t>
            </a:r>
          </a:p>
        </p:txBody>
      </p:sp>
      <p:grpSp>
        <p:nvGrpSpPr>
          <p:cNvPr id="43" name="Group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80012" y="6640138"/>
            <a:ext cx="2337405" cy="867349"/>
            <a:chOff x="0" y="0"/>
            <a:chExt cx="3363293" cy="124802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364563" cy="1248029"/>
            </a:xfrm>
            <a:custGeom>
              <a:avLst/>
              <a:gdLst/>
              <a:ahLst/>
              <a:cxnLst/>
              <a:rect l="l" t="t" r="r" b="b"/>
              <a:pathLst>
                <a:path w="3364563" h="1248029">
                  <a:moveTo>
                    <a:pt x="2810843" y="1248029"/>
                  </a:moveTo>
                  <a:lnTo>
                    <a:pt x="553720" y="1248029"/>
                  </a:lnTo>
                  <a:cubicBezTo>
                    <a:pt x="247650" y="1248029"/>
                    <a:pt x="0" y="968640"/>
                    <a:pt x="0" y="624744"/>
                  </a:cubicBezTo>
                  <a:cubicBezTo>
                    <a:pt x="0" y="279415"/>
                    <a:pt x="247650" y="0"/>
                    <a:pt x="553720" y="0"/>
                  </a:cubicBezTo>
                  <a:lnTo>
                    <a:pt x="2810843" y="0"/>
                  </a:lnTo>
                  <a:cubicBezTo>
                    <a:pt x="3116913" y="0"/>
                    <a:pt x="3364563" y="279415"/>
                    <a:pt x="3364563" y="624744"/>
                  </a:cubicBezTo>
                  <a:cubicBezTo>
                    <a:pt x="3363293" y="968640"/>
                    <a:pt x="3115643" y="1248029"/>
                    <a:pt x="2810843" y="1248029"/>
                  </a:cubicBezTo>
                  <a:close/>
                </a:path>
              </a:pathLst>
            </a:custGeom>
            <a:solidFill>
              <a:srgbClr val="3D6B6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Freeform 45" descr="EOP Transition Programs"/>
          <p:cNvSpPr/>
          <p:nvPr/>
        </p:nvSpPr>
        <p:spPr>
          <a:xfrm>
            <a:off x="10710625" y="6663693"/>
            <a:ext cx="1667655" cy="833827"/>
          </a:xfrm>
          <a:custGeom>
            <a:avLst/>
            <a:gdLst/>
            <a:ahLst/>
            <a:cxnLst/>
            <a:rect l="l" t="t" r="r" b="b"/>
            <a:pathLst>
              <a:path w="2223540" h="1111770">
                <a:moveTo>
                  <a:pt x="0" y="0"/>
                </a:moveTo>
                <a:lnTo>
                  <a:pt x="2223539" y="0"/>
                </a:lnTo>
                <a:lnTo>
                  <a:pt x="2223539" y="1111770"/>
                </a:lnTo>
                <a:lnTo>
                  <a:pt x="0" y="111177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TextBox 46"/>
          <p:cNvSpPr txBox="1"/>
          <p:nvPr/>
        </p:nvSpPr>
        <p:spPr>
          <a:xfrm>
            <a:off x="13110961" y="6822512"/>
            <a:ext cx="4148339" cy="48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2D4150"/>
                </a:solidFill>
                <a:latin typeface="Montserrat"/>
              </a:rPr>
              <a:t>Summer Bridge/Transfer Bridge</a:t>
            </a:r>
          </a:p>
          <a:p>
            <a:pPr marL="302261" lvl="1" indent="-151130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2D4150"/>
                </a:solidFill>
                <a:latin typeface="Montserrat"/>
              </a:rPr>
              <a:t>EOP Events</a:t>
            </a:r>
          </a:p>
        </p:txBody>
      </p:sp>
      <p:grpSp>
        <p:nvGrpSpPr>
          <p:cNvPr id="48" name="Group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80012" y="7621387"/>
            <a:ext cx="2337405" cy="867349"/>
            <a:chOff x="0" y="0"/>
            <a:chExt cx="3363293" cy="1248029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364563" cy="1248029"/>
            </a:xfrm>
            <a:custGeom>
              <a:avLst/>
              <a:gdLst/>
              <a:ahLst/>
              <a:cxnLst/>
              <a:rect l="l" t="t" r="r" b="b"/>
              <a:pathLst>
                <a:path w="3364563" h="1248029">
                  <a:moveTo>
                    <a:pt x="2810843" y="1248029"/>
                  </a:moveTo>
                  <a:lnTo>
                    <a:pt x="553720" y="1248029"/>
                  </a:lnTo>
                  <a:cubicBezTo>
                    <a:pt x="247650" y="1248029"/>
                    <a:pt x="0" y="968640"/>
                    <a:pt x="0" y="624744"/>
                  </a:cubicBezTo>
                  <a:cubicBezTo>
                    <a:pt x="0" y="279415"/>
                    <a:pt x="247650" y="0"/>
                    <a:pt x="553720" y="0"/>
                  </a:cubicBezTo>
                  <a:lnTo>
                    <a:pt x="2810843" y="0"/>
                  </a:lnTo>
                  <a:cubicBezTo>
                    <a:pt x="3116913" y="0"/>
                    <a:pt x="3364563" y="279415"/>
                    <a:pt x="3364563" y="624744"/>
                  </a:cubicBezTo>
                  <a:cubicBezTo>
                    <a:pt x="3363293" y="968640"/>
                    <a:pt x="3115643" y="1248029"/>
                    <a:pt x="2810843" y="1248029"/>
                  </a:cubicBezTo>
                  <a:close/>
                </a:path>
              </a:pathLst>
            </a:custGeom>
            <a:solidFill>
              <a:srgbClr val="3D6B6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Freeform 50" descr="EOP Outreach &amp; Adminssions"/>
          <p:cNvSpPr/>
          <p:nvPr/>
        </p:nvSpPr>
        <p:spPr>
          <a:xfrm>
            <a:off x="10742478" y="7632565"/>
            <a:ext cx="1667655" cy="833827"/>
          </a:xfrm>
          <a:custGeom>
            <a:avLst/>
            <a:gdLst/>
            <a:ahLst/>
            <a:cxnLst/>
            <a:rect l="l" t="t" r="r" b="b"/>
            <a:pathLst>
              <a:path w="2223540" h="1111770">
                <a:moveTo>
                  <a:pt x="0" y="0"/>
                </a:moveTo>
                <a:lnTo>
                  <a:pt x="2223539" y="0"/>
                </a:lnTo>
                <a:lnTo>
                  <a:pt x="2223539" y="1111770"/>
                </a:lnTo>
                <a:lnTo>
                  <a:pt x="0" y="111177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TextBox 51"/>
          <p:cNvSpPr txBox="1"/>
          <p:nvPr/>
        </p:nvSpPr>
        <p:spPr>
          <a:xfrm>
            <a:off x="13110961" y="7803761"/>
            <a:ext cx="3674851" cy="48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2D4150"/>
                </a:solidFill>
                <a:latin typeface="Montserrat"/>
              </a:rPr>
              <a:t>EOP Admission services</a:t>
            </a:r>
          </a:p>
          <a:p>
            <a:pPr marL="302261" lvl="1" indent="-151130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2D4150"/>
                </a:solidFill>
                <a:latin typeface="Montserrat"/>
              </a:rPr>
              <a:t>Outreach efforts</a:t>
            </a:r>
          </a:p>
        </p:txBody>
      </p:sp>
      <p:grpSp>
        <p:nvGrpSpPr>
          <p:cNvPr id="53" name="Group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80012" y="8602636"/>
            <a:ext cx="2337405" cy="867349"/>
            <a:chOff x="0" y="0"/>
            <a:chExt cx="3363293" cy="1248029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364563" cy="1248029"/>
            </a:xfrm>
            <a:custGeom>
              <a:avLst/>
              <a:gdLst/>
              <a:ahLst/>
              <a:cxnLst/>
              <a:rect l="l" t="t" r="r" b="b"/>
              <a:pathLst>
                <a:path w="3364563" h="1248029">
                  <a:moveTo>
                    <a:pt x="2810843" y="1248029"/>
                  </a:moveTo>
                  <a:lnTo>
                    <a:pt x="553720" y="1248029"/>
                  </a:lnTo>
                  <a:cubicBezTo>
                    <a:pt x="247650" y="1248029"/>
                    <a:pt x="0" y="968640"/>
                    <a:pt x="0" y="624744"/>
                  </a:cubicBezTo>
                  <a:cubicBezTo>
                    <a:pt x="0" y="279415"/>
                    <a:pt x="247650" y="0"/>
                    <a:pt x="553720" y="0"/>
                  </a:cubicBezTo>
                  <a:lnTo>
                    <a:pt x="2810843" y="0"/>
                  </a:lnTo>
                  <a:cubicBezTo>
                    <a:pt x="3116913" y="0"/>
                    <a:pt x="3364563" y="279415"/>
                    <a:pt x="3364563" y="624744"/>
                  </a:cubicBezTo>
                  <a:cubicBezTo>
                    <a:pt x="3363293" y="968640"/>
                    <a:pt x="3115643" y="1248029"/>
                    <a:pt x="2810843" y="1248029"/>
                  </a:cubicBezTo>
                  <a:close/>
                </a:path>
              </a:pathLst>
            </a:custGeom>
            <a:solidFill>
              <a:srgbClr val="9D9C4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Freeform 55" descr="EOP Learning Center"/>
          <p:cNvSpPr/>
          <p:nvPr/>
        </p:nvSpPr>
        <p:spPr>
          <a:xfrm>
            <a:off x="10790499" y="8634002"/>
            <a:ext cx="1619633" cy="835983"/>
          </a:xfrm>
          <a:custGeom>
            <a:avLst/>
            <a:gdLst/>
            <a:ahLst/>
            <a:cxnLst/>
            <a:rect l="l" t="t" r="r" b="b"/>
            <a:pathLst>
              <a:path w="2159511" h="1114644">
                <a:moveTo>
                  <a:pt x="0" y="0"/>
                </a:moveTo>
                <a:lnTo>
                  <a:pt x="2159510" y="0"/>
                </a:lnTo>
                <a:lnTo>
                  <a:pt x="2159510" y="1114645"/>
                </a:lnTo>
                <a:lnTo>
                  <a:pt x="0" y="111464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TextBox 56"/>
          <p:cNvSpPr txBox="1"/>
          <p:nvPr/>
        </p:nvSpPr>
        <p:spPr>
          <a:xfrm>
            <a:off x="13131511" y="8785010"/>
            <a:ext cx="4127788" cy="48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2D4150"/>
                </a:solidFill>
                <a:latin typeface="Montserrat"/>
              </a:rPr>
              <a:t>Tutoring with Learning Strategists</a:t>
            </a:r>
          </a:p>
          <a:p>
            <a:pPr marL="302261" lvl="1" indent="-151130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2D4150"/>
                </a:solidFill>
                <a:latin typeface="Montserrat"/>
              </a:rPr>
              <a:t>EOP Multimedia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53803" y="2112858"/>
            <a:ext cx="9862752" cy="697441"/>
            <a:chOff x="0" y="0"/>
            <a:chExt cx="13150336" cy="929921"/>
          </a:xfrm>
        </p:grpSpPr>
        <p:sp>
          <p:nvSpPr>
            <p:cNvPr id="3" name="AutoShape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35" y="449810"/>
              <a:ext cx="13140901" cy="15151"/>
            </a:xfrm>
            <a:prstGeom prst="rect">
              <a:avLst/>
            </a:prstGeom>
            <a:solidFill>
              <a:srgbClr val="2D4150"/>
            </a:solidFill>
            <a:ln w="9525" cap="sq">
              <a:solidFill>
                <a:srgbClr val="2D415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AutoShape 4"/>
            <p:cNvSpPr/>
            <p:nvPr/>
          </p:nvSpPr>
          <p:spPr>
            <a:xfrm>
              <a:off x="6527368" y="0"/>
              <a:ext cx="18870" cy="464961"/>
            </a:xfrm>
            <a:prstGeom prst="rect">
              <a:avLst/>
            </a:prstGeom>
            <a:solidFill>
              <a:srgbClr val="2D4150"/>
            </a:solidFill>
            <a:ln w="9525" cap="sq">
              <a:solidFill>
                <a:srgbClr val="2D415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6523857" y="450017"/>
              <a:ext cx="18870" cy="464961"/>
            </a:xfrm>
            <a:prstGeom prst="rect">
              <a:avLst/>
            </a:prstGeom>
            <a:solidFill>
              <a:srgbClr val="2D4150"/>
            </a:solidFill>
            <a:ln w="9525" cap="sq">
              <a:solidFill>
                <a:srgbClr val="2D415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3131467" y="464961"/>
              <a:ext cx="18870" cy="464961"/>
            </a:xfrm>
            <a:prstGeom prst="rect">
              <a:avLst/>
            </a:prstGeom>
            <a:solidFill>
              <a:srgbClr val="2D4150"/>
            </a:solidFill>
            <a:ln w="9525" cap="sq">
              <a:solidFill>
                <a:srgbClr val="2D415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464961"/>
              <a:ext cx="18870" cy="464961"/>
            </a:xfrm>
            <a:prstGeom prst="rect">
              <a:avLst/>
            </a:prstGeom>
            <a:solidFill>
              <a:srgbClr val="2D4150"/>
            </a:solidFill>
            <a:ln w="9525" cap="sq">
              <a:solidFill>
                <a:srgbClr val="2D415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594880" y="1488229"/>
            <a:ext cx="6541467" cy="47625"/>
            <a:chOff x="0" y="0"/>
            <a:chExt cx="1817607" cy="132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17607" cy="13233"/>
            </a:xfrm>
            <a:custGeom>
              <a:avLst/>
              <a:gdLst/>
              <a:ahLst/>
              <a:cxnLst/>
              <a:rect l="l" t="t" r="r" b="b"/>
              <a:pathLst>
                <a:path w="1817607" h="13233">
                  <a:moveTo>
                    <a:pt x="0" y="0"/>
                  </a:moveTo>
                  <a:lnTo>
                    <a:pt x="1817607" y="0"/>
                  </a:lnTo>
                  <a:lnTo>
                    <a:pt x="1817607" y="13233"/>
                  </a:lnTo>
                  <a:lnTo>
                    <a:pt x="0" y="13233"/>
                  </a:lnTo>
                  <a:close/>
                </a:path>
              </a:pathLst>
            </a:custGeom>
            <a:solidFill>
              <a:srgbClr val="9D9C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17607" cy="51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243011" y="3004404"/>
            <a:ext cx="846635" cy="846631"/>
            <a:chOff x="0" y="0"/>
            <a:chExt cx="6350000" cy="6349975"/>
          </a:xfrm>
        </p:grpSpPr>
        <p:sp>
          <p:nvSpPr>
            <p:cNvPr id="14" name="Freeform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Freeform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111" y="9144687"/>
            <a:ext cx="2131800" cy="1038082"/>
          </a:xfrm>
          <a:custGeom>
            <a:avLst/>
            <a:gdLst/>
            <a:ahLst/>
            <a:cxnLst/>
            <a:rect l="l" t="t" r="r" b="b"/>
            <a:pathLst>
              <a:path w="2131800" h="1038082">
                <a:moveTo>
                  <a:pt x="0" y="0"/>
                </a:moveTo>
                <a:lnTo>
                  <a:pt x="2131800" y="0"/>
                </a:lnTo>
                <a:lnTo>
                  <a:pt x="2131800" y="1038082"/>
                </a:lnTo>
                <a:lnTo>
                  <a:pt x="0" y="1038082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Freeform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8159"/>
            <a:ext cx="18288000" cy="292526"/>
          </a:xfrm>
          <a:custGeom>
            <a:avLst/>
            <a:gdLst/>
            <a:ahLst/>
            <a:cxnLst/>
            <a:rect l="l" t="t" r="r" b="b"/>
            <a:pathLst>
              <a:path w="18288000" h="292526">
                <a:moveTo>
                  <a:pt x="0" y="0"/>
                </a:moveTo>
                <a:lnTo>
                  <a:pt x="18288000" y="0"/>
                </a:lnTo>
                <a:lnTo>
                  <a:pt x="18288000" y="292526"/>
                </a:lnTo>
                <a:lnTo>
                  <a:pt x="0" y="292526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3" descr="Who we ar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8700" y="978353"/>
            <a:ext cx="4084629" cy="7457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0" b="0" i="0" u="none" strike="noStrike" kern="1200" cap="none" spc="0" normalizeH="0" baseline="0" noProof="0">
                <a:ln>
                  <a:noFill/>
                </a:ln>
                <a:solidFill>
                  <a:srgbClr val="2D415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WHO WE 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73235" y="1994891"/>
            <a:ext cx="329550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D4150"/>
                </a:solidFill>
                <a:latin typeface="Montserrat Classic Bold"/>
              </a:rPr>
              <a:t>OUR MISSION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73235" y="2544482"/>
            <a:ext cx="13210287" cy="694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36"/>
              </a:lnSpc>
            </a:pPr>
            <a:r>
              <a:rPr lang="en-US" sz="2400">
                <a:solidFill>
                  <a:srgbClr val="172B39"/>
                </a:solidFill>
                <a:latin typeface="Montserrat Classic"/>
              </a:rPr>
              <a:t>The EOP Learning Center (EOPLC) provides an inclusive learning community. </a:t>
            </a:r>
          </a:p>
          <a:p>
            <a:pPr algn="just">
              <a:lnSpc>
                <a:spcPts val="2736"/>
              </a:lnSpc>
            </a:pPr>
            <a:r>
              <a:rPr lang="en-US" sz="2400">
                <a:solidFill>
                  <a:srgbClr val="172B39"/>
                </a:solidFill>
                <a:latin typeface="Montserrat Classic"/>
              </a:rPr>
              <a:t>We specialize in supporting students through </a:t>
            </a:r>
            <a:r>
              <a:rPr lang="en-US" sz="2400">
                <a:solidFill>
                  <a:srgbClr val="3D6B61"/>
                </a:solidFill>
                <a:latin typeface="Montserrat Classic"/>
              </a:rPr>
              <a:t>learning</a:t>
            </a:r>
            <a:r>
              <a:rPr lang="en-US" sz="2400">
                <a:solidFill>
                  <a:srgbClr val="172B39"/>
                </a:solidFill>
                <a:latin typeface="Montserrat Classic"/>
              </a:rPr>
              <a:t>, </a:t>
            </a:r>
            <a:r>
              <a:rPr lang="en-US" sz="2400">
                <a:solidFill>
                  <a:srgbClr val="3D6B61"/>
                </a:solidFill>
                <a:latin typeface="Montserrat Classic"/>
              </a:rPr>
              <a:t>empowerment</a:t>
            </a:r>
            <a:r>
              <a:rPr lang="en-US" sz="2400">
                <a:solidFill>
                  <a:srgbClr val="172B39"/>
                </a:solidFill>
                <a:latin typeface="Montserrat Classic"/>
              </a:rPr>
              <a:t>, and </a:t>
            </a:r>
            <a:r>
              <a:rPr lang="en-US" sz="2400">
                <a:solidFill>
                  <a:srgbClr val="3D6B61"/>
                </a:solidFill>
                <a:latin typeface="Montserrat Classic"/>
              </a:rPr>
              <a:t>belonging</a:t>
            </a:r>
            <a:r>
              <a:rPr lang="en-US" sz="2400">
                <a:solidFill>
                  <a:srgbClr val="172B39"/>
                </a:solidFill>
                <a:latin typeface="Montserrat Classic"/>
              </a:rPr>
              <a:t>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66818" y="3933089"/>
            <a:ext cx="2520626" cy="36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3"/>
              </a:lnSpc>
            </a:pPr>
            <a:r>
              <a:rPr lang="en-US" sz="2635">
                <a:solidFill>
                  <a:srgbClr val="2D4150"/>
                </a:solidFill>
                <a:latin typeface="Montserrat Classic"/>
              </a:rPr>
              <a:t>STAFF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028700" y="5823655"/>
            <a:ext cx="1254623" cy="300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"/>
              </a:lnSpc>
            </a:pPr>
            <a:r>
              <a:rPr lang="en-US" sz="1077">
                <a:solidFill>
                  <a:srgbClr val="2D4150"/>
                </a:solidFill>
                <a:latin typeface="Montserrat Semi-Bold"/>
              </a:rPr>
              <a:t>Tatiana Pedroza</a:t>
            </a:r>
          </a:p>
          <a:p>
            <a:pPr algn="ctr">
              <a:lnSpc>
                <a:spcPts val="1042"/>
              </a:lnSpc>
            </a:pPr>
            <a:r>
              <a:rPr lang="en-US" sz="861">
                <a:solidFill>
                  <a:srgbClr val="2D4150"/>
                </a:solidFill>
                <a:latin typeface="Montserrat Semi-Bold Italics"/>
              </a:rPr>
              <a:t>Coordinator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505473" y="5823655"/>
            <a:ext cx="1312903" cy="42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"/>
              </a:lnSpc>
            </a:pPr>
            <a:r>
              <a:rPr lang="en-US" sz="1077">
                <a:solidFill>
                  <a:srgbClr val="2D4150"/>
                </a:solidFill>
                <a:latin typeface="Montserrat Semi-Bold"/>
              </a:rPr>
              <a:t>Mayra Chacon</a:t>
            </a:r>
          </a:p>
          <a:p>
            <a:pPr algn="ctr">
              <a:lnSpc>
                <a:spcPts val="1042"/>
              </a:lnSpc>
            </a:pPr>
            <a:r>
              <a:rPr lang="en-US" sz="861">
                <a:solidFill>
                  <a:srgbClr val="2D4150"/>
                </a:solidFill>
                <a:latin typeface="Montserrat Semi-Bold Italics"/>
              </a:rPr>
              <a:t>EOP Specialist/ </a:t>
            </a:r>
          </a:p>
          <a:p>
            <a:pPr algn="ctr">
              <a:lnSpc>
                <a:spcPts val="1042"/>
              </a:lnSpc>
            </a:pPr>
            <a:r>
              <a:rPr lang="en-US" sz="861">
                <a:solidFill>
                  <a:srgbClr val="2D4150"/>
                </a:solidFill>
                <a:latin typeface="Montserrat Semi-Bold Italics"/>
              </a:rPr>
              <a:t>Academic Advisor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747596" y="3934370"/>
            <a:ext cx="6852789" cy="36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3"/>
              </a:lnSpc>
            </a:pPr>
            <a:r>
              <a:rPr lang="en-US" sz="2635">
                <a:solidFill>
                  <a:srgbClr val="2D4150"/>
                </a:solidFill>
                <a:latin typeface="Montserrat Classic"/>
              </a:rPr>
              <a:t>LEARNING STRATEGISTS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609478" y="5839293"/>
            <a:ext cx="1254623" cy="300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"/>
              </a:lnSpc>
            </a:pPr>
            <a:r>
              <a:rPr lang="en-US" sz="1077" dirty="0">
                <a:solidFill>
                  <a:srgbClr val="2D4150"/>
                </a:solidFill>
                <a:latin typeface="Montserrat Semi-Bold"/>
              </a:rPr>
              <a:t>Alex</a:t>
            </a:r>
          </a:p>
          <a:p>
            <a:pPr algn="ctr">
              <a:lnSpc>
                <a:spcPts val="1042"/>
              </a:lnSpc>
            </a:pPr>
            <a:r>
              <a:rPr lang="en-US" sz="861" dirty="0">
                <a:solidFill>
                  <a:srgbClr val="2D4150"/>
                </a:solidFill>
                <a:latin typeface="Montserrat Semi-Bold Italics"/>
              </a:rPr>
              <a:t>STEM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478549" y="5839293"/>
            <a:ext cx="563700" cy="300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"/>
              </a:lnSpc>
            </a:pPr>
            <a:r>
              <a:rPr lang="en-US" sz="1077">
                <a:solidFill>
                  <a:srgbClr val="2D4150"/>
                </a:solidFill>
                <a:latin typeface="Montserrat Semi-Bold"/>
              </a:rPr>
              <a:t>Antonio</a:t>
            </a:r>
          </a:p>
          <a:p>
            <a:pPr algn="ctr">
              <a:lnSpc>
                <a:spcPts val="1042"/>
              </a:lnSpc>
            </a:pPr>
            <a:r>
              <a:rPr lang="en-US" sz="861">
                <a:solidFill>
                  <a:srgbClr val="2D4150"/>
                </a:solidFill>
                <a:latin typeface="Montserrat Semi-Bold Italics"/>
              </a:rPr>
              <a:t>STEM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547153" y="5831474"/>
            <a:ext cx="1363083" cy="300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"/>
              </a:lnSpc>
            </a:pPr>
            <a:r>
              <a:rPr lang="en-US" sz="1077">
                <a:solidFill>
                  <a:srgbClr val="2D4150"/>
                </a:solidFill>
                <a:latin typeface="Montserrat Semi-Bold"/>
              </a:rPr>
              <a:t>Arely</a:t>
            </a:r>
          </a:p>
          <a:p>
            <a:pPr algn="ctr">
              <a:lnSpc>
                <a:spcPts val="1042"/>
              </a:lnSpc>
            </a:pPr>
            <a:r>
              <a:rPr lang="en-US" sz="861">
                <a:solidFill>
                  <a:srgbClr val="2D4150"/>
                </a:solidFill>
                <a:latin typeface="Montserrat Semi-Bold Italics"/>
              </a:rPr>
              <a:t>Writing &amp; Presentations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998852" y="5828546"/>
            <a:ext cx="1363083" cy="300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"/>
              </a:lnSpc>
            </a:pPr>
            <a:r>
              <a:rPr lang="en-US" sz="1077">
                <a:solidFill>
                  <a:srgbClr val="2D4150"/>
                </a:solidFill>
                <a:latin typeface="Montserrat Semi-Bold"/>
              </a:rPr>
              <a:t>Brissa</a:t>
            </a:r>
          </a:p>
          <a:p>
            <a:pPr algn="ctr">
              <a:lnSpc>
                <a:spcPts val="1042"/>
              </a:lnSpc>
            </a:pPr>
            <a:r>
              <a:rPr lang="en-US" sz="861">
                <a:solidFill>
                  <a:srgbClr val="2D4150"/>
                </a:solidFill>
                <a:latin typeface="Montserrat Semi-Bold Italics"/>
              </a:rPr>
              <a:t>Writing &amp; Presentations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876292" y="5828546"/>
            <a:ext cx="420638" cy="300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"/>
              </a:lnSpc>
            </a:pPr>
            <a:r>
              <a:rPr lang="en-US" sz="1077">
                <a:solidFill>
                  <a:srgbClr val="2D4150"/>
                </a:solidFill>
                <a:latin typeface="Montserrat Semi-Bold"/>
              </a:rPr>
              <a:t>Diego</a:t>
            </a:r>
          </a:p>
          <a:p>
            <a:pPr algn="ctr">
              <a:lnSpc>
                <a:spcPts val="1042"/>
              </a:lnSpc>
            </a:pPr>
            <a:r>
              <a:rPr lang="en-US" sz="861">
                <a:solidFill>
                  <a:srgbClr val="2D4150"/>
                </a:solidFill>
                <a:latin typeface="Montserrat Semi-Bold Italics"/>
              </a:rPr>
              <a:t>STEM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586106" y="7819484"/>
            <a:ext cx="1363083" cy="300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"/>
              </a:lnSpc>
            </a:pPr>
            <a:r>
              <a:rPr lang="en-US" sz="1077">
                <a:solidFill>
                  <a:srgbClr val="2D4150"/>
                </a:solidFill>
                <a:latin typeface="Montserrat Semi-Bold"/>
              </a:rPr>
              <a:t>Evelyn</a:t>
            </a:r>
          </a:p>
          <a:p>
            <a:pPr algn="ctr">
              <a:lnSpc>
                <a:spcPts val="1042"/>
              </a:lnSpc>
            </a:pPr>
            <a:r>
              <a:rPr lang="en-US" sz="861">
                <a:solidFill>
                  <a:srgbClr val="2D4150"/>
                </a:solidFill>
                <a:latin typeface="Montserrat Semi-Bold Italics"/>
              </a:rPr>
              <a:t>Writing &amp; Presentations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048400" y="7819484"/>
            <a:ext cx="1363083" cy="427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"/>
              </a:lnSpc>
            </a:pPr>
            <a:r>
              <a:rPr lang="en-US" sz="1077">
                <a:solidFill>
                  <a:srgbClr val="2D4150"/>
                </a:solidFill>
                <a:latin typeface="Montserrat Semi-Bold"/>
              </a:rPr>
              <a:t>Gladys</a:t>
            </a:r>
          </a:p>
          <a:p>
            <a:pPr algn="ctr">
              <a:lnSpc>
                <a:spcPts val="1042"/>
              </a:lnSpc>
            </a:pPr>
            <a:r>
              <a:rPr lang="en-US" sz="861">
                <a:solidFill>
                  <a:srgbClr val="2D4150"/>
                </a:solidFill>
                <a:latin typeface="Montserrat Semi-Bold Italics"/>
              </a:rPr>
              <a:t>STEM</a:t>
            </a:r>
            <a:r>
              <a:rPr lang="en-US" sz="861">
                <a:solidFill>
                  <a:srgbClr val="2D4150"/>
                </a:solidFill>
                <a:latin typeface="Montserrat Semi-Bold"/>
              </a:rPr>
              <a:t>/ </a:t>
            </a:r>
          </a:p>
          <a:p>
            <a:pPr algn="ctr">
              <a:lnSpc>
                <a:spcPts val="1042"/>
              </a:lnSpc>
            </a:pPr>
            <a:r>
              <a:rPr lang="en-US" sz="861">
                <a:solidFill>
                  <a:srgbClr val="2D4150"/>
                </a:solidFill>
                <a:latin typeface="Montserrat Semi-Bold Italics"/>
              </a:rPr>
              <a:t>Writing &amp; Presentations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989260" y="7819484"/>
            <a:ext cx="478870" cy="300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"/>
              </a:lnSpc>
            </a:pPr>
            <a:r>
              <a:rPr lang="en-US" sz="1077">
                <a:solidFill>
                  <a:srgbClr val="2D4150"/>
                </a:solidFill>
                <a:latin typeface="Montserrat Semi-Bold"/>
              </a:rPr>
              <a:t>Hector</a:t>
            </a:r>
          </a:p>
          <a:p>
            <a:pPr algn="ctr">
              <a:lnSpc>
                <a:spcPts val="1042"/>
              </a:lnSpc>
            </a:pPr>
            <a:r>
              <a:rPr lang="en-US" sz="861">
                <a:solidFill>
                  <a:srgbClr val="2D4150"/>
                </a:solidFill>
                <a:latin typeface="Montserrat Semi-Bold Italics"/>
              </a:rPr>
              <a:t>STEM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8981202" y="7819484"/>
            <a:ext cx="1363083" cy="427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"/>
              </a:lnSpc>
            </a:pPr>
            <a:r>
              <a:rPr lang="en-US" sz="1077">
                <a:solidFill>
                  <a:srgbClr val="2D4150"/>
                </a:solidFill>
                <a:latin typeface="Montserrat Semi-Bold"/>
              </a:rPr>
              <a:t>Isabella</a:t>
            </a:r>
          </a:p>
          <a:p>
            <a:pPr algn="ctr">
              <a:lnSpc>
                <a:spcPts val="1042"/>
              </a:lnSpc>
            </a:pPr>
            <a:r>
              <a:rPr lang="en-US" sz="861">
                <a:solidFill>
                  <a:srgbClr val="2D4150"/>
                </a:solidFill>
                <a:latin typeface="Montserrat Semi-Bold Italics"/>
              </a:rPr>
              <a:t>STEM</a:t>
            </a:r>
            <a:r>
              <a:rPr lang="en-US" sz="861">
                <a:solidFill>
                  <a:srgbClr val="2D4150"/>
                </a:solidFill>
                <a:latin typeface="Montserrat Semi-Bold"/>
              </a:rPr>
              <a:t>/ </a:t>
            </a:r>
          </a:p>
          <a:p>
            <a:pPr algn="ctr">
              <a:lnSpc>
                <a:spcPts val="1042"/>
              </a:lnSpc>
            </a:pPr>
            <a:r>
              <a:rPr lang="en-US" sz="861">
                <a:solidFill>
                  <a:srgbClr val="2D4150"/>
                </a:solidFill>
                <a:latin typeface="Montserrat Semi-Bold Italics"/>
              </a:rPr>
              <a:t>Writing &amp; Presentations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0755587" y="7819484"/>
            <a:ext cx="637321" cy="300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"/>
              </a:lnSpc>
            </a:pPr>
            <a:r>
              <a:rPr lang="en-US" sz="1077">
                <a:solidFill>
                  <a:srgbClr val="2D4150"/>
                </a:solidFill>
                <a:latin typeface="Montserrat Semi-Bold"/>
              </a:rPr>
              <a:t>Manshaa</a:t>
            </a:r>
          </a:p>
          <a:p>
            <a:pPr algn="ctr">
              <a:lnSpc>
                <a:spcPts val="1042"/>
              </a:lnSpc>
            </a:pPr>
            <a:r>
              <a:rPr lang="en-US" sz="861">
                <a:solidFill>
                  <a:srgbClr val="2D4150"/>
                </a:solidFill>
                <a:latin typeface="Montserrat Semi-Bold Italics"/>
              </a:rPr>
              <a:t>STEM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2253914" y="3935651"/>
            <a:ext cx="4518074" cy="357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7"/>
              </a:lnSpc>
            </a:pPr>
            <a:r>
              <a:rPr lang="en-US" sz="2638">
                <a:solidFill>
                  <a:srgbClr val="2D4150"/>
                </a:solidFill>
                <a:latin typeface="Montserrat Classic"/>
              </a:rPr>
              <a:t>MULTIMEDIA ASSISTANTS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2463912" y="5852605"/>
            <a:ext cx="1050181" cy="17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"/>
              </a:lnSpc>
            </a:pPr>
            <a:r>
              <a:rPr lang="en-US" sz="1077" dirty="0">
                <a:solidFill>
                  <a:srgbClr val="2D4150"/>
                </a:solidFill>
                <a:latin typeface="Montserrat Semi-Bold"/>
              </a:rPr>
              <a:t>Crystal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3997475" y="5844548"/>
            <a:ext cx="1050181" cy="17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"/>
              </a:lnSpc>
            </a:pPr>
            <a:r>
              <a:rPr lang="en-US" sz="1077">
                <a:solidFill>
                  <a:srgbClr val="2D4150"/>
                </a:solidFill>
                <a:latin typeface="Montserrat Semi-Bold"/>
              </a:rPr>
              <a:t>Hector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5538508" y="5852605"/>
            <a:ext cx="1050181" cy="17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"/>
              </a:lnSpc>
            </a:pPr>
            <a:r>
              <a:rPr lang="en-US" sz="1077">
                <a:solidFill>
                  <a:srgbClr val="2D4150"/>
                </a:solidFill>
                <a:latin typeface="Montserrat Semi-Bold"/>
              </a:rPr>
              <a:t>Pamela</a:t>
            </a:r>
          </a:p>
        </p:txBody>
      </p:sp>
      <p:sp>
        <p:nvSpPr>
          <p:cNvPr id="95" name="TextBox 9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1080184" y="9342435"/>
            <a:ext cx="6730746" cy="37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7"/>
              </a:lnSpc>
            </a:pPr>
            <a:r>
              <a:rPr lang="en-US" sz="2670">
                <a:solidFill>
                  <a:srgbClr val="70884D"/>
                </a:solidFill>
                <a:latin typeface="Montserrat Ultra-Bold"/>
              </a:rPr>
              <a:t>Learning. </a:t>
            </a:r>
            <a:r>
              <a:rPr lang="en-US" sz="2670">
                <a:solidFill>
                  <a:srgbClr val="3D6B61"/>
                </a:solidFill>
                <a:latin typeface="Montserrat Ultra-Bold"/>
              </a:rPr>
              <a:t>Empowerment. </a:t>
            </a:r>
            <a:r>
              <a:rPr lang="en-US" sz="2670">
                <a:solidFill>
                  <a:srgbClr val="2D4150"/>
                </a:solidFill>
                <a:latin typeface="Montserrat Ultra-Bold"/>
              </a:rPr>
              <a:t>Belonging.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2042516"/>
            <a:ext cx="1641613" cy="1647771"/>
            <a:chOff x="0" y="0"/>
            <a:chExt cx="2188817" cy="2197028"/>
          </a:xfrm>
        </p:grpSpPr>
        <p:grpSp>
          <p:nvGrpSpPr>
            <p:cNvPr id="3" name="Group 3"/>
            <p:cNvGrpSpPr/>
            <p:nvPr/>
          </p:nvGrpSpPr>
          <p:grpSpPr>
            <a:xfrm>
              <a:off x="520032" y="0"/>
              <a:ext cx="1175080" cy="1175080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70884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Freeform 5"/>
            <p:cNvSpPr/>
            <p:nvPr/>
          </p:nvSpPr>
          <p:spPr>
            <a:xfrm flipH="1">
              <a:off x="799421" y="196168"/>
              <a:ext cx="665157" cy="816143"/>
            </a:xfrm>
            <a:custGeom>
              <a:avLst/>
              <a:gdLst/>
              <a:ahLst/>
              <a:cxnLst/>
              <a:rect l="l" t="t" r="r" b="b"/>
              <a:pathLst>
                <a:path w="665157" h="816143">
                  <a:moveTo>
                    <a:pt x="665157" y="0"/>
                  </a:moveTo>
                  <a:lnTo>
                    <a:pt x="0" y="0"/>
                  </a:lnTo>
                  <a:lnTo>
                    <a:pt x="0" y="816144"/>
                  </a:lnTo>
                  <a:lnTo>
                    <a:pt x="665157" y="816144"/>
                  </a:lnTo>
                  <a:lnTo>
                    <a:pt x="665157" y="0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1013738" y="1021949"/>
              <a:ext cx="1175080" cy="1175080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D6B6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294698" y="1189203"/>
              <a:ext cx="613159" cy="840570"/>
            </a:xfrm>
            <a:custGeom>
              <a:avLst/>
              <a:gdLst/>
              <a:ahLst/>
              <a:cxnLst/>
              <a:rect l="l" t="t" r="r" b="b"/>
              <a:pathLst>
                <a:path w="613159" h="840570">
                  <a:moveTo>
                    <a:pt x="0" y="0"/>
                  </a:moveTo>
                  <a:lnTo>
                    <a:pt x="613159" y="0"/>
                  </a:lnTo>
                  <a:lnTo>
                    <a:pt x="613159" y="840571"/>
                  </a:lnTo>
                  <a:lnTo>
                    <a:pt x="0" y="840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1021949"/>
              <a:ext cx="1175080" cy="1175080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D41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8404" y="1210375"/>
              <a:ext cx="778272" cy="798228"/>
            </a:xfrm>
            <a:custGeom>
              <a:avLst/>
              <a:gdLst/>
              <a:ahLst/>
              <a:cxnLst/>
              <a:rect l="l" t="t" r="r" b="b"/>
              <a:pathLst>
                <a:path w="778272" h="798228">
                  <a:moveTo>
                    <a:pt x="0" y="0"/>
                  </a:moveTo>
                  <a:lnTo>
                    <a:pt x="778272" y="0"/>
                  </a:lnTo>
                  <a:lnTo>
                    <a:pt x="778272" y="798228"/>
                  </a:lnTo>
                  <a:lnTo>
                    <a:pt x="0" y="798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28120" y="4475056"/>
            <a:ext cx="1040102" cy="1332352"/>
            <a:chOff x="0" y="0"/>
            <a:chExt cx="662633" cy="84882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2633" cy="848821"/>
            </a:xfrm>
            <a:custGeom>
              <a:avLst/>
              <a:gdLst/>
              <a:ahLst/>
              <a:cxnLst/>
              <a:rect l="l" t="t" r="r" b="b"/>
              <a:pathLst>
                <a:path w="662633" h="848821">
                  <a:moveTo>
                    <a:pt x="0" y="0"/>
                  </a:moveTo>
                  <a:lnTo>
                    <a:pt x="662633" y="0"/>
                  </a:lnTo>
                  <a:lnTo>
                    <a:pt x="662633" y="848821"/>
                  </a:lnTo>
                  <a:lnTo>
                    <a:pt x="0" y="848821"/>
                  </a:lnTo>
                  <a:close/>
                </a:path>
              </a:pathLst>
            </a:custGeom>
            <a:solidFill>
              <a:srgbClr val="3D6B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62633" cy="88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08644" y="4475056"/>
            <a:ext cx="1040102" cy="1332352"/>
            <a:chOff x="0" y="0"/>
            <a:chExt cx="662633" cy="84882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2633" cy="848821"/>
            </a:xfrm>
            <a:custGeom>
              <a:avLst/>
              <a:gdLst/>
              <a:ahLst/>
              <a:cxnLst/>
              <a:rect l="l" t="t" r="r" b="b"/>
              <a:pathLst>
                <a:path w="662633" h="848821">
                  <a:moveTo>
                    <a:pt x="0" y="0"/>
                  </a:moveTo>
                  <a:lnTo>
                    <a:pt x="662633" y="0"/>
                  </a:lnTo>
                  <a:lnTo>
                    <a:pt x="662633" y="848821"/>
                  </a:lnTo>
                  <a:lnTo>
                    <a:pt x="0" y="848821"/>
                  </a:lnTo>
                  <a:close/>
                </a:path>
              </a:pathLst>
            </a:custGeom>
            <a:solidFill>
              <a:srgbClr val="3D6B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62633" cy="88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47596" y="4475056"/>
            <a:ext cx="1040102" cy="1316713"/>
            <a:chOff x="0" y="0"/>
            <a:chExt cx="812800" cy="1028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1028961"/>
            </a:xfrm>
            <a:custGeom>
              <a:avLst/>
              <a:gdLst/>
              <a:ahLst/>
              <a:cxnLst/>
              <a:rect l="l" t="t" r="r" b="b"/>
              <a:pathLst>
                <a:path w="812800" h="1028961">
                  <a:moveTo>
                    <a:pt x="0" y="0"/>
                  </a:moveTo>
                  <a:lnTo>
                    <a:pt x="812800" y="0"/>
                  </a:lnTo>
                  <a:lnTo>
                    <a:pt x="812800" y="1028961"/>
                  </a:lnTo>
                  <a:lnTo>
                    <a:pt x="0" y="1028961"/>
                  </a:lnTo>
                  <a:close/>
                </a:path>
              </a:pathLst>
            </a:custGeom>
            <a:solidFill>
              <a:srgbClr val="3D6B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1067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1815" y="4521724"/>
            <a:ext cx="1022911" cy="1277864"/>
          </a:xfrm>
          <a:custGeom>
            <a:avLst/>
            <a:gdLst/>
            <a:ahLst/>
            <a:cxnLst/>
            <a:rect l="l" t="t" r="r" b="b"/>
            <a:pathLst>
              <a:path w="1022911" h="1277864">
                <a:moveTo>
                  <a:pt x="0" y="0"/>
                </a:moveTo>
                <a:lnTo>
                  <a:pt x="1022912" y="0"/>
                </a:lnTo>
                <a:lnTo>
                  <a:pt x="1022912" y="1277865"/>
                </a:lnTo>
                <a:lnTo>
                  <a:pt x="0" y="127786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28120" y="4580150"/>
            <a:ext cx="1040102" cy="1227258"/>
          </a:xfrm>
          <a:custGeom>
            <a:avLst/>
            <a:gdLst/>
            <a:ahLst/>
            <a:cxnLst/>
            <a:rect l="l" t="t" r="r" b="b"/>
            <a:pathLst>
              <a:path w="1040102" h="1227258">
                <a:moveTo>
                  <a:pt x="0" y="0"/>
                </a:moveTo>
                <a:lnTo>
                  <a:pt x="1040102" y="0"/>
                </a:lnTo>
                <a:lnTo>
                  <a:pt x="1040102" y="1227258"/>
                </a:lnTo>
                <a:lnTo>
                  <a:pt x="0" y="122725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1615" y="4533582"/>
            <a:ext cx="1037131" cy="1273826"/>
          </a:xfrm>
          <a:custGeom>
            <a:avLst/>
            <a:gdLst/>
            <a:ahLst/>
            <a:cxnLst/>
            <a:rect l="l" t="t" r="r" b="b"/>
            <a:pathLst>
              <a:path w="1037131" h="1273826">
                <a:moveTo>
                  <a:pt x="0" y="0"/>
                </a:moveTo>
                <a:lnTo>
                  <a:pt x="1037131" y="0"/>
                </a:lnTo>
                <a:lnTo>
                  <a:pt x="1037131" y="1273826"/>
                </a:lnTo>
                <a:lnTo>
                  <a:pt x="0" y="1273826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66560" y="4475056"/>
            <a:ext cx="1040102" cy="1332352"/>
            <a:chOff x="0" y="0"/>
            <a:chExt cx="662633" cy="84882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62633" cy="848821"/>
            </a:xfrm>
            <a:custGeom>
              <a:avLst/>
              <a:gdLst/>
              <a:ahLst/>
              <a:cxnLst/>
              <a:rect l="l" t="t" r="r" b="b"/>
              <a:pathLst>
                <a:path w="662633" h="848821">
                  <a:moveTo>
                    <a:pt x="0" y="0"/>
                  </a:moveTo>
                  <a:lnTo>
                    <a:pt x="662633" y="0"/>
                  </a:lnTo>
                  <a:lnTo>
                    <a:pt x="662633" y="848821"/>
                  </a:lnTo>
                  <a:lnTo>
                    <a:pt x="0" y="848821"/>
                  </a:lnTo>
                  <a:close/>
                </a:path>
              </a:pathLst>
            </a:custGeom>
            <a:solidFill>
              <a:srgbClr val="3D6B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662633" cy="88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50932" y="6442548"/>
            <a:ext cx="1040102" cy="1332352"/>
            <a:chOff x="0" y="0"/>
            <a:chExt cx="662633" cy="84882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62633" cy="848821"/>
            </a:xfrm>
            <a:custGeom>
              <a:avLst/>
              <a:gdLst/>
              <a:ahLst/>
              <a:cxnLst/>
              <a:rect l="l" t="t" r="r" b="b"/>
              <a:pathLst>
                <a:path w="662633" h="848821">
                  <a:moveTo>
                    <a:pt x="0" y="0"/>
                  </a:moveTo>
                  <a:lnTo>
                    <a:pt x="662633" y="0"/>
                  </a:lnTo>
                  <a:lnTo>
                    <a:pt x="662633" y="848821"/>
                  </a:lnTo>
                  <a:lnTo>
                    <a:pt x="0" y="848821"/>
                  </a:lnTo>
                  <a:close/>
                </a:path>
              </a:pathLst>
            </a:custGeom>
            <a:solidFill>
              <a:srgbClr val="3D6B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-38100"/>
              <a:ext cx="662633" cy="88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42692" y="4459418"/>
            <a:ext cx="1040102" cy="1332352"/>
            <a:chOff x="0" y="0"/>
            <a:chExt cx="662633" cy="84882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2633" cy="848821"/>
            </a:xfrm>
            <a:custGeom>
              <a:avLst/>
              <a:gdLst/>
              <a:ahLst/>
              <a:cxnLst/>
              <a:rect l="l" t="t" r="r" b="b"/>
              <a:pathLst>
                <a:path w="662633" h="848821">
                  <a:moveTo>
                    <a:pt x="0" y="0"/>
                  </a:moveTo>
                  <a:lnTo>
                    <a:pt x="662633" y="0"/>
                  </a:lnTo>
                  <a:lnTo>
                    <a:pt x="662633" y="848821"/>
                  </a:lnTo>
                  <a:lnTo>
                    <a:pt x="0" y="848821"/>
                  </a:lnTo>
                  <a:close/>
                </a:path>
              </a:pathLst>
            </a:custGeom>
            <a:solidFill>
              <a:srgbClr val="3D6B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662633" cy="88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5" name="Group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1001" y="6442548"/>
            <a:ext cx="1040102" cy="1332352"/>
            <a:chOff x="0" y="0"/>
            <a:chExt cx="662633" cy="84882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62633" cy="848821"/>
            </a:xfrm>
            <a:custGeom>
              <a:avLst/>
              <a:gdLst/>
              <a:ahLst/>
              <a:cxnLst/>
              <a:rect l="l" t="t" r="r" b="b"/>
              <a:pathLst>
                <a:path w="662633" h="848821">
                  <a:moveTo>
                    <a:pt x="0" y="0"/>
                  </a:moveTo>
                  <a:lnTo>
                    <a:pt x="662633" y="0"/>
                  </a:lnTo>
                  <a:lnTo>
                    <a:pt x="662633" y="848821"/>
                  </a:lnTo>
                  <a:lnTo>
                    <a:pt x="0" y="848821"/>
                  </a:lnTo>
                  <a:close/>
                </a:path>
              </a:pathLst>
            </a:custGeom>
            <a:solidFill>
              <a:srgbClr val="3D6B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662633" cy="88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8" name="Freeform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2692" y="4580150"/>
            <a:ext cx="1039973" cy="1211619"/>
          </a:xfrm>
          <a:custGeom>
            <a:avLst/>
            <a:gdLst/>
            <a:ahLst/>
            <a:cxnLst/>
            <a:rect l="l" t="t" r="r" b="b"/>
            <a:pathLst>
              <a:path w="1039973" h="1211619">
                <a:moveTo>
                  <a:pt x="0" y="0"/>
                </a:moveTo>
                <a:lnTo>
                  <a:pt x="1039973" y="0"/>
                </a:lnTo>
                <a:lnTo>
                  <a:pt x="1039973" y="1211619"/>
                </a:lnTo>
                <a:lnTo>
                  <a:pt x="0" y="1211619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48110" y="4521724"/>
            <a:ext cx="1058553" cy="1285684"/>
          </a:xfrm>
          <a:custGeom>
            <a:avLst/>
            <a:gdLst/>
            <a:ahLst/>
            <a:cxnLst/>
            <a:rect l="l" t="t" r="r" b="b"/>
            <a:pathLst>
              <a:path w="1058553" h="1285684">
                <a:moveTo>
                  <a:pt x="0" y="0"/>
                </a:moveTo>
                <a:lnTo>
                  <a:pt x="1058552" y="0"/>
                </a:lnTo>
                <a:lnTo>
                  <a:pt x="1058552" y="1285684"/>
                </a:lnTo>
                <a:lnTo>
                  <a:pt x="0" y="1285684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1001" y="6482798"/>
            <a:ext cx="1037880" cy="1292101"/>
          </a:xfrm>
          <a:custGeom>
            <a:avLst/>
            <a:gdLst/>
            <a:ahLst/>
            <a:cxnLst/>
            <a:rect l="l" t="t" r="r" b="b"/>
            <a:pathLst>
              <a:path w="1037880" h="1292101">
                <a:moveTo>
                  <a:pt x="0" y="0"/>
                </a:moveTo>
                <a:lnTo>
                  <a:pt x="1037880" y="0"/>
                </a:lnTo>
                <a:lnTo>
                  <a:pt x="1037880" y="1292102"/>
                </a:lnTo>
                <a:lnTo>
                  <a:pt x="0" y="1292102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1" name="Group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32984" y="6455723"/>
            <a:ext cx="1040102" cy="1332352"/>
            <a:chOff x="0" y="0"/>
            <a:chExt cx="662633" cy="84882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62633" cy="848821"/>
            </a:xfrm>
            <a:custGeom>
              <a:avLst/>
              <a:gdLst/>
              <a:ahLst/>
              <a:cxnLst/>
              <a:rect l="l" t="t" r="r" b="b"/>
              <a:pathLst>
                <a:path w="662633" h="848821">
                  <a:moveTo>
                    <a:pt x="0" y="0"/>
                  </a:moveTo>
                  <a:lnTo>
                    <a:pt x="662633" y="0"/>
                  </a:lnTo>
                  <a:lnTo>
                    <a:pt x="662633" y="848821"/>
                  </a:lnTo>
                  <a:lnTo>
                    <a:pt x="0" y="848821"/>
                  </a:lnTo>
                  <a:close/>
                </a:path>
              </a:pathLst>
            </a:custGeom>
            <a:solidFill>
              <a:srgbClr val="3D6B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662633" cy="88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44" name="Group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48110" y="6442548"/>
            <a:ext cx="1052275" cy="1332352"/>
            <a:chOff x="0" y="0"/>
            <a:chExt cx="670389" cy="84882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70389" cy="848821"/>
            </a:xfrm>
            <a:custGeom>
              <a:avLst/>
              <a:gdLst/>
              <a:ahLst/>
              <a:cxnLst/>
              <a:rect l="l" t="t" r="r" b="b"/>
              <a:pathLst>
                <a:path w="670389" h="848821">
                  <a:moveTo>
                    <a:pt x="0" y="0"/>
                  </a:moveTo>
                  <a:lnTo>
                    <a:pt x="670389" y="0"/>
                  </a:lnTo>
                  <a:lnTo>
                    <a:pt x="670389" y="848821"/>
                  </a:lnTo>
                  <a:lnTo>
                    <a:pt x="0" y="848821"/>
                  </a:lnTo>
                  <a:close/>
                </a:path>
              </a:pathLst>
            </a:custGeom>
            <a:solidFill>
              <a:srgbClr val="3D6B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670389" cy="88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47" name="Group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08644" y="6455723"/>
            <a:ext cx="1040102" cy="1332352"/>
            <a:chOff x="0" y="0"/>
            <a:chExt cx="662633" cy="84882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62633" cy="848821"/>
            </a:xfrm>
            <a:custGeom>
              <a:avLst/>
              <a:gdLst/>
              <a:ahLst/>
              <a:cxnLst/>
              <a:rect l="l" t="t" r="r" b="b"/>
              <a:pathLst>
                <a:path w="662633" h="848821">
                  <a:moveTo>
                    <a:pt x="0" y="0"/>
                  </a:moveTo>
                  <a:lnTo>
                    <a:pt x="662633" y="0"/>
                  </a:lnTo>
                  <a:lnTo>
                    <a:pt x="662633" y="848821"/>
                  </a:lnTo>
                  <a:lnTo>
                    <a:pt x="0" y="848821"/>
                  </a:lnTo>
                  <a:close/>
                </a:path>
              </a:pathLst>
            </a:custGeom>
            <a:solidFill>
              <a:srgbClr val="3D6B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662633" cy="88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0" name="Freeform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3253" y="6482798"/>
            <a:ext cx="1035493" cy="1305276"/>
          </a:xfrm>
          <a:custGeom>
            <a:avLst/>
            <a:gdLst/>
            <a:ahLst/>
            <a:cxnLst/>
            <a:rect l="l" t="t" r="r" b="b"/>
            <a:pathLst>
              <a:path w="1035493" h="1305276">
                <a:moveTo>
                  <a:pt x="0" y="0"/>
                </a:moveTo>
                <a:lnTo>
                  <a:pt x="1035493" y="0"/>
                </a:lnTo>
                <a:lnTo>
                  <a:pt x="1035493" y="1305277"/>
                </a:lnTo>
                <a:lnTo>
                  <a:pt x="0" y="1305277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Freeform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2984" y="6482798"/>
            <a:ext cx="1026038" cy="1305276"/>
          </a:xfrm>
          <a:custGeom>
            <a:avLst/>
            <a:gdLst/>
            <a:ahLst/>
            <a:cxnLst/>
            <a:rect l="l" t="t" r="r" b="b"/>
            <a:pathLst>
              <a:path w="1026038" h="1305276">
                <a:moveTo>
                  <a:pt x="0" y="0"/>
                </a:moveTo>
                <a:lnTo>
                  <a:pt x="1026038" y="0"/>
                </a:lnTo>
                <a:lnTo>
                  <a:pt x="1026038" y="1305277"/>
                </a:lnTo>
                <a:lnTo>
                  <a:pt x="0" y="1305277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6035" y="6544338"/>
            <a:ext cx="1008692" cy="1230562"/>
          </a:xfrm>
          <a:custGeom>
            <a:avLst/>
            <a:gdLst/>
            <a:ahLst/>
            <a:cxnLst/>
            <a:rect l="l" t="t" r="r" b="b"/>
            <a:pathLst>
              <a:path w="1008692" h="1230562">
                <a:moveTo>
                  <a:pt x="0" y="0"/>
                </a:moveTo>
                <a:lnTo>
                  <a:pt x="1008692" y="0"/>
                </a:lnTo>
                <a:lnTo>
                  <a:pt x="1008692" y="1230562"/>
                </a:lnTo>
                <a:lnTo>
                  <a:pt x="0" y="1230562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62186" y="6544338"/>
            <a:ext cx="1038200" cy="1230562"/>
          </a:xfrm>
          <a:custGeom>
            <a:avLst/>
            <a:gdLst/>
            <a:ahLst/>
            <a:cxnLst/>
            <a:rect l="l" t="t" r="r" b="b"/>
            <a:pathLst>
              <a:path w="1038200" h="1230562">
                <a:moveTo>
                  <a:pt x="0" y="0"/>
                </a:moveTo>
                <a:lnTo>
                  <a:pt x="1038199" y="0"/>
                </a:lnTo>
                <a:lnTo>
                  <a:pt x="1038199" y="1230562"/>
                </a:lnTo>
                <a:lnTo>
                  <a:pt x="0" y="1230562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9" name="Group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463912" y="4475056"/>
            <a:ext cx="1050181" cy="1345262"/>
            <a:chOff x="0" y="0"/>
            <a:chExt cx="662633" cy="84882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662633" cy="848821"/>
            </a:xfrm>
            <a:custGeom>
              <a:avLst/>
              <a:gdLst/>
              <a:ahLst/>
              <a:cxnLst/>
              <a:rect l="l" t="t" r="r" b="b"/>
              <a:pathLst>
                <a:path w="662633" h="848821">
                  <a:moveTo>
                    <a:pt x="0" y="0"/>
                  </a:moveTo>
                  <a:lnTo>
                    <a:pt x="662633" y="0"/>
                  </a:lnTo>
                  <a:lnTo>
                    <a:pt x="662633" y="848821"/>
                  </a:lnTo>
                  <a:lnTo>
                    <a:pt x="0" y="848821"/>
                  </a:lnTo>
                  <a:close/>
                </a:path>
              </a:pathLst>
            </a:custGeom>
            <a:solidFill>
              <a:srgbClr val="7088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662633" cy="88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2" name="Freeform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63912" y="4580150"/>
            <a:ext cx="1040729" cy="1240238"/>
          </a:xfrm>
          <a:custGeom>
            <a:avLst/>
            <a:gdLst/>
            <a:ahLst/>
            <a:cxnLst/>
            <a:rect l="l" t="t" r="r" b="b"/>
            <a:pathLst>
              <a:path w="1040729" h="1240238">
                <a:moveTo>
                  <a:pt x="0" y="0"/>
                </a:moveTo>
                <a:lnTo>
                  <a:pt x="1040729" y="0"/>
                </a:lnTo>
                <a:lnTo>
                  <a:pt x="1040729" y="1240238"/>
                </a:lnTo>
                <a:lnTo>
                  <a:pt x="0" y="1240238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4" name="Group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47342" y="4459418"/>
            <a:ext cx="1040102" cy="1332352"/>
            <a:chOff x="0" y="0"/>
            <a:chExt cx="662633" cy="848821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662633" cy="848821"/>
            </a:xfrm>
            <a:custGeom>
              <a:avLst/>
              <a:gdLst/>
              <a:ahLst/>
              <a:cxnLst/>
              <a:rect l="l" t="t" r="r" b="b"/>
              <a:pathLst>
                <a:path w="662633" h="848821">
                  <a:moveTo>
                    <a:pt x="0" y="0"/>
                  </a:moveTo>
                  <a:lnTo>
                    <a:pt x="662633" y="0"/>
                  </a:lnTo>
                  <a:lnTo>
                    <a:pt x="662633" y="848821"/>
                  </a:lnTo>
                  <a:lnTo>
                    <a:pt x="0" y="848821"/>
                  </a:lnTo>
                  <a:close/>
                </a:path>
              </a:pathLst>
            </a:custGeom>
            <a:solidFill>
              <a:srgbClr val="2D41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38100"/>
              <a:ext cx="662633" cy="88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7" name="Freeform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47342" y="4611963"/>
            <a:ext cx="1040102" cy="1184967"/>
          </a:xfrm>
          <a:custGeom>
            <a:avLst/>
            <a:gdLst/>
            <a:ahLst/>
            <a:cxnLst/>
            <a:rect l="l" t="t" r="r" b="b"/>
            <a:pathLst>
              <a:path w="1040102" h="1184967">
                <a:moveTo>
                  <a:pt x="0" y="0"/>
                </a:moveTo>
                <a:lnTo>
                  <a:pt x="1040102" y="0"/>
                </a:lnTo>
                <a:lnTo>
                  <a:pt x="1040102" y="1184967"/>
                </a:lnTo>
                <a:lnTo>
                  <a:pt x="0" y="1184967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8" name="Group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6818" y="4459418"/>
            <a:ext cx="1040102" cy="1316713"/>
            <a:chOff x="0" y="0"/>
            <a:chExt cx="812800" cy="1028961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1028961"/>
            </a:xfrm>
            <a:custGeom>
              <a:avLst/>
              <a:gdLst/>
              <a:ahLst/>
              <a:cxnLst/>
              <a:rect l="l" t="t" r="r" b="b"/>
              <a:pathLst>
                <a:path w="812800" h="1028961">
                  <a:moveTo>
                    <a:pt x="0" y="0"/>
                  </a:moveTo>
                  <a:lnTo>
                    <a:pt x="812800" y="0"/>
                  </a:lnTo>
                  <a:lnTo>
                    <a:pt x="812800" y="1028961"/>
                  </a:lnTo>
                  <a:lnTo>
                    <a:pt x="0" y="1028961"/>
                  </a:lnTo>
                  <a:close/>
                </a:path>
              </a:pathLst>
            </a:custGeom>
            <a:solidFill>
              <a:srgbClr val="2D41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-38100"/>
              <a:ext cx="812800" cy="1067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1" name="Freeform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6818" y="4657391"/>
            <a:ext cx="1040102" cy="1110920"/>
          </a:xfrm>
          <a:custGeom>
            <a:avLst/>
            <a:gdLst/>
            <a:ahLst/>
            <a:cxnLst/>
            <a:rect l="l" t="t" r="r" b="b"/>
            <a:pathLst>
              <a:path w="1040102" h="1110920">
                <a:moveTo>
                  <a:pt x="0" y="0"/>
                </a:moveTo>
                <a:lnTo>
                  <a:pt x="1040102" y="0"/>
                </a:lnTo>
                <a:lnTo>
                  <a:pt x="1040102" y="1110920"/>
                </a:lnTo>
                <a:lnTo>
                  <a:pt x="0" y="1110920"/>
                </a:lnTo>
                <a:lnTo>
                  <a:pt x="0" y="0"/>
                </a:lnTo>
                <a:close/>
              </a:path>
            </a:pathLst>
          </a:custGeom>
          <a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2" name="Group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533342" y="4475056"/>
            <a:ext cx="1050181" cy="1345262"/>
            <a:chOff x="0" y="0"/>
            <a:chExt cx="662633" cy="848821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662633" cy="848821"/>
            </a:xfrm>
            <a:custGeom>
              <a:avLst/>
              <a:gdLst/>
              <a:ahLst/>
              <a:cxnLst/>
              <a:rect l="l" t="t" r="r" b="b"/>
              <a:pathLst>
                <a:path w="662633" h="848821">
                  <a:moveTo>
                    <a:pt x="0" y="0"/>
                  </a:moveTo>
                  <a:lnTo>
                    <a:pt x="662633" y="0"/>
                  </a:lnTo>
                  <a:lnTo>
                    <a:pt x="662633" y="848821"/>
                  </a:lnTo>
                  <a:lnTo>
                    <a:pt x="0" y="848821"/>
                  </a:lnTo>
                  <a:close/>
                </a:path>
              </a:pathLst>
            </a:custGeom>
            <a:solidFill>
              <a:srgbClr val="7088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0" y="-38100"/>
              <a:ext cx="662633" cy="88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5" name="Freeform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38508" y="4580150"/>
            <a:ext cx="1045015" cy="1240168"/>
          </a:xfrm>
          <a:custGeom>
            <a:avLst/>
            <a:gdLst/>
            <a:ahLst/>
            <a:cxnLst/>
            <a:rect l="l" t="t" r="r" b="b"/>
            <a:pathLst>
              <a:path w="1045015" h="1240168">
                <a:moveTo>
                  <a:pt x="0" y="0"/>
                </a:moveTo>
                <a:lnTo>
                  <a:pt x="1045015" y="0"/>
                </a:lnTo>
                <a:lnTo>
                  <a:pt x="1045015" y="1240168"/>
                </a:lnTo>
                <a:lnTo>
                  <a:pt x="0" y="1240168"/>
                </a:lnTo>
                <a:lnTo>
                  <a:pt x="0" y="0"/>
                </a:lnTo>
                <a:close/>
              </a:path>
            </a:pathLst>
          </a:custGeom>
          <a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7" name="Group 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009858" y="4483114"/>
            <a:ext cx="1040102" cy="1332352"/>
            <a:chOff x="0" y="0"/>
            <a:chExt cx="662633" cy="848821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662633" cy="848821"/>
            </a:xfrm>
            <a:custGeom>
              <a:avLst/>
              <a:gdLst/>
              <a:ahLst/>
              <a:cxnLst/>
              <a:rect l="l" t="t" r="r" b="b"/>
              <a:pathLst>
                <a:path w="662633" h="848821">
                  <a:moveTo>
                    <a:pt x="0" y="0"/>
                  </a:moveTo>
                  <a:lnTo>
                    <a:pt x="662633" y="0"/>
                  </a:lnTo>
                  <a:lnTo>
                    <a:pt x="662633" y="848821"/>
                  </a:lnTo>
                  <a:lnTo>
                    <a:pt x="0" y="848821"/>
                  </a:lnTo>
                  <a:close/>
                </a:path>
              </a:pathLst>
            </a:custGeom>
            <a:solidFill>
              <a:srgbClr val="7088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38100"/>
              <a:ext cx="662633" cy="88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90" name="Freeform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12162" y="4572093"/>
            <a:ext cx="1035493" cy="1240168"/>
          </a:xfrm>
          <a:custGeom>
            <a:avLst/>
            <a:gdLst/>
            <a:ahLst/>
            <a:cxnLst/>
            <a:rect l="l" t="t" r="r" b="b"/>
            <a:pathLst>
              <a:path w="1035493" h="1240168">
                <a:moveTo>
                  <a:pt x="0" y="0"/>
                </a:moveTo>
                <a:lnTo>
                  <a:pt x="1035494" y="0"/>
                </a:lnTo>
                <a:lnTo>
                  <a:pt x="1035494" y="1240168"/>
                </a:lnTo>
                <a:lnTo>
                  <a:pt x="0" y="1240168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2" name="Freeform 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8159"/>
            <a:ext cx="18288000" cy="292526"/>
          </a:xfrm>
          <a:custGeom>
            <a:avLst/>
            <a:gdLst/>
            <a:ahLst/>
            <a:cxnLst/>
            <a:rect l="l" t="t" r="r" b="b"/>
            <a:pathLst>
              <a:path w="18288000" h="292526">
                <a:moveTo>
                  <a:pt x="0" y="0"/>
                </a:moveTo>
                <a:lnTo>
                  <a:pt x="18288000" y="0"/>
                </a:lnTo>
                <a:lnTo>
                  <a:pt x="18288000" y="292526"/>
                </a:lnTo>
                <a:lnTo>
                  <a:pt x="0" y="292526"/>
                </a:lnTo>
                <a:lnTo>
                  <a:pt x="0" y="0"/>
                </a:lnTo>
                <a:close/>
              </a:path>
            </a:pathLst>
          </a:custGeom>
          <a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4" name="Freeform 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111" y="9144687"/>
            <a:ext cx="2131800" cy="1038082"/>
          </a:xfrm>
          <a:custGeom>
            <a:avLst/>
            <a:gdLst/>
            <a:ahLst/>
            <a:cxnLst/>
            <a:rect l="l" t="t" r="r" b="b"/>
            <a:pathLst>
              <a:path w="2131800" h="1038082">
                <a:moveTo>
                  <a:pt x="0" y="0"/>
                </a:moveTo>
                <a:lnTo>
                  <a:pt x="2131800" y="0"/>
                </a:lnTo>
                <a:lnTo>
                  <a:pt x="2131800" y="1038082"/>
                </a:lnTo>
                <a:lnTo>
                  <a:pt x="0" y="1038082"/>
                </a:lnTo>
                <a:lnTo>
                  <a:pt x="0" y="0"/>
                </a:lnTo>
                <a:close/>
              </a:path>
            </a:pathLst>
          </a:custGeom>
          <a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8159"/>
            <a:ext cx="18288000" cy="292526"/>
          </a:xfrm>
          <a:custGeom>
            <a:avLst/>
            <a:gdLst/>
            <a:ahLst/>
            <a:cxnLst/>
            <a:rect l="l" t="t" r="r" b="b"/>
            <a:pathLst>
              <a:path w="18288000" h="292526">
                <a:moveTo>
                  <a:pt x="0" y="0"/>
                </a:moveTo>
                <a:lnTo>
                  <a:pt x="18288000" y="0"/>
                </a:lnTo>
                <a:lnTo>
                  <a:pt x="18288000" y="292526"/>
                </a:lnTo>
                <a:lnTo>
                  <a:pt x="0" y="29252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 descr="what we d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1923" y="829867"/>
            <a:ext cx="4865706" cy="6958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0" b="0" i="0" u="none" strike="noStrike" kern="1200" cap="none" spc="300" normalizeH="0" baseline="0" noProof="0">
                <a:ln>
                  <a:noFill/>
                </a:ln>
                <a:solidFill>
                  <a:srgbClr val="2D415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WHAT WE DO</a:t>
            </a:r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46110" y="2825948"/>
            <a:ext cx="4200464" cy="2614192"/>
          </a:xfrm>
          <a:custGeom>
            <a:avLst/>
            <a:gdLst/>
            <a:ahLst/>
            <a:cxnLst/>
            <a:rect l="l" t="t" r="r" b="b"/>
            <a:pathLst>
              <a:path w="4200464" h="2614192">
                <a:moveTo>
                  <a:pt x="0" y="0"/>
                </a:moveTo>
                <a:lnTo>
                  <a:pt x="4200463" y="0"/>
                </a:lnTo>
                <a:lnTo>
                  <a:pt x="4200463" y="2614192"/>
                </a:lnTo>
                <a:lnTo>
                  <a:pt x="0" y="261419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41583" y="2825948"/>
            <a:ext cx="4029911" cy="2605400"/>
          </a:xfrm>
          <a:custGeom>
            <a:avLst/>
            <a:gdLst/>
            <a:ahLst/>
            <a:cxnLst/>
            <a:rect l="l" t="t" r="r" b="b"/>
            <a:pathLst>
              <a:path w="4029911" h="2605400">
                <a:moveTo>
                  <a:pt x="0" y="0"/>
                </a:moveTo>
                <a:lnTo>
                  <a:pt x="4029911" y="0"/>
                </a:lnTo>
                <a:lnTo>
                  <a:pt x="4029911" y="2605399"/>
                </a:lnTo>
                <a:lnTo>
                  <a:pt x="0" y="260539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10225" y="2847431"/>
            <a:ext cx="4135160" cy="2583916"/>
          </a:xfrm>
          <a:custGeom>
            <a:avLst/>
            <a:gdLst/>
            <a:ahLst/>
            <a:cxnLst/>
            <a:rect l="l" t="t" r="r" b="b"/>
            <a:pathLst>
              <a:path w="4135160" h="2583916">
                <a:moveTo>
                  <a:pt x="0" y="0"/>
                </a:moveTo>
                <a:lnTo>
                  <a:pt x="4135160" y="0"/>
                </a:lnTo>
                <a:lnTo>
                  <a:pt x="4135160" y="2583916"/>
                </a:lnTo>
                <a:lnTo>
                  <a:pt x="0" y="258391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94578" y="2548976"/>
            <a:ext cx="4150807" cy="0"/>
          </a:xfrm>
          <a:prstGeom prst="line">
            <a:avLst/>
          </a:prstGeom>
          <a:ln w="38100" cap="flat">
            <a:solidFill>
              <a:srgbClr val="2D41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38759" y="2548976"/>
            <a:ext cx="4032735" cy="0"/>
          </a:xfrm>
          <a:prstGeom prst="line">
            <a:avLst/>
          </a:prstGeom>
          <a:ln w="38100" cap="flat">
            <a:solidFill>
              <a:srgbClr val="3D6B6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46110" y="2548976"/>
            <a:ext cx="4200464" cy="0"/>
          </a:xfrm>
          <a:prstGeom prst="line">
            <a:avLst/>
          </a:prstGeom>
          <a:ln w="38100" cap="flat">
            <a:solidFill>
              <a:srgbClr val="70884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565634" y="2060578"/>
            <a:ext cx="3587071" cy="36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9"/>
              </a:lnSpc>
            </a:pPr>
            <a:r>
              <a:rPr lang="en-US" sz="2253">
                <a:solidFill>
                  <a:srgbClr val="2D4150"/>
                </a:solidFill>
                <a:latin typeface="Montserrat Classic Bold"/>
              </a:rPr>
              <a:t>STUDY AT THE EOPLC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28207" y="2021291"/>
            <a:ext cx="3587071" cy="36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9"/>
              </a:lnSpc>
            </a:pPr>
            <a:r>
              <a:rPr lang="en-US" sz="2253">
                <a:solidFill>
                  <a:srgbClr val="2D4150"/>
                </a:solidFill>
                <a:latin typeface="Montserrat Classic Bold"/>
              </a:rPr>
              <a:t>DROP-IN HOURS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70372" y="2021291"/>
            <a:ext cx="3951940" cy="36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9"/>
              </a:lnSpc>
            </a:pPr>
            <a:r>
              <a:rPr lang="en-US" sz="2253">
                <a:solidFill>
                  <a:srgbClr val="2D4150"/>
                </a:solidFill>
                <a:latin typeface="Montserrat Classic Bold"/>
              </a:rPr>
              <a:t>1-1 APPOINTMENTS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2192" y="5770394"/>
            <a:ext cx="12968607" cy="695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6"/>
              </a:lnSpc>
            </a:pPr>
            <a:r>
              <a:rPr lang="en-US" sz="4390" spc="300">
                <a:solidFill>
                  <a:srgbClr val="2D4150"/>
                </a:solidFill>
                <a:latin typeface="Montserrat Classic Bold"/>
              </a:rPr>
              <a:t>WHAT IS A LEARNING STRATEGIST?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72315" y="6916170"/>
            <a:ext cx="13154999" cy="2322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6134" lvl="1" indent="-457200" algn="just">
              <a:lnSpc>
                <a:spcPts val="3747"/>
              </a:lnSpc>
              <a:buFont typeface="Arial" panose="020B0604020202020204" pitchFamily="34" charset="0"/>
              <a:buChar char="•"/>
            </a:pPr>
            <a:r>
              <a:rPr lang="en-US" sz="2676">
                <a:solidFill>
                  <a:srgbClr val="2D4150"/>
                </a:solidFill>
                <a:latin typeface="Montserrat Medium"/>
              </a:rPr>
              <a:t>An EOP Learning Strategist is the official name of EOP tutors.</a:t>
            </a:r>
          </a:p>
          <a:p>
            <a:pPr marL="746134" lvl="1" indent="-457200" algn="just">
              <a:lnSpc>
                <a:spcPts val="3747"/>
              </a:lnSpc>
              <a:buFont typeface="Arial" panose="020B0604020202020204" pitchFamily="34" charset="0"/>
              <a:buChar char="•"/>
            </a:pPr>
            <a:r>
              <a:rPr lang="en-US" sz="2676">
                <a:solidFill>
                  <a:srgbClr val="2D4150"/>
                </a:solidFill>
                <a:latin typeface="Montserrat Medium"/>
              </a:rPr>
              <a:t>Learning Strategists provide guidance by using metacognition, student self-efficacy, and tools for academic success.</a:t>
            </a:r>
          </a:p>
          <a:p>
            <a:pPr marL="746134" lvl="1" indent="-457200" algn="just">
              <a:lnSpc>
                <a:spcPts val="3747"/>
              </a:lnSpc>
              <a:buFont typeface="Arial" panose="020B0604020202020204" pitchFamily="34" charset="0"/>
              <a:buChar char="•"/>
            </a:pPr>
            <a:r>
              <a:rPr lang="en-US" sz="2676">
                <a:solidFill>
                  <a:srgbClr val="2D4150"/>
                </a:solidFill>
                <a:latin typeface="Montserrat Medium"/>
              </a:rPr>
              <a:t>Our focus is not just on grades but on sharing the skills and knowledge needed to learn meaningfully and independently. </a:t>
            </a:r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111" y="9144687"/>
            <a:ext cx="2131800" cy="1038082"/>
          </a:xfrm>
          <a:custGeom>
            <a:avLst/>
            <a:gdLst/>
            <a:ahLst/>
            <a:cxnLst/>
            <a:rect l="l" t="t" r="r" b="b"/>
            <a:pathLst>
              <a:path w="2131800" h="1038082">
                <a:moveTo>
                  <a:pt x="0" y="0"/>
                </a:moveTo>
                <a:lnTo>
                  <a:pt x="2131800" y="0"/>
                </a:lnTo>
                <a:lnTo>
                  <a:pt x="2131800" y="1038082"/>
                </a:lnTo>
                <a:lnTo>
                  <a:pt x="0" y="103808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5" descr="learning strategist trainin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4080" y="664569"/>
            <a:ext cx="11582400" cy="6958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0" b="0" i="0" u="none" strike="noStrike" kern="1200" cap="none" spc="300" normalizeH="0" baseline="0" noProof="0">
                <a:ln>
                  <a:noFill/>
                </a:ln>
                <a:solidFill>
                  <a:srgbClr val="2D415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LEARNING STRATEGIST TRAINING</a:t>
            </a:r>
          </a:p>
        </p:txBody>
      </p:sp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460323" y="6598147"/>
            <a:ext cx="2931027" cy="2519968"/>
          </a:xfrm>
          <a:custGeom>
            <a:avLst/>
            <a:gdLst/>
            <a:ahLst/>
            <a:cxnLst/>
            <a:rect l="l" t="t" r="r" b="b"/>
            <a:pathLst>
              <a:path w="2931027" h="2519968">
                <a:moveTo>
                  <a:pt x="0" y="0"/>
                </a:moveTo>
                <a:lnTo>
                  <a:pt x="2931026" y="0"/>
                </a:lnTo>
                <a:lnTo>
                  <a:pt x="2931026" y="2519968"/>
                </a:lnTo>
                <a:lnTo>
                  <a:pt x="0" y="25199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01" b="-4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438994" y="1812433"/>
            <a:ext cx="2931027" cy="2519968"/>
          </a:xfrm>
          <a:custGeom>
            <a:avLst/>
            <a:gdLst/>
            <a:ahLst/>
            <a:cxnLst/>
            <a:rect l="l" t="t" r="r" b="b"/>
            <a:pathLst>
              <a:path w="2931027" h="2519968">
                <a:moveTo>
                  <a:pt x="0" y="0"/>
                </a:moveTo>
                <a:lnTo>
                  <a:pt x="2931027" y="0"/>
                </a:lnTo>
                <a:lnTo>
                  <a:pt x="2931027" y="2519968"/>
                </a:lnTo>
                <a:lnTo>
                  <a:pt x="0" y="251996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01" b="-4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220982" y="1805792"/>
            <a:ext cx="2931027" cy="2519968"/>
          </a:xfrm>
          <a:custGeom>
            <a:avLst/>
            <a:gdLst/>
            <a:ahLst/>
            <a:cxnLst/>
            <a:rect l="l" t="t" r="r" b="b"/>
            <a:pathLst>
              <a:path w="2931027" h="2519968">
                <a:moveTo>
                  <a:pt x="0" y="0"/>
                </a:moveTo>
                <a:lnTo>
                  <a:pt x="2931026" y="0"/>
                </a:lnTo>
                <a:lnTo>
                  <a:pt x="2931026" y="2519968"/>
                </a:lnTo>
                <a:lnTo>
                  <a:pt x="0" y="251996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401" b="-4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221573" y="6599478"/>
            <a:ext cx="2931027" cy="2519968"/>
          </a:xfrm>
          <a:custGeom>
            <a:avLst/>
            <a:gdLst/>
            <a:ahLst/>
            <a:cxnLst/>
            <a:rect l="l" t="t" r="r" b="b"/>
            <a:pathLst>
              <a:path w="2931027" h="2519968">
                <a:moveTo>
                  <a:pt x="0" y="0"/>
                </a:moveTo>
                <a:lnTo>
                  <a:pt x="2931026" y="0"/>
                </a:lnTo>
                <a:lnTo>
                  <a:pt x="2931026" y="2519968"/>
                </a:lnTo>
                <a:lnTo>
                  <a:pt x="0" y="251996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401" b="-4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070754" y="4204737"/>
            <a:ext cx="2931027" cy="2519968"/>
          </a:xfrm>
          <a:custGeom>
            <a:avLst/>
            <a:gdLst/>
            <a:ahLst/>
            <a:cxnLst/>
            <a:rect l="l" t="t" r="r" b="b"/>
            <a:pathLst>
              <a:path w="2931027" h="2519968">
                <a:moveTo>
                  <a:pt x="0" y="0"/>
                </a:moveTo>
                <a:lnTo>
                  <a:pt x="2931027" y="0"/>
                </a:lnTo>
                <a:lnTo>
                  <a:pt x="2931027" y="2519968"/>
                </a:lnTo>
                <a:lnTo>
                  <a:pt x="0" y="251996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401" b="-4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605976" y="4194072"/>
            <a:ext cx="2931027" cy="2519968"/>
          </a:xfrm>
          <a:custGeom>
            <a:avLst/>
            <a:gdLst/>
            <a:ahLst/>
            <a:cxnLst/>
            <a:rect l="l" t="t" r="r" b="b"/>
            <a:pathLst>
              <a:path w="2931027" h="2519968">
                <a:moveTo>
                  <a:pt x="0" y="0"/>
                </a:moveTo>
                <a:lnTo>
                  <a:pt x="2931027" y="0"/>
                </a:lnTo>
                <a:lnTo>
                  <a:pt x="2931027" y="2519968"/>
                </a:lnTo>
                <a:lnTo>
                  <a:pt x="0" y="2519968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401" b="-4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822344" y="2539010"/>
            <a:ext cx="2149114" cy="795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3"/>
              </a:lnSpc>
            </a:pPr>
            <a:r>
              <a:rPr lang="en-US" sz="2672">
                <a:solidFill>
                  <a:srgbClr val="FFFFFF"/>
                </a:solidFill>
                <a:latin typeface="Montserrat Classic"/>
              </a:rPr>
              <a:t>Learning Community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11938" y="2556535"/>
            <a:ext cx="2149114" cy="795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3"/>
              </a:lnSpc>
            </a:pPr>
            <a:r>
              <a:rPr lang="en-US" sz="2672">
                <a:solidFill>
                  <a:srgbClr val="FFFFFF"/>
                </a:solidFill>
                <a:latin typeface="Montserrat Classic"/>
              </a:rPr>
              <a:t>EOP </a:t>
            </a:r>
          </a:p>
          <a:p>
            <a:pPr algn="ctr">
              <a:lnSpc>
                <a:spcPts val="3153"/>
              </a:lnSpc>
            </a:pPr>
            <a:r>
              <a:rPr lang="en-US" sz="2672">
                <a:solidFill>
                  <a:srgbClr val="FFFFFF"/>
                </a:solidFill>
                <a:latin typeface="Montserrat Classic"/>
              </a:rPr>
              <a:t>History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996932" y="4934151"/>
            <a:ext cx="2149114" cy="795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3"/>
              </a:lnSpc>
            </a:pPr>
            <a:r>
              <a:rPr lang="en-US" sz="2672">
                <a:solidFill>
                  <a:srgbClr val="FFFFFF"/>
                </a:solidFill>
                <a:latin typeface="Montserrat Classic"/>
              </a:rPr>
              <a:t>First-Gen Identity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11938" y="7429208"/>
            <a:ext cx="2149114" cy="860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7"/>
              </a:lnSpc>
            </a:pPr>
            <a:r>
              <a:rPr lang="en-US" sz="2896" dirty="0">
                <a:solidFill>
                  <a:srgbClr val="FFFFFF"/>
                </a:solidFill>
                <a:latin typeface="Montserrat Classic"/>
              </a:rPr>
              <a:t>Intent vs. Impact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51279" y="7641165"/>
            <a:ext cx="2149114" cy="433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7"/>
              </a:lnSpc>
            </a:pPr>
            <a:r>
              <a:rPr lang="en-US" sz="2896">
                <a:solidFill>
                  <a:srgbClr val="FFFFFF"/>
                </a:solidFill>
                <a:latin typeface="Montserrat Classic"/>
              </a:rPr>
              <a:t>LS vs. Tutor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61711" y="4837626"/>
            <a:ext cx="2149114" cy="1190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3"/>
              </a:lnSpc>
            </a:pPr>
            <a:r>
              <a:rPr lang="en-US" sz="2672">
                <a:solidFill>
                  <a:srgbClr val="FFFFFF"/>
                </a:solidFill>
                <a:latin typeface="Montserrat Classic"/>
              </a:rPr>
              <a:t>CRLA Certification Training</a:t>
            </a:r>
          </a:p>
        </p:txBody>
      </p: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41504" y="5290285"/>
            <a:ext cx="1001917" cy="1001917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0884D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81062" y="5432893"/>
            <a:ext cx="522803" cy="716702"/>
          </a:xfrm>
          <a:custGeom>
            <a:avLst/>
            <a:gdLst/>
            <a:ahLst/>
            <a:cxnLst/>
            <a:rect l="l" t="t" r="r" b="b"/>
            <a:pathLst>
              <a:path w="522803" h="716702">
                <a:moveTo>
                  <a:pt x="0" y="0"/>
                </a:moveTo>
                <a:lnTo>
                  <a:pt x="522803" y="0"/>
                </a:lnTo>
                <a:lnTo>
                  <a:pt x="522803" y="716702"/>
                </a:lnTo>
                <a:lnTo>
                  <a:pt x="0" y="716702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42810" y="4527266"/>
            <a:ext cx="1001917" cy="1001917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D6B61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981028" y="4669874"/>
            <a:ext cx="567138" cy="695875"/>
          </a:xfrm>
          <a:custGeom>
            <a:avLst/>
            <a:gdLst/>
            <a:ahLst/>
            <a:cxnLst/>
            <a:rect l="l" t="t" r="r" b="b"/>
            <a:pathLst>
              <a:path w="567138" h="695875">
                <a:moveTo>
                  <a:pt x="567137" y="0"/>
                </a:moveTo>
                <a:lnTo>
                  <a:pt x="0" y="0"/>
                </a:lnTo>
                <a:lnTo>
                  <a:pt x="0" y="695874"/>
                </a:lnTo>
                <a:lnTo>
                  <a:pt x="567137" y="695874"/>
                </a:lnTo>
                <a:lnTo>
                  <a:pt x="567137" y="0"/>
                </a:lnTo>
                <a:close/>
              </a:path>
            </a:pathLst>
          </a:cu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83465" y="5290285"/>
            <a:ext cx="1001917" cy="1001917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D9C4C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21761" y="5432893"/>
            <a:ext cx="897302" cy="688679"/>
          </a:xfrm>
          <a:custGeom>
            <a:avLst/>
            <a:gdLst/>
            <a:ahLst/>
            <a:cxnLst/>
            <a:rect l="l" t="t" r="r" b="b"/>
            <a:pathLst>
              <a:path w="897302" h="688679">
                <a:moveTo>
                  <a:pt x="0" y="0"/>
                </a:moveTo>
                <a:lnTo>
                  <a:pt x="897302" y="0"/>
                </a:lnTo>
                <a:lnTo>
                  <a:pt x="897302" y="688679"/>
                </a:lnTo>
                <a:lnTo>
                  <a:pt x="0" y="6886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8159"/>
            <a:ext cx="18288000" cy="292526"/>
          </a:xfrm>
          <a:custGeom>
            <a:avLst/>
            <a:gdLst/>
            <a:ahLst/>
            <a:cxnLst/>
            <a:rect l="l" t="t" r="r" b="b"/>
            <a:pathLst>
              <a:path w="18288000" h="292526">
                <a:moveTo>
                  <a:pt x="0" y="0"/>
                </a:moveTo>
                <a:lnTo>
                  <a:pt x="18288000" y="0"/>
                </a:lnTo>
                <a:lnTo>
                  <a:pt x="18288000" y="292526"/>
                </a:lnTo>
                <a:lnTo>
                  <a:pt x="0" y="292526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111" y="9144687"/>
            <a:ext cx="2131800" cy="1038082"/>
          </a:xfrm>
          <a:custGeom>
            <a:avLst/>
            <a:gdLst/>
            <a:ahLst/>
            <a:cxnLst/>
            <a:rect l="l" t="t" r="r" b="b"/>
            <a:pathLst>
              <a:path w="2131800" h="1038082">
                <a:moveTo>
                  <a:pt x="0" y="0"/>
                </a:moveTo>
                <a:lnTo>
                  <a:pt x="2131800" y="0"/>
                </a:lnTo>
                <a:lnTo>
                  <a:pt x="2131800" y="1038082"/>
                </a:lnTo>
                <a:lnTo>
                  <a:pt x="0" y="1038082"/>
                </a:lnTo>
                <a:lnTo>
                  <a:pt x="0" y="0"/>
                </a:lnTo>
                <a:close/>
              </a:path>
            </a:pathLst>
          </a:custGeom>
          <a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 descr="eoplc data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9958" y="612975"/>
            <a:ext cx="10252300" cy="6958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0" b="0" i="0" u="none" strike="noStrike" kern="1200" cap="none" spc="300" normalizeH="0" baseline="0" noProof="0">
                <a:ln>
                  <a:noFill/>
                </a:ln>
                <a:solidFill>
                  <a:srgbClr val="2D415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EOPLC DATA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003598"/>
            <a:ext cx="16586200" cy="8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8"/>
              </a:lnSpc>
            </a:pPr>
            <a:r>
              <a:rPr lang="en-US" sz="2499">
                <a:solidFill>
                  <a:srgbClr val="2D4150"/>
                </a:solidFill>
                <a:latin typeface="Montserrat Classic Bold"/>
              </a:rPr>
              <a:t>With data up until April 2024 alone, appointments for 2023-2024 academic year have increased </a:t>
            </a:r>
          </a:p>
          <a:p>
            <a:pPr algn="just">
              <a:lnSpc>
                <a:spcPts val="3498"/>
              </a:lnSpc>
            </a:pPr>
            <a:r>
              <a:rPr lang="en-US" sz="2499">
                <a:solidFill>
                  <a:srgbClr val="2D4150"/>
                </a:solidFill>
                <a:latin typeface="Montserrat Classic Bold"/>
              </a:rPr>
              <a:t>by 55% from 2022-23, while check-ins and usage have been consistent for the EOP Learning Center.</a:t>
            </a:r>
          </a:p>
        </p:txBody>
      </p:sp>
      <p:pic>
        <p:nvPicPr>
          <p:cNvPr id="3" name="Picture 3" descr="Appointments were 294 in 2022 to 2023, and 549 2023 to 20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228" y="1121337"/>
            <a:ext cx="6982340" cy="716441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020630" y="5124834"/>
            <a:ext cx="754277" cy="5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4"/>
              </a:lnSpc>
            </a:pPr>
            <a:r>
              <a:rPr lang="en-US" sz="3296">
                <a:solidFill>
                  <a:srgbClr val="FFFFFF"/>
                </a:solidFill>
                <a:latin typeface="Montserrat Classic"/>
              </a:rPr>
              <a:t>294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74730" y="2845148"/>
            <a:ext cx="804352" cy="604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2"/>
              </a:lnSpc>
            </a:pPr>
            <a:r>
              <a:rPr lang="en-US" sz="3537">
                <a:solidFill>
                  <a:srgbClr val="FFFFFF"/>
                </a:solidFill>
                <a:latin typeface="Montserrat Classic"/>
              </a:rPr>
              <a:t>549</a:t>
            </a:r>
          </a:p>
        </p:txBody>
      </p:sp>
      <p:pic>
        <p:nvPicPr>
          <p:cNvPr id="2" name="Picture 2" descr="Check ins were 2,570 in 2022 to 2023, and 2,507 in 2023 to 20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247" y="1082021"/>
            <a:ext cx="5823213" cy="7249474"/>
          </a:xfrm>
          <a:prstGeom prst="rect">
            <a:avLst/>
          </a:prstGeom>
        </p:spPr>
      </p:pic>
      <p:sp>
        <p:nvSpPr>
          <p:cNvPr id="4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08394" y="2103911"/>
            <a:ext cx="555774" cy="645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1"/>
              </a:lnSpc>
            </a:pPr>
            <a:r>
              <a:rPr lang="en-US" sz="3815">
                <a:solidFill>
                  <a:srgbClr val="FFFFFF"/>
                </a:solidFill>
                <a:latin typeface="Montserrat Classic"/>
              </a:rPr>
              <a:t>57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353800" y="3109069"/>
            <a:ext cx="1279053" cy="568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52"/>
              </a:lnSpc>
            </a:pPr>
            <a:r>
              <a:rPr lang="en-US" sz="3537">
                <a:solidFill>
                  <a:srgbClr val="FFFFFF"/>
                </a:solidFill>
                <a:latin typeface="Montserrat Classic"/>
              </a:rPr>
              <a:t>2,570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06842" y="3109069"/>
            <a:ext cx="1279053" cy="568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52"/>
              </a:lnSpc>
            </a:pPr>
            <a:r>
              <a:rPr lang="en-US" sz="3537">
                <a:solidFill>
                  <a:srgbClr val="FFFFFF"/>
                </a:solidFill>
                <a:latin typeface="Montserrat Classic"/>
              </a:rPr>
              <a:t>2,507</a:t>
            </a:r>
          </a:p>
        </p:txBody>
      </p:sp>
      <p:sp>
        <p:nvSpPr>
          <p:cNvPr id="8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6981" y="9136705"/>
            <a:ext cx="937915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Montserrat Classic"/>
              </a:rPr>
              <a:t>12,440</a:t>
            </a:r>
          </a:p>
        </p:txBody>
      </p:sp>
      <p:sp>
        <p:nvSpPr>
          <p:cNvPr id="9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16711" y="2701075"/>
            <a:ext cx="809397" cy="604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2"/>
              </a:lnSpc>
            </a:pPr>
            <a:r>
              <a:rPr lang="en-US" sz="3537">
                <a:solidFill>
                  <a:srgbClr val="FFFFFF"/>
                </a:solidFill>
                <a:latin typeface="Montserrat Classic"/>
              </a:rPr>
              <a:t>294</a:t>
            </a:r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8159"/>
            <a:ext cx="18288000" cy="292526"/>
          </a:xfrm>
          <a:custGeom>
            <a:avLst/>
            <a:gdLst/>
            <a:ahLst/>
            <a:cxnLst/>
            <a:rect l="l" t="t" r="r" b="b"/>
            <a:pathLst>
              <a:path w="18288000" h="292526">
                <a:moveTo>
                  <a:pt x="0" y="0"/>
                </a:moveTo>
                <a:lnTo>
                  <a:pt x="18288000" y="0"/>
                </a:lnTo>
                <a:lnTo>
                  <a:pt x="18288000" y="292526"/>
                </a:lnTo>
                <a:lnTo>
                  <a:pt x="0" y="29252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111" y="9144687"/>
            <a:ext cx="2131800" cy="1038082"/>
          </a:xfrm>
          <a:custGeom>
            <a:avLst/>
            <a:gdLst/>
            <a:ahLst/>
            <a:cxnLst/>
            <a:rect l="l" t="t" r="r" b="b"/>
            <a:pathLst>
              <a:path w="2131800" h="1038082">
                <a:moveTo>
                  <a:pt x="0" y="0"/>
                </a:moveTo>
                <a:lnTo>
                  <a:pt x="2131800" y="0"/>
                </a:lnTo>
                <a:lnTo>
                  <a:pt x="2131800" y="1038082"/>
                </a:lnTo>
                <a:lnTo>
                  <a:pt x="0" y="103808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2" descr="testimonials from eop students"/>
          <p:cNvSpPr txBox="1">
            <a:spLocks noGrp="1"/>
          </p:cNvSpPr>
          <p:nvPr>
            <p:ph type="title" idx="4294967295"/>
          </p:nvPr>
        </p:nvSpPr>
        <p:spPr>
          <a:xfrm>
            <a:off x="709590" y="541675"/>
            <a:ext cx="11909045" cy="6958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0" b="0" i="0" u="none" strike="noStrike" kern="1200" cap="none" spc="300" normalizeH="0" baseline="0" noProof="0">
                <a:ln>
                  <a:noFill/>
                </a:ln>
                <a:solidFill>
                  <a:srgbClr val="2D415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TESTIMONIALS FROM EOP STUDENTS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9590" y="1570993"/>
            <a:ext cx="1935574" cy="36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35"/>
              </a:lnSpc>
            </a:pPr>
            <a:r>
              <a:rPr lang="en-US" sz="2773">
                <a:solidFill>
                  <a:srgbClr val="2D4150"/>
                </a:solidFill>
                <a:latin typeface="Montserrat"/>
              </a:rPr>
              <a:t>FALL 2023</a:t>
            </a:r>
          </a:p>
        </p:txBody>
      </p:sp>
      <p:sp>
        <p:nvSpPr>
          <p:cNvPr id="30" name="Freeform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8159"/>
            <a:ext cx="18288000" cy="292526"/>
          </a:xfrm>
          <a:custGeom>
            <a:avLst/>
            <a:gdLst/>
            <a:ahLst/>
            <a:cxnLst/>
            <a:rect l="l" t="t" r="r" b="b"/>
            <a:pathLst>
              <a:path w="18288000" h="292526">
                <a:moveTo>
                  <a:pt x="0" y="0"/>
                </a:moveTo>
                <a:lnTo>
                  <a:pt x="18288000" y="0"/>
                </a:lnTo>
                <a:lnTo>
                  <a:pt x="18288000" y="292526"/>
                </a:lnTo>
                <a:lnTo>
                  <a:pt x="0" y="2925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9590" y="1363601"/>
            <a:ext cx="14182695" cy="74042"/>
            <a:chOff x="0" y="0"/>
            <a:chExt cx="3940792" cy="2057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940792" cy="20573"/>
            </a:xfrm>
            <a:custGeom>
              <a:avLst/>
              <a:gdLst/>
              <a:ahLst/>
              <a:cxnLst/>
              <a:rect l="l" t="t" r="r" b="b"/>
              <a:pathLst>
                <a:path w="3940792" h="20573">
                  <a:moveTo>
                    <a:pt x="0" y="0"/>
                  </a:moveTo>
                  <a:lnTo>
                    <a:pt x="3940792" y="0"/>
                  </a:lnTo>
                  <a:lnTo>
                    <a:pt x="3940792" y="20573"/>
                  </a:lnTo>
                  <a:lnTo>
                    <a:pt x="0" y="20573"/>
                  </a:lnTo>
                  <a:close/>
                </a:path>
              </a:pathLst>
            </a:custGeom>
            <a:solidFill>
              <a:srgbClr val="9D9C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3940792" cy="586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80184" y="9342435"/>
            <a:ext cx="6730746" cy="37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7"/>
              </a:lnSpc>
            </a:pPr>
            <a:r>
              <a:rPr lang="en-US" sz="2670">
                <a:solidFill>
                  <a:srgbClr val="70884D"/>
                </a:solidFill>
                <a:latin typeface="Montserrat Ultra-Bold"/>
              </a:rPr>
              <a:t>Learning. </a:t>
            </a:r>
            <a:r>
              <a:rPr lang="en-US" sz="2670">
                <a:solidFill>
                  <a:srgbClr val="3D6B61"/>
                </a:solidFill>
                <a:latin typeface="Montserrat Ultra-Bold"/>
              </a:rPr>
              <a:t>Empowerment. </a:t>
            </a:r>
            <a:r>
              <a:rPr lang="en-US" sz="2670">
                <a:solidFill>
                  <a:srgbClr val="2D4150"/>
                </a:solidFill>
                <a:latin typeface="Montserrat Ultra-Bold"/>
              </a:rPr>
              <a:t>Belonging.</a:t>
            </a:r>
          </a:p>
        </p:txBody>
      </p:sp>
      <p:sp>
        <p:nvSpPr>
          <p:cNvPr id="33" name="Freeform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111" y="9144687"/>
            <a:ext cx="2131800" cy="1038082"/>
          </a:xfrm>
          <a:custGeom>
            <a:avLst/>
            <a:gdLst/>
            <a:ahLst/>
            <a:cxnLst/>
            <a:rect l="l" t="t" r="r" b="b"/>
            <a:pathLst>
              <a:path w="2131800" h="1038082">
                <a:moveTo>
                  <a:pt x="0" y="0"/>
                </a:moveTo>
                <a:lnTo>
                  <a:pt x="2131800" y="0"/>
                </a:lnTo>
                <a:lnTo>
                  <a:pt x="2131800" y="1038082"/>
                </a:lnTo>
                <a:lnTo>
                  <a:pt x="0" y="103808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959488" y="1834518"/>
            <a:ext cx="3745425" cy="3369514"/>
            <a:chOff x="0" y="0"/>
            <a:chExt cx="4993900" cy="44926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993900" cy="4492685"/>
              <a:chOff x="0" y="0"/>
              <a:chExt cx="2358983" cy="212222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58983" cy="2122222"/>
              </a:xfrm>
              <a:custGeom>
                <a:avLst/>
                <a:gdLst/>
                <a:ahLst/>
                <a:cxnLst/>
                <a:rect l="l" t="t" r="r" b="b"/>
                <a:pathLst>
                  <a:path w="2358983" h="2122222">
                    <a:moveTo>
                      <a:pt x="2234523" y="2122222"/>
                    </a:moveTo>
                    <a:lnTo>
                      <a:pt x="124460" y="2122222"/>
                    </a:lnTo>
                    <a:cubicBezTo>
                      <a:pt x="55880" y="2122222"/>
                      <a:pt x="0" y="2066342"/>
                      <a:pt x="0" y="199776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34523" y="0"/>
                    </a:lnTo>
                    <a:cubicBezTo>
                      <a:pt x="2303103" y="0"/>
                      <a:pt x="2358983" y="55880"/>
                      <a:pt x="2358983" y="124460"/>
                    </a:cubicBezTo>
                    <a:lnTo>
                      <a:pt x="2358983" y="1997762"/>
                    </a:lnTo>
                    <a:cubicBezTo>
                      <a:pt x="2358983" y="2066342"/>
                      <a:pt x="2303103" y="2122222"/>
                      <a:pt x="2234523" y="2122222"/>
                    </a:cubicBezTo>
                    <a:close/>
                  </a:path>
                </a:pathLst>
              </a:custGeom>
              <a:solidFill>
                <a:srgbClr val="70884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256703" y="1247317"/>
              <a:ext cx="4373659" cy="1912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60"/>
                </a:lnSpc>
              </a:pPr>
              <a:r>
                <a:rPr lang="en-US" sz="2200" spc="114" dirty="0">
                  <a:solidFill>
                    <a:srgbClr val="FFFFFF"/>
                  </a:solidFill>
                  <a:latin typeface="Montserrat Bold"/>
                </a:rPr>
                <a:t>I feel seen </a:t>
              </a:r>
              <a:r>
                <a:rPr lang="en-US" sz="2200" spc="114" dirty="0">
                  <a:solidFill>
                    <a:srgbClr val="FFFFFF"/>
                  </a:solidFill>
                  <a:latin typeface="Montserrat"/>
                </a:rPr>
                <a:t>and appreciated by the tight knit </a:t>
              </a:r>
              <a:r>
                <a:rPr lang="en-US" sz="2200" spc="114" dirty="0">
                  <a:solidFill>
                    <a:srgbClr val="FFFFFF"/>
                  </a:solidFill>
                  <a:latin typeface="Montserrat Bold"/>
                </a:rPr>
                <a:t>community</a:t>
              </a:r>
              <a:r>
                <a:rPr lang="en-US" sz="2200" spc="114" dirty="0">
                  <a:solidFill>
                    <a:srgbClr val="FFFFFF"/>
                  </a:solidFill>
                  <a:latin typeface="Montserrat"/>
                </a:rPr>
                <a:t> at EOP. </a:t>
              </a:r>
            </a:p>
          </p:txBody>
        </p:sp>
      </p:grp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019836" y="1834518"/>
            <a:ext cx="3745425" cy="3333875"/>
            <a:chOff x="0" y="0"/>
            <a:chExt cx="4993900" cy="444516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4993900" cy="4445166"/>
              <a:chOff x="0" y="0"/>
              <a:chExt cx="2358983" cy="209977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358983" cy="2099776"/>
              </a:xfrm>
              <a:custGeom>
                <a:avLst/>
                <a:gdLst/>
                <a:ahLst/>
                <a:cxnLst/>
                <a:rect l="l" t="t" r="r" b="b"/>
                <a:pathLst>
                  <a:path w="2358983" h="2099776">
                    <a:moveTo>
                      <a:pt x="2234523" y="2099776"/>
                    </a:moveTo>
                    <a:lnTo>
                      <a:pt x="124460" y="2099776"/>
                    </a:lnTo>
                    <a:cubicBezTo>
                      <a:pt x="55880" y="2099776"/>
                      <a:pt x="0" y="2043896"/>
                      <a:pt x="0" y="197531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34523" y="0"/>
                    </a:lnTo>
                    <a:cubicBezTo>
                      <a:pt x="2303103" y="0"/>
                      <a:pt x="2358983" y="55880"/>
                      <a:pt x="2358983" y="124460"/>
                    </a:cubicBezTo>
                    <a:lnTo>
                      <a:pt x="2358983" y="1975316"/>
                    </a:lnTo>
                    <a:cubicBezTo>
                      <a:pt x="2358983" y="2043896"/>
                      <a:pt x="2303103" y="2099776"/>
                      <a:pt x="2234523" y="2099776"/>
                    </a:cubicBezTo>
                    <a:close/>
                  </a:path>
                </a:pathLst>
              </a:custGeom>
              <a:solidFill>
                <a:srgbClr val="3D6B6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50447" y="697620"/>
              <a:ext cx="4693007" cy="3276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60"/>
                </a:lnSpc>
              </a:pPr>
              <a:r>
                <a:rPr lang="en-US" sz="2200" spc="114">
                  <a:solidFill>
                    <a:srgbClr val="FFFFFF"/>
                  </a:solidFill>
                  <a:latin typeface="Montserrat"/>
                </a:rPr>
                <a:t>My </a:t>
              </a:r>
              <a:r>
                <a:rPr lang="en-US" sz="2200" spc="114">
                  <a:solidFill>
                    <a:srgbClr val="FFFFFF"/>
                  </a:solidFill>
                  <a:latin typeface="Montserrat Bold"/>
                </a:rPr>
                <a:t>overall experience</a:t>
              </a:r>
              <a:r>
                <a:rPr lang="en-US" sz="2200" spc="114">
                  <a:solidFill>
                    <a:srgbClr val="FFFFFF"/>
                  </a:solidFill>
                  <a:latin typeface="Montserrat"/>
                </a:rPr>
                <a:t> was great from walking in and being greeted to leaving with what I needed whether that was with prints or tutoring.</a:t>
              </a:r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1080184" y="1834518"/>
            <a:ext cx="3745425" cy="3333875"/>
            <a:chOff x="0" y="0"/>
            <a:chExt cx="4993900" cy="444516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4993900" cy="4445166"/>
              <a:chOff x="0" y="0"/>
              <a:chExt cx="2358983" cy="209977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58983" cy="2099776"/>
              </a:xfrm>
              <a:custGeom>
                <a:avLst/>
                <a:gdLst/>
                <a:ahLst/>
                <a:cxnLst/>
                <a:rect l="l" t="t" r="r" b="b"/>
                <a:pathLst>
                  <a:path w="2358983" h="2099776">
                    <a:moveTo>
                      <a:pt x="2234523" y="2099776"/>
                    </a:moveTo>
                    <a:lnTo>
                      <a:pt x="124460" y="2099776"/>
                    </a:lnTo>
                    <a:cubicBezTo>
                      <a:pt x="55880" y="2099776"/>
                      <a:pt x="0" y="2043896"/>
                      <a:pt x="0" y="197531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34523" y="0"/>
                    </a:lnTo>
                    <a:cubicBezTo>
                      <a:pt x="2303103" y="0"/>
                      <a:pt x="2358983" y="55880"/>
                      <a:pt x="2358983" y="124460"/>
                    </a:cubicBezTo>
                    <a:lnTo>
                      <a:pt x="2358983" y="1975316"/>
                    </a:lnTo>
                    <a:cubicBezTo>
                      <a:pt x="2358983" y="2043896"/>
                      <a:pt x="2303103" y="2099776"/>
                      <a:pt x="2234523" y="2099776"/>
                    </a:cubicBezTo>
                    <a:close/>
                  </a:path>
                </a:pathLst>
              </a:custGeom>
              <a:solidFill>
                <a:srgbClr val="70884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44078" y="697620"/>
              <a:ext cx="3706994" cy="2806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60"/>
                </a:lnSpc>
              </a:pPr>
              <a:r>
                <a:rPr lang="en-US" sz="2200" spc="114" dirty="0">
                  <a:solidFill>
                    <a:srgbClr val="FFFFFF"/>
                  </a:solidFill>
                  <a:latin typeface="Montserrat"/>
                </a:rPr>
                <a:t>I received some really</a:t>
              </a:r>
              <a:r>
                <a:rPr lang="en-US" sz="2200" spc="114" dirty="0">
                  <a:solidFill>
                    <a:srgbClr val="FFFFFF"/>
                  </a:solidFill>
                  <a:latin typeface="Montserrat Bold"/>
                </a:rPr>
                <a:t> good tips</a:t>
              </a:r>
              <a:r>
                <a:rPr lang="en-US" sz="2200" spc="114" dirty="0">
                  <a:solidFill>
                    <a:srgbClr val="FFFFFF"/>
                  </a:solidFill>
                  <a:latin typeface="Montserrat"/>
                </a:rPr>
                <a:t> and advice from the learning strategist which was very helpful.</a:t>
              </a:r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959488" y="5427536"/>
            <a:ext cx="3745425" cy="3333875"/>
            <a:chOff x="0" y="0"/>
            <a:chExt cx="4993900" cy="4445166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4993900" cy="4445166"/>
              <a:chOff x="0" y="0"/>
              <a:chExt cx="2358983" cy="209977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358983" cy="2099776"/>
              </a:xfrm>
              <a:custGeom>
                <a:avLst/>
                <a:gdLst/>
                <a:ahLst/>
                <a:cxnLst/>
                <a:rect l="l" t="t" r="r" b="b"/>
                <a:pathLst>
                  <a:path w="2358983" h="2099776">
                    <a:moveTo>
                      <a:pt x="2234523" y="2099776"/>
                    </a:moveTo>
                    <a:lnTo>
                      <a:pt x="124460" y="2099776"/>
                    </a:lnTo>
                    <a:cubicBezTo>
                      <a:pt x="55880" y="2099776"/>
                      <a:pt x="0" y="2043896"/>
                      <a:pt x="0" y="197531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34523" y="0"/>
                    </a:lnTo>
                    <a:cubicBezTo>
                      <a:pt x="2303103" y="0"/>
                      <a:pt x="2358983" y="55880"/>
                      <a:pt x="2358983" y="124460"/>
                    </a:cubicBezTo>
                    <a:lnTo>
                      <a:pt x="2358983" y="1975316"/>
                    </a:lnTo>
                    <a:cubicBezTo>
                      <a:pt x="2358983" y="2043896"/>
                      <a:pt x="2303103" y="2099776"/>
                      <a:pt x="2234523" y="2099776"/>
                    </a:cubicBezTo>
                    <a:close/>
                  </a:path>
                </a:pathLst>
              </a:custGeom>
              <a:solidFill>
                <a:srgbClr val="3D6B6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241993" y="145394"/>
              <a:ext cx="4462039" cy="4218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60"/>
                </a:lnSpc>
              </a:pPr>
              <a:r>
                <a:rPr lang="en-US" sz="2200" spc="114">
                  <a:solidFill>
                    <a:srgbClr val="FFFFFF"/>
                  </a:solidFill>
                  <a:latin typeface="Montserrat"/>
                </a:rPr>
                <a:t>It’s a very peaceful and </a:t>
              </a:r>
              <a:r>
                <a:rPr lang="en-US" sz="2200" spc="114">
                  <a:solidFill>
                    <a:srgbClr val="FFFFFF"/>
                  </a:solidFill>
                  <a:latin typeface="Montserrat Bold"/>
                </a:rPr>
                <a:t>welcoming learning space</a:t>
              </a:r>
              <a:r>
                <a:rPr lang="en-US" sz="2200" spc="114">
                  <a:solidFill>
                    <a:srgbClr val="FFFFFF"/>
                  </a:solidFill>
                  <a:latin typeface="Montserrat"/>
                </a:rPr>
                <a:t> where help is offered even if you don’t need it, and you can just chill in there studying or hanging out a little. </a:t>
              </a:r>
            </a:p>
          </p:txBody>
        </p:sp>
      </p:grpSp>
      <p:grpSp>
        <p:nvGrpSpPr>
          <p:cNvPr id="18" name="Group 1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019836" y="5427536"/>
            <a:ext cx="3745425" cy="3333875"/>
            <a:chOff x="0" y="0"/>
            <a:chExt cx="4993900" cy="444516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4993900" cy="4445166"/>
              <a:chOff x="0" y="0"/>
              <a:chExt cx="2358983" cy="209977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358983" cy="2099776"/>
              </a:xfrm>
              <a:custGeom>
                <a:avLst/>
                <a:gdLst/>
                <a:ahLst/>
                <a:cxnLst/>
                <a:rect l="l" t="t" r="r" b="b"/>
                <a:pathLst>
                  <a:path w="2358983" h="2099776">
                    <a:moveTo>
                      <a:pt x="2234523" y="2099776"/>
                    </a:moveTo>
                    <a:lnTo>
                      <a:pt x="124460" y="2099776"/>
                    </a:lnTo>
                    <a:cubicBezTo>
                      <a:pt x="55880" y="2099776"/>
                      <a:pt x="0" y="2043896"/>
                      <a:pt x="0" y="197531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34523" y="0"/>
                    </a:lnTo>
                    <a:cubicBezTo>
                      <a:pt x="2303103" y="0"/>
                      <a:pt x="2358983" y="55880"/>
                      <a:pt x="2358983" y="124460"/>
                    </a:cubicBezTo>
                    <a:lnTo>
                      <a:pt x="2358983" y="1975316"/>
                    </a:lnTo>
                    <a:cubicBezTo>
                      <a:pt x="2358983" y="2043896"/>
                      <a:pt x="2303103" y="2099776"/>
                      <a:pt x="2234523" y="2099776"/>
                    </a:cubicBezTo>
                    <a:close/>
                  </a:path>
                </a:pathLst>
              </a:custGeom>
              <a:solidFill>
                <a:srgbClr val="70884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87996" y="463131"/>
              <a:ext cx="4417909" cy="3490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11"/>
                </a:lnSpc>
              </a:pPr>
              <a:r>
                <a:rPr lang="en-US" sz="2316" spc="120">
                  <a:solidFill>
                    <a:srgbClr val="FFFFFF"/>
                  </a:solidFill>
                  <a:latin typeface="Montserrat"/>
                </a:rPr>
                <a:t>I felt very </a:t>
              </a:r>
              <a:r>
                <a:rPr lang="en-US" sz="2316" spc="120">
                  <a:solidFill>
                    <a:srgbClr val="FFFFFF"/>
                  </a:solidFill>
                  <a:latin typeface="Montserrat Bold"/>
                </a:rPr>
                <a:t>welcomed </a:t>
              </a:r>
              <a:r>
                <a:rPr lang="en-US" sz="2316" spc="120">
                  <a:solidFill>
                    <a:srgbClr val="FFFFFF"/>
                  </a:solidFill>
                  <a:latin typeface="Montserrat"/>
                </a:rPr>
                <a:t>and </a:t>
              </a:r>
              <a:r>
                <a:rPr lang="en-US" sz="2316" spc="120">
                  <a:solidFill>
                    <a:srgbClr val="FFFFFF"/>
                  </a:solidFill>
                  <a:latin typeface="Montserrat Bold"/>
                </a:rPr>
                <a:t>understood</a:t>
              </a:r>
              <a:r>
                <a:rPr lang="en-US" sz="2316" spc="120">
                  <a:solidFill>
                    <a:srgbClr val="FFFFFF"/>
                  </a:solidFill>
                  <a:latin typeface="Montserrat"/>
                </a:rPr>
                <a:t>. The advice and help that was given to me was very useful and </a:t>
              </a:r>
              <a:r>
                <a:rPr lang="en-US" sz="2316" spc="120">
                  <a:solidFill>
                    <a:srgbClr val="FFFFFF"/>
                  </a:solidFill>
                  <a:latin typeface="Montserrat Bold"/>
                </a:rPr>
                <a:t>motivating</a:t>
              </a:r>
              <a:r>
                <a:rPr lang="en-US" sz="2316" spc="120">
                  <a:solidFill>
                    <a:srgbClr val="FFFFFF"/>
                  </a:solidFill>
                  <a:latin typeface="Montserrat"/>
                </a:rPr>
                <a:t>. </a:t>
              </a:r>
            </a:p>
          </p:txBody>
        </p:sp>
      </p:grp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1080184" y="5427536"/>
            <a:ext cx="3745425" cy="3333875"/>
            <a:chOff x="0" y="0"/>
            <a:chExt cx="4993900" cy="4445166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4993900" cy="4445166"/>
              <a:chOff x="0" y="0"/>
              <a:chExt cx="2358983" cy="209977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358983" cy="2099776"/>
              </a:xfrm>
              <a:custGeom>
                <a:avLst/>
                <a:gdLst/>
                <a:ahLst/>
                <a:cxnLst/>
                <a:rect l="l" t="t" r="r" b="b"/>
                <a:pathLst>
                  <a:path w="2358983" h="2099776">
                    <a:moveTo>
                      <a:pt x="2234523" y="2099776"/>
                    </a:moveTo>
                    <a:lnTo>
                      <a:pt x="124460" y="2099776"/>
                    </a:lnTo>
                    <a:cubicBezTo>
                      <a:pt x="55880" y="2099776"/>
                      <a:pt x="0" y="2043896"/>
                      <a:pt x="0" y="197531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34523" y="0"/>
                    </a:lnTo>
                    <a:cubicBezTo>
                      <a:pt x="2303103" y="0"/>
                      <a:pt x="2358983" y="55880"/>
                      <a:pt x="2358983" y="124460"/>
                    </a:cubicBezTo>
                    <a:lnTo>
                      <a:pt x="2358983" y="1975316"/>
                    </a:lnTo>
                    <a:cubicBezTo>
                      <a:pt x="2358983" y="2043896"/>
                      <a:pt x="2303103" y="2099776"/>
                      <a:pt x="2234523" y="2099776"/>
                    </a:cubicBezTo>
                    <a:close/>
                  </a:path>
                </a:pathLst>
              </a:custGeom>
              <a:solidFill>
                <a:srgbClr val="3D6B6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34578" y="754670"/>
              <a:ext cx="4417909" cy="2990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11"/>
                </a:lnSpc>
              </a:pPr>
              <a:r>
                <a:rPr lang="en-US" sz="2316" spc="120">
                  <a:solidFill>
                    <a:srgbClr val="FFFFFF"/>
                  </a:solidFill>
                  <a:latin typeface="Montserrat"/>
                </a:rPr>
                <a:t>They instilled me the </a:t>
              </a:r>
              <a:r>
                <a:rPr lang="en-US" sz="2316" spc="120">
                  <a:solidFill>
                    <a:srgbClr val="FFFFFF"/>
                  </a:solidFill>
                  <a:latin typeface="Montserrat Bold"/>
                </a:rPr>
                <a:t>confidence</a:t>
              </a:r>
              <a:r>
                <a:rPr lang="en-US" sz="2316" spc="120">
                  <a:solidFill>
                    <a:srgbClr val="FFFFFF"/>
                  </a:solidFill>
                  <a:latin typeface="Montserrat"/>
                </a:rPr>
                <a:t> in my writing and provided helpful suggestions that improved my essay.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1017" y="1465992"/>
            <a:ext cx="13926514" cy="114548"/>
            <a:chOff x="0" y="0"/>
            <a:chExt cx="3869610" cy="318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69610" cy="31828"/>
            </a:xfrm>
            <a:custGeom>
              <a:avLst/>
              <a:gdLst/>
              <a:ahLst/>
              <a:cxnLst/>
              <a:rect l="l" t="t" r="r" b="b"/>
              <a:pathLst>
                <a:path w="3869610" h="31828">
                  <a:moveTo>
                    <a:pt x="0" y="0"/>
                  </a:moveTo>
                  <a:lnTo>
                    <a:pt x="3869610" y="0"/>
                  </a:lnTo>
                  <a:lnTo>
                    <a:pt x="3869610" y="31828"/>
                  </a:lnTo>
                  <a:lnTo>
                    <a:pt x="0" y="31828"/>
                  </a:lnTo>
                  <a:close/>
                </a:path>
              </a:pathLst>
            </a:custGeom>
            <a:solidFill>
              <a:srgbClr val="9D9C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69610" cy="69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2193052" y="5518573"/>
            <a:ext cx="5713167" cy="4006784"/>
            <a:chOff x="0" y="0"/>
            <a:chExt cx="1512545" cy="10607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12545" cy="1060785"/>
            </a:xfrm>
            <a:custGeom>
              <a:avLst/>
              <a:gdLst/>
              <a:ahLst/>
              <a:cxnLst/>
              <a:rect l="l" t="t" r="r" b="b"/>
              <a:pathLst>
                <a:path w="1512545" h="1060785">
                  <a:moveTo>
                    <a:pt x="0" y="0"/>
                  </a:moveTo>
                  <a:lnTo>
                    <a:pt x="1512545" y="0"/>
                  </a:lnTo>
                  <a:lnTo>
                    <a:pt x="1512545" y="1060785"/>
                  </a:lnTo>
                  <a:lnTo>
                    <a:pt x="0" y="1060785"/>
                  </a:lnTo>
                  <a:close/>
                </a:path>
              </a:pathLst>
            </a:custGeom>
            <a:solidFill>
              <a:srgbClr val="3D6B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512545" cy="11084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8159"/>
            <a:ext cx="18288000" cy="292526"/>
          </a:xfrm>
          <a:custGeom>
            <a:avLst/>
            <a:gdLst/>
            <a:ahLst/>
            <a:cxnLst/>
            <a:rect l="l" t="t" r="r" b="b"/>
            <a:pathLst>
              <a:path w="18288000" h="292526">
                <a:moveTo>
                  <a:pt x="0" y="0"/>
                </a:moveTo>
                <a:lnTo>
                  <a:pt x="18288000" y="0"/>
                </a:lnTo>
                <a:lnTo>
                  <a:pt x="18288000" y="292526"/>
                </a:lnTo>
                <a:lnTo>
                  <a:pt x="0" y="2925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87733" y="5544587"/>
            <a:ext cx="5718485" cy="3980771"/>
          </a:xfrm>
          <a:custGeom>
            <a:avLst/>
            <a:gdLst/>
            <a:ahLst/>
            <a:cxnLst/>
            <a:rect l="l" t="t" r="r" b="b"/>
            <a:pathLst>
              <a:path w="5718485" h="3980771">
                <a:moveTo>
                  <a:pt x="0" y="0"/>
                </a:moveTo>
                <a:lnTo>
                  <a:pt x="5718486" y="0"/>
                </a:lnTo>
                <a:lnTo>
                  <a:pt x="5718486" y="3980770"/>
                </a:lnTo>
                <a:lnTo>
                  <a:pt x="0" y="398077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111" y="9144687"/>
            <a:ext cx="2131800" cy="1038082"/>
          </a:xfrm>
          <a:custGeom>
            <a:avLst/>
            <a:gdLst/>
            <a:ahLst/>
            <a:cxnLst/>
            <a:rect l="l" t="t" r="r" b="b"/>
            <a:pathLst>
              <a:path w="2131800" h="1038082">
                <a:moveTo>
                  <a:pt x="0" y="0"/>
                </a:moveTo>
                <a:lnTo>
                  <a:pt x="2131800" y="0"/>
                </a:lnTo>
                <a:lnTo>
                  <a:pt x="2131800" y="1038082"/>
                </a:lnTo>
                <a:lnTo>
                  <a:pt x="0" y="103808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462B3CB-8635-9D4B-55CC-B3672ED16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438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F30AFFD4-50EA-C5CD-5556-22F0D900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438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E05535E7-4C67-308B-48F8-7715C2D8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6438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1" descr="hear from an eop learning strategist"/>
          <p:cNvSpPr txBox="1">
            <a:spLocks noGrp="1"/>
          </p:cNvSpPr>
          <p:nvPr>
            <p:ph type="title" idx="4294967295"/>
          </p:nvPr>
        </p:nvSpPr>
        <p:spPr>
          <a:xfrm>
            <a:off x="921017" y="752696"/>
            <a:ext cx="15410548" cy="695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300" normalizeH="0" baseline="0" noProof="0">
                <a:ln>
                  <a:noFill/>
                </a:ln>
                <a:solidFill>
                  <a:srgbClr val="2D4150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HEAR FROM AN EOP LEARNING STRATEGIST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989867"/>
            <a:ext cx="15903697" cy="1570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85"/>
              </a:lnSpc>
            </a:pPr>
            <a:r>
              <a:rPr lang="en-US" sz="3689">
                <a:solidFill>
                  <a:srgbClr val="505A62"/>
                </a:solidFill>
                <a:latin typeface="Montserrat Bold"/>
              </a:rPr>
              <a:t>ALEX GONZALEZ, STEM LEARNING STRATEGIST</a:t>
            </a:r>
          </a:p>
          <a:p>
            <a:pPr algn="just">
              <a:lnSpc>
                <a:spcPts val="3923"/>
              </a:lnSpc>
            </a:pPr>
            <a:r>
              <a:rPr lang="en-US" sz="2000">
                <a:solidFill>
                  <a:srgbClr val="2D4150"/>
                </a:solidFill>
                <a:latin typeface="Montserrat Medium"/>
              </a:rPr>
              <a:t>EOP Student | B.S. Applied Mathematics/Statistics | Spring 2024</a:t>
            </a:r>
          </a:p>
          <a:p>
            <a:pPr algn="just">
              <a:lnSpc>
                <a:spcPts val="3923"/>
              </a:lnSpc>
            </a:pPr>
            <a:r>
              <a:rPr lang="en-US" sz="2000">
                <a:solidFill>
                  <a:srgbClr val="2D4150"/>
                </a:solidFill>
                <a:latin typeface="Montserrat Medium"/>
              </a:rPr>
              <a:t>Teaching College Level Mathematics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800" y="4629405"/>
            <a:ext cx="11201400" cy="3403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61293" lvl="2" indent="-285750">
              <a:lnSpc>
                <a:spcPts val="5425"/>
              </a:lnSpc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505A62"/>
                </a:solidFill>
                <a:latin typeface="Montserrat" panose="02000505000000020004" pitchFamily="2" charset="0"/>
              </a:rPr>
              <a:t>What has been your experience as a Learning Strategist at the EOP Learning Center?</a:t>
            </a:r>
          </a:p>
          <a:p>
            <a:pPr marL="1161293" lvl="2" indent="-285750">
              <a:lnSpc>
                <a:spcPts val="5425"/>
              </a:lnSpc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505A62"/>
                </a:solidFill>
                <a:latin typeface="Montserrat" panose="02000505000000020004" pitchFamily="2" charset="0"/>
              </a:rPr>
              <a:t>How do you think your role impacted student success?</a:t>
            </a:r>
            <a:endParaRPr lang="en-US" sz="4000">
              <a:solidFill>
                <a:srgbClr val="505A62"/>
              </a:solidFill>
              <a:latin typeface="Montserrat" panose="02000505000000020004" pitchFamily="2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B5326BE-F1B9-E507-B541-D4A422B97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6438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E9957455A3C47A4B801EA75951595" ma:contentTypeVersion="18" ma:contentTypeDescription="Create a new document." ma:contentTypeScope="" ma:versionID="cd97a5581065744926addf7f9734119b">
  <xsd:schema xmlns:xsd="http://www.w3.org/2001/XMLSchema" xmlns:xs="http://www.w3.org/2001/XMLSchema" xmlns:p="http://schemas.microsoft.com/office/2006/metadata/properties" xmlns:ns2="1c95c72c-ead7-4e3b-954e-fec98dc04e37" xmlns:ns3="4e7978eb-64a4-4ec7-8b48-903cb2e0bc34" targetNamespace="http://schemas.microsoft.com/office/2006/metadata/properties" ma:root="true" ma:fieldsID="3067db1ebccfa9d7bf6305829d9ab276" ns2:_="" ns3:_="">
    <xsd:import namespace="1c95c72c-ead7-4e3b-954e-fec98dc04e37"/>
    <xsd:import namespace="4e7978eb-64a4-4ec7-8b48-903cb2e0bc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5c72c-ead7-4e3b-954e-fec98dc04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a4fd07-bb52-4003-87b7-be48705374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978eb-64a4-4ec7-8b48-903cb2e0bc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6285a0-ec2f-4df6-bb67-e90ed6edcff9}" ma:internalName="TaxCatchAll" ma:showField="CatchAllData" ma:web="4e7978eb-64a4-4ec7-8b48-903cb2e0b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95c72c-ead7-4e3b-954e-fec98dc04e37">
      <Terms xmlns="http://schemas.microsoft.com/office/infopath/2007/PartnerControls"/>
    </lcf76f155ced4ddcb4097134ff3c332f>
    <TaxCatchAll xmlns="4e7978eb-64a4-4ec7-8b48-903cb2e0bc34" xsi:nil="true"/>
  </documentManagement>
</p:properties>
</file>

<file path=customXml/itemProps1.xml><?xml version="1.0" encoding="utf-8"?>
<ds:datastoreItem xmlns:ds="http://schemas.openxmlformats.org/officeDocument/2006/customXml" ds:itemID="{DB18F016-E3AE-4A70-89E6-19C177E1888F}">
  <ds:schemaRefs>
    <ds:schemaRef ds:uri="1c95c72c-ead7-4e3b-954e-fec98dc04e37"/>
    <ds:schemaRef ds:uri="4e7978eb-64a4-4ec7-8b48-903cb2e0bc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4467262-69B8-4782-9223-4680BDEDBF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E739AD-BF74-478E-8A55-00B0962C4593}">
  <ds:schemaRefs>
    <ds:schemaRef ds:uri="1c95c72c-ead7-4e3b-954e-fec98dc04e37"/>
    <ds:schemaRef ds:uri="4e7978eb-64a4-4ec7-8b48-903cb2e0bc3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Custom</PresentationFormat>
  <Paragraphs>136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Montserrat Medium</vt:lpstr>
      <vt:lpstr>Montserrat Classic Bold</vt:lpstr>
      <vt:lpstr>Montserrat Semi-Bold Italics</vt:lpstr>
      <vt:lpstr>Montserrat Bold</vt:lpstr>
      <vt:lpstr>Montserrat Ultra-Bold</vt:lpstr>
      <vt:lpstr>Montserrat Classic</vt:lpstr>
      <vt:lpstr>Montserrat</vt:lpstr>
      <vt:lpstr>Söhne</vt:lpstr>
      <vt:lpstr>Arial</vt:lpstr>
      <vt:lpstr>Calibri</vt:lpstr>
      <vt:lpstr>Montserrat Semi-Bold</vt:lpstr>
      <vt:lpstr>Office Theme</vt:lpstr>
      <vt:lpstr>FOSTERING STUDENT SUCCESS THROUGH STUDENT LEADERS</vt:lpstr>
      <vt:lpstr>LEARNING OUTCOMES</vt:lpstr>
      <vt:lpstr>SSEP DEPARTMENTS   &amp; UNIT AREAS</vt:lpstr>
      <vt:lpstr>WHO WE ARE</vt:lpstr>
      <vt:lpstr>WHAT WE DO</vt:lpstr>
      <vt:lpstr>LEARNING STRATEGIST TRAINING</vt:lpstr>
      <vt:lpstr>EOPLC DATA</vt:lpstr>
      <vt:lpstr>TESTIMONIALS FROM EOP STUDENTS</vt:lpstr>
      <vt:lpstr>HEAR FROM AN EOP LEARNING STRATEGIST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Equity in Practice Symposium</dc:title>
  <cp:lastModifiedBy>Richard A Feldman</cp:lastModifiedBy>
  <cp:revision>25</cp:revision>
  <dcterms:created xsi:type="dcterms:W3CDTF">2006-08-16T00:00:00Z</dcterms:created>
  <dcterms:modified xsi:type="dcterms:W3CDTF">2024-07-05T19:13:17Z</dcterms:modified>
  <dc:identifier>DAGAEZURF6w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0x010100CA902348ADF78C4CA94233E44AE4F589</vt:lpwstr>
  </property>
  <property fmtid="{D5CDD505-2E9C-101B-9397-08002B2CF9AE}" pid="3" name="MediaServiceImageTags">
    <vt:lpwstr/>
  </property>
</Properties>
</file>