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42" r:id="rId4"/>
    <p:sldMasterId id="2147483944" r:id="rId5"/>
    <p:sldMasterId id="2147483959" r:id="rId6"/>
    <p:sldMasterId id="2147484001" r:id="rId7"/>
    <p:sldMasterId id="2147484016" r:id="rId8"/>
    <p:sldMasterId id="2147484031" r:id="rId9"/>
  </p:sldMasterIdLst>
  <p:notesMasterIdLst>
    <p:notesMasterId r:id="rId28"/>
  </p:notesMasterIdLst>
  <p:sldIdLst>
    <p:sldId id="323" r:id="rId10"/>
    <p:sldId id="411" r:id="rId11"/>
    <p:sldId id="341" r:id="rId12"/>
    <p:sldId id="340" r:id="rId13"/>
    <p:sldId id="314" r:id="rId14"/>
    <p:sldId id="325" r:id="rId15"/>
    <p:sldId id="316" r:id="rId16"/>
    <p:sldId id="384" r:id="rId17"/>
    <p:sldId id="407" r:id="rId18"/>
    <p:sldId id="408" r:id="rId19"/>
    <p:sldId id="412" r:id="rId20"/>
    <p:sldId id="413" r:id="rId21"/>
    <p:sldId id="414" r:id="rId22"/>
    <p:sldId id="409" r:id="rId23"/>
    <p:sldId id="343" r:id="rId24"/>
    <p:sldId id="344" r:id="rId25"/>
    <p:sldId id="345" r:id="rId26"/>
    <p:sldId id="34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/>
    <p:restoredTop sz="94694"/>
  </p:normalViewPr>
  <p:slideViewPr>
    <p:cSldViewPr snapToGrid="0">
      <p:cViewPr varScale="1">
        <p:scale>
          <a:sx n="50" d="100"/>
          <a:sy n="50" d="100"/>
        </p:scale>
        <p:origin x="7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G. Sy" userId="S::agsy@cpp.edu::39c01c50-c365-40d4-bf5f-9337267c5742" providerId="AD" clId="Web-{6795E6F2-F392-1976-2EE7-BA9ED739192D}"/>
    <pc:docChg chg="modSld">
      <pc:chgData name="Andre G. Sy" userId="S::agsy@cpp.edu::39c01c50-c365-40d4-bf5f-9337267c5742" providerId="AD" clId="Web-{6795E6F2-F392-1976-2EE7-BA9ED739192D}" dt="2024-07-03T23:17:58.683" v="13"/>
      <pc:docMkLst>
        <pc:docMk/>
      </pc:docMkLst>
      <pc:sldChg chg="modSp">
        <pc:chgData name="Andre G. Sy" userId="S::agsy@cpp.edu::39c01c50-c365-40d4-bf5f-9337267c5742" providerId="AD" clId="Web-{6795E6F2-F392-1976-2EE7-BA9ED739192D}" dt="2024-07-03T23:17:25.041" v="4"/>
        <pc:sldMkLst>
          <pc:docMk/>
          <pc:sldMk cId="3823075529" sldId="343"/>
        </pc:sldMkLst>
        <pc:spChg chg="ord">
          <ac:chgData name="Andre G. Sy" userId="S::agsy@cpp.edu::39c01c50-c365-40d4-bf5f-9337267c5742" providerId="AD" clId="Web-{6795E6F2-F392-1976-2EE7-BA9ED739192D}" dt="2024-07-03T23:17:22.010" v="2"/>
          <ac:spMkLst>
            <pc:docMk/>
            <pc:sldMk cId="3823075529" sldId="343"/>
            <ac:spMk id="7" creationId="{D2136A71-8F8B-BA68-1356-0CE16096061C}"/>
          </ac:spMkLst>
        </pc:spChg>
        <pc:picChg chg="ord">
          <ac:chgData name="Andre G. Sy" userId="S::agsy@cpp.edu::39c01c50-c365-40d4-bf5f-9337267c5742" providerId="AD" clId="Web-{6795E6F2-F392-1976-2EE7-BA9ED739192D}" dt="2024-07-03T23:17:25.041" v="4"/>
          <ac:picMkLst>
            <pc:docMk/>
            <pc:sldMk cId="3823075529" sldId="343"/>
            <ac:picMk id="6" creationId="{D8628CA4-B557-5C65-AF76-590F68502E17}"/>
          </ac:picMkLst>
        </pc:picChg>
      </pc:sldChg>
      <pc:sldChg chg="modSp">
        <pc:chgData name="Andre G. Sy" userId="S::agsy@cpp.edu::39c01c50-c365-40d4-bf5f-9337267c5742" providerId="AD" clId="Web-{6795E6F2-F392-1976-2EE7-BA9ED739192D}" dt="2024-07-03T23:17:43.058" v="5"/>
        <pc:sldMkLst>
          <pc:docMk/>
          <pc:sldMk cId="4216275920" sldId="344"/>
        </pc:sldMkLst>
        <pc:spChg chg="ord">
          <ac:chgData name="Andre G. Sy" userId="S::agsy@cpp.edu::39c01c50-c365-40d4-bf5f-9337267c5742" providerId="AD" clId="Web-{6795E6F2-F392-1976-2EE7-BA9ED739192D}" dt="2024-07-03T23:17:43.058" v="5"/>
          <ac:spMkLst>
            <pc:docMk/>
            <pc:sldMk cId="4216275920" sldId="344"/>
            <ac:spMk id="3" creationId="{3757D241-B998-9E33-2482-E2FEB5572616}"/>
          </ac:spMkLst>
        </pc:spChg>
      </pc:sldChg>
      <pc:sldChg chg="modSp">
        <pc:chgData name="Andre G. Sy" userId="S::agsy@cpp.edu::39c01c50-c365-40d4-bf5f-9337267c5742" providerId="AD" clId="Web-{6795E6F2-F392-1976-2EE7-BA9ED739192D}" dt="2024-07-03T23:17:58.683" v="13"/>
        <pc:sldMkLst>
          <pc:docMk/>
          <pc:sldMk cId="3988391226" sldId="345"/>
        </pc:sldMkLst>
        <pc:spChg chg="ord">
          <ac:chgData name="Andre G. Sy" userId="S::agsy@cpp.edu::39c01c50-c365-40d4-bf5f-9337267c5742" providerId="AD" clId="Web-{6795E6F2-F392-1976-2EE7-BA9ED739192D}" dt="2024-07-03T23:17:49.370" v="6"/>
          <ac:spMkLst>
            <pc:docMk/>
            <pc:sldMk cId="3988391226" sldId="345"/>
            <ac:spMk id="4" creationId="{4F68E45E-3B47-C850-A048-B7E5E3A3AC3E}"/>
          </ac:spMkLst>
        </pc:spChg>
        <pc:graphicFrameChg chg="ord">
          <ac:chgData name="Andre G. Sy" userId="S::agsy@cpp.edu::39c01c50-c365-40d4-bf5f-9337267c5742" providerId="AD" clId="Web-{6795E6F2-F392-1976-2EE7-BA9ED739192D}" dt="2024-07-03T23:17:58.683" v="13"/>
          <ac:graphicFrameMkLst>
            <pc:docMk/>
            <pc:sldMk cId="3988391226" sldId="345"/>
            <ac:graphicFrameMk id="5" creationId="{EBB25728-A22D-9397-054E-E48EF5CC2373}"/>
          </ac:graphicFrameMkLst>
        </pc:graphicFrameChg>
        <pc:graphicFrameChg chg="ord">
          <ac:chgData name="Andre G. Sy" userId="S::agsy@cpp.edu::39c01c50-c365-40d4-bf5f-9337267c5742" providerId="AD" clId="Web-{6795E6F2-F392-1976-2EE7-BA9ED739192D}" dt="2024-07-03T23:17:52.948" v="8"/>
          <ac:graphicFrameMkLst>
            <pc:docMk/>
            <pc:sldMk cId="3988391226" sldId="345"/>
            <ac:graphicFrameMk id="8" creationId="{F1624BE3-C35C-99FE-C5C5-153438591EE9}"/>
          </ac:graphicFrameMkLst>
        </pc:graphicFrameChg>
        <pc:graphicFrameChg chg="ord">
          <ac:chgData name="Andre G. Sy" userId="S::agsy@cpp.edu::39c01c50-c365-40d4-bf5f-9337267c5742" providerId="AD" clId="Web-{6795E6F2-F392-1976-2EE7-BA9ED739192D}" dt="2024-07-03T23:17:54.511" v="9"/>
          <ac:graphicFrameMkLst>
            <pc:docMk/>
            <pc:sldMk cId="3988391226" sldId="345"/>
            <ac:graphicFrameMk id="10" creationId="{9DD1AC4C-EDD3-C91D-DD28-AEE2C5F1AECE}"/>
          </ac:graphicFrameMkLst>
        </pc:graphicFrameChg>
      </pc:sldChg>
      <pc:sldChg chg="modSp">
        <pc:chgData name="Andre G. Sy" userId="S::agsy@cpp.edu::39c01c50-c365-40d4-bf5f-9337267c5742" providerId="AD" clId="Web-{6795E6F2-F392-1976-2EE7-BA9ED739192D}" dt="2024-07-03T23:17:15.385" v="1"/>
        <pc:sldMkLst>
          <pc:docMk/>
          <pc:sldMk cId="0" sldId="413"/>
        </pc:sldMkLst>
        <pc:spChg chg="ord">
          <ac:chgData name="Andre G. Sy" userId="S::agsy@cpp.edu::39c01c50-c365-40d4-bf5f-9337267c5742" providerId="AD" clId="Web-{6795E6F2-F392-1976-2EE7-BA9ED739192D}" dt="2024-07-03T23:17:12.197" v="0"/>
          <ac:spMkLst>
            <pc:docMk/>
            <pc:sldMk cId="0" sldId="413"/>
            <ac:spMk id="153" creationId="{00000000-0000-0000-0000-000000000000}"/>
          </ac:spMkLst>
        </pc:spChg>
        <pc:spChg chg="ord">
          <ac:chgData name="Andre G. Sy" userId="S::agsy@cpp.edu::39c01c50-c365-40d4-bf5f-9337267c5742" providerId="AD" clId="Web-{6795E6F2-F392-1976-2EE7-BA9ED739192D}" dt="2024-07-03T23:17:15.385" v="1"/>
          <ac:spMkLst>
            <pc:docMk/>
            <pc:sldMk cId="0" sldId="413"/>
            <ac:spMk id="155" creationId="{00000000-0000-0000-0000-000000000000}"/>
          </ac:spMkLst>
        </pc:spChg>
      </pc:sldChg>
    </pc:docChg>
  </pc:docChgLst>
  <pc:docChgLst>
    <pc:chgData name="Andre G. Sy" userId="S::agsy@cpp.edu::39c01c50-c365-40d4-bf5f-9337267c5742" providerId="AD" clId="Web-{F39F3B75-A286-7E9A-F8D4-B44F1097ED95}"/>
    <pc:docChg chg="modSld">
      <pc:chgData name="Andre G. Sy" userId="S::agsy@cpp.edu::39c01c50-c365-40d4-bf5f-9337267c5742" providerId="AD" clId="Web-{F39F3B75-A286-7E9A-F8D4-B44F1097ED95}" dt="2024-07-03T21:16:53.950" v="61"/>
      <pc:docMkLst>
        <pc:docMk/>
      </pc:docMkLst>
      <pc:sldChg chg="modSp">
        <pc:chgData name="Andre G. Sy" userId="S::agsy@cpp.edu::39c01c50-c365-40d4-bf5f-9337267c5742" providerId="AD" clId="Web-{F39F3B75-A286-7E9A-F8D4-B44F1097ED95}" dt="2024-07-03T21:15:33.401" v="47"/>
        <pc:sldMkLst>
          <pc:docMk/>
          <pc:sldMk cId="2945390068" sldId="314"/>
        </pc:sldMkLst>
        <pc:picChg chg="mod">
          <ac:chgData name="Andre G. Sy" userId="S::agsy@cpp.edu::39c01c50-c365-40d4-bf5f-9337267c5742" providerId="AD" clId="Web-{F39F3B75-A286-7E9A-F8D4-B44F1097ED95}" dt="2024-07-03T21:13:19.428" v="8"/>
          <ac:picMkLst>
            <pc:docMk/>
            <pc:sldMk cId="2945390068" sldId="314"/>
            <ac:picMk id="3" creationId="{DA85C2EB-1B45-FD5C-BAF8-AE20E95E4F85}"/>
          </ac:picMkLst>
        </pc:picChg>
        <pc:picChg chg="mod">
          <ac:chgData name="Andre G. Sy" userId="S::agsy@cpp.edu::39c01c50-c365-40d4-bf5f-9337267c5742" providerId="AD" clId="Web-{F39F3B75-A286-7E9A-F8D4-B44F1097ED95}" dt="2024-07-03T21:15:26.167" v="43"/>
          <ac:picMkLst>
            <pc:docMk/>
            <pc:sldMk cId="2945390068" sldId="314"/>
            <ac:picMk id="4" creationId="{C9D0F3BC-6330-309C-1F79-D340819E722A}"/>
          </ac:picMkLst>
        </pc:picChg>
        <pc:picChg chg="mod">
          <ac:chgData name="Andre G. Sy" userId="S::agsy@cpp.edu::39c01c50-c365-40d4-bf5f-9337267c5742" providerId="AD" clId="Web-{F39F3B75-A286-7E9A-F8D4-B44F1097ED95}" dt="2024-07-03T21:15:33.401" v="47"/>
          <ac:picMkLst>
            <pc:docMk/>
            <pc:sldMk cId="2945390068" sldId="314"/>
            <ac:picMk id="5" creationId="{FFECB14D-FDC0-56A7-A604-230F70B5EDE2}"/>
          </ac:picMkLst>
        </pc:picChg>
        <pc:picChg chg="mod">
          <ac:chgData name="Andre G. Sy" userId="S::agsy@cpp.edu::39c01c50-c365-40d4-bf5f-9337267c5742" providerId="AD" clId="Web-{F39F3B75-A286-7E9A-F8D4-B44F1097ED95}" dt="2024-07-03T21:15:28.776" v="45"/>
          <ac:picMkLst>
            <pc:docMk/>
            <pc:sldMk cId="2945390068" sldId="314"/>
            <ac:picMk id="7" creationId="{217154A2-1827-4311-B430-3D793883BED1}"/>
          </ac:picMkLst>
        </pc:picChg>
      </pc:sldChg>
      <pc:sldChg chg="delSp modSp">
        <pc:chgData name="Andre G. Sy" userId="S::agsy@cpp.edu::39c01c50-c365-40d4-bf5f-9337267c5742" providerId="AD" clId="Web-{F39F3B75-A286-7E9A-F8D4-B44F1097ED95}" dt="2024-07-03T21:14:15.914" v="25"/>
        <pc:sldMkLst>
          <pc:docMk/>
          <pc:sldMk cId="4293742996" sldId="316"/>
        </pc:sldMkLst>
        <pc:spChg chg="del mod">
          <ac:chgData name="Andre G. Sy" userId="S::agsy@cpp.edu::39c01c50-c365-40d4-bf5f-9337267c5742" providerId="AD" clId="Web-{F39F3B75-A286-7E9A-F8D4-B44F1097ED95}" dt="2024-07-03T21:14:15.914" v="25"/>
          <ac:spMkLst>
            <pc:docMk/>
            <pc:sldMk cId="4293742996" sldId="316"/>
            <ac:spMk id="8" creationId="{7003045A-5D72-8E72-8486-3601099D74C5}"/>
          </ac:spMkLst>
        </pc:spChg>
        <pc:picChg chg="mod">
          <ac:chgData name="Andre G. Sy" userId="S::agsy@cpp.edu::39c01c50-c365-40d4-bf5f-9337267c5742" providerId="AD" clId="Web-{F39F3B75-A286-7E9A-F8D4-B44F1097ED95}" dt="2024-07-03T21:13:23.882" v="9"/>
          <ac:picMkLst>
            <pc:docMk/>
            <pc:sldMk cId="4293742996" sldId="316"/>
            <ac:picMk id="7" creationId="{5B3AB3C2-EF42-6052-0F2F-90F95375BA15}"/>
          </ac:picMkLst>
        </pc:picChg>
        <pc:picChg chg="mod">
          <ac:chgData name="Andre G. Sy" userId="S::agsy@cpp.edu::39c01c50-c365-40d4-bf5f-9337267c5742" providerId="AD" clId="Web-{F39F3B75-A286-7E9A-F8D4-B44F1097ED95}" dt="2024-07-03T21:13:30.101" v="11"/>
          <ac:picMkLst>
            <pc:docMk/>
            <pc:sldMk cId="4293742996" sldId="316"/>
            <ac:picMk id="10" creationId="{6CE506D5-697E-8524-CB51-DAD6CDC013CD}"/>
          </ac:picMkLst>
        </pc:picChg>
      </pc:sldChg>
      <pc:sldChg chg="modSp">
        <pc:chgData name="Andre G. Sy" userId="S::agsy@cpp.edu::39c01c50-c365-40d4-bf5f-9337267c5742" providerId="AD" clId="Web-{F39F3B75-A286-7E9A-F8D4-B44F1097ED95}" dt="2024-07-03T21:15:42.120" v="49"/>
        <pc:sldMkLst>
          <pc:docMk/>
          <pc:sldMk cId="2557575019" sldId="325"/>
        </pc:sldMkLst>
        <pc:picChg chg="mod">
          <ac:chgData name="Andre G. Sy" userId="S::agsy@cpp.edu::39c01c50-c365-40d4-bf5f-9337267c5742" providerId="AD" clId="Web-{F39F3B75-A286-7E9A-F8D4-B44F1097ED95}" dt="2024-07-03T21:15:42.120" v="49"/>
          <ac:picMkLst>
            <pc:docMk/>
            <pc:sldMk cId="2557575019" sldId="325"/>
            <ac:picMk id="3" creationId="{E392ED2C-BEB5-CFC4-F495-D10C857A8918}"/>
          </ac:picMkLst>
        </pc:picChg>
      </pc:sldChg>
      <pc:sldChg chg="modSp">
        <pc:chgData name="Andre G. Sy" userId="S::agsy@cpp.edu::39c01c50-c365-40d4-bf5f-9337267c5742" providerId="AD" clId="Web-{F39F3B75-A286-7E9A-F8D4-B44F1097ED95}" dt="2024-07-03T21:15:21.057" v="41"/>
        <pc:sldMkLst>
          <pc:docMk/>
          <pc:sldMk cId="1246015974" sldId="340"/>
        </pc:sldMkLst>
        <pc:spChg chg="mod">
          <ac:chgData name="Andre G. Sy" userId="S::agsy@cpp.edu::39c01c50-c365-40d4-bf5f-9337267c5742" providerId="AD" clId="Web-{F39F3B75-A286-7E9A-F8D4-B44F1097ED95}" dt="2024-07-03T21:13:06.522" v="4"/>
          <ac:spMkLst>
            <pc:docMk/>
            <pc:sldMk cId="1246015974" sldId="340"/>
            <ac:spMk id="19" creationId="{556098AF-811F-804E-8FBD-E3F561C5E495}"/>
          </ac:spMkLst>
        </pc:spChg>
        <pc:spChg chg="mod">
          <ac:chgData name="Andre G. Sy" userId="S::agsy@cpp.edu::39c01c50-c365-40d4-bf5f-9337267c5742" providerId="AD" clId="Web-{F39F3B75-A286-7E9A-F8D4-B44F1097ED95}" dt="2024-07-03T21:13:11.053" v="6"/>
          <ac:spMkLst>
            <pc:docMk/>
            <pc:sldMk cId="1246015974" sldId="340"/>
            <ac:spMk id="23" creationId="{7F8D3DBC-D3BB-7C5A-4512-4A69AA92FE9A}"/>
          </ac:spMkLst>
        </pc:spChg>
        <pc:spChg chg="mod">
          <ac:chgData name="Andre G. Sy" userId="S::agsy@cpp.edu::39c01c50-c365-40d4-bf5f-9337267c5742" providerId="AD" clId="Web-{F39F3B75-A286-7E9A-F8D4-B44F1097ED95}" dt="2024-07-03T21:13:13.741" v="7"/>
          <ac:spMkLst>
            <pc:docMk/>
            <pc:sldMk cId="1246015974" sldId="340"/>
            <ac:spMk id="24" creationId="{50C15D56-1E98-F169-48AC-A6148C57C731}"/>
          </ac:spMkLst>
        </pc:spChg>
        <pc:picChg chg="mod">
          <ac:chgData name="Andre G. Sy" userId="S::agsy@cpp.edu::39c01c50-c365-40d4-bf5f-9337267c5742" providerId="AD" clId="Web-{F39F3B75-A286-7E9A-F8D4-B44F1097ED95}" dt="2024-07-03T21:12:56.193" v="2"/>
          <ac:picMkLst>
            <pc:docMk/>
            <pc:sldMk cId="1246015974" sldId="340"/>
            <ac:picMk id="9" creationId="{B84DBF7F-7A80-D2F5-5E50-3F44352E35F8}"/>
          </ac:picMkLst>
        </pc:picChg>
        <pc:picChg chg="mod">
          <ac:chgData name="Andre G. Sy" userId="S::agsy@cpp.edu::39c01c50-c365-40d4-bf5f-9337267c5742" providerId="AD" clId="Web-{F39F3B75-A286-7E9A-F8D4-B44F1097ED95}" dt="2024-07-03T21:14:15.633" v="24"/>
          <ac:picMkLst>
            <pc:docMk/>
            <pc:sldMk cId="1246015974" sldId="340"/>
            <ac:picMk id="11" creationId="{A9493AF6-9E88-073E-5277-631A4B6F7D3D}"/>
          </ac:picMkLst>
        </pc:picChg>
        <pc:picChg chg="mod">
          <ac:chgData name="Andre G. Sy" userId="S::agsy@cpp.edu::39c01c50-c365-40d4-bf5f-9337267c5742" providerId="AD" clId="Web-{F39F3B75-A286-7E9A-F8D4-B44F1097ED95}" dt="2024-07-03T21:13:02.397" v="3"/>
          <ac:picMkLst>
            <pc:docMk/>
            <pc:sldMk cId="1246015974" sldId="340"/>
            <ac:picMk id="12" creationId="{7A39D7BF-70BD-6C65-DE7B-46DE95892241}"/>
          </ac:picMkLst>
        </pc:picChg>
        <pc:picChg chg="mod">
          <ac:chgData name="Andre G. Sy" userId="S::agsy@cpp.edu::39c01c50-c365-40d4-bf5f-9337267c5742" providerId="AD" clId="Web-{F39F3B75-A286-7E9A-F8D4-B44F1097ED95}" dt="2024-07-03T21:15:18.635" v="39"/>
          <ac:picMkLst>
            <pc:docMk/>
            <pc:sldMk cId="1246015974" sldId="340"/>
            <ac:picMk id="14" creationId="{79835F81-2B4E-1AC6-F5D3-BE6AEAF0C6B2}"/>
          </ac:picMkLst>
        </pc:picChg>
        <pc:picChg chg="mod">
          <ac:chgData name="Andre G. Sy" userId="S::agsy@cpp.edu::39c01c50-c365-40d4-bf5f-9337267c5742" providerId="AD" clId="Web-{F39F3B75-A286-7E9A-F8D4-B44F1097ED95}" dt="2024-07-03T21:15:21.057" v="41"/>
          <ac:picMkLst>
            <pc:docMk/>
            <pc:sldMk cId="1246015974" sldId="340"/>
            <ac:picMk id="18" creationId="{1D59E541-5A18-3BAD-DB82-3344EA4AEF05}"/>
          </ac:picMkLst>
        </pc:picChg>
        <pc:picChg chg="mod">
          <ac:chgData name="Andre G. Sy" userId="S::agsy@cpp.edu::39c01c50-c365-40d4-bf5f-9337267c5742" providerId="AD" clId="Web-{F39F3B75-A286-7E9A-F8D4-B44F1097ED95}" dt="2024-07-03T21:13:09.366" v="5"/>
          <ac:picMkLst>
            <pc:docMk/>
            <pc:sldMk cId="1246015974" sldId="340"/>
            <ac:picMk id="22" creationId="{FD781C3E-31EB-5380-51F2-786ABF763A5F}"/>
          </ac:picMkLst>
        </pc:picChg>
      </pc:sldChg>
      <pc:sldChg chg="addSp modSp">
        <pc:chgData name="Andre G. Sy" userId="S::agsy@cpp.edu::39c01c50-c365-40d4-bf5f-9337267c5742" providerId="AD" clId="Web-{F39F3B75-A286-7E9A-F8D4-B44F1097ED95}" dt="2024-07-03T21:15:11.900" v="37" actId="20577"/>
        <pc:sldMkLst>
          <pc:docMk/>
          <pc:sldMk cId="900765244" sldId="341"/>
        </pc:sldMkLst>
        <pc:spChg chg="add mod">
          <ac:chgData name="Andre G. Sy" userId="S::agsy@cpp.edu::39c01c50-c365-40d4-bf5f-9337267c5742" providerId="AD" clId="Web-{F39F3B75-A286-7E9A-F8D4-B44F1097ED95}" dt="2024-07-03T21:15:11.900" v="37" actId="20577"/>
          <ac:spMkLst>
            <pc:docMk/>
            <pc:sldMk cId="900765244" sldId="341"/>
            <ac:spMk id="2" creationId="{22FF8149-1D92-FF1F-CB16-C843BAAE528A}"/>
          </ac:spMkLst>
        </pc:spChg>
        <pc:spChg chg="mod">
          <ac:chgData name="Andre G. Sy" userId="S::agsy@cpp.edu::39c01c50-c365-40d4-bf5f-9337267c5742" providerId="AD" clId="Web-{F39F3B75-A286-7E9A-F8D4-B44F1097ED95}" dt="2024-07-03T21:12:48.615" v="1"/>
          <ac:spMkLst>
            <pc:docMk/>
            <pc:sldMk cId="900765244" sldId="341"/>
            <ac:spMk id="13" creationId="{87C8DAC5-185C-8C68-0DF7-0E60625B88EC}"/>
          </ac:spMkLst>
        </pc:spChg>
      </pc:sldChg>
      <pc:sldChg chg="modSp">
        <pc:chgData name="Andre G. Sy" userId="S::agsy@cpp.edu::39c01c50-c365-40d4-bf5f-9337267c5742" providerId="AD" clId="Web-{F39F3B75-A286-7E9A-F8D4-B44F1097ED95}" dt="2024-07-03T21:14:10.899" v="23"/>
        <pc:sldMkLst>
          <pc:docMk/>
          <pc:sldMk cId="4136980609" sldId="342"/>
        </pc:sldMkLst>
        <pc:picChg chg="mod">
          <ac:chgData name="Andre G. Sy" userId="S::agsy@cpp.edu::39c01c50-c365-40d4-bf5f-9337267c5742" providerId="AD" clId="Web-{F39F3B75-A286-7E9A-F8D4-B44F1097ED95}" dt="2024-07-03T21:14:10.899" v="23"/>
          <ac:picMkLst>
            <pc:docMk/>
            <pc:sldMk cId="4136980609" sldId="342"/>
            <ac:picMk id="10" creationId="{23AE3307-C443-F586-1801-BFC316318054}"/>
          </ac:picMkLst>
        </pc:picChg>
      </pc:sldChg>
      <pc:sldChg chg="modSp">
        <pc:chgData name="Andre G. Sy" userId="S::agsy@cpp.edu::39c01c50-c365-40d4-bf5f-9337267c5742" providerId="AD" clId="Web-{F39F3B75-A286-7E9A-F8D4-B44F1097ED95}" dt="2024-07-03T21:15:45.308" v="51"/>
        <pc:sldMkLst>
          <pc:docMk/>
          <pc:sldMk cId="3823075529" sldId="343"/>
        </pc:sldMkLst>
        <pc:picChg chg="mod">
          <ac:chgData name="Andre G. Sy" userId="S::agsy@cpp.edu::39c01c50-c365-40d4-bf5f-9337267c5742" providerId="AD" clId="Web-{F39F3B75-A286-7E9A-F8D4-B44F1097ED95}" dt="2024-07-03T21:15:45.308" v="51"/>
          <ac:picMkLst>
            <pc:docMk/>
            <pc:sldMk cId="3823075529" sldId="343"/>
            <ac:picMk id="6" creationId="{D8628CA4-B557-5C65-AF76-590F68502E17}"/>
          </ac:picMkLst>
        </pc:picChg>
      </pc:sldChg>
      <pc:sldChg chg="modSp">
        <pc:chgData name="Andre G. Sy" userId="S::agsy@cpp.edu::39c01c50-c365-40d4-bf5f-9337267c5742" providerId="AD" clId="Web-{F39F3B75-A286-7E9A-F8D4-B44F1097ED95}" dt="2024-07-03T21:13:56.976" v="19"/>
        <pc:sldMkLst>
          <pc:docMk/>
          <pc:sldMk cId="4216275920" sldId="344"/>
        </pc:sldMkLst>
        <pc:graphicFrameChg chg="mod">
          <ac:chgData name="Andre G. Sy" userId="S::agsy@cpp.edu::39c01c50-c365-40d4-bf5f-9337267c5742" providerId="AD" clId="Web-{F39F3B75-A286-7E9A-F8D4-B44F1097ED95}" dt="2024-07-03T21:13:56.976" v="19"/>
          <ac:graphicFrameMkLst>
            <pc:docMk/>
            <pc:sldMk cId="4216275920" sldId="344"/>
            <ac:graphicFrameMk id="5" creationId="{BFFA0F8C-0559-4A8B-6AFA-8582EA69AA69}"/>
          </ac:graphicFrameMkLst>
        </pc:graphicFrameChg>
      </pc:sldChg>
      <pc:sldChg chg="modSp">
        <pc:chgData name="Andre G. Sy" userId="S::agsy@cpp.edu::39c01c50-c365-40d4-bf5f-9337267c5742" providerId="AD" clId="Web-{F39F3B75-A286-7E9A-F8D4-B44F1097ED95}" dt="2024-07-03T21:16:53.950" v="61"/>
        <pc:sldMkLst>
          <pc:docMk/>
          <pc:sldMk cId="3988391226" sldId="345"/>
        </pc:sldMkLst>
        <pc:graphicFrameChg chg="mod modGraphic">
          <ac:chgData name="Andre G. Sy" userId="S::agsy@cpp.edu::39c01c50-c365-40d4-bf5f-9337267c5742" providerId="AD" clId="Web-{F39F3B75-A286-7E9A-F8D4-B44F1097ED95}" dt="2024-07-03T21:16:53.950" v="61"/>
          <ac:graphicFrameMkLst>
            <pc:docMk/>
            <pc:sldMk cId="3988391226" sldId="345"/>
            <ac:graphicFrameMk id="5" creationId="{EBB25728-A22D-9397-054E-E48EF5CC2373}"/>
          </ac:graphicFrameMkLst>
        </pc:graphicFrameChg>
        <pc:graphicFrameChg chg="mod">
          <ac:chgData name="Andre G. Sy" userId="S::agsy@cpp.edu::39c01c50-c365-40d4-bf5f-9337267c5742" providerId="AD" clId="Web-{F39F3B75-A286-7E9A-F8D4-B44F1097ED95}" dt="2024-07-03T21:14:03.367" v="20"/>
          <ac:graphicFrameMkLst>
            <pc:docMk/>
            <pc:sldMk cId="3988391226" sldId="345"/>
            <ac:graphicFrameMk id="8" creationId="{F1624BE3-C35C-99FE-C5C5-153438591EE9}"/>
          </ac:graphicFrameMkLst>
        </pc:graphicFrameChg>
        <pc:graphicFrameChg chg="mod">
          <ac:chgData name="Andre G. Sy" userId="S::agsy@cpp.edu::39c01c50-c365-40d4-bf5f-9337267c5742" providerId="AD" clId="Web-{F39F3B75-A286-7E9A-F8D4-B44F1097ED95}" dt="2024-07-03T21:14:05.289" v="21"/>
          <ac:graphicFrameMkLst>
            <pc:docMk/>
            <pc:sldMk cId="3988391226" sldId="345"/>
            <ac:graphicFrameMk id="9" creationId="{AD6F611E-F70B-147D-159D-6051C3EF094A}"/>
          </ac:graphicFrameMkLst>
        </pc:graphicFrameChg>
        <pc:graphicFrameChg chg="mod">
          <ac:chgData name="Andre G. Sy" userId="S::agsy@cpp.edu::39c01c50-c365-40d4-bf5f-9337267c5742" providerId="AD" clId="Web-{F39F3B75-A286-7E9A-F8D4-B44F1097ED95}" dt="2024-07-03T21:14:07.039" v="22"/>
          <ac:graphicFrameMkLst>
            <pc:docMk/>
            <pc:sldMk cId="3988391226" sldId="345"/>
            <ac:graphicFrameMk id="10" creationId="{9DD1AC4C-EDD3-C91D-DD28-AEE2C5F1AECE}"/>
          </ac:graphicFrameMkLst>
        </pc:graphicFrameChg>
      </pc:sldChg>
      <pc:sldChg chg="modSp">
        <pc:chgData name="Andre G. Sy" userId="S::agsy@cpp.edu::39c01c50-c365-40d4-bf5f-9337267c5742" providerId="AD" clId="Web-{F39F3B75-A286-7E9A-F8D4-B44F1097ED95}" dt="2024-07-03T21:13:38.695" v="14"/>
        <pc:sldMkLst>
          <pc:docMk/>
          <pc:sldMk cId="3184761104" sldId="407"/>
        </pc:sldMkLst>
        <pc:spChg chg="mod">
          <ac:chgData name="Andre G. Sy" userId="S::agsy@cpp.edu::39c01c50-c365-40d4-bf5f-9337267c5742" providerId="AD" clId="Web-{F39F3B75-A286-7E9A-F8D4-B44F1097ED95}" dt="2024-07-03T21:13:34.304" v="12"/>
          <ac:spMkLst>
            <pc:docMk/>
            <pc:sldMk cId="3184761104" sldId="407"/>
            <ac:spMk id="4" creationId="{00000000-0000-0000-0000-000000000000}"/>
          </ac:spMkLst>
        </pc:spChg>
        <pc:spChg chg="mod">
          <ac:chgData name="Andre G. Sy" userId="S::agsy@cpp.edu::39c01c50-c365-40d4-bf5f-9337267c5742" providerId="AD" clId="Web-{F39F3B75-A286-7E9A-F8D4-B44F1097ED95}" dt="2024-07-03T21:13:36.648" v="13"/>
          <ac:spMkLst>
            <pc:docMk/>
            <pc:sldMk cId="3184761104" sldId="407"/>
            <ac:spMk id="9" creationId="{00000000-0000-0000-0000-000000000000}"/>
          </ac:spMkLst>
        </pc:spChg>
        <pc:spChg chg="mod">
          <ac:chgData name="Andre G. Sy" userId="S::agsy@cpp.edu::39c01c50-c365-40d4-bf5f-9337267c5742" providerId="AD" clId="Web-{F39F3B75-A286-7E9A-F8D4-B44F1097ED95}" dt="2024-07-03T21:13:38.695" v="14"/>
          <ac:spMkLst>
            <pc:docMk/>
            <pc:sldMk cId="3184761104" sldId="407"/>
            <ac:spMk id="10" creationId="{00000000-0000-0000-0000-000000000000}"/>
          </ac:spMkLst>
        </pc:spChg>
      </pc:sldChg>
      <pc:sldChg chg="modSp">
        <pc:chgData name="Andre G. Sy" userId="S::agsy@cpp.edu::39c01c50-c365-40d4-bf5f-9337267c5742" providerId="AD" clId="Web-{F39F3B75-A286-7E9A-F8D4-B44F1097ED95}" dt="2024-07-03T21:13:45.445" v="17"/>
        <pc:sldMkLst>
          <pc:docMk/>
          <pc:sldMk cId="2702947918" sldId="408"/>
        </pc:sldMkLst>
        <pc:spChg chg="mod">
          <ac:chgData name="Andre G. Sy" userId="S::agsy@cpp.edu::39c01c50-c365-40d4-bf5f-9337267c5742" providerId="AD" clId="Web-{F39F3B75-A286-7E9A-F8D4-B44F1097ED95}" dt="2024-07-03T21:13:41.335" v="15"/>
          <ac:spMkLst>
            <pc:docMk/>
            <pc:sldMk cId="2702947918" sldId="408"/>
            <ac:spMk id="4" creationId="{00000000-0000-0000-0000-000000000000}"/>
          </ac:spMkLst>
        </pc:spChg>
        <pc:spChg chg="mod">
          <ac:chgData name="Andre G. Sy" userId="S::agsy@cpp.edu::39c01c50-c365-40d4-bf5f-9337267c5742" providerId="AD" clId="Web-{F39F3B75-A286-7E9A-F8D4-B44F1097ED95}" dt="2024-07-03T21:13:43.585" v="16"/>
          <ac:spMkLst>
            <pc:docMk/>
            <pc:sldMk cId="2702947918" sldId="408"/>
            <ac:spMk id="5" creationId="{00000000-0000-0000-0000-000000000000}"/>
          </ac:spMkLst>
        </pc:spChg>
        <pc:spChg chg="mod">
          <ac:chgData name="Andre G. Sy" userId="S::agsy@cpp.edu::39c01c50-c365-40d4-bf5f-9337267c5742" providerId="AD" clId="Web-{F39F3B75-A286-7E9A-F8D4-B44F1097ED95}" dt="2024-07-03T21:13:45.445" v="17"/>
          <ac:spMkLst>
            <pc:docMk/>
            <pc:sldMk cId="2702947918" sldId="408"/>
            <ac:spMk id="6" creationId="{00000000-0000-0000-0000-000000000000}"/>
          </ac:spMkLst>
        </pc:spChg>
      </pc:sldChg>
    </pc:docChg>
  </pc:docChgLst>
  <pc:docChgLst>
    <pc:chgData name="Richard A Feldman" userId="85d478ca-577e-4601-ade8-c47db8b9a3e2" providerId="ADAL" clId="{3B7C908E-85B4-4298-98C0-53D7EA871F7E}"/>
    <pc:docChg chg="undo custSel modSld">
      <pc:chgData name="Richard A Feldman" userId="85d478ca-577e-4601-ade8-c47db8b9a3e2" providerId="ADAL" clId="{3B7C908E-85B4-4298-98C0-53D7EA871F7E}" dt="2024-07-09T01:10:34.837" v="5" actId="14100"/>
      <pc:docMkLst>
        <pc:docMk/>
      </pc:docMkLst>
      <pc:sldChg chg="modSp mod">
        <pc:chgData name="Richard A Feldman" userId="85d478ca-577e-4601-ade8-c47db8b9a3e2" providerId="ADAL" clId="{3B7C908E-85B4-4298-98C0-53D7EA871F7E}" dt="2024-07-09T01:09:59.693" v="3" actId="14100"/>
        <pc:sldMkLst>
          <pc:docMk/>
          <pc:sldMk cId="3823075529" sldId="343"/>
        </pc:sldMkLst>
        <pc:picChg chg="mod">
          <ac:chgData name="Richard A Feldman" userId="85d478ca-577e-4601-ade8-c47db8b9a3e2" providerId="ADAL" clId="{3B7C908E-85B4-4298-98C0-53D7EA871F7E}" dt="2024-07-09T01:09:59.693" v="3" actId="14100"/>
          <ac:picMkLst>
            <pc:docMk/>
            <pc:sldMk cId="3823075529" sldId="343"/>
            <ac:picMk id="6" creationId="{D8628CA4-B557-5C65-AF76-590F68502E17}"/>
          </ac:picMkLst>
        </pc:picChg>
      </pc:sldChg>
      <pc:sldChg chg="modSp mod">
        <pc:chgData name="Richard A Feldman" userId="85d478ca-577e-4601-ade8-c47db8b9a3e2" providerId="ADAL" clId="{3B7C908E-85B4-4298-98C0-53D7EA871F7E}" dt="2024-07-09T01:10:34.837" v="5" actId="14100"/>
        <pc:sldMkLst>
          <pc:docMk/>
          <pc:sldMk cId="0" sldId="414"/>
        </pc:sldMkLst>
        <pc:picChg chg="mod">
          <ac:chgData name="Richard A Feldman" userId="85d478ca-577e-4601-ade8-c47db8b9a3e2" providerId="ADAL" clId="{3B7C908E-85B4-4298-98C0-53D7EA871F7E}" dt="2024-07-09T01:10:34.837" v="5" actId="14100"/>
          <ac:picMkLst>
            <pc:docMk/>
            <pc:sldMk cId="0" sldId="414"/>
            <ac:picMk id="159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 late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D1-4B4E-B2F0-D9D3FADC8B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D1-4B4E-B2F0-D9D3FADC8B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D1-4B4E-B2F0-D9D3FADC8B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EB-46C2-816D-59A179568A3F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118</c:v>
                </c:pt>
                <c:pt idx="1">
                  <c:v>75</c:v>
                </c:pt>
                <c:pt idx="2">
                  <c:v>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DDD1-4B4E-B2F0-D9D3FADC8B1C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DD1-4B4E-B2F0-D9D3FADC8B1C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DDD1-4B4E-B2F0-D9D3FADC8B1C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DD1-4B4E-B2F0-D9D3FADC8B1C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4-DDD1-4B4E-B2F0-D9D3FADC8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Until end of semester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AD-400F-B614-655B273592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AD-400F-B614-655B273592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AD-400F-B614-655B273592CA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180</c:v>
                </c:pt>
                <c:pt idx="1">
                  <c:v>149</c:v>
                </c:pt>
                <c:pt idx="2">
                  <c:v>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BFAD-400F-B614-655B273592CA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FAD-400F-B614-655B273592CA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BFAD-400F-B614-655B273592CA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FAD-400F-B614-655B273592CA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4-BFAD-400F-B614-655B27359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 late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14-40CF-90B5-08EA10FF01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14-40CF-90B5-08EA10FF01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4-40CF-90B5-08EA10FF0184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177</c:v>
                </c:pt>
                <c:pt idx="1">
                  <c:v>0</c:v>
                </c:pt>
                <c:pt idx="2">
                  <c:v>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25A-4BC0-A999-85834B53EF86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14-40CF-90B5-08EA10FF0184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25A-4BC0-A999-85834B53EF86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14-40CF-90B5-08EA10FF0184}"/>
              </c:ext>
            </c:extLst>
          </c:dPt>
          <c:cat>
            <c:strRef>
              <c:f>Sheet1!$A$2:$A$4</c:f>
              <c:strCache>
                <c:ptCount val="3"/>
                <c:pt idx="0">
                  <c:v>On-time</c:v>
                </c:pt>
                <c:pt idx="1">
                  <c:v>Late</c:v>
                </c:pt>
                <c:pt idx="2">
                  <c:v>No submission</c:v>
                </c:pt>
              </c:strCache>
              <c:extLst/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25A-4BC0-A999-85834B53E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242AF-F5D8-4C1F-AE1C-18E9A78E088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C69F25-6BED-4182-9768-39DF9BF58267}">
      <dgm:prSet phldrT="[Text]"/>
      <dgm:spPr/>
      <dgm:t>
        <a:bodyPr/>
        <a:lstStyle/>
        <a:p>
          <a:r>
            <a:rPr lang="en-US" dirty="0"/>
            <a:t>No late submission.</a:t>
          </a:r>
        </a:p>
      </dgm:t>
    </dgm:pt>
    <dgm:pt modelId="{C3770F09-A91E-4641-BA24-E9C8A3DD9436}" type="parTrans" cxnId="{DA0CB371-9E2B-4462-B4A7-7A0AA32678C6}">
      <dgm:prSet/>
      <dgm:spPr/>
      <dgm:t>
        <a:bodyPr/>
        <a:lstStyle/>
        <a:p>
          <a:endParaRPr lang="en-US"/>
        </a:p>
      </dgm:t>
    </dgm:pt>
    <dgm:pt modelId="{2A87069A-8834-4603-90B6-A255DAA032D2}" type="sibTrans" cxnId="{DA0CB371-9E2B-4462-B4A7-7A0AA32678C6}">
      <dgm:prSet/>
      <dgm:spPr/>
      <dgm:t>
        <a:bodyPr/>
        <a:lstStyle/>
        <a:p>
          <a:endParaRPr lang="en-US"/>
        </a:p>
      </dgm:t>
    </dgm:pt>
    <dgm:pt modelId="{EC7CCF4F-24E5-4F1A-B5D3-059D08D0B0A6}">
      <dgm:prSet phldrT="[Text]"/>
      <dgm:spPr/>
      <dgm:t>
        <a:bodyPr/>
        <a:lstStyle/>
        <a:p>
          <a:r>
            <a:rPr lang="en-US" dirty="0"/>
            <a:t>Due one week from the posting</a:t>
          </a:r>
        </a:p>
      </dgm:t>
    </dgm:pt>
    <dgm:pt modelId="{FE39EDF7-7478-4D71-B876-BE9BE1F8BE33}" type="parTrans" cxnId="{49055A0E-CB97-489B-B3F2-42A17C2C382B}">
      <dgm:prSet/>
      <dgm:spPr/>
      <dgm:t>
        <a:bodyPr/>
        <a:lstStyle/>
        <a:p>
          <a:endParaRPr lang="en-US"/>
        </a:p>
      </dgm:t>
    </dgm:pt>
    <dgm:pt modelId="{0215D124-D06F-4FF0-B689-093B27A37169}" type="sibTrans" cxnId="{49055A0E-CB97-489B-B3F2-42A17C2C382B}">
      <dgm:prSet/>
      <dgm:spPr/>
      <dgm:t>
        <a:bodyPr/>
        <a:lstStyle/>
        <a:p>
          <a:endParaRPr lang="en-US"/>
        </a:p>
      </dgm:t>
    </dgm:pt>
    <dgm:pt modelId="{8058BC8B-83E7-4835-805A-D4E1BCFA6AB7}">
      <dgm:prSet phldrT="[Text]"/>
      <dgm:spPr/>
      <dgm:t>
        <a:bodyPr/>
        <a:lstStyle/>
        <a:p>
          <a:r>
            <a:rPr lang="en-US" dirty="0"/>
            <a:t>No late submission is accepted.</a:t>
          </a:r>
        </a:p>
      </dgm:t>
    </dgm:pt>
    <dgm:pt modelId="{FF7AF686-A214-490B-AE2F-A1A67E2B61CF}" type="parTrans" cxnId="{BE3D2D31-9491-4643-8D79-5302AEB62AE3}">
      <dgm:prSet/>
      <dgm:spPr/>
      <dgm:t>
        <a:bodyPr/>
        <a:lstStyle/>
        <a:p>
          <a:endParaRPr lang="en-US"/>
        </a:p>
      </dgm:t>
    </dgm:pt>
    <dgm:pt modelId="{390C0C03-2E96-4D4F-BA05-E9288929FA19}" type="sibTrans" cxnId="{BE3D2D31-9491-4643-8D79-5302AEB62AE3}">
      <dgm:prSet/>
      <dgm:spPr/>
      <dgm:t>
        <a:bodyPr/>
        <a:lstStyle/>
        <a:p>
          <a:endParaRPr lang="en-US"/>
        </a:p>
      </dgm:t>
    </dgm:pt>
    <dgm:pt modelId="{DE25A0BD-43AE-449E-88CD-05454EDAF548}">
      <dgm:prSet phldrT="[Text]"/>
      <dgm:spPr/>
      <dgm:t>
        <a:bodyPr/>
        <a:lstStyle/>
        <a:p>
          <a:r>
            <a:rPr lang="en-US" dirty="0"/>
            <a:t>Submit whenever you can.</a:t>
          </a:r>
        </a:p>
      </dgm:t>
    </dgm:pt>
    <dgm:pt modelId="{CA15F8CC-6A0A-4C42-A4F5-9A8A178879B3}" type="parTrans" cxnId="{D0D00E4A-04D5-4D5C-B70F-5D81E2D2C3E9}">
      <dgm:prSet/>
      <dgm:spPr/>
      <dgm:t>
        <a:bodyPr/>
        <a:lstStyle/>
        <a:p>
          <a:endParaRPr lang="en-US"/>
        </a:p>
      </dgm:t>
    </dgm:pt>
    <dgm:pt modelId="{47948BF0-62AD-4DAE-A06F-6CD8879FE1D9}" type="sibTrans" cxnId="{D0D00E4A-04D5-4D5C-B70F-5D81E2D2C3E9}">
      <dgm:prSet/>
      <dgm:spPr/>
      <dgm:t>
        <a:bodyPr/>
        <a:lstStyle/>
        <a:p>
          <a:endParaRPr lang="en-US"/>
        </a:p>
      </dgm:t>
    </dgm:pt>
    <dgm:pt modelId="{F45A22C5-F5A2-40B7-ABA9-A295CE4FF796}">
      <dgm:prSet phldrT="[Text]"/>
      <dgm:spPr/>
      <dgm:t>
        <a:bodyPr/>
        <a:lstStyle/>
        <a:p>
          <a:r>
            <a:rPr lang="en-US" dirty="0"/>
            <a:t>Due one week from the posting</a:t>
          </a:r>
        </a:p>
      </dgm:t>
    </dgm:pt>
    <dgm:pt modelId="{68B9820F-E05C-444E-A075-0524C3D34D60}" type="parTrans" cxnId="{A021084F-2B73-48BA-9DA8-5E9902471917}">
      <dgm:prSet/>
      <dgm:spPr/>
      <dgm:t>
        <a:bodyPr/>
        <a:lstStyle/>
        <a:p>
          <a:endParaRPr lang="en-US"/>
        </a:p>
      </dgm:t>
    </dgm:pt>
    <dgm:pt modelId="{36583690-733A-4B17-B457-A0E3C291F842}" type="sibTrans" cxnId="{A021084F-2B73-48BA-9DA8-5E9902471917}">
      <dgm:prSet/>
      <dgm:spPr/>
      <dgm:t>
        <a:bodyPr/>
        <a:lstStyle/>
        <a:p>
          <a:endParaRPr lang="en-US"/>
        </a:p>
      </dgm:t>
    </dgm:pt>
    <dgm:pt modelId="{941F63DE-3A61-43FA-B072-3EFF10396813}">
      <dgm:prSet phldrT="[Text]"/>
      <dgm:spPr/>
      <dgm:t>
        <a:bodyPr/>
        <a:lstStyle/>
        <a:p>
          <a:r>
            <a:rPr lang="en-US" dirty="0"/>
            <a:t>Late submissions were accepted up until the last day of classes with no penalty.</a:t>
          </a:r>
        </a:p>
      </dgm:t>
    </dgm:pt>
    <dgm:pt modelId="{49F14604-5622-42FF-81D6-D333ED7B971C}" type="parTrans" cxnId="{B52E96C6-9C9B-421D-BC6A-DE2419FD71A9}">
      <dgm:prSet/>
      <dgm:spPr/>
      <dgm:t>
        <a:bodyPr/>
        <a:lstStyle/>
        <a:p>
          <a:endParaRPr lang="en-US"/>
        </a:p>
      </dgm:t>
    </dgm:pt>
    <dgm:pt modelId="{3778C658-7D1B-4DA5-A617-E36386B72D6C}" type="sibTrans" cxnId="{B52E96C6-9C9B-421D-BC6A-DE2419FD71A9}">
      <dgm:prSet/>
      <dgm:spPr/>
      <dgm:t>
        <a:bodyPr/>
        <a:lstStyle/>
        <a:p>
          <a:endParaRPr lang="en-US"/>
        </a:p>
      </dgm:t>
    </dgm:pt>
    <dgm:pt modelId="{975BEFC6-38F0-4DA3-BA77-872467C12CA3}">
      <dgm:prSet phldrT="[Text]"/>
      <dgm:spPr/>
      <dgm:t>
        <a:bodyPr/>
        <a:lstStyle/>
        <a:p>
          <a:r>
            <a:rPr lang="en-US" dirty="0"/>
            <a:t>You can submit late.</a:t>
          </a:r>
        </a:p>
      </dgm:t>
    </dgm:pt>
    <dgm:pt modelId="{4E79224C-3641-4312-9204-98DC6F4D3E9B}" type="parTrans" cxnId="{0FF87CA1-A967-44FB-B745-CB5983797E68}">
      <dgm:prSet/>
      <dgm:spPr/>
      <dgm:t>
        <a:bodyPr/>
        <a:lstStyle/>
        <a:p>
          <a:endParaRPr lang="en-US"/>
        </a:p>
      </dgm:t>
    </dgm:pt>
    <dgm:pt modelId="{4D22CD58-91F0-40DD-816A-412FA7337597}" type="sibTrans" cxnId="{0FF87CA1-A967-44FB-B745-CB5983797E68}">
      <dgm:prSet/>
      <dgm:spPr/>
      <dgm:t>
        <a:bodyPr/>
        <a:lstStyle/>
        <a:p>
          <a:endParaRPr lang="en-US"/>
        </a:p>
      </dgm:t>
    </dgm:pt>
    <dgm:pt modelId="{0BC5D4F3-E7D3-4522-A5DD-2F3F1DF75149}">
      <dgm:prSet phldrT="[Text]"/>
      <dgm:spPr/>
      <dgm:t>
        <a:bodyPr/>
        <a:lstStyle/>
        <a:p>
          <a:r>
            <a:rPr lang="en-US" dirty="0"/>
            <a:t>Due one week from the posting</a:t>
          </a:r>
        </a:p>
      </dgm:t>
    </dgm:pt>
    <dgm:pt modelId="{B0AE6A5F-57B9-4C82-94FE-BA83CBD280D3}" type="parTrans" cxnId="{0A7B5025-CA6D-40BC-A6C5-354EFE4AB26C}">
      <dgm:prSet/>
      <dgm:spPr/>
      <dgm:t>
        <a:bodyPr/>
        <a:lstStyle/>
        <a:p>
          <a:endParaRPr lang="en-US"/>
        </a:p>
      </dgm:t>
    </dgm:pt>
    <dgm:pt modelId="{241D52F1-480A-42E9-A495-C2E2695377EE}" type="sibTrans" cxnId="{0A7B5025-CA6D-40BC-A6C5-354EFE4AB26C}">
      <dgm:prSet/>
      <dgm:spPr/>
      <dgm:t>
        <a:bodyPr/>
        <a:lstStyle/>
        <a:p>
          <a:endParaRPr lang="en-US"/>
        </a:p>
      </dgm:t>
    </dgm:pt>
    <dgm:pt modelId="{B1FA8E23-CFC5-4D20-AB81-A98B5B513289}">
      <dgm:prSet phldrT="[Text]"/>
      <dgm:spPr/>
      <dgm:t>
        <a:bodyPr/>
        <a:lstStyle/>
        <a:p>
          <a:r>
            <a:rPr lang="en-US" dirty="0"/>
            <a:t>Late submissions are accepted up until one week from the due date with no penalty.</a:t>
          </a:r>
        </a:p>
      </dgm:t>
    </dgm:pt>
    <dgm:pt modelId="{F5D790AB-3884-46E4-8C01-051B054F7EDD}" type="parTrans" cxnId="{390B86D2-F991-4F90-9124-09DE8BCC2160}">
      <dgm:prSet/>
      <dgm:spPr/>
      <dgm:t>
        <a:bodyPr/>
        <a:lstStyle/>
        <a:p>
          <a:endParaRPr lang="en-US"/>
        </a:p>
      </dgm:t>
    </dgm:pt>
    <dgm:pt modelId="{0850DEC4-1E7D-4422-B525-44F6DD9FC843}" type="sibTrans" cxnId="{390B86D2-F991-4F90-9124-09DE8BCC2160}">
      <dgm:prSet/>
      <dgm:spPr/>
      <dgm:t>
        <a:bodyPr/>
        <a:lstStyle/>
        <a:p>
          <a:endParaRPr lang="en-US"/>
        </a:p>
      </dgm:t>
    </dgm:pt>
    <dgm:pt modelId="{51DB289D-6A36-476E-85C5-5310D8E4D843}" type="pres">
      <dgm:prSet presAssocID="{E61242AF-F5D8-4C1F-AE1C-18E9A78E0884}" presName="linearFlow" presStyleCnt="0">
        <dgm:presLayoutVars>
          <dgm:dir/>
          <dgm:animLvl val="lvl"/>
          <dgm:resizeHandles val="exact"/>
        </dgm:presLayoutVars>
      </dgm:prSet>
      <dgm:spPr/>
    </dgm:pt>
    <dgm:pt modelId="{C259D73F-AD7F-40D3-9612-268BA805CB7D}" type="pres">
      <dgm:prSet presAssocID="{32C69F25-6BED-4182-9768-39DF9BF58267}" presName="composite" presStyleCnt="0"/>
      <dgm:spPr/>
    </dgm:pt>
    <dgm:pt modelId="{B46AAF6E-FDEE-4CCE-8A1D-77B2BD844CC5}" type="pres">
      <dgm:prSet presAssocID="{32C69F25-6BED-4182-9768-39DF9BF5826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79C36AF-01A6-4F4A-9CB0-06FA09E59CF3}" type="pres">
      <dgm:prSet presAssocID="{32C69F25-6BED-4182-9768-39DF9BF58267}" presName="descendantText" presStyleLbl="alignAcc1" presStyleIdx="0" presStyleCnt="3">
        <dgm:presLayoutVars>
          <dgm:bulletEnabled val="1"/>
        </dgm:presLayoutVars>
      </dgm:prSet>
      <dgm:spPr/>
    </dgm:pt>
    <dgm:pt modelId="{683D20B4-2DD9-418F-9CF8-85551270FF33}" type="pres">
      <dgm:prSet presAssocID="{2A87069A-8834-4603-90B6-A255DAA032D2}" presName="sp" presStyleCnt="0"/>
      <dgm:spPr/>
    </dgm:pt>
    <dgm:pt modelId="{27A164EB-1221-42F0-B4C6-FD5AA2612C22}" type="pres">
      <dgm:prSet presAssocID="{DE25A0BD-43AE-449E-88CD-05454EDAF548}" presName="composite" presStyleCnt="0"/>
      <dgm:spPr/>
    </dgm:pt>
    <dgm:pt modelId="{6E7881F9-83E5-4A2E-A334-D8864A2314CB}" type="pres">
      <dgm:prSet presAssocID="{DE25A0BD-43AE-449E-88CD-05454EDAF54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9A3D953-5194-4BC2-B054-76FEE0684D67}" type="pres">
      <dgm:prSet presAssocID="{DE25A0BD-43AE-449E-88CD-05454EDAF548}" presName="descendantText" presStyleLbl="alignAcc1" presStyleIdx="1" presStyleCnt="3">
        <dgm:presLayoutVars>
          <dgm:bulletEnabled val="1"/>
        </dgm:presLayoutVars>
      </dgm:prSet>
      <dgm:spPr/>
    </dgm:pt>
    <dgm:pt modelId="{0585DA87-4892-4E28-BE95-5E28798174FB}" type="pres">
      <dgm:prSet presAssocID="{47948BF0-62AD-4DAE-A06F-6CD8879FE1D9}" presName="sp" presStyleCnt="0"/>
      <dgm:spPr/>
    </dgm:pt>
    <dgm:pt modelId="{1DC0FBD9-6B11-4B99-BDA3-6F266F1CE2BB}" type="pres">
      <dgm:prSet presAssocID="{975BEFC6-38F0-4DA3-BA77-872467C12CA3}" presName="composite" presStyleCnt="0"/>
      <dgm:spPr/>
    </dgm:pt>
    <dgm:pt modelId="{0E7E1948-122D-48C2-82BB-A0B07A1DEBDB}" type="pres">
      <dgm:prSet presAssocID="{975BEFC6-38F0-4DA3-BA77-872467C12CA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98831C4-68E6-4E1D-BCD2-2293F49BB5E5}" type="pres">
      <dgm:prSet presAssocID="{975BEFC6-38F0-4DA3-BA77-872467C12CA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9055A0E-CB97-489B-B3F2-42A17C2C382B}" srcId="{32C69F25-6BED-4182-9768-39DF9BF58267}" destId="{EC7CCF4F-24E5-4F1A-B5D3-059D08D0B0A6}" srcOrd="0" destOrd="0" parTransId="{FE39EDF7-7478-4D71-B876-BE9BE1F8BE33}" sibTransId="{0215D124-D06F-4FF0-B689-093B27A37169}"/>
    <dgm:cxn modelId="{270E921D-6C83-4D17-92B8-06B74910926B}" type="presOf" srcId="{E61242AF-F5D8-4C1F-AE1C-18E9A78E0884}" destId="{51DB289D-6A36-476E-85C5-5310D8E4D843}" srcOrd="0" destOrd="0" presId="urn:microsoft.com/office/officeart/2005/8/layout/chevron2"/>
    <dgm:cxn modelId="{0A7B5025-CA6D-40BC-A6C5-354EFE4AB26C}" srcId="{975BEFC6-38F0-4DA3-BA77-872467C12CA3}" destId="{0BC5D4F3-E7D3-4522-A5DD-2F3F1DF75149}" srcOrd="0" destOrd="0" parTransId="{B0AE6A5F-57B9-4C82-94FE-BA83CBD280D3}" sibTransId="{241D52F1-480A-42E9-A495-C2E2695377EE}"/>
    <dgm:cxn modelId="{BE3D2D31-9491-4643-8D79-5302AEB62AE3}" srcId="{32C69F25-6BED-4182-9768-39DF9BF58267}" destId="{8058BC8B-83E7-4835-805A-D4E1BCFA6AB7}" srcOrd="1" destOrd="0" parTransId="{FF7AF686-A214-490B-AE2F-A1A67E2B61CF}" sibTransId="{390C0C03-2E96-4D4F-BA05-E9288929FA19}"/>
    <dgm:cxn modelId="{3B21863C-9FA3-4BAD-95A2-DDDC8DADD25B}" type="presOf" srcId="{F45A22C5-F5A2-40B7-ABA9-A295CE4FF796}" destId="{E9A3D953-5194-4BC2-B054-76FEE0684D67}" srcOrd="0" destOrd="0" presId="urn:microsoft.com/office/officeart/2005/8/layout/chevron2"/>
    <dgm:cxn modelId="{D0D00E4A-04D5-4D5C-B70F-5D81E2D2C3E9}" srcId="{E61242AF-F5D8-4C1F-AE1C-18E9A78E0884}" destId="{DE25A0BD-43AE-449E-88CD-05454EDAF548}" srcOrd="1" destOrd="0" parTransId="{CA15F8CC-6A0A-4C42-A4F5-9A8A178879B3}" sibTransId="{47948BF0-62AD-4DAE-A06F-6CD8879FE1D9}"/>
    <dgm:cxn modelId="{59A3DE6A-D683-4C67-8EC4-70B6C74DA8A9}" type="presOf" srcId="{EC7CCF4F-24E5-4F1A-B5D3-059D08D0B0A6}" destId="{979C36AF-01A6-4F4A-9CB0-06FA09E59CF3}" srcOrd="0" destOrd="0" presId="urn:microsoft.com/office/officeart/2005/8/layout/chevron2"/>
    <dgm:cxn modelId="{A021084F-2B73-48BA-9DA8-5E9902471917}" srcId="{DE25A0BD-43AE-449E-88CD-05454EDAF548}" destId="{F45A22C5-F5A2-40B7-ABA9-A295CE4FF796}" srcOrd="0" destOrd="0" parTransId="{68B9820F-E05C-444E-A075-0524C3D34D60}" sibTransId="{36583690-733A-4B17-B457-A0E3C291F842}"/>
    <dgm:cxn modelId="{0AFF1E51-03F2-4C1E-984B-999024CE66D8}" type="presOf" srcId="{975BEFC6-38F0-4DA3-BA77-872467C12CA3}" destId="{0E7E1948-122D-48C2-82BB-A0B07A1DEBDB}" srcOrd="0" destOrd="0" presId="urn:microsoft.com/office/officeart/2005/8/layout/chevron2"/>
    <dgm:cxn modelId="{DA0CB371-9E2B-4462-B4A7-7A0AA32678C6}" srcId="{E61242AF-F5D8-4C1F-AE1C-18E9A78E0884}" destId="{32C69F25-6BED-4182-9768-39DF9BF58267}" srcOrd="0" destOrd="0" parTransId="{C3770F09-A91E-4641-BA24-E9C8A3DD9436}" sibTransId="{2A87069A-8834-4603-90B6-A255DAA032D2}"/>
    <dgm:cxn modelId="{661C2B75-640A-47EF-B9DD-4B30B6979DD1}" type="presOf" srcId="{B1FA8E23-CFC5-4D20-AB81-A98B5B513289}" destId="{A98831C4-68E6-4E1D-BCD2-2293F49BB5E5}" srcOrd="0" destOrd="1" presId="urn:microsoft.com/office/officeart/2005/8/layout/chevron2"/>
    <dgm:cxn modelId="{14802A8D-F3D8-4EB0-99AC-51D6A9B983A2}" type="presOf" srcId="{DE25A0BD-43AE-449E-88CD-05454EDAF548}" destId="{6E7881F9-83E5-4A2E-A334-D8864A2314CB}" srcOrd="0" destOrd="0" presId="urn:microsoft.com/office/officeart/2005/8/layout/chevron2"/>
    <dgm:cxn modelId="{0FF87CA1-A967-44FB-B745-CB5983797E68}" srcId="{E61242AF-F5D8-4C1F-AE1C-18E9A78E0884}" destId="{975BEFC6-38F0-4DA3-BA77-872467C12CA3}" srcOrd="2" destOrd="0" parTransId="{4E79224C-3641-4312-9204-98DC6F4D3E9B}" sibTransId="{4D22CD58-91F0-40DD-816A-412FA7337597}"/>
    <dgm:cxn modelId="{007225A6-1988-454B-8FED-09074041AD9E}" type="presOf" srcId="{941F63DE-3A61-43FA-B072-3EFF10396813}" destId="{E9A3D953-5194-4BC2-B054-76FEE0684D67}" srcOrd="0" destOrd="1" presId="urn:microsoft.com/office/officeart/2005/8/layout/chevron2"/>
    <dgm:cxn modelId="{A8787FC4-EDE3-45B1-86D0-03CC08600961}" type="presOf" srcId="{0BC5D4F3-E7D3-4522-A5DD-2F3F1DF75149}" destId="{A98831C4-68E6-4E1D-BCD2-2293F49BB5E5}" srcOrd="0" destOrd="0" presId="urn:microsoft.com/office/officeart/2005/8/layout/chevron2"/>
    <dgm:cxn modelId="{6F7C6DC5-F805-42DA-861F-F75623B36065}" type="presOf" srcId="{8058BC8B-83E7-4835-805A-D4E1BCFA6AB7}" destId="{979C36AF-01A6-4F4A-9CB0-06FA09E59CF3}" srcOrd="0" destOrd="1" presId="urn:microsoft.com/office/officeart/2005/8/layout/chevron2"/>
    <dgm:cxn modelId="{B52E96C6-9C9B-421D-BC6A-DE2419FD71A9}" srcId="{DE25A0BD-43AE-449E-88CD-05454EDAF548}" destId="{941F63DE-3A61-43FA-B072-3EFF10396813}" srcOrd="1" destOrd="0" parTransId="{49F14604-5622-42FF-81D6-D333ED7B971C}" sibTransId="{3778C658-7D1B-4DA5-A617-E36386B72D6C}"/>
    <dgm:cxn modelId="{390B86D2-F991-4F90-9124-09DE8BCC2160}" srcId="{975BEFC6-38F0-4DA3-BA77-872467C12CA3}" destId="{B1FA8E23-CFC5-4D20-AB81-A98B5B513289}" srcOrd="1" destOrd="0" parTransId="{F5D790AB-3884-46E4-8C01-051B054F7EDD}" sibTransId="{0850DEC4-1E7D-4422-B525-44F6DD9FC843}"/>
    <dgm:cxn modelId="{56A0A9EE-C9B5-46A9-ABA8-5DFF0CFD56EC}" type="presOf" srcId="{32C69F25-6BED-4182-9768-39DF9BF58267}" destId="{B46AAF6E-FDEE-4CCE-8A1D-77B2BD844CC5}" srcOrd="0" destOrd="0" presId="urn:microsoft.com/office/officeart/2005/8/layout/chevron2"/>
    <dgm:cxn modelId="{949F6695-6257-4306-AC83-BC85A855C7AB}" type="presParOf" srcId="{51DB289D-6A36-476E-85C5-5310D8E4D843}" destId="{C259D73F-AD7F-40D3-9612-268BA805CB7D}" srcOrd="0" destOrd="0" presId="urn:microsoft.com/office/officeart/2005/8/layout/chevron2"/>
    <dgm:cxn modelId="{9F1C5641-EBC3-4E1B-A92C-352EAD45C1E2}" type="presParOf" srcId="{C259D73F-AD7F-40D3-9612-268BA805CB7D}" destId="{B46AAF6E-FDEE-4CCE-8A1D-77B2BD844CC5}" srcOrd="0" destOrd="0" presId="urn:microsoft.com/office/officeart/2005/8/layout/chevron2"/>
    <dgm:cxn modelId="{F6706C8B-29B7-4383-97F0-9A06BFC7E5BC}" type="presParOf" srcId="{C259D73F-AD7F-40D3-9612-268BA805CB7D}" destId="{979C36AF-01A6-4F4A-9CB0-06FA09E59CF3}" srcOrd="1" destOrd="0" presId="urn:microsoft.com/office/officeart/2005/8/layout/chevron2"/>
    <dgm:cxn modelId="{946BEAA7-1DB9-4DD0-9E15-29237C281BD1}" type="presParOf" srcId="{51DB289D-6A36-476E-85C5-5310D8E4D843}" destId="{683D20B4-2DD9-418F-9CF8-85551270FF33}" srcOrd="1" destOrd="0" presId="urn:microsoft.com/office/officeart/2005/8/layout/chevron2"/>
    <dgm:cxn modelId="{0FBA39B3-CE11-435D-9D64-9FE73279B33A}" type="presParOf" srcId="{51DB289D-6A36-476E-85C5-5310D8E4D843}" destId="{27A164EB-1221-42F0-B4C6-FD5AA2612C22}" srcOrd="2" destOrd="0" presId="urn:microsoft.com/office/officeart/2005/8/layout/chevron2"/>
    <dgm:cxn modelId="{EAEB9AE8-3CBD-4034-830A-85330322A458}" type="presParOf" srcId="{27A164EB-1221-42F0-B4C6-FD5AA2612C22}" destId="{6E7881F9-83E5-4A2E-A334-D8864A2314CB}" srcOrd="0" destOrd="0" presId="urn:microsoft.com/office/officeart/2005/8/layout/chevron2"/>
    <dgm:cxn modelId="{C7F1F161-1BCA-44FF-B9C8-D07933E0A3A9}" type="presParOf" srcId="{27A164EB-1221-42F0-B4C6-FD5AA2612C22}" destId="{E9A3D953-5194-4BC2-B054-76FEE0684D67}" srcOrd="1" destOrd="0" presId="urn:microsoft.com/office/officeart/2005/8/layout/chevron2"/>
    <dgm:cxn modelId="{7DDD06E2-0DB8-4E58-B5C3-F3A7F1AB6A67}" type="presParOf" srcId="{51DB289D-6A36-476E-85C5-5310D8E4D843}" destId="{0585DA87-4892-4E28-BE95-5E28798174FB}" srcOrd="3" destOrd="0" presId="urn:microsoft.com/office/officeart/2005/8/layout/chevron2"/>
    <dgm:cxn modelId="{7F94DB33-4240-44C9-9082-8D17E2D80DF4}" type="presParOf" srcId="{51DB289D-6A36-476E-85C5-5310D8E4D843}" destId="{1DC0FBD9-6B11-4B99-BDA3-6F266F1CE2BB}" srcOrd="4" destOrd="0" presId="urn:microsoft.com/office/officeart/2005/8/layout/chevron2"/>
    <dgm:cxn modelId="{59C49D59-806E-4190-9F6A-AA20C9A51AFF}" type="presParOf" srcId="{1DC0FBD9-6B11-4B99-BDA3-6F266F1CE2BB}" destId="{0E7E1948-122D-48C2-82BB-A0B07A1DEBDB}" srcOrd="0" destOrd="0" presId="urn:microsoft.com/office/officeart/2005/8/layout/chevron2"/>
    <dgm:cxn modelId="{BAA0C71B-8911-4FD2-9B03-F83AC84107D1}" type="presParOf" srcId="{1DC0FBD9-6B11-4B99-BDA3-6F266F1CE2BB}" destId="{A98831C4-68E6-4E1D-BCD2-2293F49BB5E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AAF6E-FDEE-4CCE-8A1D-77B2BD844CC5}">
      <dsp:nvSpPr>
        <dsp:cNvPr id="0" name=""/>
        <dsp:cNvSpPr/>
      </dsp:nvSpPr>
      <dsp:spPr>
        <a:xfrm rot="5400000">
          <a:off x="-225389" y="226666"/>
          <a:ext cx="1502594" cy="1051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 late submission.</a:t>
          </a:r>
        </a:p>
      </dsp:txBody>
      <dsp:txXfrm rot="-5400000">
        <a:off x="0" y="527185"/>
        <a:ext cx="1051816" cy="450778"/>
      </dsp:txXfrm>
    </dsp:sp>
    <dsp:sp modelId="{979C36AF-01A6-4F4A-9CB0-06FA09E59CF3}">
      <dsp:nvSpPr>
        <dsp:cNvPr id="0" name=""/>
        <dsp:cNvSpPr/>
      </dsp:nvSpPr>
      <dsp:spPr>
        <a:xfrm rot="5400000">
          <a:off x="4951670" y="-3898577"/>
          <a:ext cx="976686" cy="87763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Due one week from the posting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No late submission is accepted.</a:t>
          </a:r>
        </a:p>
      </dsp:txBody>
      <dsp:txXfrm rot="-5400000">
        <a:off x="1051816" y="48955"/>
        <a:ext cx="8728717" cy="881330"/>
      </dsp:txXfrm>
    </dsp:sp>
    <dsp:sp modelId="{6E7881F9-83E5-4A2E-A334-D8864A2314CB}">
      <dsp:nvSpPr>
        <dsp:cNvPr id="0" name=""/>
        <dsp:cNvSpPr/>
      </dsp:nvSpPr>
      <dsp:spPr>
        <a:xfrm rot="5400000">
          <a:off x="-225389" y="1533873"/>
          <a:ext cx="1502594" cy="1051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Submit whenever you can.</a:t>
          </a:r>
        </a:p>
      </dsp:txBody>
      <dsp:txXfrm rot="-5400000">
        <a:off x="0" y="1834392"/>
        <a:ext cx="1051816" cy="450778"/>
      </dsp:txXfrm>
    </dsp:sp>
    <dsp:sp modelId="{E9A3D953-5194-4BC2-B054-76FEE0684D67}">
      <dsp:nvSpPr>
        <dsp:cNvPr id="0" name=""/>
        <dsp:cNvSpPr/>
      </dsp:nvSpPr>
      <dsp:spPr>
        <a:xfrm rot="5400000">
          <a:off x="4951670" y="-2591370"/>
          <a:ext cx="976686" cy="87763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Due one week from the posting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Late submissions were accepted up until the last day of classes with no penalty.</a:t>
          </a:r>
        </a:p>
      </dsp:txBody>
      <dsp:txXfrm rot="-5400000">
        <a:off x="1051816" y="1356162"/>
        <a:ext cx="8728717" cy="881330"/>
      </dsp:txXfrm>
    </dsp:sp>
    <dsp:sp modelId="{0E7E1948-122D-48C2-82BB-A0B07A1DEBDB}">
      <dsp:nvSpPr>
        <dsp:cNvPr id="0" name=""/>
        <dsp:cNvSpPr/>
      </dsp:nvSpPr>
      <dsp:spPr>
        <a:xfrm rot="5400000">
          <a:off x="-225389" y="2841080"/>
          <a:ext cx="1502594" cy="10518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can submit late.</a:t>
          </a:r>
        </a:p>
      </dsp:txBody>
      <dsp:txXfrm rot="-5400000">
        <a:off x="0" y="3141599"/>
        <a:ext cx="1051816" cy="450778"/>
      </dsp:txXfrm>
    </dsp:sp>
    <dsp:sp modelId="{A98831C4-68E6-4E1D-BCD2-2293F49BB5E5}">
      <dsp:nvSpPr>
        <dsp:cNvPr id="0" name=""/>
        <dsp:cNvSpPr/>
      </dsp:nvSpPr>
      <dsp:spPr>
        <a:xfrm rot="5400000">
          <a:off x="4951670" y="-1284163"/>
          <a:ext cx="976686" cy="87763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Due one week from the posting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Late submissions are accepted up until one week from the due date with no penalty.</a:t>
          </a:r>
        </a:p>
      </dsp:txBody>
      <dsp:txXfrm rot="-5400000">
        <a:off x="1051816" y="2663369"/>
        <a:ext cx="8728717" cy="881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A6F9-0ACD-F543-9438-A9AFEA886A8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78CEA-E34C-A244-B48C-5A14E74D0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A9E5-4F7F-4A7D-9DE1-899232329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3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A9E5-4F7F-4A7D-9DE1-899232329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5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395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312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038031" y="1068169"/>
            <a:ext cx="10115940" cy="2681549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Rectangle 4"/>
          <p:cNvSpPr/>
          <p:nvPr/>
        </p:nvSpPr>
        <p:spPr>
          <a:xfrm>
            <a:off x="914400" y="914400"/>
            <a:ext cx="10363200" cy="5029200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38031" y="4027046"/>
            <a:ext cx="10115940" cy="17627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647700" indent="-190500" algn="ctr">
              <a:lnSpc>
                <a:spcPct val="80000"/>
              </a:lnSpc>
              <a:spcBef>
                <a:spcPts val="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143000" indent="-228600" algn="ctr">
              <a:lnSpc>
                <a:spcPct val="80000"/>
              </a:lnSpc>
              <a:spcBef>
                <a:spcPts val="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625600" indent="-254000" algn="ctr">
              <a:lnSpc>
                <a:spcPct val="80000"/>
              </a:lnSpc>
              <a:spcBef>
                <a:spcPts val="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082800" indent="-254000" algn="ctr">
              <a:lnSpc>
                <a:spcPct val="80000"/>
              </a:lnSpc>
              <a:spcBef>
                <a:spcPts val="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50232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4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68814" y="2057400"/>
            <a:ext cx="4627187" cy="4119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1pPr>
            <a:lvl2pPr marL="228600" indent="-2286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marL="685800" indent="-2286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marL="1143000" indent="-2286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marL="1600200" indent="-2286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135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2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4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8818" y="2057400"/>
            <a:ext cx="3536035" cy="4119464"/>
          </a:xfrm>
          <a:prstGeom prst="rect">
            <a:avLst/>
          </a:prstGeom>
        </p:spPr>
        <p:txBody>
          <a:bodyPr lIns="0" tIns="0" rIns="0" bIns="0"/>
          <a:lstStyle>
            <a:lvl1pPr marL="320040" indent="-320040">
              <a:lnSpc>
                <a:spcPct val="100000"/>
              </a:lnSpc>
              <a:spcBef>
                <a:spcPts val="1200"/>
              </a:spcBef>
              <a:buFontTx/>
              <a:buAutoNum type="arabicPeriod"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457200" indent="-320040">
              <a:lnSpc>
                <a:spcPct val="100000"/>
              </a:lnSpc>
              <a:spcBef>
                <a:spcPts val="1200"/>
              </a:spcBef>
              <a:buFontTx/>
              <a:buAutoNum type="alphaLcPeriod"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914400" indent="-320040">
              <a:lnSpc>
                <a:spcPct val="100000"/>
              </a:lnSpc>
              <a:spcBef>
                <a:spcPts val="1200"/>
              </a:spcBef>
              <a:buFontTx/>
              <a:buAutoNum type="arabicParenR"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371600" indent="-320039">
              <a:lnSpc>
                <a:spcPct val="100000"/>
              </a:lnSpc>
              <a:spcBef>
                <a:spcPts val="1200"/>
              </a:spcBef>
              <a:buFontTx/>
              <a:buAutoNum type="alphaLcParenR"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1828800" indent="-320039">
              <a:lnSpc>
                <a:spcPct val="100000"/>
              </a:lnSpc>
              <a:spcBef>
                <a:spcPts val="1200"/>
              </a:spcBef>
              <a:buFontTx/>
              <a:buAutoNum type="romanLcPeriod"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825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4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10" name="Picture Placeholder 7"/>
          <p:cNvSpPr>
            <a:spLocks noGrp="1"/>
          </p:cNvSpPr>
          <p:nvPr>
            <p:ph type="pic" sz="half" idx="21"/>
          </p:nvPr>
        </p:nvSpPr>
        <p:spPr>
          <a:xfrm>
            <a:off x="1468814" y="1999184"/>
            <a:ext cx="4746154" cy="429370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31427" y="1999184"/>
            <a:ext cx="4746154" cy="4293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8001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2573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7145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 Medium"/>
                <a:ea typeface="Raleway Medium"/>
                <a:cs typeface="Raleway Medium"/>
                <a:sym typeface="Raleway Medium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2246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4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8814" y="2057400"/>
            <a:ext cx="3487343" cy="38675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1pPr>
            <a:lvl2pPr marL="8001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marL="12573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marL="17145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36514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2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4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68814" y="2066731"/>
            <a:ext cx="6452876" cy="38675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>
                <a:latin typeface="Raleway"/>
                <a:ea typeface="Raleway"/>
                <a:cs typeface="Raleway"/>
                <a:sym typeface="Raleway"/>
              </a:defRPr>
            </a:lvl1pPr>
            <a:lvl2pPr marL="685800" indent="-228600">
              <a:lnSpc>
                <a:spcPct val="100000"/>
              </a:lnSpc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marL="1143000" indent="-228600">
              <a:lnSpc>
                <a:spcPct val="100000"/>
              </a:lnSpc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marL="1600200" indent="-228600">
              <a:lnSpc>
                <a:spcPct val="100000"/>
              </a:lnSpc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marL="2057400" indent="-228600">
              <a:lnSpc>
                <a:spcPct val="100000"/>
              </a:lnSpc>
              <a:defRPr sz="20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66694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317613" y="690511"/>
            <a:ext cx="4964672" cy="525309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282285" y="690464"/>
            <a:ext cx="4784373" cy="525309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74700" indent="-317500">
              <a:lnSpc>
                <a:spcPct val="100000"/>
              </a:lnSpc>
              <a:spcBef>
                <a:spcPts val="120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271587" indent="-357187">
              <a:lnSpc>
                <a:spcPct val="100000"/>
              </a:lnSpc>
              <a:spcBef>
                <a:spcPts val="120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779814" indent="-408214">
              <a:lnSpc>
                <a:spcPct val="100000"/>
              </a:lnSpc>
              <a:spcBef>
                <a:spcPts val="120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37014" indent="-408214">
              <a:lnSpc>
                <a:spcPct val="100000"/>
              </a:lnSpc>
              <a:spcBef>
                <a:spcPts val="1200"/>
              </a:spcBef>
              <a:buFontTx/>
              <a:defRPr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20239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3" y="3783697"/>
            <a:ext cx="11020999" cy="130697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Raleway Medium" pitchFamily="2" charset="0"/>
                <a:ea typeface="Roboto Black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latin typeface="Raleway Medium" pitchFamily="2" charset="0"/>
              </a:rPr>
              <a:t>Lorem ipsum dolor sit </a:t>
            </a:r>
            <a:r>
              <a:rPr lang="en-US" sz="3600" dirty="0" err="1">
                <a:latin typeface="Raleway Medium" pitchFamily="2" charset="0"/>
              </a:rPr>
              <a:t>amet</a:t>
            </a:r>
            <a:r>
              <a:rPr lang="en-US" sz="3600" dirty="0">
                <a:latin typeface="Raleway Medium" pitchFamily="2" charset="0"/>
              </a:rPr>
              <a:t>: </a:t>
            </a:r>
            <a:r>
              <a:rPr lang="nb-NO" sz="3600" b="0" dirty="0">
                <a:latin typeface="Raleway Medium" pitchFamily="2" charset="0"/>
              </a:rPr>
              <a:t>Ut enim ad minim veniam quis nostrud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05F5C2-47DA-FBEE-79B7-CEECAFA6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5090672"/>
            <a:ext cx="11020425" cy="98743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Raleway Medium" pitchFamily="2" charset="0"/>
              </a:defRPr>
            </a:lvl1pPr>
          </a:lstStyle>
          <a:p>
            <a:pPr lvl="0"/>
            <a:r>
              <a:rPr lang="en-US" dirty="0"/>
              <a:t>Jane Janine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  <a:br>
              <a:rPr lang="en-US" dirty="0"/>
            </a:br>
            <a:r>
              <a:rPr lang="en-US" dirty="0"/>
              <a:t>John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4F16AD3-0872-804D-8E20-150EC66B6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  <p:sp>
        <p:nvSpPr>
          <p:cNvPr id="28" name="Picture Placeholder 27" descr="Equity in Practice Symposium">
            <a:extLst>
              <a:ext uri="{FF2B5EF4-FFF2-40B4-BE49-F238E27FC236}">
                <a16:creationId xmlns:a16="http://schemas.microsoft.com/office/drawing/2014/main" id="{092D9532-28DB-EA52-FACB-3945F8A1D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491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8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0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3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0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1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7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68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7/8/2024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05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42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64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4996-9779-1D0F-B5C6-7FE85FFF1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773681"/>
            <a:ext cx="5674360" cy="3200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B97173-A601-1D66-1651-4FE0D76A0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54" t="1728"/>
          <a:stretch/>
        </p:blipFill>
        <p:spPr>
          <a:xfrm>
            <a:off x="-1" y="0"/>
            <a:ext cx="8264995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6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B74EE53-DB22-C27E-074F-A7129585F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58" t="-5374" b="78533"/>
          <a:stretch/>
        </p:blipFill>
        <p:spPr>
          <a:xfrm rot="10800000">
            <a:off x="6324600" y="0"/>
            <a:ext cx="5867400" cy="1647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AEF0C-FA4B-8C23-0132-5529EC24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0" y="1310639"/>
            <a:ext cx="4805997" cy="268962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DD4867-9B0B-647C-1F78-5E50BF30F0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016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F4D65D-965A-5E86-4D91-C72D1D03A8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26163" y="4172990"/>
            <a:ext cx="4805997" cy="23897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6116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6E20435-B9A5-359D-133D-5D3EED409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55" t="41988" r="53993" b="33420"/>
          <a:stretch/>
        </p:blipFill>
        <p:spPr>
          <a:xfrm rot="10800000">
            <a:off x="9198864" y="-5"/>
            <a:ext cx="2993136" cy="15179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99CAE4-AA9B-52BA-7DE8-8245CE705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5" t="24819" r="46503"/>
          <a:stretch/>
        </p:blipFill>
        <p:spPr>
          <a:xfrm rot="16200000">
            <a:off x="961221" y="4525179"/>
            <a:ext cx="1371600" cy="329404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DFE681-710B-6FE5-B8E0-3BC9DB9F1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1" cy="16296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E383D3-6A16-1891-FF52-470B26B940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4B5EB04-CA6E-7417-56DF-A55B21E94B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4891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90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643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8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9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994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313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939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011522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376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602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579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518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823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635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739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48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96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583C8-CCA8-BB4A-B8AA-4ED85B62E67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860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814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92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485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006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7322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963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559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265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4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265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355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240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585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22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260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719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5142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77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8797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30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007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15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3355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654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5080791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314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2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5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90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4090902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93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noProof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05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8305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05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2257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22570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57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22570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2257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22570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044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500441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0044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500441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0044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500441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914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987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878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488784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8878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488784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8878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488784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665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766655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6665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766655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6665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766655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722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70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3" y="3783697"/>
            <a:ext cx="11020999" cy="130697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Raleway Medium" pitchFamily="2" charset="0"/>
                <a:ea typeface="Roboto Black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latin typeface="Raleway Medium" pitchFamily="2" charset="0"/>
              </a:rPr>
              <a:t>Lorem ipsum dolor sit </a:t>
            </a:r>
            <a:r>
              <a:rPr lang="en-US" sz="3600" dirty="0" err="1">
                <a:latin typeface="Raleway Medium" pitchFamily="2" charset="0"/>
              </a:rPr>
              <a:t>amet</a:t>
            </a:r>
            <a:r>
              <a:rPr lang="en-US" sz="3600" dirty="0">
                <a:latin typeface="Raleway Medium" pitchFamily="2" charset="0"/>
              </a:rPr>
              <a:t>: </a:t>
            </a:r>
            <a:r>
              <a:rPr lang="nb-NO" sz="3600" b="0" dirty="0">
                <a:latin typeface="Raleway Medium" pitchFamily="2" charset="0"/>
              </a:rPr>
              <a:t>Ut enim ad minim veniam quis nostrud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05F5C2-47DA-FBEE-79B7-CEECAFA6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5090672"/>
            <a:ext cx="11020425" cy="98743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Raleway Medium" pitchFamily="2" charset="0"/>
              </a:defRPr>
            </a:lvl1pPr>
          </a:lstStyle>
          <a:p>
            <a:pPr lvl="0"/>
            <a:r>
              <a:rPr lang="en-US" dirty="0"/>
              <a:t>Jane Janine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  <a:br>
              <a:rPr lang="en-US" dirty="0"/>
            </a:br>
            <a:r>
              <a:rPr lang="en-US" dirty="0"/>
              <a:t>John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4F16AD3-0872-804D-8E20-150EC66B6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  <p:sp>
        <p:nvSpPr>
          <p:cNvPr id="28" name="Picture Placeholder 27" descr="Equity in Practice Symposium">
            <a:extLst>
              <a:ext uri="{FF2B5EF4-FFF2-40B4-BE49-F238E27FC236}">
                <a16:creationId xmlns:a16="http://schemas.microsoft.com/office/drawing/2014/main" id="{092D9532-28DB-EA52-FACB-3945F8A1D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3856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C2367-1954-C49F-E072-B8811434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E30402-C9E8-F3D0-6627-A02F55F192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1194" y="552450"/>
            <a:ext cx="10869612" cy="5614988"/>
          </a:xfrm>
        </p:spPr>
        <p:txBody>
          <a:bodyPr/>
          <a:lstStyle>
            <a:lvl1pPr marL="0" indent="0">
              <a:buNone/>
              <a:defRPr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40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Agenda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C6BF39-E25F-653D-95E3-6C9CC5B50661}"/>
              </a:ext>
            </a:extLst>
          </p:cNvPr>
          <p:cNvCxnSpPr/>
          <p:nvPr userDrawn="1"/>
        </p:nvCxnSpPr>
        <p:spPr>
          <a:xfrm>
            <a:off x="6239435" y="1219200"/>
            <a:ext cx="0" cy="4572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90867225-4ABF-B09E-9753-EF81ABE739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75176" y="736600"/>
            <a:ext cx="4449762" cy="5407025"/>
          </a:xfrm>
        </p:spPr>
        <p:txBody>
          <a:bodyPr anchor="ctr">
            <a:normAutofit/>
          </a:bodyPr>
          <a:lstStyle>
            <a:lvl1pPr>
              <a:defRPr sz="2000">
                <a:latin typeface="Raleway" pitchFamily="2" charset="0"/>
              </a:defRPr>
            </a:lvl1pPr>
            <a:lvl2pPr>
              <a:defRPr sz="2000">
                <a:latin typeface="Raleway" pitchFamily="2" charset="0"/>
              </a:defRPr>
            </a:lvl2pPr>
            <a:lvl3pPr>
              <a:defRPr sz="2000">
                <a:latin typeface="Raleway" pitchFamily="2" charset="0"/>
              </a:defRPr>
            </a:lvl3pPr>
            <a:lvl4pPr>
              <a:defRPr sz="2000">
                <a:latin typeface="Raleway" pitchFamily="2" charset="0"/>
              </a:defRPr>
            </a:lvl4pPr>
            <a:lvl5pPr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66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2674" y="1278295"/>
            <a:ext cx="5000318" cy="4105304"/>
          </a:xfrm>
        </p:spPr>
        <p:txBody>
          <a:bodyPr anchor="b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3827" y="301014"/>
            <a:ext cx="4635426" cy="65569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16BE836-A186-FDE9-AF35-228DE91D90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286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684429"/>
            <a:ext cx="9923770" cy="1438762"/>
          </a:xfrm>
        </p:spPr>
        <p:txBody>
          <a:bodyPr anchor="b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3827" y="3485709"/>
            <a:ext cx="10838173" cy="2498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2289596"/>
            <a:ext cx="9923770" cy="10243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2773EAC-E25D-7DE7-683A-1D414A8022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05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2" y="2108722"/>
            <a:ext cx="9827435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808772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02873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>
                <a:latin typeface="Raleway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687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0B82F13-F002-D9C1-D5FA-7CC2A480BF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828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14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8" y="2057401"/>
            <a:ext cx="3536034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>
                <a:latin typeface="Raleway Medium" pitchFamily="2" charset="0"/>
              </a:defRPr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>
                <a:latin typeface="Raleway Medium" pitchFamily="2" charset="0"/>
              </a:defRPr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>
                <a:latin typeface="Raleway Medium" pitchFamily="2" charset="0"/>
              </a:defRPr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>
                <a:latin typeface="Raleway Medium" pitchFamily="2" charset="0"/>
              </a:defRPr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30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 Medium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06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815" y="1999185"/>
            <a:ext cx="4746152" cy="42937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 Medium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31428" y="1999185"/>
            <a:ext cx="4746153" cy="429370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 Medium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49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487342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7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latin typeface="Raleway" pitchFamily="2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2000">
                <a:latin typeface="Raleway" pitchFamily="2" charset="0"/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>
                <a:latin typeface="Raleway" pitchFamily="2" charset="0"/>
              </a:defRPr>
            </a:lvl3pPr>
            <a:lvl4pPr>
              <a:lnSpc>
                <a:spcPct val="100000"/>
              </a:lnSpc>
              <a:spcAft>
                <a:spcPts val="1200"/>
              </a:spcAft>
              <a:defRPr sz="2000">
                <a:latin typeface="Raleway" pitchFamily="2" charset="0"/>
              </a:defRPr>
            </a:lvl4pPr>
            <a:lvl5pPr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61870" y="2066731"/>
            <a:ext cx="321571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>
                <a:latin typeface="Raleway" pitchFamily="2" charset="0"/>
              </a:defRPr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364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  <a:latin typeface="Raleway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Raleway" pitchFamily="2" charset="0"/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Raleway" pitchFamily="2" charset="0"/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Raleway" pitchFamily="2" charset="0"/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Raleway" pitchFamily="2" charset="0"/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2C52B5-247F-E974-9692-5E84EFF2D0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3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3" y="3783697"/>
            <a:ext cx="11020999" cy="130697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Raleway Medium" pitchFamily="2" charset="0"/>
                <a:ea typeface="Roboto Black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latin typeface="Raleway Medium" pitchFamily="2" charset="0"/>
              </a:rPr>
              <a:t>Lorem ipsum dolor sit </a:t>
            </a:r>
            <a:r>
              <a:rPr lang="en-US" sz="3600" dirty="0" err="1">
                <a:latin typeface="Raleway Medium" pitchFamily="2" charset="0"/>
              </a:rPr>
              <a:t>amet</a:t>
            </a:r>
            <a:r>
              <a:rPr lang="en-US" sz="3600" dirty="0">
                <a:latin typeface="Raleway Medium" pitchFamily="2" charset="0"/>
              </a:rPr>
              <a:t>: </a:t>
            </a:r>
            <a:r>
              <a:rPr lang="nb-NO" sz="3600" b="0" dirty="0">
                <a:latin typeface="Raleway Medium" pitchFamily="2" charset="0"/>
              </a:rPr>
              <a:t>Ut enim ad minim veniam quis nostrud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05F5C2-47DA-FBEE-79B7-CEECAFA6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5090672"/>
            <a:ext cx="11020425" cy="98743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Raleway Medium" pitchFamily="2" charset="0"/>
              </a:defRPr>
            </a:lvl1pPr>
          </a:lstStyle>
          <a:p>
            <a:pPr lvl="0"/>
            <a:r>
              <a:rPr lang="en-US" dirty="0"/>
              <a:t>Jane Janine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  <a:br>
              <a:rPr lang="en-US" dirty="0"/>
            </a:br>
            <a:r>
              <a:rPr lang="en-US" dirty="0"/>
              <a:t>John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4F16AD3-0872-804D-8E20-150EC66B6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  <p:sp>
        <p:nvSpPr>
          <p:cNvPr id="28" name="Picture Placeholder 27" descr="Equity in Practice Symposium">
            <a:extLst>
              <a:ext uri="{FF2B5EF4-FFF2-40B4-BE49-F238E27FC236}">
                <a16:creationId xmlns:a16="http://schemas.microsoft.com/office/drawing/2014/main" id="{092D9532-28DB-EA52-FACB-3945F8A1D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6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28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C2367-1954-C49F-E072-B8811434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E30402-C9E8-F3D0-6627-A02F55F192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1194" y="552450"/>
            <a:ext cx="10869612" cy="5614988"/>
          </a:xfrm>
        </p:spPr>
        <p:txBody>
          <a:bodyPr/>
          <a:lstStyle>
            <a:lvl1pPr marL="0" indent="0">
              <a:buNone/>
              <a:defRPr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023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Agenda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C6BF39-E25F-653D-95E3-6C9CC5B50661}"/>
              </a:ext>
            </a:extLst>
          </p:cNvPr>
          <p:cNvCxnSpPr/>
          <p:nvPr userDrawn="1"/>
        </p:nvCxnSpPr>
        <p:spPr>
          <a:xfrm>
            <a:off x="6239435" y="1219200"/>
            <a:ext cx="0" cy="4572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90867225-4ABF-B09E-9753-EF81ABE739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75176" y="736600"/>
            <a:ext cx="4449762" cy="5407025"/>
          </a:xfrm>
        </p:spPr>
        <p:txBody>
          <a:bodyPr anchor="ctr">
            <a:normAutofit/>
          </a:bodyPr>
          <a:lstStyle>
            <a:lvl1pPr>
              <a:defRPr sz="2000">
                <a:latin typeface="Raleway" pitchFamily="2" charset="0"/>
              </a:defRPr>
            </a:lvl1pPr>
            <a:lvl2pPr>
              <a:defRPr sz="2000">
                <a:latin typeface="Raleway" pitchFamily="2" charset="0"/>
              </a:defRPr>
            </a:lvl2pPr>
            <a:lvl3pPr>
              <a:defRPr sz="2000">
                <a:latin typeface="Raleway" pitchFamily="2" charset="0"/>
              </a:defRPr>
            </a:lvl3pPr>
            <a:lvl4pPr>
              <a:defRPr sz="2000">
                <a:latin typeface="Raleway" pitchFamily="2" charset="0"/>
              </a:defRPr>
            </a:lvl4pPr>
            <a:lvl5pPr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65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2674" y="1278295"/>
            <a:ext cx="5000318" cy="4105304"/>
          </a:xfrm>
        </p:spPr>
        <p:txBody>
          <a:bodyPr anchor="b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3827" y="301014"/>
            <a:ext cx="4635426" cy="65569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16BE836-A186-FDE9-AF35-228DE91D90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265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684429"/>
            <a:ext cx="9923770" cy="1438762"/>
          </a:xfrm>
        </p:spPr>
        <p:txBody>
          <a:bodyPr anchor="b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3827" y="3485709"/>
            <a:ext cx="10838173" cy="2498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2289596"/>
            <a:ext cx="9923770" cy="10243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2773EAC-E25D-7DE7-683A-1D414A8022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81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2" y="2108722"/>
            <a:ext cx="9827435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808772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55619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>
                <a:latin typeface="Raleway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6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0B82F13-F002-D9C1-D5FA-7CC2A480BF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33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531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8" y="2057401"/>
            <a:ext cx="3536034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>
                <a:latin typeface="Raleway Medium" pitchFamily="2" charset="0"/>
              </a:defRPr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>
                <a:latin typeface="Raleway Medium" pitchFamily="2" charset="0"/>
              </a:defRPr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>
                <a:latin typeface="Raleway Medium" pitchFamily="2" charset="0"/>
              </a:defRPr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>
                <a:latin typeface="Raleway Medium" pitchFamily="2" charset="0"/>
              </a:defRPr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30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 Medium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16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815" y="1999185"/>
            <a:ext cx="4746152" cy="42937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 Medium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31428" y="1999185"/>
            <a:ext cx="4746153" cy="429370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 Medium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0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02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487342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025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latin typeface="Raleway" pitchFamily="2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2000">
                <a:latin typeface="Raleway" pitchFamily="2" charset="0"/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>
                <a:latin typeface="Raleway" pitchFamily="2" charset="0"/>
              </a:defRPr>
            </a:lvl3pPr>
            <a:lvl4pPr>
              <a:lnSpc>
                <a:spcPct val="100000"/>
              </a:lnSpc>
              <a:spcAft>
                <a:spcPts val="1200"/>
              </a:spcAft>
              <a:defRPr sz="2000">
                <a:latin typeface="Raleway" pitchFamily="2" charset="0"/>
              </a:defRPr>
            </a:lvl4pPr>
            <a:lvl5pPr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61870" y="2066731"/>
            <a:ext cx="321571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>
                <a:latin typeface="Raleway" pitchFamily="2" charset="0"/>
              </a:defRPr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51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  <a:latin typeface="Raleway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Raleway" pitchFamily="2" charset="0"/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Raleway" pitchFamily="2" charset="0"/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Raleway" pitchFamily="2" charset="0"/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Raleway" pitchFamily="2" charset="0"/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2C52B5-247F-E974-9692-5E84EFF2D0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75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orem ipsum dolor sit amet: Ut enim ad minim veniam quis nostrud"/>
          <p:cNvSpPr txBox="1">
            <a:spLocks noGrp="1"/>
          </p:cNvSpPr>
          <p:nvPr>
            <p:ph type="title" hasCustomPrompt="1"/>
          </p:nvPr>
        </p:nvSpPr>
        <p:spPr>
          <a:xfrm>
            <a:off x="599982" y="3783696"/>
            <a:ext cx="11021001" cy="1306976"/>
          </a:xfrm>
          <a:prstGeom prst="rect">
            <a:avLst/>
          </a:prstGeom>
        </p:spPr>
        <p:txBody>
          <a:bodyPr anchor="t"/>
          <a:lstStyle>
            <a:lvl1pPr>
              <a:defRPr sz="3600" b="1"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r>
              <a:t>Lorem ipsum dolor sit amet: Ut enim ad minim veniam quis nostrud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075" y="5090671"/>
            <a:ext cx="11020425" cy="9874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 sz="18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628650" indent="-171450">
              <a:lnSpc>
                <a:spcPct val="150000"/>
              </a:lnSpc>
              <a:buFontTx/>
              <a:defRPr sz="18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120139" indent="-205739">
              <a:lnSpc>
                <a:spcPct val="150000"/>
              </a:lnSpc>
              <a:buFontTx/>
              <a:defRPr sz="18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600200" indent="-228600">
              <a:lnSpc>
                <a:spcPct val="150000"/>
              </a:lnSpc>
              <a:buFontTx/>
              <a:defRPr sz="18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057400" indent="-228600">
              <a:lnSpc>
                <a:spcPct val="150000"/>
              </a:lnSpc>
              <a:buFontTx/>
              <a:defRPr sz="1800">
                <a:latin typeface="Raleway Medium"/>
                <a:ea typeface="Raleway Medium"/>
                <a:cs typeface="Raleway Medium"/>
                <a:sym typeface="Raleway Medium"/>
              </a:defRPr>
            </a:lvl5pPr>
          </a:lstStyle>
          <a:p>
            <a:r>
              <a:t>Jane Janine Doe, Ph.D, Department of Engineering, Cal Poly Pomona​John Doe, Ph.D, Department of Engineering, Cal Poly Pomona​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" name="Picture 25" descr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Picture Placeholder 27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56138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Picture Placeholder 6"/>
          <p:cNvSpPr>
            <a:spLocks noGrp="1"/>
          </p:cNvSpPr>
          <p:nvPr>
            <p:ph type="pic" idx="21"/>
          </p:nvPr>
        </p:nvSpPr>
        <p:spPr>
          <a:xfrm>
            <a:off x="661193" y="552450"/>
            <a:ext cx="10869613" cy="56149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80913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455582" y="737114"/>
            <a:ext cx="4640419" cy="5407092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Agenda Title</a:t>
            </a:r>
          </a:p>
        </p:txBody>
      </p:sp>
      <p:sp>
        <p:nvSpPr>
          <p:cNvPr id="32" name="Straight Connector 10"/>
          <p:cNvSpPr/>
          <p:nvPr/>
        </p:nvSpPr>
        <p:spPr>
          <a:xfrm flipH="1">
            <a:off x="6239435" y="1219200"/>
            <a:ext cx="1" cy="457200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75176" y="736600"/>
            <a:ext cx="4449763" cy="5407025"/>
          </a:xfrm>
          <a:prstGeom prst="rect">
            <a:avLst/>
          </a:prstGeom>
        </p:spPr>
        <p:txBody>
          <a:bodyPr anchor="ctr"/>
          <a:lstStyle>
            <a:lvl1pPr>
              <a:defRPr sz="2000">
                <a:latin typeface="Raleway"/>
                <a:ea typeface="Raleway"/>
                <a:cs typeface="Raleway"/>
                <a:sym typeface="Raleway"/>
              </a:defRPr>
            </a:lvl1pPr>
            <a:lvl2pPr marL="685800" indent="-228600"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marL="1143000" indent="-228600"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marL="1600200" indent="-228600"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marL="2057400" indent="-228600">
              <a:defRPr sz="20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48764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6472673" y="1278295"/>
            <a:ext cx="5000319" cy="4105305"/>
          </a:xfrm>
          <a:prstGeom prst="rect">
            <a:avLst/>
          </a:prstGeom>
        </p:spPr>
        <p:txBody>
          <a:bodyPr anchor="b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42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1353826" y="301013"/>
            <a:ext cx="4635427" cy="655698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74847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353826" y="684429"/>
            <a:ext cx="9923772" cy="1438762"/>
          </a:xfrm>
          <a:prstGeom prst="rect">
            <a:avLst/>
          </a:prstGeom>
        </p:spPr>
        <p:txBody>
          <a:bodyPr anchor="b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5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1353826" y="3485708"/>
            <a:ext cx="10838175" cy="24982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53828" y="2289595"/>
            <a:ext cx="9923771" cy="10243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1pPr>
            <a:lvl2pPr marL="647700" indent="-190500">
              <a:lnSpc>
                <a:spcPct val="80000"/>
              </a:lnSpc>
              <a:spcBef>
                <a:spcPts val="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marL="1625600" indent="-254000">
              <a:lnSpc>
                <a:spcPct val="80000"/>
              </a:lnSpc>
              <a:spcBef>
                <a:spcPts val="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marL="2082800" indent="-254000">
              <a:lnSpc>
                <a:spcPct val="80000"/>
              </a:lnSpc>
              <a:spcBef>
                <a:spcPts val="0"/>
              </a:spcBef>
              <a:buFontTx/>
              <a:defRPr sz="20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35971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450151" y="2108722"/>
            <a:ext cx="9827437" cy="41194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000">
                <a:latin typeface="Raleway"/>
                <a:ea typeface="Raleway"/>
                <a:cs typeface="Raleway"/>
                <a:sym typeface="Raleway"/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defRPr sz="20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3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6071271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468814" y="503851"/>
            <a:ext cx="9808774" cy="1427586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4413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41" r:id="rId6"/>
    <p:sldLayoutId id="2147483936" r:id="rId7"/>
    <p:sldLayoutId id="2147483937" r:id="rId8"/>
    <p:sldLayoutId id="2147483938" r:id="rId9"/>
    <p:sldLayoutId id="2147483940" r:id="rId10"/>
    <p:sldLayoutId id="2147483939" r:id="rId11"/>
    <p:sldLayoutId id="2147483943" r:id="rId12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0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6824-A55C-4F44-B9CB-109B027241D7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627B-E4D5-2947-8E88-B84039729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0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  <p:sldLayoutId id="2147483997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144160-A85C-3FEF-BEB3-52F507B5061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5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144160-A85C-3FEF-BEB3-52F507B5061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icture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0"/>
            <a:ext cx="1128966" cy="32182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8265" y="6145404"/>
            <a:ext cx="296725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 b="1" spc="1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1872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15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0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iheartbackgrounds.weebly.com/home/category/aqu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A38D-B718-F9D1-14FD-52810FB2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83" y="4061013"/>
            <a:ext cx="11020999" cy="774166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i="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Lightning Talks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ED1A-7961-0C5A-36E8-5456722EE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5" y="4835179"/>
            <a:ext cx="11020425" cy="98743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/>
              <a:t>Group A, Auditorium</a:t>
            </a:r>
          </a:p>
          <a:p>
            <a:pPr algn="ctr"/>
            <a:r>
              <a:rPr lang="en-US" b="1" i="1" dirty="0"/>
              <a:t>April 19,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54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71A034-1CDF-8B46-90C5-63321B0C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661" y="1077686"/>
            <a:ext cx="9030878" cy="5404673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800" dirty="0">
                <a:latin typeface="+mn-lt"/>
              </a:rPr>
              <a:t>Students have access to a diverse group of mentors with whom they can relate.</a:t>
            </a:r>
          </a:p>
          <a:p>
            <a:pPr marL="285750" indent="-285750">
              <a:spcBef>
                <a:spcPts val="0"/>
              </a:spcBef>
            </a:pPr>
            <a:endParaRPr lang="en-US" sz="2800" dirty="0">
              <a:latin typeface="+mn-lt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dirty="0">
                <a:latin typeface="+mn-lt"/>
              </a:rPr>
              <a:t>Mentors have successfully completed the course for which they are now providing mentoring. Mentors thus serve as role models for how to perform well in the course. </a:t>
            </a:r>
          </a:p>
          <a:p>
            <a:pPr marL="285750" indent="-285750">
              <a:spcBef>
                <a:spcPts val="2400"/>
              </a:spcBef>
            </a:pPr>
            <a:r>
              <a:rPr lang="en-US" sz="2800" dirty="0">
                <a:latin typeface="+mn-lt"/>
              </a:rPr>
              <a:t>Mentors have flexible hours to accommodate student needs. </a:t>
            </a:r>
          </a:p>
          <a:p>
            <a:pPr marL="285750" indent="-285750">
              <a:spcBef>
                <a:spcPts val="2400"/>
              </a:spcBef>
            </a:pPr>
            <a:r>
              <a:rPr lang="en-US" sz="2800" dirty="0">
                <a:latin typeface="+mn-lt"/>
              </a:rPr>
              <a:t>Mentors offer the sort of insight often afforded by friends and peers when you are a typical entry-level student.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E69B71-5849-7541-ADEA-D19838B3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685" y="339644"/>
            <a:ext cx="8429960" cy="120635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7A37"/>
                </a:solidFill>
              </a:rPr>
              <a:t>CLOSING THE GAPS</a:t>
            </a:r>
          </a:p>
        </p:txBody>
      </p:sp>
      <p:sp>
        <p:nvSpPr>
          <p:cNvPr id="4" name="5-Point St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208" y="5755820"/>
            <a:ext cx="644978" cy="522515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  <a:solidFill>
            <a:srgbClr val="007A3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5-Point St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208" y="3238498"/>
            <a:ext cx="644978" cy="522515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  <a:solidFill>
            <a:srgbClr val="007A3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-Point St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208" y="631369"/>
            <a:ext cx="644978" cy="522515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  <a:solidFill>
            <a:srgbClr val="007A3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47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xfrm>
            <a:off x="472982" y="3656696"/>
            <a:ext cx="11021001" cy="13069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905255">
              <a:defRPr sz="3564"/>
            </a:pPr>
            <a:r>
              <a:t>Fostering Equity in Education Through Collaborative Learning: </a:t>
            </a:r>
            <a:r>
              <a:rPr b="0"/>
              <a:t>The Symphony of Teamwork</a:t>
            </a:r>
          </a:p>
        </p:txBody>
      </p:sp>
      <p:sp>
        <p:nvSpPr>
          <p:cNvPr id="151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Christine Lee-Song, D.M.A, </a:t>
            </a:r>
            <a:r>
              <a:rPr b="0" i="1"/>
              <a:t>Department of Music, Cal Poly Pomona​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796411" y="6145404"/>
            <a:ext cx="20043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1" i="0" u="none" strike="noStrike" kern="0" cap="none" spc="1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54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" r="498"/>
          <a:stretch>
            <a:fillRect/>
          </a:stretch>
        </p:blipFill>
        <p:spPr>
          <a:xfrm>
            <a:off x="1353826" y="260418"/>
            <a:ext cx="4692825" cy="6638177"/>
          </a:xfrm>
          <a:prstGeom prst="rect">
            <a:avLst/>
          </a:prstGeom>
        </p:spPr>
      </p:pic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t>Small group vs Large group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 txBox="1">
            <a:spLocks noGrp="1"/>
          </p:cNvSpPr>
          <p:nvPr>
            <p:ph type="title"/>
          </p:nvPr>
        </p:nvSpPr>
        <p:spPr>
          <a:xfrm>
            <a:off x="149213" y="802455"/>
            <a:ext cx="4964672" cy="5253090"/>
          </a:xfrm>
          <a:prstGeom prst="rect">
            <a:avLst/>
          </a:prstGeom>
        </p:spPr>
        <p:txBody>
          <a:bodyPr/>
          <a:lstStyle/>
          <a:p>
            <a:r>
              <a:t>Classroom setting</a:t>
            </a:r>
          </a:p>
          <a:p>
            <a:endParaRPr/>
          </a:p>
          <a:p>
            <a:r>
              <a:t>*Facilitator </a:t>
            </a:r>
          </a:p>
          <a:p>
            <a:r>
              <a:t>*Resource Monitor</a:t>
            </a:r>
          </a:p>
          <a:p>
            <a:r>
              <a:t>*Equity monitor</a:t>
            </a:r>
          </a:p>
          <a:p>
            <a:r>
              <a:t>*Product monitor</a:t>
            </a:r>
          </a:p>
        </p:txBody>
      </p:sp>
      <p:sp>
        <p:nvSpPr>
          <p:cNvPr id="15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796411" y="6145404"/>
            <a:ext cx="20043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1" i="0" u="none" strike="noStrike" kern="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1" i="0" u="none" strike="noStrike" kern="0" cap="none" spc="1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373" y="994223"/>
            <a:ext cx="6887218" cy="5165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A38D-B718-F9D1-14FD-52810FB2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Raleway Medium" pitchFamily="2" charset="0"/>
              </a:rPr>
              <a:t>Equitable Approaches to Homework Assignments</a:t>
            </a:r>
            <a:endParaRPr lang="en-US" sz="3600" b="0" dirty="0">
              <a:latin typeface="Raleway Medium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ED1A-7961-0C5A-36E8-5456722EE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Pezhman Hassanpour, Ph.D., P.E., </a:t>
            </a:r>
            <a:r>
              <a:rPr lang="en-US" i="1" dirty="0"/>
              <a:t>Department of Mechanical Engineering, Cal Poly Pomona​​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91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3C219-66AD-FEB3-9FCA-8CA0383478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36A71-8F8B-BA68-1356-0CE16096061C}"/>
              </a:ext>
            </a:extLst>
          </p:cNvPr>
          <p:cNvSpPr txBox="1"/>
          <p:nvPr/>
        </p:nvSpPr>
        <p:spPr>
          <a:xfrm>
            <a:off x="4793400" y="6269557"/>
            <a:ext cx="26052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generated with AI on April 15, 2024, using Copilot Designer.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628CA4-B557-5C65-AF76-590F68502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152" y="2108722"/>
            <a:ext cx="9827435" cy="411946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6FBFAA-C7BB-FA95-1E9B-5AC7C5F1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808772" cy="1427585"/>
          </a:xfrm>
        </p:spPr>
        <p:txBody>
          <a:bodyPr anchor="ctr">
            <a:normAutofit/>
          </a:bodyPr>
          <a:lstStyle/>
          <a:p>
            <a:r>
              <a:rPr lang="en-US" dirty="0"/>
              <a:t>What is the best practice for setting an assignment submission policy?</a:t>
            </a:r>
          </a:p>
        </p:txBody>
      </p:sp>
    </p:spTree>
    <p:extLst>
      <p:ext uri="{BB962C8B-B14F-4D97-AF65-F5344CB8AC3E}">
        <p14:creationId xmlns:p14="http://schemas.microsoft.com/office/powerpoint/2010/main" val="382307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57D241-B998-9E33-2482-E2FEB55726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FFA0F8C-0559-4A8B-6AFA-8582EA69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819775687"/>
              </p:ext>
            </p:extLst>
          </p:nvPr>
        </p:nvGraphicFramePr>
        <p:xfrm>
          <a:off x="1449388" y="2154104"/>
          <a:ext cx="9828212" cy="411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17C54E1-2B56-78DA-4D35-A3E05616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Assessed</a:t>
            </a:r>
          </a:p>
        </p:txBody>
      </p:sp>
    </p:spTree>
    <p:extLst>
      <p:ext uri="{BB962C8B-B14F-4D97-AF65-F5344CB8AC3E}">
        <p14:creationId xmlns:p14="http://schemas.microsoft.com/office/powerpoint/2010/main" val="421627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CE5E6-E293-509B-AA2D-819EEFEDB0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DD1AC4C-EDD3-C91D-DD28-AEE2C5F1A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8813893" y="3925950"/>
          <a:ext cx="2460812" cy="201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D6F611E-F70B-147D-159D-6051C3EF0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6363494" y="3925950"/>
          <a:ext cx="2460812" cy="201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1624BE3-C35C-99FE-C5C5-153438591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3913095" y="3925950"/>
          <a:ext cx="2460812" cy="201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BB25728-A22D-9397-054E-E48EF5CC237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796677552"/>
              </p:ext>
            </p:extLst>
          </p:nvPr>
        </p:nvGraphicFramePr>
        <p:xfrm>
          <a:off x="1449388" y="1630935"/>
          <a:ext cx="9828212" cy="185420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2457053">
                  <a:extLst>
                    <a:ext uri="{9D8B030D-6E8A-4147-A177-3AD203B41FA5}">
                      <a16:colId xmlns:a16="http://schemas.microsoft.com/office/drawing/2014/main" val="1140187883"/>
                    </a:ext>
                  </a:extLst>
                </a:gridCol>
                <a:gridCol w="2457053">
                  <a:extLst>
                    <a:ext uri="{9D8B030D-6E8A-4147-A177-3AD203B41FA5}">
                      <a16:colId xmlns:a16="http://schemas.microsoft.com/office/drawing/2014/main" val="2973851559"/>
                    </a:ext>
                  </a:extLst>
                </a:gridCol>
                <a:gridCol w="2457053">
                  <a:extLst>
                    <a:ext uri="{9D8B030D-6E8A-4147-A177-3AD203B41FA5}">
                      <a16:colId xmlns:a16="http://schemas.microsoft.com/office/drawing/2014/main" val="1256050173"/>
                    </a:ext>
                  </a:extLst>
                </a:gridCol>
                <a:gridCol w="2457053">
                  <a:extLst>
                    <a:ext uri="{9D8B030D-6E8A-4147-A177-3AD203B41FA5}">
                      <a16:colId xmlns:a16="http://schemas.microsoft.com/office/drawing/2014/main" val="258580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Until end of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week from due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150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On-time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50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45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383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Class Average Score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58.5%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76.9%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81.5%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4100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F68E45E-3B47-C850-A048-B7E5E3A3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3988391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7710-BC79-D03C-B042-A6B4A36B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2CA67-62DC-D5E7-7FBF-2383B509EC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23AE3307-C443-F586-1801-BFC31631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0980" y="1039350"/>
            <a:ext cx="4900184" cy="4904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F8C95-45A1-EF56-F95C-F3F74E15950E}"/>
              </a:ext>
            </a:extLst>
          </p:cNvPr>
          <p:cNvSpPr txBox="1"/>
          <p:nvPr/>
        </p:nvSpPr>
        <p:spPr>
          <a:xfrm>
            <a:off x="6798472" y="5943600"/>
            <a:ext cx="26052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generated with AI on April 15, 2024, using Copilot Designer.</a:t>
            </a:r>
          </a:p>
        </p:txBody>
      </p:sp>
    </p:spTree>
    <p:extLst>
      <p:ext uri="{BB962C8B-B14F-4D97-AF65-F5344CB8AC3E}">
        <p14:creationId xmlns:p14="http://schemas.microsoft.com/office/powerpoint/2010/main" val="413698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A38D-B718-F9D1-14FD-52810FB2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01" y="3783697"/>
            <a:ext cx="11020999" cy="1306975"/>
          </a:xfrm>
        </p:spPr>
        <p:txBody>
          <a:bodyPr>
            <a:normAutofit/>
          </a:bodyPr>
          <a:lstStyle/>
          <a:p>
            <a:pPr algn="ctr"/>
            <a:r>
              <a:rPr lang="en-US" i="0" u="none" strike="noStrike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Fostering Inclusive Excellence and Belonging in Nurturing Educational Environments</a:t>
            </a:r>
            <a:endParaRPr lang="en-US" sz="3600" dirty="0">
              <a:latin typeface="Raleway Medium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ED1A-7961-0C5A-36E8-5456722EE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788" y="5090672"/>
            <a:ext cx="11020425" cy="987433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/>
              <a:t>Bharti Sharma, </a:t>
            </a:r>
            <a:r>
              <a:rPr lang="en-US" sz="2000" b="1" i="1" dirty="0" err="1"/>
              <a:t>Ph.D</a:t>
            </a:r>
            <a:r>
              <a:rPr lang="en-US" sz="2000" b="1" i="1" dirty="0"/>
              <a:t>, Department of Biological Sciences, Cal Poly Pomona​</a:t>
            </a:r>
            <a:br>
              <a:rPr lang="en-US" i="1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6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FED96-89FF-FE08-1914-9161931E26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87C8DAC5-185C-8C68-0DF7-0E60625B8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61175" y="733647"/>
            <a:ext cx="4869712" cy="5720958"/>
          </a:xfrm>
          <a:prstGeom prst="roundRect">
            <a:avLst>
              <a:gd name="adj" fmla="val 203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652DF-37A6-A8C6-78B9-4767A8D9699E}"/>
              </a:ext>
            </a:extLst>
          </p:cNvPr>
          <p:cNvSpPr txBox="1"/>
          <p:nvPr/>
        </p:nvSpPr>
        <p:spPr>
          <a:xfrm>
            <a:off x="6765930" y="1288975"/>
            <a:ext cx="4202840" cy="46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607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Achieving “Inclusive Excellence” requires a comprehensive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intentional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approach beyond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superficial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or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surface-level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 efforts. It involves creating a culture 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belonging,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valuing diverse perspectives, and actively working to dismantle systemic barriers. </a:t>
            </a:r>
            <a:endParaRPr kumimoji="0" lang="en-US" sz="2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Cn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FC3DE-A238-0BCC-6610-140A6888B88B}"/>
              </a:ext>
            </a:extLst>
          </p:cNvPr>
          <p:cNvSpPr txBox="1"/>
          <p:nvPr/>
        </p:nvSpPr>
        <p:spPr>
          <a:xfrm>
            <a:off x="412136" y="733647"/>
            <a:ext cx="55185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belonging mean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educational environments, such as classrooms and campuses?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fostering a sense of belonging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crucial for students' academic and personal development?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educators and institutions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stronger sense of belonging among students?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does a strong sense of belonging have on students' future success and community involvement?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F8149-1D92-FF1F-CB16-C843BAAE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-1438762"/>
            <a:ext cx="9923770" cy="14387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Raleway SemiBold"/>
              </a:rPr>
              <a:t>Inclusive Excellence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6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D35EC8D-6D42-FC7E-EA6C-0D7C13B6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226" y="4096949"/>
            <a:ext cx="2541203" cy="142758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DBF7F-7A80-D2F5-5E50-3F44352E3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12136" y="1140399"/>
            <a:ext cx="2701918" cy="244434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31392-E115-D856-3638-9BF84E219C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493AF6-9E88-073E-5277-631A4B6F7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40" y="3693057"/>
            <a:ext cx="4454087" cy="2504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9D7BF-70BD-6C65-DE7B-46DE95892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68000" y="1415624"/>
            <a:ext cx="2444348" cy="182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35F81-2B4E-1AC6-F5D3-BE6AEAF0C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800" y="1108603"/>
            <a:ext cx="3217123" cy="24128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59E541-5A18-3BAD-DB82-3344EA4AE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259" y="3667977"/>
            <a:ext cx="3468773" cy="26015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6098AF-811F-804E-8FBD-E3F561C5E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00488" y="5429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3A1D8A-0A28-09E7-7182-7F26E6B937AE}"/>
              </a:ext>
            </a:extLst>
          </p:cNvPr>
          <p:cNvSpPr txBox="1"/>
          <p:nvPr/>
        </p:nvSpPr>
        <p:spPr>
          <a:xfrm>
            <a:off x="412136" y="362687"/>
            <a:ext cx="11593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"Embedding a sense of belonging at the core of education isn't just effective—it's transformative, unlocking potential and driving unprecedented success."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D781C3E-31EB-5380-51F2-786ABF7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447" y="1140399"/>
            <a:ext cx="2870960" cy="2444347"/>
          </a:xfrm>
          <a:prstGeom prst="rect">
            <a:avLst/>
          </a:prstGeom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id="{7F8D3DBC-D3BB-7C5A-4512-4A69AA92F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4164" y="4416605"/>
            <a:ext cx="723730" cy="788275"/>
          </a:xfrm>
          <a:prstGeom prst="frame">
            <a:avLst/>
          </a:prstGeom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50C15D56-1E98-F169-48AC-A6148C57C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5156" y="3622674"/>
            <a:ext cx="657386" cy="632122"/>
          </a:xfrm>
          <a:prstGeom prst="frame">
            <a:avLst/>
          </a:prstGeom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1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D0F3BC-6330-309C-1F79-D340819E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22" r="-153"/>
          <a:stretch/>
        </p:blipFill>
        <p:spPr>
          <a:xfrm>
            <a:off x="-44315" y="33599"/>
            <a:ext cx="12181505" cy="6989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40D96-BFFB-05BD-30ED-0352500C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796" y="2530034"/>
            <a:ext cx="5674360" cy="3200400"/>
          </a:xfrm>
        </p:spPr>
        <p:txBody>
          <a:bodyPr>
            <a:noAutofit/>
          </a:bodyPr>
          <a:lstStyle/>
          <a:p>
            <a:r>
              <a:rPr lang="en-US" sz="4000" i="1">
                <a:latin typeface="Arial"/>
                <a:cs typeface="Arial"/>
              </a:rPr>
              <a:t>Teaching as transformative practice: A critical discussion about co-constructing knowledge in the classroom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154A2-1827-4311-B430-3D793883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1438275"/>
            <a:ext cx="1282700" cy="2002367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44B08B2-C6D1-E03B-51AE-4D128D4B4876}"/>
              </a:ext>
            </a:extLst>
          </p:cNvPr>
          <p:cNvSpPr txBox="1"/>
          <p:nvPr/>
        </p:nvSpPr>
        <p:spPr>
          <a:xfrm>
            <a:off x="285750" y="3455872"/>
            <a:ext cx="1527772" cy="9848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Dr. Marisol Diaz PhD</a:t>
            </a:r>
          </a:p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Early Childhood Studies</a:t>
            </a:r>
          </a:p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CEIS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03DDB2D-FECF-C2EA-17F4-375BBB4E7AA5}"/>
              </a:ext>
            </a:extLst>
          </p:cNvPr>
          <p:cNvSpPr txBox="1"/>
          <p:nvPr/>
        </p:nvSpPr>
        <p:spPr>
          <a:xfrm>
            <a:off x="2404942" y="3523534"/>
            <a:ext cx="1288642" cy="9848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Fatima Ibanez</a:t>
            </a:r>
          </a:p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Student </a:t>
            </a:r>
          </a:p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early Childhood studies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13FBC02-5941-CF6F-3F88-7E2263E2E644}"/>
              </a:ext>
            </a:extLst>
          </p:cNvPr>
          <p:cNvSpPr txBox="1"/>
          <p:nvPr/>
        </p:nvSpPr>
        <p:spPr>
          <a:xfrm>
            <a:off x="4060976" y="3439582"/>
            <a:ext cx="2561167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Joselyn Renee Segundo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Student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Early Childhood Studies- Multilingual Teaching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CEIS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5C2EB-1B45-FD5C-BAF8-AE20E95E4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116" y="1551780"/>
            <a:ext cx="1473265" cy="1888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CB14D-FDC0-56A7-A604-230F70B5E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10" y="1432075"/>
            <a:ext cx="2053875" cy="20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9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Background Free Stock Photo - Public Domain Pictures">
            <a:extLst>
              <a:ext uri="{FF2B5EF4-FFF2-40B4-BE49-F238E27FC236}">
                <a16:creationId xmlns:a16="http://schemas.microsoft.com/office/drawing/2014/main" id="{60CFA645-A6D6-A909-634C-E1163912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76" y="0"/>
            <a:ext cx="12340166" cy="6900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81D10-911A-F1B2-7EC7-DEB397E2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33" y="412565"/>
            <a:ext cx="11239967" cy="67520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b="1" dirty="0">
                <a:latin typeface="Tenorite"/>
              </a:rPr>
              <a:t>Co-construction of knowledge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6C8A3-3972-E0DA-A36C-59DAF4C2DAB8}"/>
              </a:ext>
            </a:extLst>
          </p:cNvPr>
          <p:cNvSpPr txBox="1"/>
          <p:nvPr/>
        </p:nvSpPr>
        <p:spPr>
          <a:xfrm>
            <a:off x="124020" y="1520969"/>
            <a:ext cx="4848374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"We long to belong, and belonging and caring anchors our sense of place in the universe"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Patricia Churchland- Philosopher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54F135-9D62-6F0C-B56C-4E598EFFF89D}"/>
              </a:ext>
            </a:extLst>
          </p:cNvPr>
          <p:cNvSpPr txBox="1"/>
          <p:nvPr/>
        </p:nvSpPr>
        <p:spPr>
          <a:xfrm>
            <a:off x="4979990" y="755837"/>
            <a:ext cx="7072146" cy="6810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</a:rPr>
              <a:t>Co-construction in education allows for students to work through a collaborative process of learning from one another.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</a:rPr>
              <a:t>Shared spaces such as inclusive and culturally rich classrooms, support students in fostering more meaningful and relevant learning opportunities.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</a:rPr>
              <a:t>Feeling a sense of belonging not only fundamentally supports the well-being and academic success in our students, but it also highlights a sense of respect, acceptance, and the importance they bring into our communities.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2ED2C-BEB5-CFC4-F495-D10C857A8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048" y="3572932"/>
            <a:ext cx="3478097" cy="27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5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Textile Background 3 Free Stock Photo - Public Domain Pictures">
            <a:extLst>
              <a:ext uri="{FF2B5EF4-FFF2-40B4-BE49-F238E27FC236}">
                <a16:creationId xmlns:a16="http://schemas.microsoft.com/office/drawing/2014/main" id="{9AA94C2E-6D01-D181-E270-5BF5F8D48A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"/>
          <a:stretch/>
        </p:blipFill>
        <p:spPr>
          <a:xfrm>
            <a:off x="0" y="-5080"/>
            <a:ext cx="12229261" cy="6888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6FD5F-786B-1974-5F47-94CA02CF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Transformative Thinking- Fatima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AF910-271C-B39B-4B34-EC94303AF52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self reflection</a:t>
            </a:r>
          </a:p>
          <a:p>
            <a:r>
              <a:rPr lang="en-US"/>
              <a:t>The  topics we did not address</a:t>
            </a:r>
          </a:p>
          <a:p>
            <a:r>
              <a:rPr lang="en-US"/>
              <a:t> reformation and moving forward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3AB3C2-EF42-6052-0F2F-90F95375B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30" y="3341100"/>
            <a:ext cx="5739739" cy="328037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506D5-697E-8524-CB51-DAD6CDC01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497" y="1553165"/>
            <a:ext cx="3788611" cy="50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2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5" descr="Person writing on a notebook">
            <a:extLst>
              <a:ext uri="{FF2B5EF4-FFF2-40B4-BE49-F238E27FC236}">
                <a16:creationId xmlns:a16="http://schemas.microsoft.com/office/drawing/2014/main" id="{C4C2D77A-C801-9B4E-B6FB-9402525D52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259" y="179614"/>
            <a:ext cx="11612880" cy="6572569"/>
          </a:xfrm>
          <a:gradFill>
            <a:gsLst>
              <a:gs pos="0">
                <a:srgbClr val="007A37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77688"/>
            <a:ext cx="5674964" cy="40836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8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Communication DEPARTMENT </a:t>
            </a:r>
            <a:br>
              <a:rPr lang="en-US" sz="58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r>
              <a:rPr lang="en-US" sz="58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PEER Mentoring Program</a:t>
            </a:r>
            <a:br>
              <a:rPr lang="en-US" sz="58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br>
              <a:rPr lang="en-US" sz="44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Peers meNToring Peers</a:t>
            </a:r>
          </a:p>
        </p:txBody>
      </p:sp>
    </p:spTree>
    <p:extLst>
      <p:ext uri="{BB962C8B-B14F-4D97-AF65-F5344CB8AC3E}">
        <p14:creationId xmlns:p14="http://schemas.microsoft.com/office/powerpoint/2010/main" val="406786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566" y="459342"/>
            <a:ext cx="8686801" cy="1091872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07A37"/>
                </a:solidFill>
              </a:rPr>
              <a:t>Peer Mentoring </a:t>
            </a:r>
            <a:br>
              <a:rPr lang="en-US" sz="4400" b="1" dirty="0">
                <a:solidFill>
                  <a:srgbClr val="007A37"/>
                </a:solidFill>
              </a:rPr>
            </a:br>
            <a:r>
              <a:rPr lang="en-US" sz="4400" b="1" dirty="0" err="1">
                <a:solidFill>
                  <a:srgbClr val="007A37"/>
                </a:solidFill>
              </a:rPr>
              <a:t>ProgRam</a:t>
            </a:r>
            <a:r>
              <a:rPr lang="en-US" sz="4400" b="1" dirty="0">
                <a:solidFill>
                  <a:srgbClr val="007A37"/>
                </a:solidFill>
              </a:rPr>
              <a:t> OBJECTIVES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690007"/>
            <a:ext cx="10134371" cy="478064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Improved attendance and class participation.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Improved classroom community-building skills.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Greater connection to CPP. 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Enhanced academic performance.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Lower rate of DFWs.</a:t>
            </a:r>
          </a:p>
        </p:txBody>
      </p:sp>
      <p:sp>
        <p:nvSpPr>
          <p:cNvPr id="4" name="5-Point St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586" y="5682341"/>
            <a:ext cx="644978" cy="522515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  <a:solidFill>
            <a:srgbClr val="007A3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5-Point St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586" y="3219447"/>
            <a:ext cx="644978" cy="522515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  <a:solidFill>
            <a:srgbClr val="007A3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5-Point St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586" y="609600"/>
            <a:ext cx="644978" cy="522515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  <a:solidFill>
            <a:srgbClr val="007A3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7611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dornVTI">
  <a:themeElements>
    <a:clrScheme name="AnalogousFromRegularSeedRightStep">
      <a:dk1>
        <a:srgbClr val="000000"/>
      </a:dk1>
      <a:lt1>
        <a:srgbClr val="FFFFFF"/>
      </a:lt1>
      <a:dk2>
        <a:srgbClr val="412B24"/>
      </a:dk2>
      <a:lt2>
        <a:srgbClr val="E2E8E7"/>
      </a:lt2>
      <a:accent1>
        <a:srgbClr val="C7495F"/>
      </a:accent1>
      <a:accent2>
        <a:srgbClr val="B55637"/>
      </a:accent2>
      <a:accent3>
        <a:srgbClr val="C79C49"/>
      </a:accent3>
      <a:accent4>
        <a:srgbClr val="A2AB34"/>
      </a:accent4>
      <a:accent5>
        <a:srgbClr val="7AB141"/>
      </a:accent5>
      <a:accent6>
        <a:srgbClr val="43B537"/>
      </a:accent6>
      <a:hlink>
        <a:srgbClr val="319382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r Title goes Here" id="{216E2A47-1B33-481B-B469-F891BA0BB112}" vid="{A834A686-415F-444B-99EF-70560C1C6F1B}"/>
    </a:ext>
  </a:extLst>
</a:theme>
</file>

<file path=ppt/theme/theme4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sample.pptx" id="{B974B742-DB4B-4D97-AD1B-4B8BF55FF3A7}" vid="{941B848C-B3D8-4272-B485-6B073CC9C01B}"/>
    </a:ext>
  </a:extLst>
</a:theme>
</file>

<file path=ppt/theme/theme5.xml><?xml version="1.0" encoding="utf-8"?>
<a:theme xmlns:a="http://schemas.openxmlformats.org/drawingml/2006/main" name="1_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sample.pptx" id="{B974B742-DB4B-4D97-AD1B-4B8BF55FF3A7}" vid="{941B848C-B3D8-4272-B485-6B073CC9C01B}"/>
    </a:ext>
  </a:extLst>
</a:theme>
</file>

<file path=ppt/theme/theme6.xml><?xml version="1.0" encoding="utf-8"?>
<a:theme xmlns:a="http://schemas.openxmlformats.org/drawingml/2006/main" name="2_Custom">
  <a:themeElements>
    <a:clrScheme name="Cust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000FF"/>
      </a:hlink>
      <a:folHlink>
        <a:srgbClr val="FF00FF"/>
      </a:folHlink>
    </a:clrScheme>
    <a:fontScheme name="Cust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95c72c-ead7-4e3b-954e-fec98dc04e37">
      <Terms xmlns="http://schemas.microsoft.com/office/infopath/2007/PartnerControls"/>
    </lcf76f155ced4ddcb4097134ff3c332f>
    <TaxCatchAll xmlns="4e7978eb-64a4-4ec7-8b48-903cb2e0bc34" xsi:nil="true"/>
    <MediaLengthInSeconds xmlns="1c95c72c-ead7-4e3b-954e-fec98dc04e37" xsi:nil="true"/>
    <SharedWithUsers xmlns="4e7978eb-64a4-4ec7-8b48-903cb2e0bc34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5E9957455A3C47A4B801EA75951595" ma:contentTypeVersion="18" ma:contentTypeDescription="Create a new document." ma:contentTypeScope="" ma:versionID="cd97a5581065744926addf7f9734119b">
  <xsd:schema xmlns:xsd="http://www.w3.org/2001/XMLSchema" xmlns:xs="http://www.w3.org/2001/XMLSchema" xmlns:p="http://schemas.microsoft.com/office/2006/metadata/properties" xmlns:ns2="1c95c72c-ead7-4e3b-954e-fec98dc04e37" xmlns:ns3="4e7978eb-64a4-4ec7-8b48-903cb2e0bc34" targetNamespace="http://schemas.microsoft.com/office/2006/metadata/properties" ma:root="true" ma:fieldsID="3067db1ebccfa9d7bf6305829d9ab276" ns2:_="" ns3:_="">
    <xsd:import namespace="1c95c72c-ead7-4e3b-954e-fec98dc04e37"/>
    <xsd:import namespace="4e7978eb-64a4-4ec7-8b48-903cb2e0b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95c72c-ead7-4e3b-954e-fec98dc04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978eb-64a4-4ec7-8b48-903cb2e0bc3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6285a0-ec2f-4df6-bb67-e90ed6edcff9}" ma:internalName="TaxCatchAll" ma:showField="CatchAllData" ma:web="4e7978eb-64a4-4ec7-8b48-903cb2e0b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54D4E3-6CEC-4F3D-87C9-F6193BA31E65}">
  <ds:schemaRefs>
    <ds:schemaRef ds:uri="http://purl.org/dc/dcmitype/"/>
    <ds:schemaRef ds:uri="http://schemas.microsoft.com/office/2006/metadata/properties"/>
    <ds:schemaRef ds:uri="http://www.w3.org/XML/1998/namespace"/>
    <ds:schemaRef ds:uri="4e7978eb-64a4-4ec7-8b48-903cb2e0bc34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c95c72c-ead7-4e3b-954e-fec98dc04e3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AC75CB9-0A56-4054-9E84-EA020EC8D3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A060EC-59AE-4451-A651-D00A2E0C56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95c72c-ead7-4e3b-954e-fec98dc04e37"/>
    <ds:schemaRef ds:uri="4e7978eb-64a4-4ec7-8b48-903cb2e0b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217</TotalTime>
  <Words>683</Words>
  <Application>Microsoft Office PowerPoint</Application>
  <PresentationFormat>Widescreen</PresentationFormat>
  <Paragraphs>115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Aptos</vt:lpstr>
      <vt:lpstr>Arial</vt:lpstr>
      <vt:lpstr>Bahnschrift SemiBold SemiConden</vt:lpstr>
      <vt:lpstr>Bembo</vt:lpstr>
      <vt:lpstr>Calibri</vt:lpstr>
      <vt:lpstr>Calibri Light</vt:lpstr>
      <vt:lpstr>Helvetica</vt:lpstr>
      <vt:lpstr>Raleway</vt:lpstr>
      <vt:lpstr>Raleway Medium</vt:lpstr>
      <vt:lpstr>Raleway SemiBold</vt:lpstr>
      <vt:lpstr>Rockwell</vt:lpstr>
      <vt:lpstr>Rockwell Condensed</vt:lpstr>
      <vt:lpstr>Sagona ExtraLight</vt:lpstr>
      <vt:lpstr>Speak Pro</vt:lpstr>
      <vt:lpstr>Tenorite</vt:lpstr>
      <vt:lpstr>Univers Light</vt:lpstr>
      <vt:lpstr>Wingdings</vt:lpstr>
      <vt:lpstr>AdornVTI</vt:lpstr>
      <vt:lpstr>Wood Type</vt:lpstr>
      <vt:lpstr>Office Theme</vt:lpstr>
      <vt:lpstr>Custom</vt:lpstr>
      <vt:lpstr>1_Custom</vt:lpstr>
      <vt:lpstr>2_Custom</vt:lpstr>
      <vt:lpstr>Lightning Talks</vt:lpstr>
      <vt:lpstr>Fostering Inclusive Excellence and Belonging in Nurturing Educational Environments</vt:lpstr>
      <vt:lpstr>Inclusive Excellence</vt:lpstr>
      <vt:lpstr>Thank you!</vt:lpstr>
      <vt:lpstr>Teaching as transformative practice: A critical discussion about co-constructing knowledge in the classroom</vt:lpstr>
      <vt:lpstr>Co-construction of knowledge</vt:lpstr>
      <vt:lpstr>Transformative Thinking- Fatima</vt:lpstr>
      <vt:lpstr>Communication DEPARTMENT  PEER Mentoring Program  Peers meNToring Peers</vt:lpstr>
      <vt:lpstr>Peer Mentoring  ProgRam OBJECTIVES</vt:lpstr>
      <vt:lpstr>CLOSING THE GAPS</vt:lpstr>
      <vt:lpstr>Fostering Equity in Education Through Collaborative Learning: The Symphony of Teamwork</vt:lpstr>
      <vt:lpstr>Small group vs Large group</vt:lpstr>
      <vt:lpstr>Classroom setting  *Facilitator  *Resource Monitor *Equity monitor *Product monitor</vt:lpstr>
      <vt:lpstr>Equitable Approaches to Homework Assignments</vt:lpstr>
      <vt:lpstr>What is the best practice for setting an assignment submission policy?</vt:lpstr>
      <vt:lpstr>Options Assessed</vt:lpstr>
      <vt:lpstr>Outcome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Jean Wallin Huff</dc:creator>
  <cp:lastModifiedBy>Richard A Feldman</cp:lastModifiedBy>
  <cp:revision>53</cp:revision>
  <dcterms:created xsi:type="dcterms:W3CDTF">2024-04-16T17:51:43Z</dcterms:created>
  <dcterms:modified xsi:type="dcterms:W3CDTF">2024-07-09T01:13:09Z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0x0101005B5E9957455A3C47A4B801EA75951595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