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2" r:id="rId4"/>
    <p:sldMasterId id="2147483944" r:id="rId5"/>
    <p:sldMasterId id="2147483959" r:id="rId6"/>
    <p:sldMasterId id="2147483972" r:id="rId7"/>
    <p:sldMasterId id="2147483984" r:id="rId8"/>
  </p:sldMasterIdLst>
  <p:notesMasterIdLst>
    <p:notesMasterId r:id="rId31"/>
  </p:notesMasterIdLst>
  <p:sldIdLst>
    <p:sldId id="323" r:id="rId9"/>
    <p:sldId id="324" r:id="rId10"/>
    <p:sldId id="340" r:id="rId11"/>
    <p:sldId id="341" r:id="rId12"/>
    <p:sldId id="333" r:id="rId13"/>
    <p:sldId id="343" r:id="rId14"/>
    <p:sldId id="344" r:id="rId15"/>
    <p:sldId id="342" r:id="rId16"/>
    <p:sldId id="476" r:id="rId17"/>
    <p:sldId id="478" r:id="rId18"/>
    <p:sldId id="480" r:id="rId19"/>
    <p:sldId id="257" r:id="rId20"/>
    <p:sldId id="334" r:id="rId21"/>
    <p:sldId id="335" r:id="rId22"/>
    <p:sldId id="269" r:id="rId23"/>
    <p:sldId id="266" r:id="rId24"/>
    <p:sldId id="267" r:id="rId25"/>
    <p:sldId id="481" r:id="rId26"/>
    <p:sldId id="482" r:id="rId27"/>
    <p:sldId id="259" r:id="rId28"/>
    <p:sldId id="258" r:id="rId29"/>
    <p:sldId id="26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A8E70-A733-4A2E-8A66-08E0D4CC653C}" v="1" dt="2024-07-09T01:13:45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27" autoAdjust="0"/>
  </p:normalViewPr>
  <p:slideViewPr>
    <p:cSldViewPr snapToGrid="0">
      <p:cViewPr varScale="1">
        <p:scale>
          <a:sx n="55" d="100"/>
          <a:sy n="55" d="100"/>
        </p:scale>
        <p:origin x="40" y="184"/>
      </p:cViewPr>
      <p:guideLst/>
    </p:cSldViewPr>
  </p:slideViewPr>
  <p:outlineViewPr>
    <p:cViewPr>
      <p:scale>
        <a:sx n="33" d="100"/>
        <a:sy n="33" d="100"/>
      </p:scale>
      <p:origin x="0" y="-8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 Feldman" userId="85d478ca-577e-4601-ade8-c47db8b9a3e2" providerId="ADAL" clId="{A6051934-940B-43A5-801D-B31BC4A8B421}"/>
    <pc:docChg chg="modSld">
      <pc:chgData name="Richard A Feldman" userId="85d478ca-577e-4601-ade8-c47db8b9a3e2" providerId="ADAL" clId="{A6051934-940B-43A5-801D-B31BC4A8B421}" dt="2024-07-05T19:24:40.483" v="390" actId="962"/>
      <pc:docMkLst>
        <pc:docMk/>
      </pc:docMkLst>
      <pc:sldChg chg="modSp">
        <pc:chgData name="Richard A Feldman" userId="85d478ca-577e-4601-ade8-c47db8b9a3e2" providerId="ADAL" clId="{A6051934-940B-43A5-801D-B31BC4A8B421}" dt="2024-07-05T19:23:12.161" v="365" actId="962"/>
        <pc:sldMkLst>
          <pc:docMk/>
          <pc:sldMk cId="4240566689" sldId="333"/>
        </pc:sldMkLst>
        <pc:picChg chg="mod">
          <ac:chgData name="Richard A Feldman" userId="85d478ca-577e-4601-ade8-c47db8b9a3e2" providerId="ADAL" clId="{A6051934-940B-43A5-801D-B31BC4A8B421}" dt="2024-07-05T19:23:12.161" v="365" actId="962"/>
          <ac:picMkLst>
            <pc:docMk/>
            <pc:sldMk cId="4240566689" sldId="333"/>
            <ac:picMk id="8" creationId="{6E89A936-7C1B-28D4-F6DD-4EEF341145C0}"/>
          </ac:picMkLst>
        </pc:picChg>
      </pc:sldChg>
      <pc:sldChg chg="modSp">
        <pc:chgData name="Richard A Feldman" userId="85d478ca-577e-4601-ade8-c47db8b9a3e2" providerId="ADAL" clId="{A6051934-940B-43A5-801D-B31BC4A8B421}" dt="2024-07-05T19:20:02.980" v="19" actId="20577"/>
        <pc:sldMkLst>
          <pc:docMk/>
          <pc:sldMk cId="2544530021" sldId="335"/>
        </pc:sldMkLst>
        <pc:spChg chg="mod">
          <ac:chgData name="Richard A Feldman" userId="85d478ca-577e-4601-ade8-c47db8b9a3e2" providerId="ADAL" clId="{A6051934-940B-43A5-801D-B31BC4A8B421}" dt="2024-07-05T19:20:02.980" v="19" actId="20577"/>
          <ac:spMkLst>
            <pc:docMk/>
            <pc:sldMk cId="2544530021" sldId="335"/>
            <ac:spMk id="2" creationId="{AB3BAF9B-96C8-4E1A-43EE-C489A31EB852}"/>
          </ac:spMkLst>
        </pc:spChg>
      </pc:sldChg>
      <pc:sldChg chg="modSp">
        <pc:chgData name="Richard A Feldman" userId="85d478ca-577e-4601-ade8-c47db8b9a3e2" providerId="ADAL" clId="{A6051934-940B-43A5-801D-B31BC4A8B421}" dt="2024-07-05T19:20:48.987" v="23" actId="962"/>
        <pc:sldMkLst>
          <pc:docMk/>
          <pc:sldMk cId="1246015974" sldId="340"/>
        </pc:sldMkLst>
        <pc:picChg chg="mod">
          <ac:chgData name="Richard A Feldman" userId="85d478ca-577e-4601-ade8-c47db8b9a3e2" providerId="ADAL" clId="{A6051934-940B-43A5-801D-B31BC4A8B421}" dt="2024-07-05T19:20:48.987" v="23" actId="962"/>
          <ac:picMkLst>
            <pc:docMk/>
            <pc:sldMk cId="1246015974" sldId="340"/>
            <ac:picMk id="13" creationId="{7C297E32-A91F-23FA-95E9-6DB1C189BF87}"/>
          </ac:picMkLst>
        </pc:picChg>
      </pc:sldChg>
      <pc:sldChg chg="modSp">
        <pc:chgData name="Richard A Feldman" userId="85d478ca-577e-4601-ade8-c47db8b9a3e2" providerId="ADAL" clId="{A6051934-940B-43A5-801D-B31BC4A8B421}" dt="2024-07-05T19:22:16.419" v="225" actId="962"/>
        <pc:sldMkLst>
          <pc:docMk/>
          <pc:sldMk cId="900765244" sldId="341"/>
        </pc:sldMkLst>
        <pc:picChg chg="mod">
          <ac:chgData name="Richard A Feldman" userId="85d478ca-577e-4601-ade8-c47db8b9a3e2" providerId="ADAL" clId="{A6051934-940B-43A5-801D-B31BC4A8B421}" dt="2024-07-05T19:22:16.419" v="225" actId="962"/>
          <ac:picMkLst>
            <pc:docMk/>
            <pc:sldMk cId="900765244" sldId="341"/>
            <ac:picMk id="13" creationId="{0CED1462-8A8D-64FD-1F66-9D5668B61BA3}"/>
          </ac:picMkLst>
        </pc:picChg>
      </pc:sldChg>
      <pc:sldChg chg="modSp">
        <pc:chgData name="Richard A Feldman" userId="85d478ca-577e-4601-ade8-c47db8b9a3e2" providerId="ADAL" clId="{A6051934-940B-43A5-801D-B31BC4A8B421}" dt="2024-07-05T19:24:40.483" v="390" actId="962"/>
        <pc:sldMkLst>
          <pc:docMk/>
          <pc:sldMk cId="4136980609" sldId="342"/>
        </pc:sldMkLst>
        <pc:picChg chg="mod">
          <ac:chgData name="Richard A Feldman" userId="85d478ca-577e-4601-ade8-c47db8b9a3e2" providerId="ADAL" clId="{A6051934-940B-43A5-801D-B31BC4A8B421}" dt="2024-07-05T19:24:40.483" v="390" actId="962"/>
          <ac:picMkLst>
            <pc:docMk/>
            <pc:sldMk cId="4136980609" sldId="342"/>
            <ac:picMk id="5" creationId="{F0E515D9-684A-8FE2-D458-38EEB3CF5094}"/>
          </ac:picMkLst>
        </pc:picChg>
      </pc:sldChg>
      <pc:sldChg chg="modSp">
        <pc:chgData name="Richard A Feldman" userId="85d478ca-577e-4601-ade8-c47db8b9a3e2" providerId="ADAL" clId="{A6051934-940B-43A5-801D-B31BC4A8B421}" dt="2024-07-05T19:23:37.762" v="367" actId="962"/>
        <pc:sldMkLst>
          <pc:docMk/>
          <pc:sldMk cId="494094090" sldId="343"/>
        </pc:sldMkLst>
        <pc:picChg chg="mod">
          <ac:chgData name="Richard A Feldman" userId="85d478ca-577e-4601-ade8-c47db8b9a3e2" providerId="ADAL" clId="{A6051934-940B-43A5-801D-B31BC4A8B421}" dt="2024-07-05T19:23:37.762" v="367" actId="962"/>
          <ac:picMkLst>
            <pc:docMk/>
            <pc:sldMk cId="494094090" sldId="343"/>
            <ac:picMk id="5" creationId="{AC4AA279-2815-FA6D-F910-2C7454F7D186}"/>
          </ac:picMkLst>
        </pc:picChg>
      </pc:sldChg>
      <pc:sldChg chg="modSp">
        <pc:chgData name="Richard A Feldman" userId="85d478ca-577e-4601-ade8-c47db8b9a3e2" providerId="ADAL" clId="{A6051934-940B-43A5-801D-B31BC4A8B421}" dt="2024-07-05T19:24:24.267" v="389" actId="962"/>
        <pc:sldMkLst>
          <pc:docMk/>
          <pc:sldMk cId="855679089" sldId="344"/>
        </pc:sldMkLst>
        <pc:picChg chg="mod">
          <ac:chgData name="Richard A Feldman" userId="85d478ca-577e-4601-ade8-c47db8b9a3e2" providerId="ADAL" clId="{A6051934-940B-43A5-801D-B31BC4A8B421}" dt="2024-07-05T19:24:24.267" v="389" actId="962"/>
          <ac:picMkLst>
            <pc:docMk/>
            <pc:sldMk cId="855679089" sldId="344"/>
            <ac:picMk id="7" creationId="{9DD46E82-503C-B832-28B8-A48BD2434864}"/>
          </ac:picMkLst>
        </pc:picChg>
      </pc:sldChg>
    </pc:docChg>
  </pc:docChgLst>
  <pc:docChgLst>
    <pc:chgData name="Andre G. Sy" userId="S::agsy@cpp.edu::39c01c50-c365-40d4-bf5f-9337267c5742" providerId="AD" clId="Web-{2F0C0810-58D7-92F0-0F65-4ADEF691B5C1}"/>
    <pc:docChg chg="modSld">
      <pc:chgData name="Andre G. Sy" userId="S::agsy@cpp.edu::39c01c50-c365-40d4-bf5f-9337267c5742" providerId="AD" clId="Web-{2F0C0810-58D7-92F0-0F65-4ADEF691B5C1}" dt="2024-07-03T23:22:21.963" v="40"/>
      <pc:docMkLst>
        <pc:docMk/>
      </pc:docMkLst>
      <pc:sldChg chg="modSp">
        <pc:chgData name="Andre G. Sy" userId="S::agsy@cpp.edu::39c01c50-c365-40d4-bf5f-9337267c5742" providerId="AD" clId="Web-{2F0C0810-58D7-92F0-0F65-4ADEF691B5C1}" dt="2024-07-03T23:19:25.550" v="4"/>
        <pc:sldMkLst>
          <pc:docMk/>
          <pc:sldMk cId="4240566689" sldId="333"/>
        </pc:sldMkLst>
        <pc:spChg chg="ord">
          <ac:chgData name="Andre G. Sy" userId="S::agsy@cpp.edu::39c01c50-c365-40d4-bf5f-9337267c5742" providerId="AD" clId="Web-{2F0C0810-58D7-92F0-0F65-4ADEF691B5C1}" dt="2024-07-03T23:19:25.550" v="4"/>
          <ac:spMkLst>
            <pc:docMk/>
            <pc:sldMk cId="4240566689" sldId="333"/>
            <ac:spMk id="4" creationId="{1FD03DFF-41AD-01E8-566F-FC6F1B86C12B}"/>
          </ac:spMkLst>
        </pc:spChg>
      </pc:sldChg>
      <pc:sldChg chg="modSp">
        <pc:chgData name="Andre G. Sy" userId="S::agsy@cpp.edu::39c01c50-c365-40d4-bf5f-9337267c5742" providerId="AD" clId="Web-{2F0C0810-58D7-92F0-0F65-4ADEF691B5C1}" dt="2024-07-03T23:22:21.963" v="40"/>
        <pc:sldMkLst>
          <pc:docMk/>
          <pc:sldMk cId="2544530021" sldId="335"/>
        </pc:sldMkLst>
        <pc:spChg chg="ord">
          <ac:chgData name="Andre G. Sy" userId="S::agsy@cpp.edu::39c01c50-c365-40d4-bf5f-9337267c5742" providerId="AD" clId="Web-{2F0C0810-58D7-92F0-0F65-4ADEF691B5C1}" dt="2024-07-03T23:22:06.353" v="31"/>
          <ac:spMkLst>
            <pc:docMk/>
            <pc:sldMk cId="2544530021" sldId="335"/>
            <ac:spMk id="9" creationId="{A837CF7E-DD56-1A9A-4174-FF4FCE02F21D}"/>
          </ac:spMkLst>
        </pc:spChg>
        <pc:spChg chg="ord">
          <ac:chgData name="Andre G. Sy" userId="S::agsy@cpp.edu::39c01c50-c365-40d4-bf5f-9337267c5742" providerId="AD" clId="Web-{2F0C0810-58D7-92F0-0F65-4ADEF691B5C1}" dt="2024-07-03T23:22:16.510" v="37"/>
          <ac:spMkLst>
            <pc:docMk/>
            <pc:sldMk cId="2544530021" sldId="335"/>
            <ac:spMk id="12" creationId="{A8D8AD6D-955A-08AD-5B6A-D00FE04A512D}"/>
          </ac:spMkLst>
        </pc:spChg>
        <pc:picChg chg="ord">
          <ac:chgData name="Andre G. Sy" userId="S::agsy@cpp.edu::39c01c50-c365-40d4-bf5f-9337267c5742" providerId="AD" clId="Web-{2F0C0810-58D7-92F0-0F65-4ADEF691B5C1}" dt="2024-07-03T23:22:10.494" v="36"/>
          <ac:picMkLst>
            <pc:docMk/>
            <pc:sldMk cId="2544530021" sldId="335"/>
            <ac:picMk id="5" creationId="{38E44A97-F0A3-88C6-D961-CBC2EF840545}"/>
          </ac:picMkLst>
        </pc:picChg>
        <pc:picChg chg="ord">
          <ac:chgData name="Andre G. Sy" userId="S::agsy@cpp.edu::39c01c50-c365-40d4-bf5f-9337267c5742" providerId="AD" clId="Web-{2F0C0810-58D7-92F0-0F65-4ADEF691B5C1}" dt="2024-07-03T23:22:21.963" v="40"/>
          <ac:picMkLst>
            <pc:docMk/>
            <pc:sldMk cId="2544530021" sldId="335"/>
            <ac:picMk id="7" creationId="{0DCAC690-2AE7-D123-BBBB-500F5E4E7CF2}"/>
          </ac:picMkLst>
        </pc:picChg>
      </pc:sldChg>
      <pc:sldChg chg="modSp">
        <pc:chgData name="Andre G. Sy" userId="S::agsy@cpp.edu::39c01c50-c365-40d4-bf5f-9337267c5742" providerId="AD" clId="Web-{2F0C0810-58D7-92F0-0F65-4ADEF691B5C1}" dt="2024-07-03T23:18:58.893" v="3"/>
        <pc:sldMkLst>
          <pc:docMk/>
          <pc:sldMk cId="1246015974" sldId="340"/>
        </pc:sldMkLst>
        <pc:picChg chg="ord">
          <ac:chgData name="Andre G. Sy" userId="S::agsy@cpp.edu::39c01c50-c365-40d4-bf5f-9337267c5742" providerId="AD" clId="Web-{2F0C0810-58D7-92F0-0F65-4ADEF691B5C1}" dt="2024-07-03T23:18:58.893" v="3"/>
          <ac:picMkLst>
            <pc:docMk/>
            <pc:sldMk cId="1246015974" sldId="340"/>
            <ac:picMk id="13" creationId="{7C297E32-A91F-23FA-95E9-6DB1C189BF87}"/>
          </ac:picMkLst>
        </pc:picChg>
      </pc:sldChg>
      <pc:sldChg chg="modSp">
        <pc:chgData name="Andre G. Sy" userId="S::agsy@cpp.edu::39c01c50-c365-40d4-bf5f-9337267c5742" providerId="AD" clId="Web-{2F0C0810-58D7-92F0-0F65-4ADEF691B5C1}" dt="2024-07-03T23:19:40.379" v="6"/>
        <pc:sldMkLst>
          <pc:docMk/>
          <pc:sldMk cId="494094090" sldId="343"/>
        </pc:sldMkLst>
        <pc:spChg chg="ord">
          <ac:chgData name="Andre G. Sy" userId="S::agsy@cpp.edu::39c01c50-c365-40d4-bf5f-9337267c5742" providerId="AD" clId="Web-{2F0C0810-58D7-92F0-0F65-4ADEF691B5C1}" dt="2024-07-03T23:19:35.238" v="5"/>
          <ac:spMkLst>
            <pc:docMk/>
            <pc:sldMk cId="494094090" sldId="343"/>
            <ac:spMk id="4" creationId="{1FD03DFF-41AD-01E8-566F-FC6F1B86C12B}"/>
          </ac:spMkLst>
        </pc:spChg>
        <pc:picChg chg="ord">
          <ac:chgData name="Andre G. Sy" userId="S::agsy@cpp.edu::39c01c50-c365-40d4-bf5f-9337267c5742" providerId="AD" clId="Web-{2F0C0810-58D7-92F0-0F65-4ADEF691B5C1}" dt="2024-07-03T23:19:40.379" v="6"/>
          <ac:picMkLst>
            <pc:docMk/>
            <pc:sldMk cId="494094090" sldId="343"/>
            <ac:picMk id="5" creationId="{AC4AA279-2815-FA6D-F910-2C7454F7D186}"/>
          </ac:picMkLst>
        </pc:picChg>
      </pc:sldChg>
      <pc:sldChg chg="modSp">
        <pc:chgData name="Andre G. Sy" userId="S::agsy@cpp.edu::39c01c50-c365-40d4-bf5f-9337267c5742" providerId="AD" clId="Web-{2F0C0810-58D7-92F0-0F65-4ADEF691B5C1}" dt="2024-07-03T23:19:48.113" v="8"/>
        <pc:sldMkLst>
          <pc:docMk/>
          <pc:sldMk cId="855679089" sldId="344"/>
        </pc:sldMkLst>
        <pc:spChg chg="ord">
          <ac:chgData name="Andre G. Sy" userId="S::agsy@cpp.edu::39c01c50-c365-40d4-bf5f-9337267c5742" providerId="AD" clId="Web-{2F0C0810-58D7-92F0-0F65-4ADEF691B5C1}" dt="2024-07-03T23:19:47.223" v="7"/>
          <ac:spMkLst>
            <pc:docMk/>
            <pc:sldMk cId="855679089" sldId="344"/>
            <ac:spMk id="4" creationId="{1FD03DFF-41AD-01E8-566F-FC6F1B86C12B}"/>
          </ac:spMkLst>
        </pc:spChg>
        <pc:picChg chg="ord">
          <ac:chgData name="Andre G. Sy" userId="S::agsy@cpp.edu::39c01c50-c365-40d4-bf5f-9337267c5742" providerId="AD" clId="Web-{2F0C0810-58D7-92F0-0F65-4ADEF691B5C1}" dt="2024-07-03T23:19:48.113" v="8"/>
          <ac:picMkLst>
            <pc:docMk/>
            <pc:sldMk cId="855679089" sldId="344"/>
            <ac:picMk id="7" creationId="{9DD46E82-503C-B832-28B8-A48BD2434864}"/>
          </ac:picMkLst>
        </pc:picChg>
      </pc:sldChg>
      <pc:sldChg chg="modSp">
        <pc:chgData name="Andre G. Sy" userId="S::agsy@cpp.edu::39c01c50-c365-40d4-bf5f-9337267c5742" providerId="AD" clId="Web-{2F0C0810-58D7-92F0-0F65-4ADEF691B5C1}" dt="2024-07-03T23:20:05.051" v="12"/>
        <pc:sldMkLst>
          <pc:docMk/>
          <pc:sldMk cId="4219186434" sldId="476"/>
        </pc:sldMkLst>
        <pc:spChg chg="ord">
          <ac:chgData name="Andre G. Sy" userId="S::agsy@cpp.edu::39c01c50-c365-40d4-bf5f-9337267c5742" providerId="AD" clId="Web-{2F0C0810-58D7-92F0-0F65-4ADEF691B5C1}" dt="2024-07-03T23:20:02.067" v="11"/>
          <ac:spMkLst>
            <pc:docMk/>
            <pc:sldMk cId="4219186434" sldId="476"/>
            <ac:spMk id="2" creationId="{74F54EFD-E26F-4C20-A47A-B18381E4B77D}"/>
          </ac:spMkLst>
        </pc:spChg>
        <pc:spChg chg="ord">
          <ac:chgData name="Andre G. Sy" userId="S::agsy@cpp.edu::39c01c50-c365-40d4-bf5f-9337267c5742" providerId="AD" clId="Web-{2F0C0810-58D7-92F0-0F65-4ADEF691B5C1}" dt="2024-07-03T23:20:05.051" v="12"/>
          <ac:spMkLst>
            <pc:docMk/>
            <pc:sldMk cId="4219186434" sldId="476"/>
            <ac:spMk id="4" creationId="{2EBC4015-DEDC-BD07-3FB1-9C7951C0304B}"/>
          </ac:spMkLst>
        </pc:spChg>
      </pc:sldChg>
      <pc:sldChg chg="modSp">
        <pc:chgData name="Andre G. Sy" userId="S::agsy@cpp.edu::39c01c50-c365-40d4-bf5f-9337267c5742" providerId="AD" clId="Web-{2F0C0810-58D7-92F0-0F65-4ADEF691B5C1}" dt="2024-07-03T23:21:30.539" v="28"/>
        <pc:sldMkLst>
          <pc:docMk/>
          <pc:sldMk cId="1524048989" sldId="478"/>
        </pc:sldMkLst>
        <pc:spChg chg="ord">
          <ac:chgData name="Andre G. Sy" userId="S::agsy@cpp.edu::39c01c50-c365-40d4-bf5f-9337267c5742" providerId="AD" clId="Web-{2F0C0810-58D7-92F0-0F65-4ADEF691B5C1}" dt="2024-07-03T23:20:46.944" v="18"/>
          <ac:spMkLst>
            <pc:docMk/>
            <pc:sldMk cId="1524048989" sldId="478"/>
            <ac:spMk id="2" creationId="{74F54EFD-E26F-4C20-A47A-B18381E4B77D}"/>
          </ac:spMkLst>
        </pc:spChg>
        <pc:spChg chg="ord">
          <ac:chgData name="Andre G. Sy" userId="S::agsy@cpp.edu::39c01c50-c365-40d4-bf5f-9337267c5742" providerId="AD" clId="Web-{2F0C0810-58D7-92F0-0F65-4ADEF691B5C1}" dt="2024-07-03T23:20:50.475" v="19"/>
          <ac:spMkLst>
            <pc:docMk/>
            <pc:sldMk cId="1524048989" sldId="478"/>
            <ac:spMk id="3" creationId="{1869F857-EE34-C8CE-B37B-4D6EDA8BFF0E}"/>
          </ac:spMkLst>
        </pc:spChg>
        <pc:spChg chg="ord">
          <ac:chgData name="Andre G. Sy" userId="S::agsy@cpp.edu::39c01c50-c365-40d4-bf5f-9337267c5742" providerId="AD" clId="Web-{2F0C0810-58D7-92F0-0F65-4ADEF691B5C1}" dt="2024-07-03T23:21:30.539" v="28"/>
          <ac:spMkLst>
            <pc:docMk/>
            <pc:sldMk cId="1524048989" sldId="478"/>
            <ac:spMk id="5" creationId="{9835C97C-27B4-2B4E-3EED-60366EE12553}"/>
          </ac:spMkLst>
        </pc:spChg>
        <pc:spChg chg="ord">
          <ac:chgData name="Andre G. Sy" userId="S::agsy@cpp.edu::39c01c50-c365-40d4-bf5f-9337267c5742" providerId="AD" clId="Web-{2F0C0810-58D7-92F0-0F65-4ADEF691B5C1}" dt="2024-07-03T23:21:00.929" v="23"/>
          <ac:spMkLst>
            <pc:docMk/>
            <pc:sldMk cId="1524048989" sldId="478"/>
            <ac:spMk id="14" creationId="{4E8734D9-E58A-00AC-F682-9AB6958E3A3B}"/>
          </ac:spMkLst>
        </pc:spChg>
        <pc:grpChg chg="ord">
          <ac:chgData name="Andre G. Sy" userId="S::agsy@cpp.edu::39c01c50-c365-40d4-bf5f-9337267c5742" providerId="AD" clId="Web-{2F0C0810-58D7-92F0-0F65-4ADEF691B5C1}" dt="2024-07-03T23:20:56.522" v="22"/>
          <ac:grpSpMkLst>
            <pc:docMk/>
            <pc:sldMk cId="1524048989" sldId="478"/>
            <ac:grpSpMk id="18" creationId="{02EF8F57-41D4-B32F-6B2C-DAF7E7D95F38}"/>
          </ac:grpSpMkLst>
        </pc:grpChg>
        <pc:picChg chg="ord">
          <ac:chgData name="Andre G. Sy" userId="S::agsy@cpp.edu::39c01c50-c365-40d4-bf5f-9337267c5742" providerId="AD" clId="Web-{2F0C0810-58D7-92F0-0F65-4ADEF691B5C1}" dt="2024-07-03T23:21:15.632" v="25"/>
          <ac:picMkLst>
            <pc:docMk/>
            <pc:sldMk cId="1524048989" sldId="478"/>
            <ac:picMk id="7" creationId="{1559F808-9E1A-99A2-ADBC-9BA1A8658EFD}"/>
          </ac:picMkLst>
        </pc:picChg>
        <pc:picChg chg="ord">
          <ac:chgData name="Andre G. Sy" userId="S::agsy@cpp.edu::39c01c50-c365-40d4-bf5f-9337267c5742" providerId="AD" clId="Web-{2F0C0810-58D7-92F0-0F65-4ADEF691B5C1}" dt="2024-07-03T23:21:24.070" v="27"/>
          <ac:picMkLst>
            <pc:docMk/>
            <pc:sldMk cId="1524048989" sldId="478"/>
            <ac:picMk id="8" creationId="{2BE22BFC-4994-E056-8A6B-08EAD45CB882}"/>
          </ac:picMkLst>
        </pc:picChg>
        <pc:picChg chg="ord">
          <ac:chgData name="Andre G. Sy" userId="S::agsy@cpp.edu::39c01c50-c365-40d4-bf5f-9337267c5742" providerId="AD" clId="Web-{2F0C0810-58D7-92F0-0F65-4ADEF691B5C1}" dt="2024-07-03T23:21:06.726" v="24"/>
          <ac:picMkLst>
            <pc:docMk/>
            <pc:sldMk cId="1524048989" sldId="478"/>
            <ac:picMk id="10" creationId="{438494D6-EBEC-3F37-921E-5DB78E224AC2}"/>
          </ac:picMkLst>
        </pc:picChg>
      </pc:sldChg>
    </pc:docChg>
  </pc:docChgLst>
  <pc:docChgLst>
    <pc:chgData name="Andre G. Sy" userId="S::agsy@cpp.edu::39c01c50-c365-40d4-bf5f-9337267c5742" providerId="AD" clId="Web-{55E8B205-0AD7-A455-274C-6000FCE7EC0C}"/>
    <pc:docChg chg="modSld">
      <pc:chgData name="Andre G. Sy" userId="S::agsy@cpp.edu::39c01c50-c365-40d4-bf5f-9337267c5742" providerId="AD" clId="Web-{55E8B205-0AD7-A455-274C-6000FCE7EC0C}" dt="2024-07-03T21:23:43.750" v="40"/>
      <pc:docMkLst>
        <pc:docMk/>
      </pc:docMkLst>
      <pc:sldChg chg="modSp">
        <pc:chgData name="Andre G. Sy" userId="S::agsy@cpp.edu::39c01c50-c365-40d4-bf5f-9337267c5742" providerId="AD" clId="Web-{55E8B205-0AD7-A455-274C-6000FCE7EC0C}" dt="2024-07-03T21:21:08.615" v="4"/>
        <pc:sldMkLst>
          <pc:docMk/>
          <pc:sldMk cId="879102337" sldId="257"/>
        </pc:sldMkLst>
        <pc:picChg chg="mod">
          <ac:chgData name="Andre G. Sy" userId="S::agsy@cpp.edu::39c01c50-c365-40d4-bf5f-9337267c5742" providerId="AD" clId="Web-{55E8B205-0AD7-A455-274C-6000FCE7EC0C}" dt="2024-07-03T21:20:44.926" v="3"/>
          <ac:picMkLst>
            <pc:docMk/>
            <pc:sldMk cId="879102337" sldId="257"/>
            <ac:picMk id="4" creationId="{013F6DED-4BE4-69E1-1E93-F3A3BD842C35}"/>
          </ac:picMkLst>
        </pc:picChg>
        <pc:picChg chg="mod">
          <ac:chgData name="Andre G. Sy" userId="S::agsy@cpp.edu::39c01c50-c365-40d4-bf5f-9337267c5742" providerId="AD" clId="Web-{55E8B205-0AD7-A455-274C-6000FCE7EC0C}" dt="2024-07-03T21:21:08.615" v="4"/>
          <ac:picMkLst>
            <pc:docMk/>
            <pc:sldMk cId="879102337" sldId="257"/>
            <ac:picMk id="6" creationId="{3D6C4D33-B112-E34A-2DAB-2C24C283E6A7}"/>
          </ac:picMkLst>
        </pc:picChg>
      </pc:sldChg>
      <pc:sldChg chg="modSp">
        <pc:chgData name="Andre G. Sy" userId="S::agsy@cpp.edu::39c01c50-c365-40d4-bf5f-9337267c5742" providerId="AD" clId="Web-{55E8B205-0AD7-A455-274C-6000FCE7EC0C}" dt="2024-07-03T21:22:37.496" v="22"/>
        <pc:sldMkLst>
          <pc:docMk/>
          <pc:sldMk cId="1063213926" sldId="266"/>
        </pc:sldMkLst>
        <pc:graphicFrameChg chg="mod">
          <ac:chgData name="Andre G. Sy" userId="S::agsy@cpp.edu::39c01c50-c365-40d4-bf5f-9337267c5742" providerId="AD" clId="Web-{55E8B205-0AD7-A455-274C-6000FCE7EC0C}" dt="2024-07-03T21:22:37.496" v="22"/>
          <ac:graphicFrameMkLst>
            <pc:docMk/>
            <pc:sldMk cId="1063213926" sldId="266"/>
            <ac:graphicFrameMk id="4" creationId="{7E56766A-F35B-8200-EE10-0E60E04A7134}"/>
          </ac:graphicFrameMkLst>
        </pc:graphicFrameChg>
      </pc:sldChg>
      <pc:sldChg chg="modSp">
        <pc:chgData name="Andre G. Sy" userId="S::agsy@cpp.edu::39c01c50-c365-40d4-bf5f-9337267c5742" providerId="AD" clId="Web-{55E8B205-0AD7-A455-274C-6000FCE7EC0C}" dt="2024-07-03T21:21:40.164" v="8"/>
        <pc:sldMkLst>
          <pc:docMk/>
          <pc:sldMk cId="2108370437" sldId="334"/>
        </pc:sldMkLst>
        <pc:graphicFrameChg chg="mod">
          <ac:chgData name="Andre G. Sy" userId="S::agsy@cpp.edu::39c01c50-c365-40d4-bf5f-9337267c5742" providerId="AD" clId="Web-{55E8B205-0AD7-A455-274C-6000FCE7EC0C}" dt="2024-07-03T21:21:33.366" v="6"/>
          <ac:graphicFrameMkLst>
            <pc:docMk/>
            <pc:sldMk cId="2108370437" sldId="334"/>
            <ac:graphicFrameMk id="5" creationId="{8301C5C8-5982-4A70-5E0C-3F7E17ACB333}"/>
          </ac:graphicFrameMkLst>
        </pc:graphicFrameChg>
        <pc:graphicFrameChg chg="mod">
          <ac:chgData name="Andre G. Sy" userId="S::agsy@cpp.edu::39c01c50-c365-40d4-bf5f-9337267c5742" providerId="AD" clId="Web-{55E8B205-0AD7-A455-274C-6000FCE7EC0C}" dt="2024-07-03T21:21:37.476" v="7"/>
          <ac:graphicFrameMkLst>
            <pc:docMk/>
            <pc:sldMk cId="2108370437" sldId="334"/>
            <ac:graphicFrameMk id="10" creationId="{4A086B3F-B009-D1F8-DBE6-0F11F39A7DB4}"/>
          </ac:graphicFrameMkLst>
        </pc:graphicFrameChg>
        <pc:graphicFrameChg chg="mod">
          <ac:chgData name="Andre G. Sy" userId="S::agsy@cpp.edu::39c01c50-c365-40d4-bf5f-9337267c5742" providerId="AD" clId="Web-{55E8B205-0AD7-A455-274C-6000FCE7EC0C}" dt="2024-07-03T21:21:40.164" v="8"/>
          <ac:graphicFrameMkLst>
            <pc:docMk/>
            <pc:sldMk cId="2108370437" sldId="334"/>
            <ac:graphicFrameMk id="12" creationId="{3BDD1C29-28AC-E69B-4829-9447833FB53F}"/>
          </ac:graphicFrameMkLst>
        </pc:graphicFrameChg>
      </pc:sldChg>
      <pc:sldChg chg="addSp modSp">
        <pc:chgData name="Andre G. Sy" userId="S::agsy@cpp.edu::39c01c50-c365-40d4-bf5f-9337267c5742" providerId="AD" clId="Web-{55E8B205-0AD7-A455-274C-6000FCE7EC0C}" dt="2024-07-03T21:23:43.750" v="40"/>
        <pc:sldMkLst>
          <pc:docMk/>
          <pc:sldMk cId="2544530021" sldId="335"/>
        </pc:sldMkLst>
        <pc:spChg chg="add mod">
          <ac:chgData name="Andre G. Sy" userId="S::agsy@cpp.edu::39c01c50-c365-40d4-bf5f-9337267c5742" providerId="AD" clId="Web-{55E8B205-0AD7-A455-274C-6000FCE7EC0C}" dt="2024-07-03T21:23:43.750" v="40"/>
          <ac:spMkLst>
            <pc:docMk/>
            <pc:sldMk cId="2544530021" sldId="335"/>
            <ac:spMk id="2" creationId="{AB3BAF9B-96C8-4E1A-43EE-C489A31EB852}"/>
          </ac:spMkLst>
        </pc:spChg>
        <pc:picChg chg="mod">
          <ac:chgData name="Andre G. Sy" userId="S::agsy@cpp.edu::39c01c50-c365-40d4-bf5f-9337267c5742" providerId="AD" clId="Web-{55E8B205-0AD7-A455-274C-6000FCE7EC0C}" dt="2024-07-03T21:21:43.508" v="9"/>
          <ac:picMkLst>
            <pc:docMk/>
            <pc:sldMk cId="2544530021" sldId="335"/>
            <ac:picMk id="7" creationId="{0DCAC690-2AE7-D123-BBBB-500F5E4E7CF2}"/>
          </ac:picMkLst>
        </pc:picChg>
        <pc:picChg chg="mod">
          <ac:chgData name="Andre G. Sy" userId="S::agsy@cpp.edu::39c01c50-c365-40d4-bf5f-9337267c5742" providerId="AD" clId="Web-{55E8B205-0AD7-A455-274C-6000FCE7EC0C}" dt="2024-07-03T21:21:46.555" v="10"/>
          <ac:picMkLst>
            <pc:docMk/>
            <pc:sldMk cId="2544530021" sldId="335"/>
            <ac:picMk id="8" creationId="{B28F0EDF-7CF1-718D-5DEA-9E8817E7BDBC}"/>
          </ac:picMkLst>
        </pc:picChg>
        <pc:picChg chg="mod">
          <ac:chgData name="Andre G. Sy" userId="S::agsy@cpp.edu::39c01c50-c365-40d4-bf5f-9337267c5742" providerId="AD" clId="Web-{55E8B205-0AD7-A455-274C-6000FCE7EC0C}" dt="2024-07-03T21:21:49.789" v="11"/>
          <ac:picMkLst>
            <pc:docMk/>
            <pc:sldMk cId="2544530021" sldId="335"/>
            <ac:picMk id="1036" creationId="{D8330C3D-4127-12F9-0202-AA2C5FFF7CDC}"/>
          </ac:picMkLst>
        </pc:picChg>
      </pc:sldChg>
      <pc:sldChg chg="addSp modSp">
        <pc:chgData name="Andre G. Sy" userId="S::agsy@cpp.edu::39c01c50-c365-40d4-bf5f-9337267c5742" providerId="AD" clId="Web-{55E8B205-0AD7-A455-274C-6000FCE7EC0C}" dt="2024-07-03T21:22:53.450" v="29" actId="20577"/>
        <pc:sldMkLst>
          <pc:docMk/>
          <pc:sldMk cId="1246015974" sldId="340"/>
        </pc:sldMkLst>
        <pc:spChg chg="add mod">
          <ac:chgData name="Andre G. Sy" userId="S::agsy@cpp.edu::39c01c50-c365-40d4-bf5f-9337267c5742" providerId="AD" clId="Web-{55E8B205-0AD7-A455-274C-6000FCE7EC0C}" dt="2024-07-03T21:22:53.450" v="29" actId="20577"/>
          <ac:spMkLst>
            <pc:docMk/>
            <pc:sldMk cId="1246015974" sldId="340"/>
            <ac:spMk id="2" creationId="{6FD2BB41-2AF4-1641-B2C5-217271C7E632}"/>
          </ac:spMkLst>
        </pc:spChg>
      </pc:sldChg>
      <pc:sldChg chg="modSp">
        <pc:chgData name="Andre G. Sy" userId="S::agsy@cpp.edu::39c01c50-c365-40d4-bf5f-9337267c5742" providerId="AD" clId="Web-{55E8B205-0AD7-A455-274C-6000FCE7EC0C}" dt="2024-07-03T21:20:19.221" v="0"/>
        <pc:sldMkLst>
          <pc:docMk/>
          <pc:sldMk cId="4136980609" sldId="342"/>
        </pc:sldMkLst>
        <pc:grpChg chg="mod">
          <ac:chgData name="Andre G. Sy" userId="S::agsy@cpp.edu::39c01c50-c365-40d4-bf5f-9337267c5742" providerId="AD" clId="Web-{55E8B205-0AD7-A455-274C-6000FCE7EC0C}" dt="2024-07-03T21:20:19.221" v="0"/>
          <ac:grpSpMkLst>
            <pc:docMk/>
            <pc:sldMk cId="4136980609" sldId="342"/>
            <ac:grpSpMk id="13" creationId="{D72B35FE-9180-60F4-504F-93E9F6528AFA}"/>
          </ac:grpSpMkLst>
        </pc:grpChg>
      </pc:sldChg>
      <pc:sldChg chg="modSp">
        <pc:chgData name="Andre G. Sy" userId="S::agsy@cpp.edu::39c01c50-c365-40d4-bf5f-9337267c5742" providerId="AD" clId="Web-{55E8B205-0AD7-A455-274C-6000FCE7EC0C}" dt="2024-07-03T21:23:01.794" v="30"/>
        <pc:sldMkLst>
          <pc:docMk/>
          <pc:sldMk cId="4219186434" sldId="476"/>
        </pc:sldMkLst>
        <pc:spChg chg="mod">
          <ac:chgData name="Andre G. Sy" userId="S::agsy@cpp.edu::39c01c50-c365-40d4-bf5f-9337267c5742" providerId="AD" clId="Web-{55E8B205-0AD7-A455-274C-6000FCE7EC0C}" dt="2024-07-03T21:23:01.794" v="30"/>
          <ac:spMkLst>
            <pc:docMk/>
            <pc:sldMk cId="4219186434" sldId="476"/>
            <ac:spMk id="5" creationId="{F4DB6A69-A3F8-A364-0CDE-7422BE274820}"/>
          </ac:spMkLst>
        </pc:spChg>
      </pc:sldChg>
      <pc:sldChg chg="addSp modSp">
        <pc:chgData name="Andre G. Sy" userId="S::agsy@cpp.edu::39c01c50-c365-40d4-bf5f-9337267c5742" providerId="AD" clId="Web-{55E8B205-0AD7-A455-274C-6000FCE7EC0C}" dt="2024-07-03T21:23:26.436" v="39" actId="20577"/>
        <pc:sldMkLst>
          <pc:docMk/>
          <pc:sldMk cId="1524048989" sldId="478"/>
        </pc:sldMkLst>
        <pc:spChg chg="add mod">
          <ac:chgData name="Andre G. Sy" userId="S::agsy@cpp.edu::39c01c50-c365-40d4-bf5f-9337267c5742" providerId="AD" clId="Web-{55E8B205-0AD7-A455-274C-6000FCE7EC0C}" dt="2024-07-03T21:23:26.436" v="39" actId="20577"/>
          <ac:spMkLst>
            <pc:docMk/>
            <pc:sldMk cId="1524048989" sldId="478"/>
            <ac:spMk id="4" creationId="{D3AD64C5-868F-4399-58F5-3CEB12664246}"/>
          </ac:spMkLst>
        </pc:spChg>
        <pc:grpChg chg="mod">
          <ac:chgData name="Andre G. Sy" userId="S::agsy@cpp.edu::39c01c50-c365-40d4-bf5f-9337267c5742" providerId="AD" clId="Web-{55E8B205-0AD7-A455-274C-6000FCE7EC0C}" dt="2024-07-03T21:20:37.113" v="1"/>
          <ac:grpSpMkLst>
            <pc:docMk/>
            <pc:sldMk cId="1524048989" sldId="478"/>
            <ac:grpSpMk id="18" creationId="{02EF8F57-41D4-B32F-6B2C-DAF7E7D95F38}"/>
          </ac:grpSpMkLst>
        </pc:grpChg>
      </pc:sldChg>
      <pc:sldChg chg="modSp">
        <pc:chgData name="Andre G. Sy" userId="S::agsy@cpp.edu::39c01c50-c365-40d4-bf5f-9337267c5742" providerId="AD" clId="Web-{55E8B205-0AD7-A455-274C-6000FCE7EC0C}" dt="2024-07-03T21:20:40.644" v="2"/>
        <pc:sldMkLst>
          <pc:docMk/>
          <pc:sldMk cId="4185115710" sldId="480"/>
        </pc:sldMkLst>
        <pc:spChg chg="mod">
          <ac:chgData name="Andre G. Sy" userId="S::agsy@cpp.edu::39c01c50-c365-40d4-bf5f-9337267c5742" providerId="AD" clId="Web-{55E8B205-0AD7-A455-274C-6000FCE7EC0C}" dt="2024-07-03T21:20:40.644" v="2"/>
          <ac:spMkLst>
            <pc:docMk/>
            <pc:sldMk cId="4185115710" sldId="480"/>
            <ac:spMk id="50" creationId="{2A4A34CD-355C-5938-87A8-F8397232C2E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CPP</c:v>
                </c:pt>
              </c:strCache>
            </c:strRef>
          </c:tx>
          <c:dPt>
            <c:idx val="0"/>
            <c:bubble3D val="0"/>
            <c:spPr>
              <a:solidFill>
                <a:srgbClr val="0084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35-FD4A-A55D-04750CB89647}"/>
              </c:ext>
            </c:extLst>
          </c:dPt>
          <c:dPt>
            <c:idx val="1"/>
            <c:bubble3D val="0"/>
            <c:spPr>
              <a:solidFill>
                <a:srgbClr val="00426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F35-FD4A-A55D-04750CB896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D1-C54E-B792-8C8AAE6600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D1-C54E-B792-8C8AAE66003A}"/>
              </c:ext>
            </c:extLst>
          </c:dPt>
          <c:cat>
            <c:strRef>
              <c:f>Sheet1!$A$2:$A$5</c:f>
              <c:strCache>
                <c:ptCount val="2"/>
                <c:pt idx="0">
                  <c:v>First Gen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35-FD4A-A55D-04750CB89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CPP</c:v>
                </c:pt>
              </c:strCache>
            </c:strRef>
          </c:tx>
          <c:dPt>
            <c:idx val="0"/>
            <c:bubble3D val="0"/>
            <c:spPr>
              <a:solidFill>
                <a:srgbClr val="FFB5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F5-D741-AC9E-CE06828F0426}"/>
              </c:ext>
            </c:extLst>
          </c:dPt>
          <c:dPt>
            <c:idx val="1"/>
            <c:bubble3D val="0"/>
            <c:spPr>
              <a:solidFill>
                <a:srgbClr val="00426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F5-D741-AC9E-CE06828F04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F5-D741-AC9E-CE06828F04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F5-D741-AC9E-CE06828F0426}"/>
              </c:ext>
            </c:extLst>
          </c:dPt>
          <c:cat>
            <c:strRef>
              <c:f>Sheet1!$A$2:$A$5</c:f>
              <c:strCache>
                <c:ptCount val="2"/>
                <c:pt idx="0">
                  <c:v>First Gen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F5-D741-AC9E-CE06828F0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2CC4FD-5005-9E48-91D3-FBFE5E849F09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</dgm:pt>
    <dgm:pt modelId="{7A45F4AC-47DD-7A4D-B7FC-4C559222ADDD}">
      <dgm:prSet phldrT="[Text]"/>
      <dgm:spPr/>
      <dgm:t>
        <a:bodyPr/>
        <a:lstStyle/>
        <a:p>
          <a:r>
            <a:rPr lang="en-US" dirty="0"/>
            <a:t>Choose Your Own Adventure</a:t>
          </a:r>
        </a:p>
      </dgm:t>
    </dgm:pt>
    <dgm:pt modelId="{C1F0FB01-4459-DE41-8DB3-0519B2AE65CF}" type="parTrans" cxnId="{0855CAF2-6915-BD48-92E3-182F599298E4}">
      <dgm:prSet/>
      <dgm:spPr/>
      <dgm:t>
        <a:bodyPr/>
        <a:lstStyle/>
        <a:p>
          <a:endParaRPr lang="en-US"/>
        </a:p>
      </dgm:t>
    </dgm:pt>
    <dgm:pt modelId="{495AF3C5-BE3A-1B42-BEBA-7F1E4994073B}" type="sibTrans" cxnId="{0855CAF2-6915-BD48-92E3-182F599298E4}">
      <dgm:prSet/>
      <dgm:spPr/>
      <dgm:t>
        <a:bodyPr/>
        <a:lstStyle/>
        <a:p>
          <a:endParaRPr lang="en-US"/>
        </a:p>
      </dgm:t>
    </dgm:pt>
    <dgm:pt modelId="{7EA07E98-0986-564D-9B5A-7B521620766B}">
      <dgm:prSet phldrT="[Text]"/>
      <dgm:spPr/>
      <dgm:t>
        <a:bodyPr/>
        <a:lstStyle/>
        <a:p>
          <a:r>
            <a:rPr lang="en-US" dirty="0"/>
            <a:t>Practical Skills &amp; The Hidden Curriculum</a:t>
          </a:r>
        </a:p>
      </dgm:t>
    </dgm:pt>
    <dgm:pt modelId="{3D2D2235-8ED6-AA44-AE32-F935A6A1A0FE}" type="parTrans" cxnId="{04A67121-698E-B840-ACF1-500F14780A43}">
      <dgm:prSet/>
      <dgm:spPr/>
      <dgm:t>
        <a:bodyPr/>
        <a:lstStyle/>
        <a:p>
          <a:endParaRPr lang="en-US"/>
        </a:p>
      </dgm:t>
    </dgm:pt>
    <dgm:pt modelId="{0EC6A770-D408-A247-9F2B-119C69876E48}" type="sibTrans" cxnId="{04A67121-698E-B840-ACF1-500F14780A43}">
      <dgm:prSet/>
      <dgm:spPr/>
      <dgm:t>
        <a:bodyPr/>
        <a:lstStyle/>
        <a:p>
          <a:endParaRPr lang="en-US"/>
        </a:p>
      </dgm:t>
    </dgm:pt>
    <dgm:pt modelId="{2F88117A-6781-894A-958E-5AC2DCFC9F1F}">
      <dgm:prSet phldrT="[Text]"/>
      <dgm:spPr/>
      <dgm:t>
        <a:bodyPr/>
        <a:lstStyle/>
        <a:p>
          <a:r>
            <a:rPr lang="en-US" dirty="0"/>
            <a:t>Bringing Change</a:t>
          </a:r>
        </a:p>
      </dgm:t>
    </dgm:pt>
    <dgm:pt modelId="{9F294CC1-1932-9A40-AE13-EC5522C85F1D}" type="parTrans" cxnId="{701BB37B-37DF-A64C-9B7A-F53C325AA215}">
      <dgm:prSet/>
      <dgm:spPr/>
      <dgm:t>
        <a:bodyPr/>
        <a:lstStyle/>
        <a:p>
          <a:endParaRPr lang="en-US"/>
        </a:p>
      </dgm:t>
    </dgm:pt>
    <dgm:pt modelId="{1C3600D5-9D62-ED4F-9D50-4A2A0F2B17DF}" type="sibTrans" cxnId="{701BB37B-37DF-A64C-9B7A-F53C325AA215}">
      <dgm:prSet/>
      <dgm:spPr/>
      <dgm:t>
        <a:bodyPr/>
        <a:lstStyle/>
        <a:p>
          <a:endParaRPr lang="en-US"/>
        </a:p>
      </dgm:t>
    </dgm:pt>
    <dgm:pt modelId="{5A79EB75-71F4-E64F-B3B2-0C15E53A0F89}" type="pres">
      <dgm:prSet presAssocID="{C82CC4FD-5005-9E48-91D3-FBFE5E849F0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CA0C0D90-417E-DC41-9EAD-C0431D7D5B47}" type="pres">
      <dgm:prSet presAssocID="{C82CC4FD-5005-9E48-91D3-FBFE5E849F09}" presName="cycle" presStyleCnt="0"/>
      <dgm:spPr/>
    </dgm:pt>
    <dgm:pt modelId="{F6EF433A-6A74-F24F-85CA-65CA98F220E9}" type="pres">
      <dgm:prSet presAssocID="{C82CC4FD-5005-9E48-91D3-FBFE5E849F09}" presName="centerShape" presStyleCnt="0"/>
      <dgm:spPr/>
    </dgm:pt>
    <dgm:pt modelId="{8D7B2168-2017-0146-ABD9-B2D2191CF5FC}" type="pres">
      <dgm:prSet presAssocID="{C82CC4FD-5005-9E48-91D3-FBFE5E849F09}" presName="connSite" presStyleLbl="node1" presStyleIdx="0" presStyleCnt="4"/>
      <dgm:spPr/>
    </dgm:pt>
    <dgm:pt modelId="{7563F4A2-A0CF-C74E-A899-746F2F43B12C}" type="pres">
      <dgm:prSet presAssocID="{C82CC4FD-5005-9E48-91D3-FBFE5E849F09}" presName="visible" presStyleLbl="nod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BCBC2D-56B1-114D-9A0E-C5E454CE9CDF}" type="pres">
      <dgm:prSet presAssocID="{C1F0FB01-4459-DE41-8DB3-0519B2AE65CF}" presName="Name25" presStyleLbl="parChTrans1D1" presStyleIdx="0" presStyleCnt="3"/>
      <dgm:spPr/>
    </dgm:pt>
    <dgm:pt modelId="{ACDCB712-F5DA-4446-BBF6-D90E0DDB772F}" type="pres">
      <dgm:prSet presAssocID="{7A45F4AC-47DD-7A4D-B7FC-4C559222ADDD}" presName="node" presStyleCnt="0"/>
      <dgm:spPr/>
    </dgm:pt>
    <dgm:pt modelId="{919EAE3A-4944-A640-A3E2-1273163608EE}" type="pres">
      <dgm:prSet presAssocID="{7A45F4AC-47DD-7A4D-B7FC-4C559222ADDD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A154E14B-59DA-A64F-9DDB-828699002F35}" type="pres">
      <dgm:prSet presAssocID="{7A45F4AC-47DD-7A4D-B7FC-4C559222ADDD}" presName="childNode" presStyleLbl="revTx" presStyleIdx="0" presStyleCnt="0">
        <dgm:presLayoutVars>
          <dgm:bulletEnabled val="1"/>
        </dgm:presLayoutVars>
      </dgm:prSet>
      <dgm:spPr/>
    </dgm:pt>
    <dgm:pt modelId="{75252A82-A5C1-5B44-BB7A-62E324BAA1E8}" type="pres">
      <dgm:prSet presAssocID="{3D2D2235-8ED6-AA44-AE32-F935A6A1A0FE}" presName="Name25" presStyleLbl="parChTrans1D1" presStyleIdx="1" presStyleCnt="3"/>
      <dgm:spPr/>
    </dgm:pt>
    <dgm:pt modelId="{76A476C6-6292-4F4B-BADA-26951ADEFE0F}" type="pres">
      <dgm:prSet presAssocID="{7EA07E98-0986-564D-9B5A-7B521620766B}" presName="node" presStyleCnt="0"/>
      <dgm:spPr/>
    </dgm:pt>
    <dgm:pt modelId="{18537193-B9F4-534D-B95D-7CBC46B37227}" type="pres">
      <dgm:prSet presAssocID="{7EA07E98-0986-564D-9B5A-7B521620766B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325220BF-AC83-6445-9720-ED8366561CCB}" type="pres">
      <dgm:prSet presAssocID="{7EA07E98-0986-564D-9B5A-7B521620766B}" presName="childNode" presStyleLbl="revTx" presStyleIdx="0" presStyleCnt="0">
        <dgm:presLayoutVars>
          <dgm:bulletEnabled val="1"/>
        </dgm:presLayoutVars>
      </dgm:prSet>
      <dgm:spPr/>
    </dgm:pt>
    <dgm:pt modelId="{DB0B5FBA-C354-FC4F-BF52-2B4DC58C7F49}" type="pres">
      <dgm:prSet presAssocID="{9F294CC1-1932-9A40-AE13-EC5522C85F1D}" presName="Name25" presStyleLbl="parChTrans1D1" presStyleIdx="2" presStyleCnt="3"/>
      <dgm:spPr/>
    </dgm:pt>
    <dgm:pt modelId="{D1E0CFD7-3B8C-D644-A01F-A35F8E4E3EDA}" type="pres">
      <dgm:prSet presAssocID="{2F88117A-6781-894A-958E-5AC2DCFC9F1F}" presName="node" presStyleCnt="0"/>
      <dgm:spPr/>
    </dgm:pt>
    <dgm:pt modelId="{876AE9AA-DBC8-F542-9E48-6ED1FDFC9C6D}" type="pres">
      <dgm:prSet presAssocID="{2F88117A-6781-894A-958E-5AC2DCFC9F1F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DEE214B1-99F4-3B44-88C4-792ABF0D6371}" type="pres">
      <dgm:prSet presAssocID="{2F88117A-6781-894A-958E-5AC2DCFC9F1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1196F10-DF06-EB4E-A214-2C0E126B2680}" type="presOf" srcId="{C1F0FB01-4459-DE41-8DB3-0519B2AE65CF}" destId="{90BCBC2D-56B1-114D-9A0E-C5E454CE9CDF}" srcOrd="0" destOrd="0" presId="urn:microsoft.com/office/officeart/2005/8/layout/radial2"/>
    <dgm:cxn modelId="{04A67121-698E-B840-ACF1-500F14780A43}" srcId="{C82CC4FD-5005-9E48-91D3-FBFE5E849F09}" destId="{7EA07E98-0986-564D-9B5A-7B521620766B}" srcOrd="1" destOrd="0" parTransId="{3D2D2235-8ED6-AA44-AE32-F935A6A1A0FE}" sibTransId="{0EC6A770-D408-A247-9F2B-119C69876E48}"/>
    <dgm:cxn modelId="{701BB37B-37DF-A64C-9B7A-F53C325AA215}" srcId="{C82CC4FD-5005-9E48-91D3-FBFE5E849F09}" destId="{2F88117A-6781-894A-958E-5AC2DCFC9F1F}" srcOrd="2" destOrd="0" parTransId="{9F294CC1-1932-9A40-AE13-EC5522C85F1D}" sibTransId="{1C3600D5-9D62-ED4F-9D50-4A2A0F2B17DF}"/>
    <dgm:cxn modelId="{FEB07795-916A-574F-BC1E-3AD9DE0819C0}" type="presOf" srcId="{2F88117A-6781-894A-958E-5AC2DCFC9F1F}" destId="{876AE9AA-DBC8-F542-9E48-6ED1FDFC9C6D}" srcOrd="0" destOrd="0" presId="urn:microsoft.com/office/officeart/2005/8/layout/radial2"/>
    <dgm:cxn modelId="{8A6C789B-36BF-D642-BB30-C734CFF137CA}" type="presOf" srcId="{3D2D2235-8ED6-AA44-AE32-F935A6A1A0FE}" destId="{75252A82-A5C1-5B44-BB7A-62E324BAA1E8}" srcOrd="0" destOrd="0" presId="urn:microsoft.com/office/officeart/2005/8/layout/radial2"/>
    <dgm:cxn modelId="{53C143B0-9B48-BA4F-82DC-FBF7FDD63A96}" type="presOf" srcId="{7A45F4AC-47DD-7A4D-B7FC-4C559222ADDD}" destId="{919EAE3A-4944-A640-A3E2-1273163608EE}" srcOrd="0" destOrd="0" presId="urn:microsoft.com/office/officeart/2005/8/layout/radial2"/>
    <dgm:cxn modelId="{6C253CC8-334D-E147-8588-131925489DB8}" type="presOf" srcId="{C82CC4FD-5005-9E48-91D3-FBFE5E849F09}" destId="{5A79EB75-71F4-E64F-B3B2-0C15E53A0F89}" srcOrd="0" destOrd="0" presId="urn:microsoft.com/office/officeart/2005/8/layout/radial2"/>
    <dgm:cxn modelId="{BCD3EECD-7F81-3B4B-A455-BF295C4BE6CE}" type="presOf" srcId="{7EA07E98-0986-564D-9B5A-7B521620766B}" destId="{18537193-B9F4-534D-B95D-7CBC46B37227}" srcOrd="0" destOrd="0" presId="urn:microsoft.com/office/officeart/2005/8/layout/radial2"/>
    <dgm:cxn modelId="{5C6083F0-B4F7-E044-8ECD-9CAC543B558A}" type="presOf" srcId="{9F294CC1-1932-9A40-AE13-EC5522C85F1D}" destId="{DB0B5FBA-C354-FC4F-BF52-2B4DC58C7F49}" srcOrd="0" destOrd="0" presId="urn:microsoft.com/office/officeart/2005/8/layout/radial2"/>
    <dgm:cxn modelId="{0855CAF2-6915-BD48-92E3-182F599298E4}" srcId="{C82CC4FD-5005-9E48-91D3-FBFE5E849F09}" destId="{7A45F4AC-47DD-7A4D-B7FC-4C559222ADDD}" srcOrd="0" destOrd="0" parTransId="{C1F0FB01-4459-DE41-8DB3-0519B2AE65CF}" sibTransId="{495AF3C5-BE3A-1B42-BEBA-7F1E4994073B}"/>
    <dgm:cxn modelId="{68C3F266-7896-5C47-AE31-9280C31A75A1}" type="presParOf" srcId="{5A79EB75-71F4-E64F-B3B2-0C15E53A0F89}" destId="{CA0C0D90-417E-DC41-9EAD-C0431D7D5B47}" srcOrd="0" destOrd="0" presId="urn:microsoft.com/office/officeart/2005/8/layout/radial2"/>
    <dgm:cxn modelId="{73437A98-B281-2244-8D63-782A22B910CF}" type="presParOf" srcId="{CA0C0D90-417E-DC41-9EAD-C0431D7D5B47}" destId="{F6EF433A-6A74-F24F-85CA-65CA98F220E9}" srcOrd="0" destOrd="0" presId="urn:microsoft.com/office/officeart/2005/8/layout/radial2"/>
    <dgm:cxn modelId="{F84B5772-617A-A348-BF32-522A65BA3EBA}" type="presParOf" srcId="{F6EF433A-6A74-F24F-85CA-65CA98F220E9}" destId="{8D7B2168-2017-0146-ABD9-B2D2191CF5FC}" srcOrd="0" destOrd="0" presId="urn:microsoft.com/office/officeart/2005/8/layout/radial2"/>
    <dgm:cxn modelId="{BACC99AD-D750-B34E-8408-B6660C80735C}" type="presParOf" srcId="{F6EF433A-6A74-F24F-85CA-65CA98F220E9}" destId="{7563F4A2-A0CF-C74E-A899-746F2F43B12C}" srcOrd="1" destOrd="0" presId="urn:microsoft.com/office/officeart/2005/8/layout/radial2"/>
    <dgm:cxn modelId="{B385C0F6-3531-8149-AFB0-5D496888E0EA}" type="presParOf" srcId="{CA0C0D90-417E-DC41-9EAD-C0431D7D5B47}" destId="{90BCBC2D-56B1-114D-9A0E-C5E454CE9CDF}" srcOrd="1" destOrd="0" presId="urn:microsoft.com/office/officeart/2005/8/layout/radial2"/>
    <dgm:cxn modelId="{2AC75DA8-8B6F-9C44-80AF-20AA3B890B2E}" type="presParOf" srcId="{CA0C0D90-417E-DC41-9EAD-C0431D7D5B47}" destId="{ACDCB712-F5DA-4446-BBF6-D90E0DDB772F}" srcOrd="2" destOrd="0" presId="urn:microsoft.com/office/officeart/2005/8/layout/radial2"/>
    <dgm:cxn modelId="{D3D71A58-A085-E446-B0C4-F996D7351341}" type="presParOf" srcId="{ACDCB712-F5DA-4446-BBF6-D90E0DDB772F}" destId="{919EAE3A-4944-A640-A3E2-1273163608EE}" srcOrd="0" destOrd="0" presId="urn:microsoft.com/office/officeart/2005/8/layout/radial2"/>
    <dgm:cxn modelId="{303F6948-8038-4D48-AB71-349630DF68D8}" type="presParOf" srcId="{ACDCB712-F5DA-4446-BBF6-D90E0DDB772F}" destId="{A154E14B-59DA-A64F-9DDB-828699002F35}" srcOrd="1" destOrd="0" presId="urn:microsoft.com/office/officeart/2005/8/layout/radial2"/>
    <dgm:cxn modelId="{627920A3-06ED-4D4D-A715-C24E09246825}" type="presParOf" srcId="{CA0C0D90-417E-DC41-9EAD-C0431D7D5B47}" destId="{75252A82-A5C1-5B44-BB7A-62E324BAA1E8}" srcOrd="3" destOrd="0" presId="urn:microsoft.com/office/officeart/2005/8/layout/radial2"/>
    <dgm:cxn modelId="{DA458AF3-60F8-1244-9197-5D6135C3FFCD}" type="presParOf" srcId="{CA0C0D90-417E-DC41-9EAD-C0431D7D5B47}" destId="{76A476C6-6292-4F4B-BADA-26951ADEFE0F}" srcOrd="4" destOrd="0" presId="urn:microsoft.com/office/officeart/2005/8/layout/radial2"/>
    <dgm:cxn modelId="{401E4E89-84AC-A84D-AA58-3346B0E216D3}" type="presParOf" srcId="{76A476C6-6292-4F4B-BADA-26951ADEFE0F}" destId="{18537193-B9F4-534D-B95D-7CBC46B37227}" srcOrd="0" destOrd="0" presId="urn:microsoft.com/office/officeart/2005/8/layout/radial2"/>
    <dgm:cxn modelId="{D4F41955-485B-C24F-8A89-60F71EF28DEA}" type="presParOf" srcId="{76A476C6-6292-4F4B-BADA-26951ADEFE0F}" destId="{325220BF-AC83-6445-9720-ED8366561CCB}" srcOrd="1" destOrd="0" presId="urn:microsoft.com/office/officeart/2005/8/layout/radial2"/>
    <dgm:cxn modelId="{7AEDEB1D-DF04-4B49-9A9F-B286AC89910A}" type="presParOf" srcId="{CA0C0D90-417E-DC41-9EAD-C0431D7D5B47}" destId="{DB0B5FBA-C354-FC4F-BF52-2B4DC58C7F49}" srcOrd="5" destOrd="0" presId="urn:microsoft.com/office/officeart/2005/8/layout/radial2"/>
    <dgm:cxn modelId="{77E1C731-1122-3C47-9BDD-320750CC9E7C}" type="presParOf" srcId="{CA0C0D90-417E-DC41-9EAD-C0431D7D5B47}" destId="{D1E0CFD7-3B8C-D644-A01F-A35F8E4E3EDA}" srcOrd="6" destOrd="0" presId="urn:microsoft.com/office/officeart/2005/8/layout/radial2"/>
    <dgm:cxn modelId="{EE933E58-A2EB-2E44-9B18-291E0A517CFA}" type="presParOf" srcId="{D1E0CFD7-3B8C-D644-A01F-A35F8E4E3EDA}" destId="{876AE9AA-DBC8-F542-9E48-6ED1FDFC9C6D}" srcOrd="0" destOrd="0" presId="urn:microsoft.com/office/officeart/2005/8/layout/radial2"/>
    <dgm:cxn modelId="{9DE43ED0-A930-5A43-BC5F-F32AC903B536}" type="presParOf" srcId="{D1E0CFD7-3B8C-D644-A01F-A35F8E4E3EDA}" destId="{DEE214B1-99F4-3B44-88C4-792ABF0D637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9194BB-F102-D048-B559-0C342C2F44A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colorful1" csCatId="colorful" phldr="1"/>
      <dgm:spPr/>
    </dgm:pt>
    <dgm:pt modelId="{5BF3B5B1-0616-6F4E-83A8-3FB5843ABA22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 dirty="0"/>
            <a:t>Task/Prompt</a:t>
          </a:r>
        </a:p>
        <a:p>
          <a:pPr algn="ctr">
            <a:lnSpc>
              <a:spcPct val="100000"/>
            </a:lnSpc>
          </a:pPr>
          <a:r>
            <a:rPr lang="en-US" b="0" i="1" dirty="0"/>
            <a:t>Purpose</a:t>
          </a:r>
        </a:p>
        <a:p>
          <a:pPr algn="ctr">
            <a:lnSpc>
              <a:spcPct val="100000"/>
            </a:lnSpc>
          </a:pPr>
          <a:r>
            <a:rPr lang="en-US" b="0" i="1" dirty="0"/>
            <a:t>Outcome/Assessment</a:t>
          </a:r>
          <a:endParaRPr lang="en-US" dirty="0"/>
        </a:p>
      </dgm:t>
    </dgm:pt>
    <dgm:pt modelId="{D6328C7A-B123-AD46-B98E-14A3D30F2DF6}" type="parTrans" cxnId="{635B658C-4F11-2646-8B43-066D31EA1183}">
      <dgm:prSet/>
      <dgm:spPr/>
      <dgm:t>
        <a:bodyPr/>
        <a:lstStyle/>
        <a:p>
          <a:endParaRPr lang="en-US"/>
        </a:p>
      </dgm:t>
    </dgm:pt>
    <dgm:pt modelId="{EBEB0E23-5259-3C40-B6D8-86D28256C84B}" type="sibTrans" cxnId="{635B658C-4F11-2646-8B43-066D31EA1183}">
      <dgm:prSet/>
      <dgm:spPr/>
      <dgm:t>
        <a:bodyPr/>
        <a:lstStyle/>
        <a:p>
          <a:endParaRPr lang="en-US"/>
        </a:p>
      </dgm:t>
    </dgm:pt>
    <dgm:pt modelId="{1ECFB08B-E937-8E43-9634-BAC794C3D39F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 dirty="0"/>
            <a:t>Task/Prompt</a:t>
          </a:r>
          <a:endParaRPr lang="en-US" b="0" i="0" dirty="0"/>
        </a:p>
      </dgm:t>
    </dgm:pt>
    <dgm:pt modelId="{78A1A1FB-FE2C-3F47-A8BA-0BEB1426C7A3}" type="parTrans" cxnId="{88083B38-6E68-3C40-B2E4-5E1727BF7526}">
      <dgm:prSet/>
      <dgm:spPr/>
      <dgm:t>
        <a:bodyPr/>
        <a:lstStyle/>
        <a:p>
          <a:endParaRPr lang="en-US"/>
        </a:p>
      </dgm:t>
    </dgm:pt>
    <dgm:pt modelId="{A7E39AD1-DC85-8B46-AA0B-DEEDE61C3198}" type="sibTrans" cxnId="{88083B38-6E68-3C40-B2E4-5E1727BF7526}">
      <dgm:prSet/>
      <dgm:spPr/>
      <dgm:t>
        <a:bodyPr/>
        <a:lstStyle/>
        <a:p>
          <a:endParaRPr lang="en-US"/>
        </a:p>
      </dgm:t>
    </dgm:pt>
    <dgm:pt modelId="{9A95FF2A-E60D-564C-8D83-D105662E45FF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 dirty="0"/>
            <a:t>Task/Prompt</a:t>
          </a:r>
          <a:endParaRPr lang="en-US" dirty="0"/>
        </a:p>
      </dgm:t>
    </dgm:pt>
    <dgm:pt modelId="{1DE1B75A-A0C5-CC4B-A04A-BE9C8FA053A8}" type="parTrans" cxnId="{73210BCD-E545-0A4D-8FDE-F9A140095DCA}">
      <dgm:prSet/>
      <dgm:spPr/>
      <dgm:t>
        <a:bodyPr/>
        <a:lstStyle/>
        <a:p>
          <a:endParaRPr lang="en-US"/>
        </a:p>
      </dgm:t>
    </dgm:pt>
    <dgm:pt modelId="{61F13B7E-FE1C-6E43-9113-76B2A1D8420F}" type="sibTrans" cxnId="{73210BCD-E545-0A4D-8FDE-F9A140095DCA}">
      <dgm:prSet/>
      <dgm:spPr/>
      <dgm:t>
        <a:bodyPr/>
        <a:lstStyle/>
        <a:p>
          <a:endParaRPr lang="en-US"/>
        </a:p>
      </dgm:t>
    </dgm:pt>
    <dgm:pt modelId="{A58ED77C-E41E-AA41-862A-418EDEFB9893}">
      <dgm:prSet phldrT="[Text]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/>
            <a:t>Personal</a:t>
          </a:r>
        </a:p>
      </dgm:t>
    </dgm:pt>
    <dgm:pt modelId="{4946CA3F-1979-634A-9022-5A174686032D}" type="parTrans" cxnId="{9873526E-28E5-9942-8FD7-F4FE978E7AEA}">
      <dgm:prSet/>
      <dgm:spPr/>
      <dgm:t>
        <a:bodyPr/>
        <a:lstStyle/>
        <a:p>
          <a:endParaRPr lang="en-US"/>
        </a:p>
      </dgm:t>
    </dgm:pt>
    <dgm:pt modelId="{987F3B15-09C7-A741-A7AD-D8A04464BEDC}" type="sibTrans" cxnId="{9873526E-28E5-9942-8FD7-F4FE978E7AEA}">
      <dgm:prSet/>
      <dgm:spPr/>
      <dgm:t>
        <a:bodyPr/>
        <a:lstStyle/>
        <a:p>
          <a:endParaRPr lang="en-US"/>
        </a:p>
      </dgm:t>
    </dgm:pt>
    <dgm:pt modelId="{F54FF4EF-7A61-D84F-AB88-0907A7778BB0}">
      <dgm:prSet phldrT="[Text]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b="1" i="0" dirty="0"/>
            <a:t>Professional</a:t>
          </a:r>
        </a:p>
      </dgm:t>
    </dgm:pt>
    <dgm:pt modelId="{8660E9DD-00AE-4F40-8E6E-B7A2C9727464}" type="parTrans" cxnId="{F521DC20-8BD3-0846-8FAA-14D3CEC18BBD}">
      <dgm:prSet/>
      <dgm:spPr/>
      <dgm:t>
        <a:bodyPr/>
        <a:lstStyle/>
        <a:p>
          <a:endParaRPr lang="en-US"/>
        </a:p>
      </dgm:t>
    </dgm:pt>
    <dgm:pt modelId="{7B4BA5F9-0550-824A-A925-9E33522CD9A2}" type="sibTrans" cxnId="{F521DC20-8BD3-0846-8FAA-14D3CEC18BBD}">
      <dgm:prSet/>
      <dgm:spPr/>
      <dgm:t>
        <a:bodyPr/>
        <a:lstStyle/>
        <a:p>
          <a:endParaRPr lang="en-US"/>
        </a:p>
      </dgm:t>
    </dgm:pt>
    <dgm:pt modelId="{331DD964-8768-CF44-98F6-7623CC8B6B08}">
      <dgm:prSet phldrT="[Text]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/>
            <a:t>Social</a:t>
          </a:r>
        </a:p>
      </dgm:t>
    </dgm:pt>
    <dgm:pt modelId="{5722B6D8-69DA-6748-96F3-0A7608E539E3}" type="parTrans" cxnId="{71569461-6EE9-1741-ADB4-30613455E688}">
      <dgm:prSet/>
      <dgm:spPr/>
      <dgm:t>
        <a:bodyPr/>
        <a:lstStyle/>
        <a:p>
          <a:endParaRPr lang="en-US"/>
        </a:p>
      </dgm:t>
    </dgm:pt>
    <dgm:pt modelId="{EF26F00A-5C9D-064E-B8DE-9B01E6A6FD5C}" type="sibTrans" cxnId="{71569461-6EE9-1741-ADB4-30613455E688}">
      <dgm:prSet/>
      <dgm:spPr/>
      <dgm:t>
        <a:bodyPr/>
        <a:lstStyle/>
        <a:p>
          <a:endParaRPr lang="en-US"/>
        </a:p>
      </dgm:t>
    </dgm:pt>
    <dgm:pt modelId="{46CAE0EC-CC42-D348-AF7E-92F03570B456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Purpose</a:t>
          </a:r>
        </a:p>
      </dgm:t>
    </dgm:pt>
    <dgm:pt modelId="{B4AC5F7E-8323-1044-AFE3-BE89D8EBC973}" type="parTrans" cxnId="{007FE68D-60A0-C54D-B731-3FBF694F64BA}">
      <dgm:prSet/>
      <dgm:spPr/>
      <dgm:t>
        <a:bodyPr/>
        <a:lstStyle/>
        <a:p>
          <a:endParaRPr lang="en-US"/>
        </a:p>
      </dgm:t>
    </dgm:pt>
    <dgm:pt modelId="{8B8CFBCC-7452-5C43-A09C-769DE05E54EC}" type="sibTrans" cxnId="{007FE68D-60A0-C54D-B731-3FBF694F64BA}">
      <dgm:prSet/>
      <dgm:spPr/>
      <dgm:t>
        <a:bodyPr/>
        <a:lstStyle/>
        <a:p>
          <a:endParaRPr lang="en-US"/>
        </a:p>
      </dgm:t>
    </dgm:pt>
    <dgm:pt modelId="{C08734DD-54AA-FF40-8986-C5ABC76E8114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 dirty="0"/>
            <a:t>Outcome/Assessment</a:t>
          </a:r>
          <a:endParaRPr lang="en-US" dirty="0"/>
        </a:p>
      </dgm:t>
    </dgm:pt>
    <dgm:pt modelId="{8F143214-0003-0F46-8C5F-EF5FC091FB8B}" type="parTrans" cxnId="{8DCB2D52-E317-F541-AD60-F90D817ECA8C}">
      <dgm:prSet/>
      <dgm:spPr/>
      <dgm:t>
        <a:bodyPr/>
        <a:lstStyle/>
        <a:p>
          <a:endParaRPr lang="en-US"/>
        </a:p>
      </dgm:t>
    </dgm:pt>
    <dgm:pt modelId="{4385BC88-D207-0245-9655-FDDCF7CB3F4F}" type="sibTrans" cxnId="{8DCB2D52-E317-F541-AD60-F90D817ECA8C}">
      <dgm:prSet/>
      <dgm:spPr/>
      <dgm:t>
        <a:bodyPr/>
        <a:lstStyle/>
        <a:p>
          <a:endParaRPr lang="en-US"/>
        </a:p>
      </dgm:t>
    </dgm:pt>
    <dgm:pt modelId="{FBED6F3E-8F0B-194B-A193-ACFF6827474B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 dirty="0"/>
            <a:t>Purpose</a:t>
          </a:r>
        </a:p>
      </dgm:t>
    </dgm:pt>
    <dgm:pt modelId="{9266C203-896A-4B45-8A86-C196583F3DE4}" type="parTrans" cxnId="{77B6AEE9-097E-DB42-A62D-2EA42E18542A}">
      <dgm:prSet/>
      <dgm:spPr/>
      <dgm:t>
        <a:bodyPr/>
        <a:lstStyle/>
        <a:p>
          <a:endParaRPr lang="en-US"/>
        </a:p>
      </dgm:t>
    </dgm:pt>
    <dgm:pt modelId="{49C7F5DA-8AFB-AD43-8102-99050B34269E}" type="sibTrans" cxnId="{77B6AEE9-097E-DB42-A62D-2EA42E18542A}">
      <dgm:prSet/>
      <dgm:spPr/>
      <dgm:t>
        <a:bodyPr/>
        <a:lstStyle/>
        <a:p>
          <a:endParaRPr lang="en-US"/>
        </a:p>
      </dgm:t>
    </dgm:pt>
    <dgm:pt modelId="{8E438AB6-5ADF-2240-A48E-3229F2D12765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 dirty="0"/>
            <a:t>Outcome/Assessment</a:t>
          </a:r>
          <a:endParaRPr lang="en-US" dirty="0"/>
        </a:p>
      </dgm:t>
    </dgm:pt>
    <dgm:pt modelId="{7D117D5D-8BCD-2D45-916B-774CA3441395}" type="parTrans" cxnId="{6074CFC9-B652-5A45-8E22-A1A787C0BE67}">
      <dgm:prSet/>
      <dgm:spPr/>
      <dgm:t>
        <a:bodyPr/>
        <a:lstStyle/>
        <a:p>
          <a:endParaRPr lang="en-US"/>
        </a:p>
      </dgm:t>
    </dgm:pt>
    <dgm:pt modelId="{1E5FAAEB-C9E1-F048-B662-A9AECB844508}" type="sibTrans" cxnId="{6074CFC9-B652-5A45-8E22-A1A787C0BE67}">
      <dgm:prSet/>
      <dgm:spPr/>
      <dgm:t>
        <a:bodyPr/>
        <a:lstStyle/>
        <a:p>
          <a:endParaRPr lang="en-US"/>
        </a:p>
      </dgm:t>
    </dgm:pt>
    <dgm:pt modelId="{6EBC1824-74F9-4E38-BE7F-C1D0369B0A9D}" type="pres">
      <dgm:prSet presAssocID="{3F9194BB-F102-D048-B559-0C342C2F44A8}" presName="root" presStyleCnt="0">
        <dgm:presLayoutVars>
          <dgm:dir/>
          <dgm:resizeHandles val="exact"/>
        </dgm:presLayoutVars>
      </dgm:prSet>
      <dgm:spPr/>
    </dgm:pt>
    <dgm:pt modelId="{791A30AB-1661-43BB-9CCA-83A2C5488DC2}" type="pres">
      <dgm:prSet presAssocID="{A58ED77C-E41E-AA41-862A-418EDEFB9893}" presName="compNode" presStyleCnt="0"/>
      <dgm:spPr/>
    </dgm:pt>
    <dgm:pt modelId="{53290B83-EDA6-4F1F-84A6-562248F14017}" type="pres">
      <dgm:prSet presAssocID="{A58ED77C-E41E-AA41-862A-418EDEFB9893}" presName="iconRect" presStyleLbl="node1" presStyleIdx="0" presStyleCnt="3" custLinFactX="395" custLinFactNeighborX="100000" custLinFactNeighborY="241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with solid fill"/>
        </a:ext>
      </dgm:extLst>
    </dgm:pt>
    <dgm:pt modelId="{69464F36-84D4-407E-88AF-B0CAA3A81613}" type="pres">
      <dgm:prSet presAssocID="{A58ED77C-E41E-AA41-862A-418EDEFB9893}" presName="iconSpace" presStyleCnt="0"/>
      <dgm:spPr/>
    </dgm:pt>
    <dgm:pt modelId="{B9F874C9-AFF3-4150-B99A-A5BFCDBC3C22}" type="pres">
      <dgm:prSet presAssocID="{A58ED77C-E41E-AA41-862A-418EDEFB9893}" presName="parTx" presStyleLbl="revTx" presStyleIdx="0" presStyleCnt="6">
        <dgm:presLayoutVars>
          <dgm:chMax val="0"/>
          <dgm:chPref val="0"/>
        </dgm:presLayoutVars>
      </dgm:prSet>
      <dgm:spPr/>
    </dgm:pt>
    <dgm:pt modelId="{E884505E-61FD-49F8-B83C-E7EDC48920CC}" type="pres">
      <dgm:prSet presAssocID="{A58ED77C-E41E-AA41-862A-418EDEFB9893}" presName="txSpace" presStyleCnt="0"/>
      <dgm:spPr/>
    </dgm:pt>
    <dgm:pt modelId="{E0EC9D4E-E1EE-4C1F-80F5-D2FFCC2A1C1B}" type="pres">
      <dgm:prSet presAssocID="{A58ED77C-E41E-AA41-862A-418EDEFB9893}" presName="desTx" presStyleLbl="revTx" presStyleIdx="1" presStyleCnt="6">
        <dgm:presLayoutVars/>
      </dgm:prSet>
      <dgm:spPr/>
    </dgm:pt>
    <dgm:pt modelId="{94ED191A-44C6-4CB2-83B3-E3487B90AA01}" type="pres">
      <dgm:prSet presAssocID="{987F3B15-09C7-A741-A7AD-D8A04464BEDC}" presName="sibTrans" presStyleCnt="0"/>
      <dgm:spPr/>
    </dgm:pt>
    <dgm:pt modelId="{69FF9E4D-958F-4AC8-974D-F944490BC279}" type="pres">
      <dgm:prSet presAssocID="{F54FF4EF-7A61-D84F-AB88-0907A7778BB0}" presName="compNode" presStyleCnt="0"/>
      <dgm:spPr/>
    </dgm:pt>
    <dgm:pt modelId="{264D4FA5-2C65-4D82-886F-1536612397C3}" type="pres">
      <dgm:prSet presAssocID="{F54FF4EF-7A61-D84F-AB88-0907A7778BB0}" presName="iconRect" presStyleLbl="node1" presStyleIdx="1" presStyleCnt="3" custLinFactNeighborX="92857" custLinFactNeighborY="724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 with solid fill"/>
        </a:ext>
      </dgm:extLst>
    </dgm:pt>
    <dgm:pt modelId="{0F8B8204-676A-4515-BE4C-8FC7AF05CF54}" type="pres">
      <dgm:prSet presAssocID="{F54FF4EF-7A61-D84F-AB88-0907A7778BB0}" presName="iconSpace" presStyleCnt="0"/>
      <dgm:spPr/>
    </dgm:pt>
    <dgm:pt modelId="{0DEF86A9-7EDE-464E-86CD-2D3663A3F852}" type="pres">
      <dgm:prSet presAssocID="{F54FF4EF-7A61-D84F-AB88-0907A7778BB0}" presName="parTx" presStyleLbl="revTx" presStyleIdx="2" presStyleCnt="6">
        <dgm:presLayoutVars>
          <dgm:chMax val="0"/>
          <dgm:chPref val="0"/>
        </dgm:presLayoutVars>
      </dgm:prSet>
      <dgm:spPr/>
    </dgm:pt>
    <dgm:pt modelId="{D5394929-C5B9-4C06-940F-7F7B15897D70}" type="pres">
      <dgm:prSet presAssocID="{F54FF4EF-7A61-D84F-AB88-0907A7778BB0}" presName="txSpace" presStyleCnt="0"/>
      <dgm:spPr/>
    </dgm:pt>
    <dgm:pt modelId="{9999AB9E-3DCA-46C5-8AC1-16A2DE606A82}" type="pres">
      <dgm:prSet presAssocID="{F54FF4EF-7A61-D84F-AB88-0907A7778BB0}" presName="desTx" presStyleLbl="revTx" presStyleIdx="3" presStyleCnt="6">
        <dgm:presLayoutVars/>
      </dgm:prSet>
      <dgm:spPr/>
    </dgm:pt>
    <dgm:pt modelId="{44256F54-0C83-4086-ACB4-33AF88659111}" type="pres">
      <dgm:prSet presAssocID="{7B4BA5F9-0550-824A-A925-9E33522CD9A2}" presName="sibTrans" presStyleCnt="0"/>
      <dgm:spPr/>
    </dgm:pt>
    <dgm:pt modelId="{59800E6D-ABB5-4D07-AAF8-C964E0D0C74C}" type="pres">
      <dgm:prSet presAssocID="{331DD964-8768-CF44-98F6-7623CC8B6B08}" presName="compNode" presStyleCnt="0"/>
      <dgm:spPr/>
    </dgm:pt>
    <dgm:pt modelId="{1EFB1BA5-4F01-4C48-965C-7D375F96B9E7}" type="pres">
      <dgm:prSet presAssocID="{331DD964-8768-CF44-98F6-7623CC8B6B08}" presName="iconRect" presStyleLbl="node1" presStyleIdx="2" presStyleCnt="3" custLinFactNeighborX="93017" custLinFactNeighborY="120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with solid fill"/>
        </a:ext>
      </dgm:extLst>
    </dgm:pt>
    <dgm:pt modelId="{23C764B1-7632-4DEC-8AE5-08FC5A38C8D4}" type="pres">
      <dgm:prSet presAssocID="{331DD964-8768-CF44-98F6-7623CC8B6B08}" presName="iconSpace" presStyleCnt="0"/>
      <dgm:spPr/>
    </dgm:pt>
    <dgm:pt modelId="{70E4CE4F-3EE2-481D-902C-976795ECA0EC}" type="pres">
      <dgm:prSet presAssocID="{331DD964-8768-CF44-98F6-7623CC8B6B08}" presName="parTx" presStyleLbl="revTx" presStyleIdx="4" presStyleCnt="6">
        <dgm:presLayoutVars>
          <dgm:chMax val="0"/>
          <dgm:chPref val="0"/>
        </dgm:presLayoutVars>
      </dgm:prSet>
      <dgm:spPr/>
    </dgm:pt>
    <dgm:pt modelId="{10D8A80E-335E-4AC6-8569-C94935DAA294}" type="pres">
      <dgm:prSet presAssocID="{331DD964-8768-CF44-98F6-7623CC8B6B08}" presName="txSpace" presStyleCnt="0"/>
      <dgm:spPr/>
    </dgm:pt>
    <dgm:pt modelId="{3669F881-0CCF-4DFE-BB84-EEF62EC05A33}" type="pres">
      <dgm:prSet presAssocID="{331DD964-8768-CF44-98F6-7623CC8B6B08}" presName="desTx" presStyleLbl="revTx" presStyleIdx="5" presStyleCnt="6">
        <dgm:presLayoutVars/>
      </dgm:prSet>
      <dgm:spPr/>
    </dgm:pt>
  </dgm:ptLst>
  <dgm:cxnLst>
    <dgm:cxn modelId="{F521DC20-8BD3-0846-8FAA-14D3CEC18BBD}" srcId="{3F9194BB-F102-D048-B559-0C342C2F44A8}" destId="{F54FF4EF-7A61-D84F-AB88-0907A7778BB0}" srcOrd="1" destOrd="0" parTransId="{8660E9DD-00AE-4F40-8E6E-B7A2C9727464}" sibTransId="{7B4BA5F9-0550-824A-A925-9E33522CD9A2}"/>
    <dgm:cxn modelId="{88083B38-6E68-3C40-B2E4-5E1727BF7526}" srcId="{F54FF4EF-7A61-D84F-AB88-0907A7778BB0}" destId="{1ECFB08B-E937-8E43-9634-BAC794C3D39F}" srcOrd="0" destOrd="0" parTransId="{78A1A1FB-FE2C-3F47-A8BA-0BEB1426C7A3}" sibTransId="{A7E39AD1-DC85-8B46-AA0B-DEEDE61C3198}"/>
    <dgm:cxn modelId="{C997BB3C-F5B2-D749-9E27-F57AEFD5BBF3}" type="presOf" srcId="{1ECFB08B-E937-8E43-9634-BAC794C3D39F}" destId="{9999AB9E-3DCA-46C5-8AC1-16A2DE606A82}" srcOrd="0" destOrd="0" presId="urn:microsoft.com/office/officeart/2018/2/layout/IconLabelDescriptionList"/>
    <dgm:cxn modelId="{71569461-6EE9-1741-ADB4-30613455E688}" srcId="{3F9194BB-F102-D048-B559-0C342C2F44A8}" destId="{331DD964-8768-CF44-98F6-7623CC8B6B08}" srcOrd="2" destOrd="0" parTransId="{5722B6D8-69DA-6748-96F3-0A7608E539E3}" sibTransId="{EF26F00A-5C9D-064E-B8DE-9B01E6A6FD5C}"/>
    <dgm:cxn modelId="{24FFF962-EF16-094B-B39B-706E0ACD4B00}" type="presOf" srcId="{8E438AB6-5ADF-2240-A48E-3229F2D12765}" destId="{3669F881-0CCF-4DFE-BB84-EEF62EC05A33}" srcOrd="0" destOrd="2" presId="urn:microsoft.com/office/officeart/2018/2/layout/IconLabelDescriptionList"/>
    <dgm:cxn modelId="{9873526E-28E5-9942-8FD7-F4FE978E7AEA}" srcId="{3F9194BB-F102-D048-B559-0C342C2F44A8}" destId="{A58ED77C-E41E-AA41-862A-418EDEFB9893}" srcOrd="0" destOrd="0" parTransId="{4946CA3F-1979-634A-9022-5A174686032D}" sibTransId="{987F3B15-09C7-A741-A7AD-D8A04464BEDC}"/>
    <dgm:cxn modelId="{B074446F-94E9-9548-8EEF-89B38DBBEC5D}" type="presOf" srcId="{5BF3B5B1-0616-6F4E-83A8-3FB5843ABA22}" destId="{E0EC9D4E-E1EE-4C1F-80F5-D2FFCC2A1C1B}" srcOrd="0" destOrd="0" presId="urn:microsoft.com/office/officeart/2018/2/layout/IconLabelDescriptionList"/>
    <dgm:cxn modelId="{15862150-595E-9F42-AAC6-0C929BA18FFE}" type="presOf" srcId="{331DD964-8768-CF44-98F6-7623CC8B6B08}" destId="{70E4CE4F-3EE2-481D-902C-976795ECA0EC}" srcOrd="0" destOrd="0" presId="urn:microsoft.com/office/officeart/2018/2/layout/IconLabelDescriptionList"/>
    <dgm:cxn modelId="{8DCB2D52-E317-F541-AD60-F90D817ECA8C}" srcId="{F54FF4EF-7A61-D84F-AB88-0907A7778BB0}" destId="{C08734DD-54AA-FF40-8986-C5ABC76E8114}" srcOrd="2" destOrd="0" parTransId="{8F143214-0003-0F46-8C5F-EF5FC091FB8B}" sibTransId="{4385BC88-D207-0245-9655-FDDCF7CB3F4F}"/>
    <dgm:cxn modelId="{D848A673-AC5E-3847-A719-ABA04794841C}" type="presOf" srcId="{C08734DD-54AA-FF40-8986-C5ABC76E8114}" destId="{9999AB9E-3DCA-46C5-8AC1-16A2DE606A82}" srcOrd="0" destOrd="2" presId="urn:microsoft.com/office/officeart/2018/2/layout/IconLabelDescriptionList"/>
    <dgm:cxn modelId="{635B658C-4F11-2646-8B43-066D31EA1183}" srcId="{A58ED77C-E41E-AA41-862A-418EDEFB9893}" destId="{5BF3B5B1-0616-6F4E-83A8-3FB5843ABA22}" srcOrd="0" destOrd="0" parTransId="{D6328C7A-B123-AD46-B98E-14A3D30F2DF6}" sibTransId="{EBEB0E23-5259-3C40-B6D8-86D28256C84B}"/>
    <dgm:cxn modelId="{007FE68D-60A0-C54D-B731-3FBF694F64BA}" srcId="{F54FF4EF-7A61-D84F-AB88-0907A7778BB0}" destId="{46CAE0EC-CC42-D348-AF7E-92F03570B456}" srcOrd="1" destOrd="0" parTransId="{B4AC5F7E-8323-1044-AFE3-BE89D8EBC973}" sibTransId="{8B8CFBCC-7452-5C43-A09C-769DE05E54EC}"/>
    <dgm:cxn modelId="{A0DC3AB7-66DE-0848-9A37-9DB70FCE2527}" type="presOf" srcId="{FBED6F3E-8F0B-194B-A193-ACFF6827474B}" destId="{3669F881-0CCF-4DFE-BB84-EEF62EC05A33}" srcOrd="0" destOrd="1" presId="urn:microsoft.com/office/officeart/2018/2/layout/IconLabelDescriptionList"/>
    <dgm:cxn modelId="{6074CFC9-B652-5A45-8E22-A1A787C0BE67}" srcId="{331DD964-8768-CF44-98F6-7623CC8B6B08}" destId="{8E438AB6-5ADF-2240-A48E-3229F2D12765}" srcOrd="2" destOrd="0" parTransId="{7D117D5D-8BCD-2D45-916B-774CA3441395}" sibTransId="{1E5FAAEB-C9E1-F048-B662-A9AECB844508}"/>
    <dgm:cxn modelId="{73210BCD-E545-0A4D-8FDE-F9A140095DCA}" srcId="{331DD964-8768-CF44-98F6-7623CC8B6B08}" destId="{9A95FF2A-E60D-564C-8D83-D105662E45FF}" srcOrd="0" destOrd="0" parTransId="{1DE1B75A-A0C5-CC4B-A04A-BE9C8FA053A8}" sibTransId="{61F13B7E-FE1C-6E43-9113-76B2A1D8420F}"/>
    <dgm:cxn modelId="{0727A5D0-E359-EB44-8937-38A54AE50E8F}" type="presOf" srcId="{A58ED77C-E41E-AA41-862A-418EDEFB9893}" destId="{B9F874C9-AFF3-4150-B99A-A5BFCDBC3C22}" srcOrd="0" destOrd="0" presId="urn:microsoft.com/office/officeart/2018/2/layout/IconLabelDescriptionList"/>
    <dgm:cxn modelId="{C408CAD3-5A89-FE41-BF5D-30C052589475}" type="presOf" srcId="{F54FF4EF-7A61-D84F-AB88-0907A7778BB0}" destId="{0DEF86A9-7EDE-464E-86CD-2D3663A3F852}" srcOrd="0" destOrd="0" presId="urn:microsoft.com/office/officeart/2018/2/layout/IconLabelDescriptionList"/>
    <dgm:cxn modelId="{77B6AEE9-097E-DB42-A62D-2EA42E18542A}" srcId="{331DD964-8768-CF44-98F6-7623CC8B6B08}" destId="{FBED6F3E-8F0B-194B-A193-ACFF6827474B}" srcOrd="1" destOrd="0" parTransId="{9266C203-896A-4B45-8A86-C196583F3DE4}" sibTransId="{49C7F5DA-8AFB-AD43-8102-99050B34269E}"/>
    <dgm:cxn modelId="{BC6460ED-2F95-7448-9531-18C9EF1DE40B}" type="presOf" srcId="{3F9194BB-F102-D048-B559-0C342C2F44A8}" destId="{6EBC1824-74F9-4E38-BE7F-C1D0369B0A9D}" srcOrd="0" destOrd="0" presId="urn:microsoft.com/office/officeart/2018/2/layout/IconLabelDescriptionList"/>
    <dgm:cxn modelId="{1FEE83F7-EE14-994B-A4FE-82324CBAD236}" type="presOf" srcId="{46CAE0EC-CC42-D348-AF7E-92F03570B456}" destId="{9999AB9E-3DCA-46C5-8AC1-16A2DE606A82}" srcOrd="0" destOrd="1" presId="urn:microsoft.com/office/officeart/2018/2/layout/IconLabelDescriptionList"/>
    <dgm:cxn modelId="{7D0F06F9-ED0D-234A-8334-6E0CFB709833}" type="presOf" srcId="{9A95FF2A-E60D-564C-8D83-D105662E45FF}" destId="{3669F881-0CCF-4DFE-BB84-EEF62EC05A33}" srcOrd="0" destOrd="0" presId="urn:microsoft.com/office/officeart/2018/2/layout/IconLabelDescriptionList"/>
    <dgm:cxn modelId="{00C4D161-82E0-744D-A0C2-4337687637D9}" type="presParOf" srcId="{6EBC1824-74F9-4E38-BE7F-C1D0369B0A9D}" destId="{791A30AB-1661-43BB-9CCA-83A2C5488DC2}" srcOrd="0" destOrd="0" presId="urn:microsoft.com/office/officeart/2018/2/layout/IconLabelDescriptionList"/>
    <dgm:cxn modelId="{420CB83B-CC2C-F149-9E23-4132FD42F82A}" type="presParOf" srcId="{791A30AB-1661-43BB-9CCA-83A2C5488DC2}" destId="{53290B83-EDA6-4F1F-84A6-562248F14017}" srcOrd="0" destOrd="0" presId="urn:microsoft.com/office/officeart/2018/2/layout/IconLabelDescriptionList"/>
    <dgm:cxn modelId="{2B2D87D0-5EF2-AA4B-B007-FF95264D567E}" type="presParOf" srcId="{791A30AB-1661-43BB-9CCA-83A2C5488DC2}" destId="{69464F36-84D4-407E-88AF-B0CAA3A81613}" srcOrd="1" destOrd="0" presId="urn:microsoft.com/office/officeart/2018/2/layout/IconLabelDescriptionList"/>
    <dgm:cxn modelId="{9EE71BFA-11CF-9148-A04F-69DF7DAE2E18}" type="presParOf" srcId="{791A30AB-1661-43BB-9CCA-83A2C5488DC2}" destId="{B9F874C9-AFF3-4150-B99A-A5BFCDBC3C22}" srcOrd="2" destOrd="0" presId="urn:microsoft.com/office/officeart/2018/2/layout/IconLabelDescriptionList"/>
    <dgm:cxn modelId="{1B50FEE7-88E5-704F-A7AD-47224C7BA8C5}" type="presParOf" srcId="{791A30AB-1661-43BB-9CCA-83A2C5488DC2}" destId="{E884505E-61FD-49F8-B83C-E7EDC48920CC}" srcOrd="3" destOrd="0" presId="urn:microsoft.com/office/officeart/2018/2/layout/IconLabelDescriptionList"/>
    <dgm:cxn modelId="{E07C88D5-694A-C84E-B3FE-42466375FA59}" type="presParOf" srcId="{791A30AB-1661-43BB-9CCA-83A2C5488DC2}" destId="{E0EC9D4E-E1EE-4C1F-80F5-D2FFCC2A1C1B}" srcOrd="4" destOrd="0" presId="urn:microsoft.com/office/officeart/2018/2/layout/IconLabelDescriptionList"/>
    <dgm:cxn modelId="{6D1DF0EC-8B55-CD40-8519-DF24509E7113}" type="presParOf" srcId="{6EBC1824-74F9-4E38-BE7F-C1D0369B0A9D}" destId="{94ED191A-44C6-4CB2-83B3-E3487B90AA01}" srcOrd="1" destOrd="0" presId="urn:microsoft.com/office/officeart/2018/2/layout/IconLabelDescriptionList"/>
    <dgm:cxn modelId="{DB6B29F3-9BE7-8E49-BE70-885904CE9226}" type="presParOf" srcId="{6EBC1824-74F9-4E38-BE7F-C1D0369B0A9D}" destId="{69FF9E4D-958F-4AC8-974D-F944490BC279}" srcOrd="2" destOrd="0" presId="urn:microsoft.com/office/officeart/2018/2/layout/IconLabelDescriptionList"/>
    <dgm:cxn modelId="{C8B3AD57-474F-6542-A558-D11A4A26D58E}" type="presParOf" srcId="{69FF9E4D-958F-4AC8-974D-F944490BC279}" destId="{264D4FA5-2C65-4D82-886F-1536612397C3}" srcOrd="0" destOrd="0" presId="urn:microsoft.com/office/officeart/2018/2/layout/IconLabelDescriptionList"/>
    <dgm:cxn modelId="{B6A68F1C-E630-404B-9EE4-34D6F502625B}" type="presParOf" srcId="{69FF9E4D-958F-4AC8-974D-F944490BC279}" destId="{0F8B8204-676A-4515-BE4C-8FC7AF05CF54}" srcOrd="1" destOrd="0" presId="urn:microsoft.com/office/officeart/2018/2/layout/IconLabelDescriptionList"/>
    <dgm:cxn modelId="{0CFB934A-4464-324C-A6A0-45FF827AD4D7}" type="presParOf" srcId="{69FF9E4D-958F-4AC8-974D-F944490BC279}" destId="{0DEF86A9-7EDE-464E-86CD-2D3663A3F852}" srcOrd="2" destOrd="0" presId="urn:microsoft.com/office/officeart/2018/2/layout/IconLabelDescriptionList"/>
    <dgm:cxn modelId="{767619CA-B2E2-F24D-B386-8DE671BCCBEC}" type="presParOf" srcId="{69FF9E4D-958F-4AC8-974D-F944490BC279}" destId="{D5394929-C5B9-4C06-940F-7F7B15897D70}" srcOrd="3" destOrd="0" presId="urn:microsoft.com/office/officeart/2018/2/layout/IconLabelDescriptionList"/>
    <dgm:cxn modelId="{BB1BBBF0-754A-BE4D-A0BE-085D40DD00A4}" type="presParOf" srcId="{69FF9E4D-958F-4AC8-974D-F944490BC279}" destId="{9999AB9E-3DCA-46C5-8AC1-16A2DE606A82}" srcOrd="4" destOrd="0" presId="urn:microsoft.com/office/officeart/2018/2/layout/IconLabelDescriptionList"/>
    <dgm:cxn modelId="{95C5997C-E4DC-0E48-AE07-9C084551CD89}" type="presParOf" srcId="{6EBC1824-74F9-4E38-BE7F-C1D0369B0A9D}" destId="{44256F54-0C83-4086-ACB4-33AF88659111}" srcOrd="3" destOrd="0" presId="urn:microsoft.com/office/officeart/2018/2/layout/IconLabelDescriptionList"/>
    <dgm:cxn modelId="{FAF43A86-99D9-7B42-94C1-1776601E9270}" type="presParOf" srcId="{6EBC1824-74F9-4E38-BE7F-C1D0369B0A9D}" destId="{59800E6D-ABB5-4D07-AAF8-C964E0D0C74C}" srcOrd="4" destOrd="0" presId="urn:microsoft.com/office/officeart/2018/2/layout/IconLabelDescriptionList"/>
    <dgm:cxn modelId="{0721A943-86B7-0747-8C14-DF59F555435A}" type="presParOf" srcId="{59800E6D-ABB5-4D07-AAF8-C964E0D0C74C}" destId="{1EFB1BA5-4F01-4C48-965C-7D375F96B9E7}" srcOrd="0" destOrd="0" presId="urn:microsoft.com/office/officeart/2018/2/layout/IconLabelDescriptionList"/>
    <dgm:cxn modelId="{2619DD76-B344-3E43-8875-1495C0DB72D2}" type="presParOf" srcId="{59800E6D-ABB5-4D07-AAF8-C964E0D0C74C}" destId="{23C764B1-7632-4DEC-8AE5-08FC5A38C8D4}" srcOrd="1" destOrd="0" presId="urn:microsoft.com/office/officeart/2018/2/layout/IconLabelDescriptionList"/>
    <dgm:cxn modelId="{1CC48AC3-42E0-0D4F-87C6-B09091AF4214}" type="presParOf" srcId="{59800E6D-ABB5-4D07-AAF8-C964E0D0C74C}" destId="{70E4CE4F-3EE2-481D-902C-976795ECA0EC}" srcOrd="2" destOrd="0" presId="urn:microsoft.com/office/officeart/2018/2/layout/IconLabelDescriptionList"/>
    <dgm:cxn modelId="{9D38839C-8727-7E43-80FB-665EC5236AD7}" type="presParOf" srcId="{59800E6D-ABB5-4D07-AAF8-C964E0D0C74C}" destId="{10D8A80E-335E-4AC6-8569-C94935DAA294}" srcOrd="3" destOrd="0" presId="urn:microsoft.com/office/officeart/2018/2/layout/IconLabelDescriptionList"/>
    <dgm:cxn modelId="{642C8523-367D-A141-9110-2DEE1A674123}" type="presParOf" srcId="{59800E6D-ABB5-4D07-AAF8-C964E0D0C74C}" destId="{3669F881-0CCF-4DFE-BB84-EEF62EC05A3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B5FBA-C354-FC4F-BF52-2B4DC58C7F49}">
      <dsp:nvSpPr>
        <dsp:cNvPr id="0" name=""/>
        <dsp:cNvSpPr/>
      </dsp:nvSpPr>
      <dsp:spPr>
        <a:xfrm rot="2563203">
          <a:off x="2271724" y="4623423"/>
          <a:ext cx="880561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880561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52A82-A5C1-5B44-BB7A-62E324BAA1E8}">
      <dsp:nvSpPr>
        <dsp:cNvPr id="0" name=""/>
        <dsp:cNvSpPr/>
      </dsp:nvSpPr>
      <dsp:spPr>
        <a:xfrm>
          <a:off x="2388541" y="3417162"/>
          <a:ext cx="97980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979802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BCBC2D-56B1-114D-9A0E-C5E454CE9CDF}">
      <dsp:nvSpPr>
        <dsp:cNvPr id="0" name=""/>
        <dsp:cNvSpPr/>
      </dsp:nvSpPr>
      <dsp:spPr>
        <a:xfrm rot="19104129">
          <a:off x="2258992" y="2203571"/>
          <a:ext cx="1027444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027444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3F4A2-A0CF-C74E-A899-746F2F43B12C}">
      <dsp:nvSpPr>
        <dsp:cNvPr id="0" name=""/>
        <dsp:cNvSpPr/>
      </dsp:nvSpPr>
      <dsp:spPr>
        <a:xfrm>
          <a:off x="1665" y="2045725"/>
          <a:ext cx="2808088" cy="280808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EAE3A-4944-A640-A3E2-1273163608EE}">
      <dsp:nvSpPr>
        <dsp:cNvPr id="0" name=""/>
        <dsp:cNvSpPr/>
      </dsp:nvSpPr>
      <dsp:spPr>
        <a:xfrm>
          <a:off x="2958677" y="587304"/>
          <a:ext cx="1571989" cy="15719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Choose Your Own Adventure</a:t>
          </a:r>
        </a:p>
      </dsp:txBody>
      <dsp:txXfrm>
        <a:off x="3188889" y="817516"/>
        <a:ext cx="1111565" cy="1111565"/>
      </dsp:txXfrm>
    </dsp:sp>
    <dsp:sp modelId="{18537193-B9F4-534D-B95D-7CBC46B37227}">
      <dsp:nvSpPr>
        <dsp:cNvPr id="0" name=""/>
        <dsp:cNvSpPr/>
      </dsp:nvSpPr>
      <dsp:spPr>
        <a:xfrm>
          <a:off x="3368343" y="2607343"/>
          <a:ext cx="1684853" cy="1684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Practical Skills &amp; The Hidden Curriculum</a:t>
          </a:r>
        </a:p>
      </dsp:txBody>
      <dsp:txXfrm>
        <a:off x="3615084" y="2854084"/>
        <a:ext cx="1191371" cy="1191371"/>
      </dsp:txXfrm>
    </dsp:sp>
    <dsp:sp modelId="{876AE9AA-DBC8-F542-9E48-6ED1FDFC9C6D}">
      <dsp:nvSpPr>
        <dsp:cNvPr id="0" name=""/>
        <dsp:cNvSpPr/>
      </dsp:nvSpPr>
      <dsp:spPr>
        <a:xfrm>
          <a:off x="2811954" y="4683814"/>
          <a:ext cx="1684853" cy="1684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Bringing Change</a:t>
          </a:r>
        </a:p>
      </dsp:txBody>
      <dsp:txXfrm>
        <a:off x="3058695" y="4930555"/>
        <a:ext cx="1191371" cy="1191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90B83-EDA6-4F1F-84A6-562248F14017}">
      <dsp:nvSpPr>
        <dsp:cNvPr id="0" name=""/>
        <dsp:cNvSpPr/>
      </dsp:nvSpPr>
      <dsp:spPr>
        <a:xfrm>
          <a:off x="1044191" y="493710"/>
          <a:ext cx="1033593" cy="10335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874C9-AFF3-4150-B99A-A5BFCDBC3C22}">
      <dsp:nvSpPr>
        <dsp:cNvPr id="0" name=""/>
        <dsp:cNvSpPr/>
      </dsp:nvSpPr>
      <dsp:spPr>
        <a:xfrm>
          <a:off x="6515" y="1610560"/>
          <a:ext cx="2953125" cy="4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Personal</a:t>
          </a:r>
        </a:p>
      </dsp:txBody>
      <dsp:txXfrm>
        <a:off x="6515" y="1610560"/>
        <a:ext cx="2953125" cy="442968"/>
      </dsp:txXfrm>
    </dsp:sp>
    <dsp:sp modelId="{E0EC9D4E-E1EE-4C1F-80F5-D2FFCC2A1C1B}">
      <dsp:nvSpPr>
        <dsp:cNvPr id="0" name=""/>
        <dsp:cNvSpPr/>
      </dsp:nvSpPr>
      <dsp:spPr>
        <a:xfrm>
          <a:off x="6515" y="2103867"/>
          <a:ext cx="2953125" cy="881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Task/Prompt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Purpose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Outcome/Assessment</a:t>
          </a:r>
          <a:endParaRPr lang="en-US" sz="1700" kern="1200" dirty="0"/>
        </a:p>
      </dsp:txBody>
      <dsp:txXfrm>
        <a:off x="6515" y="2103867"/>
        <a:ext cx="2953125" cy="881792"/>
      </dsp:txXfrm>
    </dsp:sp>
    <dsp:sp modelId="{264D4FA5-2C65-4D82-886F-1536612397C3}">
      <dsp:nvSpPr>
        <dsp:cNvPr id="0" name=""/>
        <dsp:cNvSpPr/>
      </dsp:nvSpPr>
      <dsp:spPr>
        <a:xfrm>
          <a:off x="4436201" y="543653"/>
          <a:ext cx="1033593" cy="10335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86A9-7EDE-464E-86CD-2D3663A3F852}">
      <dsp:nvSpPr>
        <dsp:cNvPr id="0" name=""/>
        <dsp:cNvSpPr/>
      </dsp:nvSpPr>
      <dsp:spPr>
        <a:xfrm>
          <a:off x="3476437" y="1610560"/>
          <a:ext cx="2953125" cy="4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i="0" kern="1200" dirty="0"/>
            <a:t>Professional</a:t>
          </a:r>
        </a:p>
      </dsp:txBody>
      <dsp:txXfrm>
        <a:off x="3476437" y="1610560"/>
        <a:ext cx="2953125" cy="442968"/>
      </dsp:txXfrm>
    </dsp:sp>
    <dsp:sp modelId="{9999AB9E-3DCA-46C5-8AC1-16A2DE606A82}">
      <dsp:nvSpPr>
        <dsp:cNvPr id="0" name=""/>
        <dsp:cNvSpPr/>
      </dsp:nvSpPr>
      <dsp:spPr>
        <a:xfrm>
          <a:off x="3476437" y="2103867"/>
          <a:ext cx="2953125" cy="881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Task/Prompt</a:t>
          </a:r>
          <a:endParaRPr lang="en-US" sz="1700" b="0" i="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Purpose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Outcome/Assessment</a:t>
          </a:r>
          <a:endParaRPr lang="en-US" sz="1700" kern="1200" dirty="0"/>
        </a:p>
      </dsp:txBody>
      <dsp:txXfrm>
        <a:off x="3476437" y="2103867"/>
        <a:ext cx="2953125" cy="881792"/>
      </dsp:txXfrm>
    </dsp:sp>
    <dsp:sp modelId="{1EFB1BA5-4F01-4C48-965C-7D375F96B9E7}">
      <dsp:nvSpPr>
        <dsp:cNvPr id="0" name=""/>
        <dsp:cNvSpPr/>
      </dsp:nvSpPr>
      <dsp:spPr>
        <a:xfrm>
          <a:off x="7907776" y="481224"/>
          <a:ext cx="1033593" cy="10335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4CE4F-3EE2-481D-902C-976795ECA0EC}">
      <dsp:nvSpPr>
        <dsp:cNvPr id="0" name=""/>
        <dsp:cNvSpPr/>
      </dsp:nvSpPr>
      <dsp:spPr>
        <a:xfrm>
          <a:off x="6946358" y="1610560"/>
          <a:ext cx="2953125" cy="4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Social</a:t>
          </a:r>
        </a:p>
      </dsp:txBody>
      <dsp:txXfrm>
        <a:off x="6946358" y="1610560"/>
        <a:ext cx="2953125" cy="442968"/>
      </dsp:txXfrm>
    </dsp:sp>
    <dsp:sp modelId="{3669F881-0CCF-4DFE-BB84-EEF62EC05A33}">
      <dsp:nvSpPr>
        <dsp:cNvPr id="0" name=""/>
        <dsp:cNvSpPr/>
      </dsp:nvSpPr>
      <dsp:spPr>
        <a:xfrm>
          <a:off x="6946358" y="2103867"/>
          <a:ext cx="2953125" cy="881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Task/Prompt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Purpose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 dirty="0"/>
            <a:t>Outcome/Assessment</a:t>
          </a:r>
          <a:endParaRPr lang="en-US" sz="1700" kern="1200" dirty="0"/>
        </a:p>
      </dsp:txBody>
      <dsp:txXfrm>
        <a:off x="6946358" y="2103867"/>
        <a:ext cx="2953125" cy="881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A6F9-0ACD-F543-9438-A9AFEA886A88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78CEA-E34C-A244-B48C-5A14E74D0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Mixed Methods </a:t>
            </a:r>
            <a:r>
              <a:rPr lang="en-US" dirty="0" err="1"/>
              <a:t>Rearch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92665-019E-40CA-8869-F1A9977DFE8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62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395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3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31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3" y="3783697"/>
            <a:ext cx="11020999" cy="130697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Raleway Medium" pitchFamily="2" charset="0"/>
                <a:ea typeface="Roboto Black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latin typeface="Raleway Medium" pitchFamily="2" charset="0"/>
              </a:rPr>
              <a:t>Lorem ipsum dolor sit </a:t>
            </a:r>
            <a:r>
              <a:rPr lang="en-US" sz="3600" dirty="0" err="1">
                <a:latin typeface="Raleway Medium" pitchFamily="2" charset="0"/>
              </a:rPr>
              <a:t>amet</a:t>
            </a:r>
            <a:r>
              <a:rPr lang="en-US" sz="3600" dirty="0">
                <a:latin typeface="Raleway Medium" pitchFamily="2" charset="0"/>
              </a:rPr>
              <a:t>: </a:t>
            </a:r>
            <a:r>
              <a:rPr lang="nb-NO" sz="3600" b="0" dirty="0">
                <a:latin typeface="Raleway Medium" pitchFamily="2" charset="0"/>
              </a:rPr>
              <a:t>Ut enim ad minim veniam quis nostrud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05F5C2-47DA-FBEE-79B7-CEECAFA6C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5090672"/>
            <a:ext cx="11020425" cy="98743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Raleway Medium" pitchFamily="2" charset="0"/>
              </a:defRPr>
            </a:lvl1pPr>
          </a:lstStyle>
          <a:p>
            <a:pPr lvl="0"/>
            <a:r>
              <a:rPr lang="en-US" dirty="0"/>
              <a:t>Jane Janine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  <a:br>
              <a:rPr lang="en-US" dirty="0"/>
            </a:br>
            <a:r>
              <a:rPr lang="en-US" dirty="0"/>
              <a:t>John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6" name="Picture 2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4F16AD3-0872-804D-8E20-150EC66B6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  <p:sp>
        <p:nvSpPr>
          <p:cNvPr id="28" name="Picture Placeholder 27" descr="Equity in Practice Symposium">
            <a:extLst>
              <a:ext uri="{FF2B5EF4-FFF2-40B4-BE49-F238E27FC236}">
                <a16:creationId xmlns:a16="http://schemas.microsoft.com/office/drawing/2014/main" id="{092D9532-28DB-EA52-FACB-3945F8A1D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491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3" y="3783697"/>
            <a:ext cx="11020999" cy="130697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Raleway Medium" pitchFamily="2" charset="0"/>
                <a:ea typeface="Roboto Black" panose="02000000000000000000" pitchFamily="2" charset="0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latin typeface="Raleway Medium" pitchFamily="2" charset="0"/>
              </a:rPr>
              <a:t>Lorem ipsum dolor sit </a:t>
            </a:r>
            <a:r>
              <a:rPr lang="en-US" sz="3600" dirty="0" err="1">
                <a:latin typeface="Raleway Medium" pitchFamily="2" charset="0"/>
              </a:rPr>
              <a:t>amet</a:t>
            </a:r>
            <a:r>
              <a:rPr lang="en-US" sz="3600" dirty="0">
                <a:latin typeface="Raleway Medium" pitchFamily="2" charset="0"/>
              </a:rPr>
              <a:t>: </a:t>
            </a:r>
            <a:r>
              <a:rPr lang="nb-NO" sz="3600" b="0" dirty="0">
                <a:latin typeface="Raleway Medium" pitchFamily="2" charset="0"/>
              </a:rPr>
              <a:t>Ut enim ad minim veniam quis nostrud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05F5C2-47DA-FBEE-79B7-CEECAFA6C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5090672"/>
            <a:ext cx="11020425" cy="987433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Raleway Medium" pitchFamily="2" charset="0"/>
              </a:defRPr>
            </a:lvl1pPr>
          </a:lstStyle>
          <a:p>
            <a:pPr lvl="0"/>
            <a:r>
              <a:rPr lang="en-US" dirty="0"/>
              <a:t>Jane Janine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  <a:br>
              <a:rPr lang="en-US" dirty="0"/>
            </a:br>
            <a:r>
              <a:rPr lang="en-US" dirty="0"/>
              <a:t>John Doe, </a:t>
            </a:r>
            <a:r>
              <a:rPr lang="en-US" dirty="0" err="1"/>
              <a:t>Ph.D</a:t>
            </a:r>
            <a:r>
              <a:rPr lang="en-US" dirty="0"/>
              <a:t>, Department of Engineering, Cal Poly Pomona​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6" name="Picture 2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4F16AD3-0872-804D-8E20-150EC66B64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  <p:sp>
        <p:nvSpPr>
          <p:cNvPr id="28" name="Picture Placeholder 27" descr="Equity in Practice Symposium">
            <a:extLst>
              <a:ext uri="{FF2B5EF4-FFF2-40B4-BE49-F238E27FC236}">
                <a16:creationId xmlns:a16="http://schemas.microsoft.com/office/drawing/2014/main" id="{092D9532-28DB-EA52-FACB-3945F8A1D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54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C2367-1954-C49F-E072-B8811434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E30402-C9E8-F3D0-6627-A02F55F192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1194" y="552450"/>
            <a:ext cx="10869612" cy="5614988"/>
          </a:xfrm>
        </p:spPr>
        <p:txBody>
          <a:bodyPr/>
          <a:lstStyle>
            <a:lvl1pPr marL="0" indent="0">
              <a:buNone/>
              <a:defRPr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9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Agenda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C6BF39-E25F-653D-95E3-6C9CC5B50661}"/>
              </a:ext>
            </a:extLst>
          </p:cNvPr>
          <p:cNvCxnSpPr/>
          <p:nvPr userDrawn="1"/>
        </p:nvCxnSpPr>
        <p:spPr>
          <a:xfrm>
            <a:off x="6239435" y="1219200"/>
            <a:ext cx="0" cy="45720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90867225-4ABF-B09E-9753-EF81ABE739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75176" y="736600"/>
            <a:ext cx="4449762" cy="5407025"/>
          </a:xfrm>
        </p:spPr>
        <p:txBody>
          <a:bodyPr anchor="ctr">
            <a:normAutofit/>
          </a:bodyPr>
          <a:lstStyle>
            <a:lvl1pPr>
              <a:defRPr sz="2000">
                <a:latin typeface="Raleway" pitchFamily="2" charset="0"/>
              </a:defRPr>
            </a:lvl1pPr>
            <a:lvl2pPr>
              <a:defRPr sz="2000">
                <a:latin typeface="Raleway" pitchFamily="2" charset="0"/>
              </a:defRPr>
            </a:lvl2pPr>
            <a:lvl3pPr>
              <a:defRPr sz="2000">
                <a:latin typeface="Raleway" pitchFamily="2" charset="0"/>
              </a:defRPr>
            </a:lvl3pPr>
            <a:lvl4pPr>
              <a:defRPr sz="2000">
                <a:latin typeface="Raleway" pitchFamily="2" charset="0"/>
              </a:defRPr>
            </a:lvl4pPr>
            <a:lvl5pPr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59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2674" y="1278295"/>
            <a:ext cx="5000318" cy="4105304"/>
          </a:xfrm>
        </p:spPr>
        <p:txBody>
          <a:bodyPr anchor="b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3827" y="301014"/>
            <a:ext cx="4635426" cy="655698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16BE836-A186-FDE9-AF35-228DE91D90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68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684429"/>
            <a:ext cx="9923770" cy="1438762"/>
          </a:xfrm>
        </p:spPr>
        <p:txBody>
          <a:bodyPr anchor="b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3827" y="3485709"/>
            <a:ext cx="10838173" cy="249820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2289596"/>
            <a:ext cx="9923770" cy="10243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2773EAC-E25D-7DE7-683A-1D414A8022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19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2" y="2108722"/>
            <a:ext cx="9827435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808772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09840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>
                <a:latin typeface="Raleway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7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0B82F13-F002-D9C1-D5FA-7CC2A480BF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7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60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8" y="2057401"/>
            <a:ext cx="3536034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>
                <a:latin typeface="Raleway Medium" pitchFamily="2" charset="0"/>
              </a:defRPr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>
                <a:latin typeface="Raleway Medium" pitchFamily="2" charset="0"/>
              </a:defRPr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>
                <a:latin typeface="Raleway Medium" pitchFamily="2" charset="0"/>
              </a:defRPr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>
                <a:latin typeface="Raleway Medium" pitchFamily="2" charset="0"/>
              </a:defRPr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30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 Medium" pitchFamily="2" charset="0"/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13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815" y="1999185"/>
            <a:ext cx="4746152" cy="42937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aleway Medium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31428" y="1999185"/>
            <a:ext cx="4746153" cy="429370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>
                <a:latin typeface="Raleway Medium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 Medium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487342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latin typeface="Raleway" pitchFamily="2" charset="0"/>
              </a:defRPr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>
                <a:latin typeface="Raleway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81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>
                <a:latin typeface="Raleway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latin typeface="Raleway" pitchFamily="2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2000">
                <a:latin typeface="Raleway" pitchFamily="2" charset="0"/>
              </a:defRPr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>
                <a:latin typeface="Raleway" pitchFamily="2" charset="0"/>
              </a:defRPr>
            </a:lvl3pPr>
            <a:lvl4pPr>
              <a:lnSpc>
                <a:spcPct val="100000"/>
              </a:lnSpc>
              <a:spcAft>
                <a:spcPts val="1200"/>
              </a:spcAft>
              <a:defRPr sz="2000">
                <a:latin typeface="Raleway" pitchFamily="2" charset="0"/>
              </a:defRPr>
            </a:lvl4pPr>
            <a:lvl5pPr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61870" y="2066731"/>
            <a:ext cx="321571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>
                <a:latin typeface="Raleway" pitchFamily="2" charset="0"/>
              </a:defRPr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3pPr>
            <a:lvl4pPr marL="17145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4pPr>
            <a:lvl5pPr marL="2171700" indent="-342900">
              <a:buFont typeface="Arial" panose="020B0604020202020204" pitchFamily="34" charset="0"/>
              <a:buChar char="•"/>
              <a:defRPr sz="2000"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29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  <a:latin typeface="Raleway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  <a:latin typeface="Raleway" pitchFamily="2" charset="0"/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Raleway" pitchFamily="2" charset="0"/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Raleway" pitchFamily="2" charset="0"/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Raleway" pitchFamily="2" charset="0"/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Raleway" pitchFamily="2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2C52B5-247F-E974-9692-5E84EFF2D0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19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CD9D4C-EC11-A642-B7A1-93780143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2BBB8-005D-4BDB-AFCA-2654CCBB1AEC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Univers Light" panose="020B0403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3D877-DC32-8451-2087-7FED1620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66BD0-DFAB-D8DD-6426-B8B06241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D337F-E5F9-4AD4-A0B4-96B612F96329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906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531E-413A-6384-381A-F9E2588A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0E5A-149B-7C90-5B94-5C5156011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B8D20-DD8E-DFC7-8C7A-A7C40F057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E946A-9BDD-60F9-CC47-E017834E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2BBB8-005D-4BDB-AFCA-2654CCBB1AEC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Univers Light" panose="020B0403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BCFED-6B47-F094-E2EE-AB1A5294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16FA4-B119-2E84-9B07-7CF8718B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D337F-E5F9-4AD4-A0B4-96B612F96329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47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A2CD-BE42-D2B8-2454-C5E3D9F3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ECD30-820E-1494-D87B-26B2FFB5B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C52FE-2EC8-2D65-6DCB-202F91063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2BBB8-005D-4BDB-AFCA-2654CCBB1AEC}" type="datetimeFigureOut">
              <a:rPr kumimoji="0" lang="en-US" sz="900" b="0" i="0" u="none" strike="noStrike" kern="1200" cap="all" spc="15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Univers Light" panose="020B0403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7/8/2024</a:t>
            </a:fld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7CB6-A9D9-8207-0A7A-5BD57A32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15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BA66-706C-28EC-ADAE-04EDC3B9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D337F-E5F9-4AD4-A0B4-96B612F96329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45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994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5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3445"/>
            <a:ext cx="11277600" cy="5232718"/>
          </a:xfrm>
        </p:spPr>
        <p:txBody>
          <a:bodyPr>
            <a:normAutofit/>
          </a:bodyPr>
          <a:lstStyle>
            <a:lvl1pPr algn="just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just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  <p:sp>
        <p:nvSpPr>
          <p:cNvPr id="9" name="Slide Number Placeholder 5"/>
          <p:cNvSpPr>
            <a:spLocks noGrp="1"/>
          </p:cNvSpPr>
          <p:nvPr userDrawn="1"/>
        </p:nvSpPr>
        <p:spPr>
          <a:xfrm>
            <a:off x="10690861" y="6553200"/>
            <a:ext cx="993140" cy="304800"/>
          </a:xfrm>
          <a:prstGeom prst="rect">
            <a:avLst/>
          </a:prstGeom>
          <a:noFill/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24561A-8FA3-49D6-AE0B-4F9261CD61DA}" type="slidenum">
              <a:rPr lang="en-US" sz="1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4780"/>
            <a:ext cx="11277600" cy="533400"/>
          </a:xfrm>
        </p:spPr>
        <p:txBody>
          <a:bodyPr>
            <a:normAutofit/>
          </a:bodyPr>
          <a:lstStyle>
            <a:lvl1pPr algn="l">
              <a:defRPr sz="3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90500" y="678180"/>
            <a:ext cx="4511040" cy="0"/>
          </a:xfrm>
          <a:prstGeom prst="line">
            <a:avLst/>
          </a:prstGeom>
          <a:solidFill>
            <a:srgbClr val="245443"/>
          </a:solidFill>
          <a:ln w="28575">
            <a:solidFill>
              <a:srgbClr val="008443"/>
            </a:solidFill>
            <a:headEnd type="oval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213360" y="680085"/>
            <a:ext cx="182880" cy="0"/>
          </a:xfrm>
          <a:prstGeom prst="line">
            <a:avLst/>
          </a:prstGeom>
          <a:solidFill>
            <a:srgbClr val="245443"/>
          </a:solidFill>
          <a:ln w="12700">
            <a:solidFill>
              <a:srgbClr val="01436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251700" y="144780"/>
            <a:ext cx="4511040" cy="0"/>
          </a:xfrm>
          <a:prstGeom prst="line">
            <a:avLst/>
          </a:prstGeom>
          <a:solidFill>
            <a:srgbClr val="245443"/>
          </a:solidFill>
          <a:ln w="19050">
            <a:solidFill>
              <a:srgbClr val="E1B5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/>
          <p:cNvCxnSpPr/>
          <p:nvPr userDrawn="1"/>
        </p:nvCxnSpPr>
        <p:spPr>
          <a:xfrm rot="5400000">
            <a:off x="11275060" y="419100"/>
            <a:ext cx="640080" cy="0"/>
          </a:xfrm>
          <a:prstGeom prst="line">
            <a:avLst/>
          </a:prstGeom>
          <a:solidFill>
            <a:srgbClr val="245443"/>
          </a:solidFill>
          <a:ln w="28575">
            <a:solidFill>
              <a:srgbClr val="01436B"/>
            </a:solidFill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146" name="Picture 2" descr="Multimedia Gallery - NSF logo | NSF - National Science ...">
            <a:extLst>
              <a:ext uri="{FF2B5EF4-FFF2-40B4-BE49-F238E27FC236}">
                <a16:creationId xmlns:a16="http://schemas.microsoft.com/office/drawing/2014/main" id="{E3C8CB32-93FC-E690-3146-1B22CF49E6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0861" y="222727"/>
            <a:ext cx="809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33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9168"/>
            <a:ext cx="11277600" cy="719667"/>
          </a:xfrm>
        </p:spPr>
        <p:txBody>
          <a:bodyPr>
            <a:normAutofit/>
          </a:bodyPr>
          <a:lstStyle>
            <a:lvl1pPr algn="ctr">
              <a:defRPr sz="3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/>
        </p:nvSpPr>
        <p:spPr>
          <a:xfrm>
            <a:off x="10690861" y="6553200"/>
            <a:ext cx="993140" cy="304800"/>
          </a:xfrm>
          <a:prstGeom prst="rect">
            <a:avLst/>
          </a:prstGeom>
          <a:noFill/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24561A-8FA3-49D6-AE0B-4F9261CD61DA}" type="slidenum">
              <a:rPr lang="en-US" sz="1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A1FD8-A565-326E-545D-305DDA7B422D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3052318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985E9-D3D5-4298-3FDF-C7B2B7012F1E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3108348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CA856-AF95-7CE0-0FD8-3DC7042D9309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229626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588373-581D-01B0-F445-49E1C4CB903D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4151251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B4105-2BC9-499F-3B57-5F6739B3F789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2406227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CC61F-8D18-0C66-AB4B-09D1C221FFB5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3038316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1DCF4E-6BF8-6A0A-BF3B-8A7715B9224F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3354798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4BA7F5-A086-05D1-CC77-DCD3C5788DA8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167081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96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D14FAA-BA28-FCFD-9F89-C673E91373CE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3609127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8E3A4A-AB6D-6855-715F-30541E023D76}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CURE Project 2024-2028</a:t>
            </a:r>
          </a:p>
        </p:txBody>
      </p:sp>
    </p:spTree>
    <p:extLst>
      <p:ext uri="{BB962C8B-B14F-4D97-AF65-F5344CB8AC3E}">
        <p14:creationId xmlns:p14="http://schemas.microsoft.com/office/powerpoint/2010/main" val="3760617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53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46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8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03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50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90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11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6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1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27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66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0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2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9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00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456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92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92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909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79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85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069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12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998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84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63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87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21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6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305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572267" y="1700769"/>
            <a:ext cx="8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800" cy="97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800" cy="413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7FA23364-A396-C347-BDED-FC01B5FD7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53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94819BD-0B6E-4622-86E6-F54ABEF192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43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551033" y="3984367"/>
            <a:ext cx="121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6000"/>
            </a:lvl1pPr>
            <a:lvl2pPr lvl="1">
              <a:spcBef>
                <a:spcPts val="0"/>
              </a:spcBef>
              <a:buSzPct val="100000"/>
              <a:defRPr sz="16000"/>
            </a:lvl2pPr>
            <a:lvl3pPr lvl="2">
              <a:spcBef>
                <a:spcPts val="0"/>
              </a:spcBef>
              <a:buSzPct val="100000"/>
              <a:defRPr sz="16000"/>
            </a:lvl3pPr>
            <a:lvl4pPr lvl="3">
              <a:spcBef>
                <a:spcPts val="0"/>
              </a:spcBef>
              <a:buSzPct val="100000"/>
              <a:defRPr sz="16000"/>
            </a:lvl4pPr>
            <a:lvl5pPr lvl="4">
              <a:spcBef>
                <a:spcPts val="0"/>
              </a:spcBef>
              <a:buSzPct val="100000"/>
              <a:defRPr sz="16000"/>
            </a:lvl5pPr>
            <a:lvl6pPr lvl="5">
              <a:spcBef>
                <a:spcPts val="0"/>
              </a:spcBef>
              <a:buSzPct val="100000"/>
              <a:defRPr sz="16000"/>
            </a:lvl6pPr>
            <a:lvl7pPr lvl="6">
              <a:spcBef>
                <a:spcPts val="0"/>
              </a:spcBef>
              <a:buSzPct val="100000"/>
              <a:defRPr sz="16000"/>
            </a:lvl7pPr>
            <a:lvl8pPr lvl="7">
              <a:spcBef>
                <a:spcPts val="0"/>
              </a:spcBef>
              <a:buSzPct val="100000"/>
              <a:defRPr sz="16000"/>
            </a:lvl8pPr>
            <a:lvl9pPr lvl="8">
              <a:spcBef>
                <a:spcPts val="0"/>
              </a:spcBef>
              <a:buSzPct val="100000"/>
              <a:defRPr sz="1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FD888616-F1AB-5B4D-B483-7D7C3F0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006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6096000" y="233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cxnSp>
        <p:nvCxnSpPr>
          <p:cNvPr id="43" name="Shape 43"/>
          <p:cNvCxnSpPr/>
          <p:nvPr/>
        </p:nvCxnSpPr>
        <p:spPr>
          <a:xfrm>
            <a:off x="6706233" y="5994000"/>
            <a:ext cx="7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54000" y="1438333"/>
            <a:ext cx="5393600" cy="2385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61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354000" y="3895200"/>
            <a:ext cx="53936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5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A1D02001-3AD8-A94A-A178-D1A1593A5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62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F5BC54A9-9B38-CA4E-A033-C2330471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295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2089800"/>
            <a:ext cx="12192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74400" y="2519600"/>
            <a:ext cx="11043200" cy="202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783BD9CA-ABB6-E048-8293-1B4702CD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2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8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41" r:id="rId6"/>
    <p:sldLayoutId id="2147483936" r:id="rId7"/>
    <p:sldLayoutId id="2147483937" r:id="rId8"/>
    <p:sldLayoutId id="2147483938" r:id="rId9"/>
    <p:sldLayoutId id="2147483940" r:id="rId10"/>
    <p:sldLayoutId id="2147483939" r:id="rId11"/>
    <p:sldLayoutId id="2147483943" r:id="rId12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144160-A85C-3FEF-BEB3-52F507B5061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30" y="6364941"/>
            <a:ext cx="1128965" cy="3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4008" r:id="rId15"/>
    <p:sldLayoutId id="2147484009" r:id="rId16"/>
    <p:sldLayoutId id="214748401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AFF35-435E-49A0-AC8A-E0428B8F01A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184F-F2D9-43C7-A5B8-AF1049243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4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7/8/2024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5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94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  <p:sldLayoutId id="2147484004" r:id="rId20"/>
    <p:sldLayoutId id="2147484005" r:id="rId21"/>
    <p:sldLayoutId id="2147484006" r:id="rId22"/>
    <p:sldLayoutId id="214748400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ublicdomainpictures.net/view-image.php?image=195262&amp;picture=forest-backgroun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IP24-Partid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pixabay.com/en/pine-forest-trees-nature-458004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A38D-B718-F9D1-14FD-52810FB2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83" y="4061013"/>
            <a:ext cx="11020999" cy="774166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i="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Lightning Talks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6ED1A-7961-0C5A-36E8-5456722EE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5" y="4835179"/>
            <a:ext cx="11020425" cy="98743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/>
              <a:t>Group B, Mountain Vista</a:t>
            </a:r>
          </a:p>
          <a:p>
            <a:pPr algn="ctr"/>
            <a:r>
              <a:rPr lang="en-US" b="1" i="1" dirty="0"/>
              <a:t>April 19,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54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69F857-EE34-C8CE-B37B-4D6EDA8BFF0E}"/>
              </a:ext>
            </a:extLst>
          </p:cNvPr>
          <p:cNvSpPr txBox="1"/>
          <p:nvPr/>
        </p:nvSpPr>
        <p:spPr>
          <a:xfrm>
            <a:off x="1390650" y="6674793"/>
            <a:ext cx="101346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Disclaimer: Opinions or points of view expressed in this presentation represent the view of the presenter, and does not necessarily represent the official position or policies of NSF.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B63AB9B-A222-A652-3860-976EE2AF5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1775" y="1905000"/>
            <a:ext cx="2492766" cy="159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7BF9ADF-59CD-CC95-7ABD-ECD33FA2ABBC}"/>
              </a:ext>
            </a:extLst>
          </p:cNvPr>
          <p:cNvGraphicFramePr>
            <a:graphicFrameLocks noGrp="1"/>
          </p:cNvGraphicFramePr>
          <p:nvPr/>
        </p:nvGraphicFramePr>
        <p:xfrm>
          <a:off x="9491775" y="2300615"/>
          <a:ext cx="4347472" cy="640080"/>
        </p:xfrm>
        <a:graphic>
          <a:graphicData uri="http://schemas.openxmlformats.org/drawingml/2006/table">
            <a:tbl>
              <a:tblPr firstRow="1" firstCol="1" bandRow="1"/>
              <a:tblGrid>
                <a:gridCol w="4347472">
                  <a:extLst>
                    <a:ext uri="{9D8B030D-6E8A-4147-A177-3AD203B41FA5}">
                      <a16:colId xmlns:a16="http://schemas.microsoft.com/office/drawing/2014/main" val="27000294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CE 2030: Civil Engineering Materials (2 units)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CE2041: Engineering Statics (3 units)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CE2051: Mechanics of Materials (3 units)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CE2061: Fluid Mechanics (3 units)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CE3501: Structural Analysis I (3 units)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CE4510: Structural Design – </a:t>
                      </a:r>
                      <a:r>
                        <a:rPr lang="en-US" sz="700" dirty="0" err="1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Reinf</a:t>
                      </a: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. Concrete (3 units)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395165"/>
                  </a:ext>
                </a:extLst>
              </a:tr>
            </a:tbl>
          </a:graphicData>
        </a:graphic>
      </p:graphicFrame>
      <p:sp>
        <p:nvSpPr>
          <p:cNvPr id="48" name="Text Box 2">
            <a:extLst>
              <a:ext uri="{FF2B5EF4-FFF2-40B4-BE49-F238E27FC236}">
                <a16:creationId xmlns:a16="http://schemas.microsoft.com/office/drawing/2014/main" id="{89C3A49D-5FDB-DAA4-4C98-54596077F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204" y="1349172"/>
            <a:ext cx="1105151" cy="180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4.00 (A)</a:t>
            </a:r>
          </a:p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3.70 (A-)</a:t>
            </a:r>
          </a:p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3.40 (B+)</a:t>
            </a:r>
          </a:p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3.00 (B)</a:t>
            </a:r>
          </a:p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2.70 (B-)</a:t>
            </a:r>
          </a:p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2.30 (C+)</a:t>
            </a:r>
          </a:p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2.00 (C)</a:t>
            </a:r>
          </a:p>
          <a:p>
            <a:pPr marL="0" marR="0" lvl="0" indent="0" algn="l" defTabSz="914400" rtl="0" eaLnBrk="1" fontAlgn="auto" latinLnBrk="0" hangingPunct="1">
              <a:lnSpc>
                <a:spcPct val="13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1.70 (C-)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8C4F8E5E-FEB0-2159-6543-0E48F2AD236C}"/>
              </a:ext>
            </a:extLst>
          </p:cNvPr>
          <p:cNvGraphicFramePr>
            <a:graphicFrameLocks noGrp="1"/>
          </p:cNvGraphicFramePr>
          <p:nvPr/>
        </p:nvGraphicFramePr>
        <p:xfrm>
          <a:off x="1866900" y="5143399"/>
          <a:ext cx="8458200" cy="1385923"/>
        </p:xfrm>
        <a:graphic>
          <a:graphicData uri="http://schemas.openxmlformats.org/drawingml/2006/table">
            <a:tbl>
              <a:tblPr firstRow="1" firstCol="1" bandRow="1"/>
              <a:tblGrid>
                <a:gridCol w="1879599">
                  <a:extLst>
                    <a:ext uri="{9D8B030D-6E8A-4147-A177-3AD203B41FA5}">
                      <a16:colId xmlns:a16="http://schemas.microsoft.com/office/drawing/2014/main" val="1080287892"/>
                    </a:ext>
                  </a:extLst>
                </a:gridCol>
                <a:gridCol w="2192867">
                  <a:extLst>
                    <a:ext uri="{9D8B030D-6E8A-4147-A177-3AD203B41FA5}">
                      <a16:colId xmlns:a16="http://schemas.microsoft.com/office/drawing/2014/main" val="646416309"/>
                    </a:ext>
                  </a:extLst>
                </a:gridCol>
                <a:gridCol w="2192867">
                  <a:extLst>
                    <a:ext uri="{9D8B030D-6E8A-4147-A177-3AD203B41FA5}">
                      <a16:colId xmlns:a16="http://schemas.microsoft.com/office/drawing/2014/main" val="434846188"/>
                    </a:ext>
                  </a:extLst>
                </a:gridCol>
                <a:gridCol w="2192867">
                  <a:extLst>
                    <a:ext uri="{9D8B030D-6E8A-4147-A177-3AD203B41FA5}">
                      <a16:colId xmlns:a16="http://schemas.microsoft.com/office/drawing/2014/main" val="2396773008"/>
                    </a:ext>
                  </a:extLst>
                </a:gridCol>
              </a:tblGrid>
              <a:tr h="5233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(Spring, 2023)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Faculty Status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CE2041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 Sections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CE2051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 Sections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Sections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134843"/>
                  </a:ext>
                </a:extLst>
              </a:tr>
              <a:tr h="287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Full-Time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(60%)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(14.3%)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(33.3%)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535166"/>
                  </a:ext>
                </a:extLst>
              </a:tr>
              <a:tr h="287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Part-Time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(40%)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(85.7%)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(66.7%)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426839"/>
                  </a:ext>
                </a:extLst>
              </a:tr>
              <a:tr h="287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851938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02EF8F57-41D4-B32F-6B2C-DAF7E7D95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000" y="1338070"/>
            <a:ext cx="8627062" cy="2315725"/>
            <a:chOff x="245860" y="1727342"/>
            <a:chExt cx="11267852" cy="3679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C8F15E-DD53-EE87-3FA5-CDB9F6EFC8EA}"/>
                </a:ext>
              </a:extLst>
            </p:cNvPr>
            <p:cNvSpPr txBox="1"/>
            <p:nvPr/>
          </p:nvSpPr>
          <p:spPr>
            <a:xfrm>
              <a:off x="5417712" y="4918049"/>
              <a:ext cx="6096000" cy="489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CE2051 Grade (‘18-’22)</a:t>
              </a: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38494D6-EBEC-3F37-921E-5DB78E224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29515" y="4664660"/>
              <a:ext cx="5472394" cy="20740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22BFC-4994-E056-8A6B-08EAD45CB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29515" y="1857829"/>
              <a:ext cx="5401629" cy="2743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8734D9-E58A-00AC-F682-9AB6958E3A3B}"/>
                </a:ext>
              </a:extLst>
            </p:cNvPr>
            <p:cNvSpPr txBox="1"/>
            <p:nvPr/>
          </p:nvSpPr>
          <p:spPr>
            <a:xfrm>
              <a:off x="245860" y="4896118"/>
              <a:ext cx="6096000" cy="489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CE2041 Grade (‘18-’22)</a:t>
              </a:r>
            </a:p>
          </p:txBody>
        </p:sp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559F808-9E1A-99A2-ADBC-9BA1A8658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8127" y="1866877"/>
              <a:ext cx="4531466" cy="300518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9835C97C-27B4-2B4E-3EED-60366EE12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594" y="1727342"/>
              <a:ext cx="1443444" cy="287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4.00 (A)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3.70 (A-)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3.40 (B+)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3.00 (B)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2.70 (B-)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2.30 (C+)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2.00 (C)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3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1.70 (C-)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F54EFD-E26F-4C20-A47A-B18381E4B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Low Performance in CE2041/2051 and Subsequent Courses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Variability in Teaching Practices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Between Institutions &amp; Full-Time/Part-Time Faculty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Gatekeeper Courses: 33% taught by FT, 67% taught by PT Faculty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AD64C5-868F-4399-58F5-3CEB1266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533400"/>
            <a:ext cx="11277600" cy="5334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Cure Award cont'd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4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DC3F8-B086-464C-ACC7-72355D318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NSF CURE Project</a:t>
            </a:r>
            <a:endParaRPr lang="en-US" b="0" i="1" dirty="0"/>
          </a:p>
        </p:txBody>
      </p: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492B78A7-EBC7-4658-DEB3-46A7A0084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17245"/>
            <a:ext cx="11277600" cy="5583555"/>
          </a:xfrm>
        </p:spPr>
        <p:txBody>
          <a:bodyPr>
            <a:normAutofit/>
          </a:bodyPr>
          <a:lstStyle/>
          <a:p>
            <a:r>
              <a:rPr lang="en-US" sz="2400" dirty="0"/>
              <a:t>Four-year project (Summer 2024 – Spring, 2028)</a:t>
            </a:r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id="{2A4A34CD-355C-5938-87A8-F8397232C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4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91722AD1-14C5-B01C-400B-A5446FBF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400" y="1828800"/>
            <a:ext cx="8144400" cy="39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3F6D6D-CD3B-2C86-39A4-CBBE4CF89645}"/>
              </a:ext>
            </a:extLst>
          </p:cNvPr>
          <p:cNvSpPr txBox="1"/>
          <p:nvPr/>
        </p:nvSpPr>
        <p:spPr>
          <a:xfrm>
            <a:off x="1390650" y="6674793"/>
            <a:ext cx="101346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Disclaimer: Opinions or points of view expressed in this presentation represent the view of the presenter, and does not necessarily represent the official position or policies of NSF.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1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6F4257-8A8B-4687-A362-2FB0FD59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596EA-E387-B104-A955-B108F4B83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378" y="1951863"/>
            <a:ext cx="4341539" cy="3533720"/>
          </a:xfrm>
        </p:spPr>
        <p:txBody>
          <a:bodyPr>
            <a:normAutofit/>
          </a:bodyPr>
          <a:lstStyle/>
          <a:p>
            <a:r>
              <a:rPr lang="en-US" sz="4400" dirty="0"/>
              <a:t>Critical Career Readiness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B458F-4979-B30E-2BD3-BB4B9F297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378" y="5491720"/>
            <a:ext cx="3868551" cy="9850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Preparing Students to Enter and Transform the Professional World through a Flipped Classroom</a:t>
            </a:r>
            <a:endParaRPr lang="en-US" sz="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5B7E46-FCBF-464B-8083-9AF1A059E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5672" y="-1263"/>
            <a:ext cx="3484819" cy="3430264"/>
          </a:xfrm>
          <a:prstGeom prst="rect">
            <a:avLst/>
          </a:prstGeom>
          <a:solidFill>
            <a:srgbClr val="008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79A868-152F-4392-8D0D-C56B1C229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5672" y="3429000"/>
            <a:ext cx="3483870" cy="3429000"/>
          </a:xfrm>
          <a:prstGeom prst="rect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613F7046-4879-4110-98EC-7B7416E55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43582" y="3407228"/>
            <a:ext cx="3428999" cy="3484818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14A411-88B5-46A6-AD90-72073BCB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9837" y="3431225"/>
            <a:ext cx="3482163" cy="3430264"/>
          </a:xfrm>
          <a:custGeom>
            <a:avLst/>
            <a:gdLst>
              <a:gd name="connsiteX0" fmla="*/ 3478283 w 3482163"/>
              <a:gd name="connsiteY0" fmla="*/ 0 h 3430264"/>
              <a:gd name="connsiteX1" fmla="*/ 3482163 w 3482163"/>
              <a:gd name="connsiteY1" fmla="*/ 0 h 3430264"/>
              <a:gd name="connsiteX2" fmla="*/ 3482163 w 3482163"/>
              <a:gd name="connsiteY2" fmla="*/ 3430264 h 3430264"/>
              <a:gd name="connsiteX3" fmla="*/ 0 w 3482163"/>
              <a:gd name="connsiteY3" fmla="*/ 3430264 h 3430264"/>
              <a:gd name="connsiteX4" fmla="*/ 0 w 3482163"/>
              <a:gd name="connsiteY4" fmla="*/ 3426283 h 3430264"/>
              <a:gd name="connsiteX5" fmla="*/ 335407 w 3482163"/>
              <a:gd name="connsiteY5" fmla="*/ 3410137 h 3430264"/>
              <a:gd name="connsiteX6" fmla="*/ 3473897 w 3482163"/>
              <a:gd name="connsiteY6" fmla="*/ 170675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2163" h="3430264">
                <a:moveTo>
                  <a:pt x="3478283" y="0"/>
                </a:moveTo>
                <a:lnTo>
                  <a:pt x="3482163" y="0"/>
                </a:lnTo>
                <a:lnTo>
                  <a:pt x="3482163" y="3430264"/>
                </a:lnTo>
                <a:lnTo>
                  <a:pt x="0" y="3430264"/>
                </a:lnTo>
                <a:lnTo>
                  <a:pt x="0" y="3426283"/>
                </a:lnTo>
                <a:lnTo>
                  <a:pt x="335407" y="3410137"/>
                </a:lnTo>
                <a:cubicBezTo>
                  <a:pt x="2041201" y="3245035"/>
                  <a:pt x="3386298" y="1871077"/>
                  <a:pt x="3473897" y="170675"/>
                </a:cubicBezTo>
                <a:close/>
              </a:path>
            </a:pathLst>
          </a:custGeom>
          <a:solidFill>
            <a:srgbClr val="FF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3F6DED-4BE4-69E1-1E93-F3A3BD842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542" y="2"/>
            <a:ext cx="3492458" cy="6858001"/>
          </a:xfrm>
          <a:custGeom>
            <a:avLst/>
            <a:gdLst/>
            <a:ahLst/>
            <a:cxnLst/>
            <a:rect l="l" t="t" r="r" b="b"/>
            <a:pathLst>
              <a:path w="3492458" h="6858001">
                <a:moveTo>
                  <a:pt x="0" y="0"/>
                </a:moveTo>
                <a:lnTo>
                  <a:pt x="3492458" y="0"/>
                </a:lnTo>
                <a:lnTo>
                  <a:pt x="3492458" y="3430264"/>
                </a:lnTo>
                <a:lnTo>
                  <a:pt x="3488603" y="3430264"/>
                </a:lnTo>
                <a:lnTo>
                  <a:pt x="3484192" y="3601898"/>
                </a:lnTo>
                <a:cubicBezTo>
                  <a:pt x="3390753" y="5415660"/>
                  <a:pt x="1866561" y="6858001"/>
                  <a:pt x="0" y="6858001"/>
                </a:cubicBezTo>
                <a:lnTo>
                  <a:pt x="0" y="3430264"/>
                </a:lnTo>
                <a:lnTo>
                  <a:pt x="0" y="3425249"/>
                </a:lnTo>
                <a:close/>
              </a:path>
            </a:pathLst>
          </a:custGeom>
        </p:spPr>
      </p:pic>
      <p:pic>
        <p:nvPicPr>
          <p:cNvPr id="6" name="Picture 5" descr="Interconnectedness between Carrer exploration, advancement, enlightenment, and attainment">
            <a:extLst>
              <a:ext uri="{FF2B5EF4-FFF2-40B4-BE49-F238E27FC236}">
                <a16:creationId xmlns:a16="http://schemas.microsoft.com/office/drawing/2014/main" id="{3D6C4D33-B112-E34A-2DAB-2C24C283E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85" y="54117"/>
            <a:ext cx="3661540" cy="3796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96C834-147C-CDE4-4F19-3C43F5423EE9}"/>
              </a:ext>
            </a:extLst>
          </p:cNvPr>
          <p:cNvSpPr txBox="1"/>
          <p:nvPr/>
        </p:nvSpPr>
        <p:spPr>
          <a:xfrm>
            <a:off x="5305469" y="6302623"/>
            <a:ext cx="363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Dr. Dana Marshall, PhD.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Department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87910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4CCD-D252-7475-5562-C4E4359E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922" y="4636298"/>
            <a:ext cx="4246035" cy="1562876"/>
          </a:xfrm>
        </p:spPr>
        <p:txBody>
          <a:bodyPr>
            <a:noAutofit/>
          </a:bodyPr>
          <a:lstStyle/>
          <a:p>
            <a:r>
              <a:rPr lang="en-US" sz="6000" dirty="0"/>
              <a:t>One Path Forward…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578D8-10CC-8F01-3780-74CCE4518D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Picture Placeholder 4" descr="Choose your own adventure, practical skills and the hidden curriculum, bringing change">
            <a:extLst>
              <a:ext uri="{FF2B5EF4-FFF2-40B4-BE49-F238E27FC236}">
                <a16:creationId xmlns:a16="http://schemas.microsoft.com/office/drawing/2014/main" id="{8301C5C8-5982-4A70-5E0C-3F7E17ACB333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895514593"/>
              </p:ext>
            </p:extLst>
          </p:nvPr>
        </p:nvGraphicFramePr>
        <p:xfrm>
          <a:off x="896627" y="297587"/>
          <a:ext cx="7750627" cy="6955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E071010-D4B0-8EB1-8776-219A1A3A146F}"/>
              </a:ext>
            </a:extLst>
          </p:cNvPr>
          <p:cNvSpPr txBox="1"/>
          <p:nvPr/>
        </p:nvSpPr>
        <p:spPr>
          <a:xfrm>
            <a:off x="7746733" y="654783"/>
            <a:ext cx="297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Generation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58438-5A2F-0928-04BE-66A3841D169E}"/>
              </a:ext>
            </a:extLst>
          </p:cNvPr>
          <p:cNvSpPr txBox="1"/>
          <p:nvPr/>
        </p:nvSpPr>
        <p:spPr>
          <a:xfrm>
            <a:off x="7796316" y="2413843"/>
            <a:ext cx="297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Ethnic Minority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656DD-DC59-6599-C163-892E012BDDE6}"/>
              </a:ext>
            </a:extLst>
          </p:cNvPr>
          <p:cNvSpPr txBox="1"/>
          <p:nvPr/>
        </p:nvSpPr>
        <p:spPr>
          <a:xfrm>
            <a:off x="7746733" y="1184140"/>
            <a:ext cx="297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DA9FE6-A274-3549-1717-11AB3092234B}"/>
              </a:ext>
            </a:extLst>
          </p:cNvPr>
          <p:cNvSpPr txBox="1"/>
          <p:nvPr/>
        </p:nvSpPr>
        <p:spPr>
          <a:xfrm>
            <a:off x="7746733" y="2954505"/>
            <a:ext cx="297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42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56%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A086B3F-B009-D1F8-DBE6-0F11F39A7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10257668" y="574970"/>
          <a:ext cx="1735100" cy="156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BDD1C29-28AC-E69B-4829-9447833FB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10228301" y="2314783"/>
          <a:ext cx="1735100" cy="156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083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63F4A2-A0CF-C74E-A899-746F2F43B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BCBC2D-56B1-114D-9A0E-C5E454CE9C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9EAE3A-4944-A640-A3E2-127316360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252A82-A5C1-5B44-BB7A-62E324BAA1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537193-B9F4-534D-B95D-7CBC46B37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0B5FBA-C354-FC4F-BF52-2B4DC58C7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6AE9AA-DBC8-F542-9E48-6ED1FDFC9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/>
      <p:bldP spid="7" grpId="0"/>
      <p:bldP spid="8" grpId="0"/>
      <p:bldP spid="9" grpId="0"/>
      <p:bldGraphic spid="10" grpId="0">
        <p:bldAsOne/>
      </p:bldGraphic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A4245-5EA1-A4E0-CC17-AF598B1950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28F0EDF-7CF1-718D-5DEA-9E8817E7B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4717" y="301624"/>
            <a:ext cx="2623278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8330C3D-4127-12F9-0202-AA2C5FFF7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4717" y="301622"/>
            <a:ext cx="2623278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D8AD6D-955A-08AD-5B6A-D00FE04A512D}"/>
              </a:ext>
            </a:extLst>
          </p:cNvPr>
          <p:cNvSpPr txBox="1"/>
          <p:nvPr/>
        </p:nvSpPr>
        <p:spPr>
          <a:xfrm rot="16200000">
            <a:off x="5341169" y="2899305"/>
            <a:ext cx="460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Bringing Change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DCAC690-2AE7-D123-BBBB-500F5E4E7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4480" y="301625"/>
            <a:ext cx="2623278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D0E69-4DF4-00A8-6D05-ECDF4BF38EF4}"/>
              </a:ext>
            </a:extLst>
          </p:cNvPr>
          <p:cNvSpPr txBox="1"/>
          <p:nvPr/>
        </p:nvSpPr>
        <p:spPr>
          <a:xfrm rot="16200000">
            <a:off x="1142341" y="3318200"/>
            <a:ext cx="6231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 Skills &amp; The Hidden Curriculum</a:t>
            </a:r>
          </a:p>
        </p:txBody>
      </p:sp>
      <p:pic>
        <p:nvPicPr>
          <p:cNvPr id="5" name="Picture 2" descr="The Wandering Suitcase">
            <a:extLst>
              <a:ext uri="{FF2B5EF4-FFF2-40B4-BE49-F238E27FC236}">
                <a16:creationId xmlns:a16="http://schemas.microsoft.com/office/drawing/2014/main" id="{38E44A97-F0A3-88C6-D961-CBC2EF84054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4243" y="301623"/>
            <a:ext cx="2623278" cy="6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7CF7E-DD56-1A9A-4174-FF4FCE02F21D}"/>
              </a:ext>
            </a:extLst>
          </p:cNvPr>
          <p:cNvSpPr txBox="1"/>
          <p:nvPr/>
        </p:nvSpPr>
        <p:spPr>
          <a:xfrm rot="16200000">
            <a:off x="-1516878" y="3119438"/>
            <a:ext cx="460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Your Own Adventure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BAF9B-96C8-4E1A-43EE-C489A31E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674" y="-4105304"/>
            <a:ext cx="5000318" cy="41053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…one path forward</a:t>
            </a:r>
          </a:p>
        </p:txBody>
      </p:sp>
    </p:spTree>
    <p:extLst>
      <p:ext uri="{BB962C8B-B14F-4D97-AF65-F5344CB8AC3E}">
        <p14:creationId xmlns:p14="http://schemas.microsoft.com/office/powerpoint/2010/main" val="25445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4E81-E120-8BF8-DD78-31B26DC8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75668"/>
            <a:ext cx="10061154" cy="9360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Artificial Intelligence ACROSS CONTEXTS</a:t>
            </a:r>
            <a:br>
              <a:rPr lang="en-US" sz="4400" dirty="0"/>
            </a:br>
            <a:r>
              <a:rPr lang="en-US" sz="2700" dirty="0">
                <a:solidFill>
                  <a:schemeClr val="tx2">
                    <a:lumMod val="75000"/>
                  </a:schemeClr>
                </a:solidFill>
              </a:rPr>
              <a:t>EXPANDING HOW WE THINK ABOUT AI IN THE CLASSROOM</a:t>
            </a:r>
          </a:p>
        </p:txBody>
      </p:sp>
      <p:pic>
        <p:nvPicPr>
          <p:cNvPr id="11266" name="Picture 2" descr="Impact: Artificial Intelligence | MISTI">
            <a:extLst>
              <a:ext uri="{FF2B5EF4-FFF2-40B4-BE49-F238E27FC236}">
                <a16:creationId xmlns:a16="http://schemas.microsoft.com/office/drawing/2014/main" id="{6A256EAF-F3DD-740A-1183-5A46420F0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7E418-8A50-9208-56C0-9EE77A1E38B5}"/>
              </a:ext>
            </a:extLst>
          </p:cNvPr>
          <p:cNvSpPr txBox="1"/>
          <p:nvPr/>
        </p:nvSpPr>
        <p:spPr>
          <a:xfrm>
            <a:off x="1225626" y="5317761"/>
            <a:ext cx="6108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Dr. Dana Marshall, PhD. 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Department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42581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0B38558-5389-4817-936F-FD62560CA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CCB252B9-42EF-4414-AA22-2A95C181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9C2C800-C3E3-4317-A3CC-1558D71F1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502586-682B-4EDF-9515-674BB4E1C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2533" y="0"/>
            <a:ext cx="11455400" cy="6848476"/>
            <a:chOff x="372533" y="0"/>
            <a:chExt cx="11455400" cy="6848476"/>
          </a:xfrm>
        </p:grpSpPr>
        <p:sp>
          <p:nvSpPr>
            <p:cNvPr id="14" name="Round Diagonal Corner Rectangle 7">
              <a:extLst>
                <a:ext uri="{FF2B5EF4-FFF2-40B4-BE49-F238E27FC236}">
                  <a16:creationId xmlns:a16="http://schemas.microsoft.com/office/drawing/2014/main" id="{C4491F87-B86B-413A-ACCD-56525E53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2867" y="766234"/>
              <a:ext cx="10346266" cy="5325532"/>
            </a:xfrm>
            <a:prstGeom prst="round2DiagRect">
              <a:avLst>
                <a:gd name="adj1" fmla="val 4147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4A25545-7FDA-465A-8546-9D927F828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085512" y="0"/>
              <a:ext cx="650875" cy="1730375"/>
              <a:chOff x="11347978" y="0"/>
              <a:chExt cx="650875" cy="1730375"/>
            </a:xfrm>
          </p:grpSpPr>
          <p:sp>
            <p:nvSpPr>
              <p:cNvPr id="35" name="Freeform 32">
                <a:extLst>
                  <a:ext uri="{FF2B5EF4-FFF2-40B4-BE49-F238E27FC236}">
                    <a16:creationId xmlns:a16="http://schemas.microsoft.com/office/drawing/2014/main" id="{0AC67F09-E0D9-410A-A4DE-72D31697E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67041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6" name="Freeform 33">
                <a:extLst>
                  <a:ext uri="{FF2B5EF4-FFF2-40B4-BE49-F238E27FC236}">
                    <a16:creationId xmlns:a16="http://schemas.microsoft.com/office/drawing/2014/main" id="{B78F2FDE-85C9-4650-919F-C35464007D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47978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7" name="Freeform 34">
                <a:extLst>
                  <a:ext uri="{FF2B5EF4-FFF2-40B4-BE49-F238E27FC236}">
                    <a16:creationId xmlns:a16="http://schemas.microsoft.com/office/drawing/2014/main" id="{57DD2F8B-5242-455C-B03F-E2F6B6732E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4678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8CE3E90-8A76-4CD5-B28C-D71FF37185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94053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C374541-D033-4B72-A232-5461EEAD4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11229445" y="4867275"/>
              <a:ext cx="598488" cy="1981201"/>
              <a:chOff x="11424178" y="4867275"/>
              <a:chExt cx="598488" cy="1981201"/>
            </a:xfrm>
          </p:grpSpPr>
          <p:sp>
            <p:nvSpPr>
              <p:cNvPr id="29" name="Freeform 35">
                <a:extLst>
                  <a:ext uri="{FF2B5EF4-FFF2-40B4-BE49-F238E27FC236}">
                    <a16:creationId xmlns:a16="http://schemas.microsoft.com/office/drawing/2014/main" id="{94766BAB-FE6E-4247-886B-736F831FE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14666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0" name="Freeform 36">
                <a:extLst>
                  <a:ext uri="{FF2B5EF4-FFF2-40B4-BE49-F238E27FC236}">
                    <a16:creationId xmlns:a16="http://schemas.microsoft.com/office/drawing/2014/main" id="{3C954FB2-C7A0-468C-8AD2-C278DCA64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55966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1" name="Freeform 38">
                <a:extLst>
                  <a:ext uri="{FF2B5EF4-FFF2-40B4-BE49-F238E27FC236}">
                    <a16:creationId xmlns:a16="http://schemas.microsoft.com/office/drawing/2014/main" id="{F52FBFD5-A528-4DB8-A802-814A7E421D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9441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2" name="Freeform 39">
                <a:extLst>
                  <a:ext uri="{FF2B5EF4-FFF2-40B4-BE49-F238E27FC236}">
                    <a16:creationId xmlns:a16="http://schemas.microsoft.com/office/drawing/2014/main" id="{E57CCB6D-72AF-4D41-8C6C-9750D43DC6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24178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3" name="Freeform 40">
                <a:extLst>
                  <a:ext uri="{FF2B5EF4-FFF2-40B4-BE49-F238E27FC236}">
                    <a16:creationId xmlns:a16="http://schemas.microsoft.com/office/drawing/2014/main" id="{19D203AA-CF94-405B-800C-0C7985521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32166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34" name="Rectangle 41">
                <a:extLst>
                  <a:ext uri="{FF2B5EF4-FFF2-40B4-BE49-F238E27FC236}">
                    <a16:creationId xmlns:a16="http://schemas.microsoft.com/office/drawing/2014/main" id="{7D053665-E810-419F-9D63-2A54CB477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22653" y="6596063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AF6153-6BF6-448C-81C1-2817B0F78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440267" y="5118101"/>
              <a:ext cx="650875" cy="1730375"/>
              <a:chOff x="118533" y="5118101"/>
              <a:chExt cx="650875" cy="1730375"/>
            </a:xfrm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A7E0D3C0-552C-4741-AFBE-E665CEA06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37596" y="6335713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6" name="Freeform 33">
                <a:extLst>
                  <a:ext uri="{FF2B5EF4-FFF2-40B4-BE49-F238E27FC236}">
                    <a16:creationId xmlns:a16="http://schemas.microsoft.com/office/drawing/2014/main" id="{CAF96EBF-4E74-4F88-BD05-A4AE1694A4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18533" y="622141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7" name="Freeform 34">
                <a:extLst>
                  <a:ext uri="{FF2B5EF4-FFF2-40B4-BE49-F238E27FC236}">
                    <a16:creationId xmlns:a16="http://schemas.microsoft.com/office/drawing/2014/main" id="{D49C51B9-E4E4-410D-8AAB-7E308A1D45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5233" y="5118101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id="{354F0627-1BD6-4455-967A-32DB31C82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464608" y="5299075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21AED9-0CB5-426C-A1C4-6EEB54805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533" y="0"/>
              <a:ext cx="598488" cy="1981201"/>
              <a:chOff x="194733" y="0"/>
              <a:chExt cx="598488" cy="1981201"/>
            </a:xfrm>
          </p:grpSpPr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id="{8D8A778B-9916-47AC-A28A-07F01A83F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85221" y="0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65323B96-DF0E-463C-B290-C22D3C5532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526521" y="1141413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65A0E255-1142-422E-A62A-5044177C5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9996" y="1792288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233A955D-DB0D-42F8-B490-E01FB9C45C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94733" y="0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F0F0C29B-EB52-470C-AF64-FC54F5C25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02721" y="24288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A6C0E942-454D-483D-84FB-89308C8F1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3208" y="0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75D76B-258E-B165-5E5B-4389E26F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07533"/>
            <a:ext cx="9905998" cy="10922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Applied ai project</a:t>
            </a:r>
          </a:p>
        </p:txBody>
      </p:sp>
      <p:graphicFrame>
        <p:nvGraphicFramePr>
          <p:cNvPr id="4" name="Content Placeholder 3" descr="Personal: Task/Prompt, purpose, outcome/assessment.&#10;&#10;Professional: Task/prompt, purpose, outcome/assessment.&#10;&#10;Social: Task/prompt, purpose, outcome/assessment">
            <a:extLst>
              <a:ext uri="{FF2B5EF4-FFF2-40B4-BE49-F238E27FC236}">
                <a16:creationId xmlns:a16="http://schemas.microsoft.com/office/drawing/2014/main" id="{7E56766A-F35B-8200-EE10-0E60E04A71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1" y="2252134"/>
          <a:ext cx="9905999" cy="345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321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01E3-A282-5389-1B9F-C71F0D24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5" y="5175375"/>
            <a:ext cx="9905998" cy="147857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Transformative</a:t>
            </a:r>
            <a:r>
              <a:rPr lang="en-US" dirty="0"/>
              <a:t> technology</a:t>
            </a:r>
          </a:p>
        </p:txBody>
      </p:sp>
      <p:pic>
        <p:nvPicPr>
          <p:cNvPr id="5122" name="Picture 2" descr="Frozen Olaf GIF - Frozen Olaf Technology - Discover &amp; Share GIFs">
            <a:extLst>
              <a:ext uri="{FF2B5EF4-FFF2-40B4-BE49-F238E27FC236}">
                <a16:creationId xmlns:a16="http://schemas.microsoft.com/office/drawing/2014/main" id="{137456F9-FFFC-1589-DC98-CA7C42C85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717" y="778442"/>
            <a:ext cx="6847174" cy="4086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33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A38D-B718-F9D1-14FD-52810FB2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Multi-Media Learning Objects for Learning Content</a:t>
            </a:r>
            <a:endParaRPr lang="en-US" sz="3600" b="0" dirty="0">
              <a:latin typeface="Raleway Medium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6ED1A-7961-0C5A-36E8-5456722EE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Jodye Selco, Ph.D, </a:t>
            </a:r>
            <a:r>
              <a:rPr lang="en-US" i="1" dirty="0"/>
              <a:t>CEMaST and Chemistry, Cal Poly Pomona​</a:t>
            </a:r>
            <a:br>
              <a:rPr lang="en-US" i="1" dirty="0"/>
            </a:br>
            <a:r>
              <a:rPr lang="en-US" b="1" dirty="0"/>
              <a:t>jiselco@cpp.edu</a:t>
            </a:r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13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EFC4-BF74-644E-1ED7-07E14BC449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Multi-Media Learning Objects at CAFE</a:t>
            </a:r>
          </a:p>
        </p:txBody>
      </p:sp>
      <p:sp>
        <p:nvSpPr>
          <p:cNvPr id="16" name="TextBox 15" descr="All Available at CAFÉ – Teaching and Learning – Multimedia Learning Objects&#10;Developed in Collaboration with CAFÉ&#10;Interactive – Built for Discovery Learning&#10;Each used by students&#10;Student learning has increased&#10;Makes invisible chemical information visible&#10;">
            <a:extLst>
              <a:ext uri="{FF2B5EF4-FFF2-40B4-BE49-F238E27FC236}">
                <a16:creationId xmlns:a16="http://schemas.microsoft.com/office/drawing/2014/main" id="{3B8312C4-DE0E-A4C9-B2F2-19898990AD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9736" y="437255"/>
            <a:ext cx="43384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Available at CAFÉ – Teaching and Learning – Multimedia Learning Objects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 in Collaboration with CAFÉ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Interactive – Built for Discovery Learning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used by students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learning has increased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Makes invisible chemical information visible</a:t>
            </a:r>
          </a:p>
        </p:txBody>
      </p:sp>
      <p:pic>
        <p:nvPicPr>
          <p:cNvPr id="15" name="Picture 14" descr="Thumbnail image for Atomic Electron Configurations Multi-Media Learning Object">
            <a:extLst>
              <a:ext uri="{FF2B5EF4-FFF2-40B4-BE49-F238E27FC236}">
                <a16:creationId xmlns:a16="http://schemas.microsoft.com/office/drawing/2014/main" id="{59900ABA-C3C2-B6E4-E999-0F798258BB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311" y="408325"/>
            <a:ext cx="3548264" cy="3448043"/>
          </a:xfrm>
          <a:prstGeom prst="rect">
            <a:avLst/>
          </a:prstGeom>
          <a:ln w="41275">
            <a:solidFill>
              <a:srgbClr val="7030A0"/>
            </a:solidFill>
          </a:ln>
        </p:spPr>
      </p:pic>
      <p:sp>
        <p:nvSpPr>
          <p:cNvPr id="17" name="TextBox 16" descr="Each MMLO focuses on difficult topics to learn in beginning chemistry&#10;After using the MMLO student grasp of “big picture” as well as details is enhanced&#10;Focus on student responses to Atomic Electron Configuration today&#10;">
            <a:extLst>
              <a:ext uri="{FF2B5EF4-FFF2-40B4-BE49-F238E27FC236}">
                <a16:creationId xmlns:a16="http://schemas.microsoft.com/office/drawing/2014/main" id="{0BEA8378-2891-907B-AE94-A9784021BC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251854" y="754052"/>
            <a:ext cx="37080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MMLO focuses on difficult topics to learn in beginning chemistry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using the MMLO student grasp of “big picture” as well as details is enhanced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student responses to Atomic Electron Configuration today</a:t>
            </a:r>
          </a:p>
        </p:txBody>
      </p:sp>
      <p:pic>
        <p:nvPicPr>
          <p:cNvPr id="13" name="Picture 12" descr="Thumbnail image for Periodic Table of Elements Multi-Media Learning Object">
            <a:extLst>
              <a:ext uri="{FF2B5EF4-FFF2-40B4-BE49-F238E27FC236}">
                <a16:creationId xmlns:a16="http://schemas.microsoft.com/office/drawing/2014/main" id="{CC8F844E-BE5B-214C-1D84-3A19B4A621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317" y="3986239"/>
            <a:ext cx="2597725" cy="2663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humbnail image for Making Molecules: Dot Structures Multi-Media Learning Object">
            <a:extLst>
              <a:ext uri="{FF2B5EF4-FFF2-40B4-BE49-F238E27FC236}">
                <a16:creationId xmlns:a16="http://schemas.microsoft.com/office/drawing/2014/main" id="{4D824581-085C-5131-A42F-AD7AC74126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819" y="3973892"/>
            <a:ext cx="2717845" cy="2691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Thumbnail image for Chemical Kinetics and Equilibrium Multi-Media Learning Object">
            <a:extLst>
              <a:ext uri="{FF2B5EF4-FFF2-40B4-BE49-F238E27FC236}">
                <a16:creationId xmlns:a16="http://schemas.microsoft.com/office/drawing/2014/main" id="{6C212C89-451F-1F61-FDB3-D1281F3AB5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443" y="3997275"/>
            <a:ext cx="2380329" cy="2652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Thumbnail image for Colors: Absorption vs. Reflection Multi-Media Learning Object">
            <a:extLst>
              <a:ext uri="{FF2B5EF4-FFF2-40B4-BE49-F238E27FC236}">
                <a16:creationId xmlns:a16="http://schemas.microsoft.com/office/drawing/2014/main" id="{3ADB5BB6-6E23-2A22-F3A5-EDB8AD731F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551" y="4012974"/>
            <a:ext cx="2731621" cy="26526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69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A38D-B718-F9D1-14FD-52810FB2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Nurturing a Classroom Ecology to Improve Engagement, Support, and Success in Your Classroom</a:t>
            </a:r>
            <a:endParaRPr lang="en-US" sz="3600" b="0" dirty="0">
              <a:latin typeface="Raleway Medium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6ED1A-7961-0C5A-36E8-5456722EE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5" y="5090672"/>
            <a:ext cx="11020425" cy="594511"/>
          </a:xfrm>
        </p:spPr>
        <p:txBody>
          <a:bodyPr>
            <a:normAutofit/>
          </a:bodyPr>
          <a:lstStyle/>
          <a:p>
            <a:r>
              <a:rPr lang="en-US" b="1" dirty="0"/>
              <a:t>Eliud (Eddie) </a:t>
            </a:r>
            <a:r>
              <a:rPr lang="en-US" b="1" dirty="0" err="1"/>
              <a:t>Partida</a:t>
            </a:r>
            <a:r>
              <a:rPr lang="en-US" b="1" dirty="0"/>
              <a:t>, </a:t>
            </a:r>
            <a:r>
              <a:rPr lang="en-US" b="1" dirty="0" err="1"/>
              <a:t>Ph.D</a:t>
            </a:r>
            <a:r>
              <a:rPr lang="en-US" b="1" dirty="0"/>
              <a:t>, </a:t>
            </a:r>
            <a:r>
              <a:rPr lang="en-US" i="1" dirty="0"/>
              <a:t>Department of Education, Cal Poly Pomona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85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2D2C-DF74-DDF5-EC3E-20094F52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MMLO</a:t>
            </a:r>
          </a:p>
        </p:txBody>
      </p:sp>
      <p:pic>
        <p:nvPicPr>
          <p:cNvPr id="5" name="Content Placeholder 4" descr="Thumbnail image for Atomic Electron Configurations Multi-Media Learning Object">
            <a:extLst>
              <a:ext uri="{FF2B5EF4-FFF2-40B4-BE49-F238E27FC236}">
                <a16:creationId xmlns:a16="http://schemas.microsoft.com/office/drawing/2014/main" id="{975D6F8C-88EA-DBD5-0743-1B2C35CBCA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366" y="1690688"/>
            <a:ext cx="4511058" cy="43826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12A57-0881-E2AF-0199-C92CC71250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Students are shown how to use the simulation</a:t>
            </a:r>
          </a:p>
          <a:p>
            <a:r>
              <a:rPr lang="en-US" dirty="0"/>
              <a:t>You add up to 2 electrons per orbital from lowest energy to highest energy until you run out of electrons</a:t>
            </a:r>
          </a:p>
          <a:p>
            <a:r>
              <a:rPr lang="en-US" dirty="0"/>
              <a:t>The “order” of orbital energies looks “crazy” until you see the patterns of the energy levels with this MMLO.</a:t>
            </a:r>
          </a:p>
        </p:txBody>
      </p:sp>
    </p:spTree>
    <p:extLst>
      <p:ext uri="{BB962C8B-B14F-4D97-AF65-F5344CB8AC3E}">
        <p14:creationId xmlns:p14="http://schemas.microsoft.com/office/powerpoint/2010/main" val="338425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B8CB-A4B4-3C77-E5E8-5BDA805E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n-US" dirty="0"/>
              <a:t>Student Responses-Spring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5551-4E58-6B78-A01F-34B27CDD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5288973"/>
          </a:xfrm>
        </p:spPr>
        <p:txBody>
          <a:bodyPr/>
          <a:lstStyle/>
          <a:p>
            <a:r>
              <a:rPr lang="en-US" dirty="0"/>
              <a:t>“I haven’t seen this before but after using the simulation it makes sense. I am very confident that I can produce the linear electronic configuration by looking at a periodic table”</a:t>
            </a:r>
          </a:p>
          <a:p>
            <a:r>
              <a:rPr lang="en-US" dirty="0"/>
              <a:t>“After completing the assignment, I understand the filling order of electrons in orbitals…the visual aide…helps it make more sense since I can physically see the order”</a:t>
            </a:r>
          </a:p>
          <a:p>
            <a:r>
              <a:rPr lang="en-US" dirty="0"/>
              <a:t>“helped to strongly visualize how the (periodic table) separates the orbitals…to create the configuration.”</a:t>
            </a:r>
          </a:p>
          <a:p>
            <a:r>
              <a:rPr lang="en-US" dirty="0"/>
              <a:t>“Now it makes sense to me. The Periodic Table showing the numbering was helpful.”</a:t>
            </a:r>
          </a:p>
          <a:p>
            <a:r>
              <a:rPr lang="en-US" dirty="0"/>
              <a:t>“I am more confident than before. If I have the periodic table with me, I think I can do it.”</a:t>
            </a:r>
          </a:p>
        </p:txBody>
      </p:sp>
    </p:spTree>
    <p:extLst>
      <p:ext uri="{BB962C8B-B14F-4D97-AF65-F5344CB8AC3E}">
        <p14:creationId xmlns:p14="http://schemas.microsoft.com/office/powerpoint/2010/main" val="2819500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343F-A361-3223-778E-BDDB4BC6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results with each MMLO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62F4-A819-66C8-7680-B06594E0C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Historically students have had difficulties with each of the topics</a:t>
            </a:r>
          </a:p>
          <a:p>
            <a:r>
              <a:rPr lang="en-US" dirty="0"/>
              <a:t>Students now have a better understanding of the topic</a:t>
            </a:r>
          </a:p>
          <a:p>
            <a:r>
              <a:rPr lang="en-US" dirty="0"/>
              <a:t>Some semesters there has been no difference in student performance (cumulative grades) regardless of subgroup (male, female, URM, SES…)</a:t>
            </a:r>
          </a:p>
          <a:p>
            <a:endParaRPr lang="en-US" dirty="0"/>
          </a:p>
          <a:p>
            <a:r>
              <a:rPr lang="en-US" dirty="0"/>
              <a:t>THANK YOU!!!!</a:t>
            </a:r>
          </a:p>
        </p:txBody>
      </p:sp>
    </p:spTree>
    <p:extLst>
      <p:ext uri="{BB962C8B-B14F-4D97-AF65-F5344CB8AC3E}">
        <p14:creationId xmlns:p14="http://schemas.microsoft.com/office/powerpoint/2010/main" val="106319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ll trees in a forest">
            <a:extLst>
              <a:ext uri="{FF2B5EF4-FFF2-40B4-BE49-F238E27FC236}">
                <a16:creationId xmlns:a16="http://schemas.microsoft.com/office/drawing/2014/main" id="{7C297E32-A91F-23FA-95E9-6DB1C189BF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79475" cy="81196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31392-E115-D856-3638-9BF84E219C0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26DD8-D57D-4D0C-1458-A662D3E9CAB8}"/>
              </a:ext>
            </a:extLst>
          </p:cNvPr>
          <p:cNvSpPr txBox="1"/>
          <p:nvPr/>
        </p:nvSpPr>
        <p:spPr>
          <a:xfrm>
            <a:off x="860120" y="856357"/>
            <a:ext cx="1045923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There are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DC32B"/>
                </a:solidFill>
                <a:effectLst/>
                <a:highlight>
                  <a:srgbClr val="01426A"/>
                </a:highlight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no individuals in a forest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no separable events.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oper Black" panose="0208090404030B020404" pitchFamily="18" charset="77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The bird and the branch it sits on are 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DC32B"/>
                </a:solidFill>
                <a:effectLst/>
                <a:highlight>
                  <a:srgbClr val="01426A"/>
                </a:highlight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joint thing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 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A third or more of the food a big tree makes may go to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DC32B"/>
                </a:solidFill>
                <a:effectLst/>
                <a:highlight>
                  <a:srgbClr val="01426A"/>
                </a:highlight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feed other organisms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.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77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Even different kinds of trees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DC32B"/>
                </a:solidFill>
                <a:effectLst/>
                <a:highlight>
                  <a:srgbClr val="01426A"/>
                </a:highlight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form partnerships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 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Cut down a birch, and 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DC32B"/>
                </a:solidFill>
                <a:effectLst/>
                <a:highlight>
                  <a:srgbClr val="01426A"/>
                </a:highlight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nearby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Douglas-fir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D3CD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DC32B"/>
                </a:solidFill>
                <a:effectLst/>
                <a:highlight>
                  <a:srgbClr val="01426A"/>
                </a:highlight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may suffer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77"/>
                <a:ea typeface="+mn-ea"/>
                <a:cs typeface="Aharoni" panose="02010803020104030203" pitchFamily="2" charset="-79"/>
              </a:rPr>
              <a:t>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oper Black" panose="0208090404030B020404" pitchFamily="18" charset="77"/>
              <a:ea typeface="+mn-ea"/>
              <a:cs typeface="Aharoni" panose="02010803020104030203" pitchFamily="2" charset="-79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ghteous"/>
                <a:ea typeface="+mn-ea"/>
                <a:cs typeface="+mn-cs"/>
              </a:rPr>
              <a:t>Richard Powers, 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ighteous"/>
                <a:ea typeface="+mn-ea"/>
                <a:cs typeface="+mn-cs"/>
              </a:rPr>
              <a:t>The Overstory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2BB41-2AF4-1641-B2C5-217271C7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674" y="-4105304"/>
            <a:ext cx="5000318" cy="41053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Raleway SemiBold"/>
              </a:rPr>
              <a:t>Richard Powers Poem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1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7903C-6BE7-1AE5-85F1-4F2FD8D8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dirty="0"/>
              <a:t>Classroom Ecology</a:t>
            </a:r>
          </a:p>
        </p:txBody>
      </p:sp>
      <p:pic>
        <p:nvPicPr>
          <p:cNvPr id="13" name="Picture 12" descr="Classroom Ecology: Teacher, Socio-emotional experience, Content, Students, Physical environment">
            <a:extLst>
              <a:ext uri="{FF2B5EF4-FFF2-40B4-BE49-F238E27FC236}">
                <a16:creationId xmlns:a16="http://schemas.microsoft.com/office/drawing/2014/main" id="{0CED1462-8A8D-64FD-1F66-9D5668B61B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814" y="2202635"/>
            <a:ext cx="4627186" cy="3828995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485AF-6581-2CAC-1B05-B548B17A01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8185" y="2057401"/>
            <a:ext cx="4609399" cy="4119463"/>
          </a:xfrm>
        </p:spPr>
        <p:txBody>
          <a:bodyPr>
            <a:normAutofit/>
          </a:bodyPr>
          <a:lstStyle/>
          <a:p>
            <a:r>
              <a:rPr lang="en-US" dirty="0"/>
              <a:t>All </a:t>
            </a:r>
            <a:r>
              <a:rPr lang="en-US" b="1" dirty="0"/>
              <a:t>interactions</a:t>
            </a:r>
            <a:r>
              <a:rPr lang="en-US" dirty="0"/>
              <a:t> and </a:t>
            </a:r>
            <a:r>
              <a:rPr lang="en-US" b="1" dirty="0"/>
              <a:t>relationships</a:t>
            </a:r>
            <a:r>
              <a:rPr lang="en-US" dirty="0"/>
              <a:t> between </a:t>
            </a:r>
            <a:r>
              <a:rPr lang="en-US" b="1"/>
              <a:t>teachers</a:t>
            </a:r>
            <a:r>
              <a:rPr lang="en-US" dirty="0"/>
              <a:t>, </a:t>
            </a:r>
            <a:r>
              <a:rPr lang="en-US" b="1"/>
              <a:t>students</a:t>
            </a:r>
            <a:r>
              <a:rPr lang="en-US" dirty="0"/>
              <a:t>, </a:t>
            </a:r>
            <a:r>
              <a:rPr lang="en-US" b="1"/>
              <a:t>curriculum</a:t>
            </a:r>
            <a:r>
              <a:rPr lang="en-US" dirty="0"/>
              <a:t>, and the </a:t>
            </a:r>
            <a:r>
              <a:rPr lang="en-US" b="1"/>
              <a:t>classroom environment</a:t>
            </a:r>
            <a:r>
              <a:rPr lang="en-US" dirty="0"/>
              <a:t>, which contribute to students’ learning experiences. (</a:t>
            </a:r>
            <a:r>
              <a:rPr lang="en-US" dirty="0" err="1"/>
              <a:t>Hatkoff</a:t>
            </a:r>
            <a:r>
              <a:rPr lang="en-US" dirty="0"/>
              <a:t> &amp; </a:t>
            </a:r>
            <a:r>
              <a:rPr lang="en-US" dirty="0" err="1"/>
              <a:t>Bermúdez</a:t>
            </a:r>
            <a:r>
              <a:rPr lang="en-US" dirty="0"/>
              <a:t>, 2019).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FED96-89FF-FE08-1914-9161931E26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76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2CED0F-3D04-7C24-EF67-F2FE6486A9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lassroom Ecology Committey Members: Snacks, Spotify, Discord">
            <a:extLst>
              <a:ext uri="{FF2B5EF4-FFF2-40B4-BE49-F238E27FC236}">
                <a16:creationId xmlns:a16="http://schemas.microsoft.com/office/drawing/2014/main" id="{6E89A936-7C1B-28D4-F6DD-4EEF341145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772233" y="2348184"/>
            <a:ext cx="7204729" cy="318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25041FA-15C6-13A4-1D43-C488FDA1BE9F}"/>
              </a:ext>
            </a:extLst>
          </p:cNvPr>
          <p:cNvSpPr/>
          <p:nvPr/>
        </p:nvSpPr>
        <p:spPr>
          <a:xfrm>
            <a:off x="1468815" y="2990583"/>
            <a:ext cx="1900686" cy="1900686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D03DFF-41AD-01E8-566F-FC6F1B86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Ecology Committees</a:t>
            </a:r>
          </a:p>
        </p:txBody>
      </p:sp>
    </p:spTree>
    <p:extLst>
      <p:ext uri="{BB962C8B-B14F-4D97-AF65-F5344CB8AC3E}">
        <p14:creationId xmlns:p14="http://schemas.microsoft.com/office/powerpoint/2010/main" val="424056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2CED0F-3D04-7C24-EF67-F2FE6486A9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hands forming a circle">
            <a:extLst>
              <a:ext uri="{FF2B5EF4-FFF2-40B4-BE49-F238E27FC236}">
                <a16:creationId xmlns:a16="http://schemas.microsoft.com/office/drawing/2014/main" id="{AC4AA279-2815-FA6D-F910-2C7454F7D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433" y="2246329"/>
            <a:ext cx="6664752" cy="33891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25041FA-15C6-13A4-1D43-C488FDA1BE9F}"/>
              </a:ext>
            </a:extLst>
          </p:cNvPr>
          <p:cNvSpPr/>
          <p:nvPr/>
        </p:nvSpPr>
        <p:spPr>
          <a:xfrm>
            <a:off x="1468815" y="2990583"/>
            <a:ext cx="1900686" cy="1900686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D03DFF-41AD-01E8-566F-FC6F1B86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</a:t>
            </a:r>
          </a:p>
        </p:txBody>
      </p:sp>
    </p:spTree>
    <p:extLst>
      <p:ext uri="{BB962C8B-B14F-4D97-AF65-F5344CB8AC3E}">
        <p14:creationId xmlns:p14="http://schemas.microsoft.com/office/powerpoint/2010/main" val="494094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2CED0F-3D04-7C24-EF67-F2FE6486A9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creenshot of a test survey">
            <a:extLst>
              <a:ext uri="{FF2B5EF4-FFF2-40B4-BE49-F238E27FC236}">
                <a16:creationId xmlns:a16="http://schemas.microsoft.com/office/drawing/2014/main" id="{9DD46E82-503C-B832-28B8-A48BD24348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911" y="2077301"/>
            <a:ext cx="6651274" cy="37272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25041FA-15C6-13A4-1D43-C488FDA1BE9F}"/>
              </a:ext>
            </a:extLst>
          </p:cNvPr>
          <p:cNvSpPr/>
          <p:nvPr/>
        </p:nvSpPr>
        <p:spPr>
          <a:xfrm>
            <a:off x="1468815" y="2990583"/>
            <a:ext cx="1900686" cy="1900686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D03DFF-41AD-01E8-566F-FC6F1B86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Mid-semester Feedback</a:t>
            </a:r>
          </a:p>
        </p:txBody>
      </p:sp>
    </p:spTree>
    <p:extLst>
      <p:ext uri="{BB962C8B-B14F-4D97-AF65-F5344CB8AC3E}">
        <p14:creationId xmlns:p14="http://schemas.microsoft.com/office/powerpoint/2010/main" val="85567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7710-BC79-D03C-B042-A6B4A36B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2CA67-62DC-D5E7-7FBF-2383B509EC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65601-5AE2-46FC-B138-694DDD2B510D}" type="slidenum">
              <a:rPr kumimoji="0" lang="en-US" sz="1200" b="1" i="0" u="none" strike="noStrike" kern="1200" cap="none" spc="15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515D9-684A-8FE2-D458-38EEB3CF5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614" y="1466645"/>
            <a:ext cx="3185053" cy="3185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4992BD-869A-A121-6644-4A1934FB705C}"/>
              </a:ext>
            </a:extLst>
          </p:cNvPr>
          <p:cNvSpPr txBox="1"/>
          <p:nvPr/>
        </p:nvSpPr>
        <p:spPr>
          <a:xfrm>
            <a:off x="1548357" y="4454507"/>
            <a:ext cx="28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bit.ly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/EIP24-Partida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47B55-BAEF-D3DC-74C7-A05AB45691DF}"/>
              </a:ext>
            </a:extLst>
          </p:cNvPr>
          <p:cNvSpPr txBox="1"/>
          <p:nvPr/>
        </p:nvSpPr>
        <p:spPr>
          <a:xfrm>
            <a:off x="1548357" y="1294504"/>
            <a:ext cx="251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RESOURCES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2B35FE-9180-60F4-504F-93E9F652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13966" y="1724528"/>
            <a:ext cx="5660420" cy="2927170"/>
            <a:chOff x="3893458" y="1933802"/>
            <a:chExt cx="7707749" cy="3699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 descr="A person taking a selfie&#10;&#10;Description automatically generated">
              <a:extLst>
                <a:ext uri="{FF2B5EF4-FFF2-40B4-BE49-F238E27FC236}">
                  <a16:creationId xmlns:a16="http://schemas.microsoft.com/office/drawing/2014/main" id="{6885B265-22A0-0929-00A6-F77D0BB26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363952" y="2396267"/>
              <a:ext cx="3699720" cy="2774790"/>
            </a:xfrm>
            <a:prstGeom prst="rect">
              <a:avLst/>
            </a:prstGeom>
          </p:spPr>
        </p:pic>
        <p:pic>
          <p:nvPicPr>
            <p:cNvPr id="12" name="Picture 11" descr="Looking up view of trees in the forest&#10;&#10;Description automatically generated">
              <a:extLst>
                <a:ext uri="{FF2B5EF4-FFF2-40B4-BE49-F238E27FC236}">
                  <a16:creationId xmlns:a16="http://schemas.microsoft.com/office/drawing/2014/main" id="{CC02626E-EC68-5DB1-B28C-2FF55281C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893458" y="1933802"/>
              <a:ext cx="4932959" cy="3699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698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BC4015-DEDC-BD07-3FB1-9C7951C0304B}"/>
              </a:ext>
            </a:extLst>
          </p:cNvPr>
          <p:cNvSpPr txBox="1"/>
          <p:nvPr/>
        </p:nvSpPr>
        <p:spPr>
          <a:xfrm>
            <a:off x="1390650" y="6674793"/>
            <a:ext cx="101346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Disclaimer: Opinions or points of view expressed in this presentation represent the view of the presenter, and does not necessarily represent the official position or policies of NSF.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FA1B27-4597-B271-4606-A1DE6B1D0E36}"/>
              </a:ext>
            </a:extLst>
          </p:cNvPr>
          <p:cNvGraphicFramePr>
            <a:graphicFrameLocks noGrp="1"/>
          </p:cNvGraphicFramePr>
          <p:nvPr/>
        </p:nvGraphicFramePr>
        <p:xfrm>
          <a:off x="1914524" y="3657600"/>
          <a:ext cx="8058151" cy="2853650"/>
        </p:xfrm>
        <a:graphic>
          <a:graphicData uri="http://schemas.openxmlformats.org/drawingml/2006/table">
            <a:tbl>
              <a:tblPr firstRow="1" firstCol="1" bandRow="1"/>
              <a:tblGrid>
                <a:gridCol w="596900">
                  <a:extLst>
                    <a:ext uri="{9D8B030D-6E8A-4147-A177-3AD203B41FA5}">
                      <a16:colId xmlns:a16="http://schemas.microsoft.com/office/drawing/2014/main" val="1754635631"/>
                    </a:ext>
                  </a:extLst>
                </a:gridCol>
                <a:gridCol w="1207645">
                  <a:extLst>
                    <a:ext uri="{9D8B030D-6E8A-4147-A177-3AD203B41FA5}">
                      <a16:colId xmlns:a16="http://schemas.microsoft.com/office/drawing/2014/main" val="925114216"/>
                    </a:ext>
                  </a:extLst>
                </a:gridCol>
                <a:gridCol w="1031168">
                  <a:extLst>
                    <a:ext uri="{9D8B030D-6E8A-4147-A177-3AD203B41FA5}">
                      <a16:colId xmlns:a16="http://schemas.microsoft.com/office/drawing/2014/main" val="2325558989"/>
                    </a:ext>
                  </a:extLst>
                </a:gridCol>
                <a:gridCol w="1031168">
                  <a:extLst>
                    <a:ext uri="{9D8B030D-6E8A-4147-A177-3AD203B41FA5}">
                      <a16:colId xmlns:a16="http://schemas.microsoft.com/office/drawing/2014/main" val="2846217256"/>
                    </a:ext>
                  </a:extLst>
                </a:gridCol>
                <a:gridCol w="968869">
                  <a:extLst>
                    <a:ext uri="{9D8B030D-6E8A-4147-A177-3AD203B41FA5}">
                      <a16:colId xmlns:a16="http://schemas.microsoft.com/office/drawing/2014/main" val="3755083526"/>
                    </a:ext>
                  </a:extLst>
                </a:gridCol>
                <a:gridCol w="902273">
                  <a:extLst>
                    <a:ext uri="{9D8B030D-6E8A-4147-A177-3AD203B41FA5}">
                      <a16:colId xmlns:a16="http://schemas.microsoft.com/office/drawing/2014/main" val="2470533262"/>
                    </a:ext>
                  </a:extLst>
                </a:gridCol>
                <a:gridCol w="1160064">
                  <a:extLst>
                    <a:ext uri="{9D8B030D-6E8A-4147-A177-3AD203B41FA5}">
                      <a16:colId xmlns:a16="http://schemas.microsoft.com/office/drawing/2014/main" val="3483549509"/>
                    </a:ext>
                  </a:extLst>
                </a:gridCol>
                <a:gridCol w="1160064">
                  <a:extLst>
                    <a:ext uri="{9D8B030D-6E8A-4147-A177-3AD203B41FA5}">
                      <a16:colId xmlns:a16="http://schemas.microsoft.com/office/drawing/2014/main" val="4269427575"/>
                    </a:ext>
                  </a:extLst>
                </a:gridCol>
              </a:tblGrid>
              <a:tr h="209619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(2021-2022)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Category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CE2041, Engineering Statics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CE2051, Mechanics of Materials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81734"/>
                  </a:ext>
                </a:extLst>
              </a:tr>
              <a:tr h="33515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 Students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Fail (DFW)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 Students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Pass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Fail (DFW)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01856"/>
                  </a:ext>
                </a:extLst>
              </a:tr>
              <a:tr h="318286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1755" marR="71755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CPP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vert="vert27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 (56.1%)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 (43.9%)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 (73.8%)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 (26.2%)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680255"/>
                  </a:ext>
                </a:extLst>
              </a:tr>
              <a:tr h="318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Non-URM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 (66.3%)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(33.7%)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 (82.4%)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 (17.6%)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811577"/>
                  </a:ext>
                </a:extLst>
              </a:tr>
              <a:tr h="318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105 (61.4%)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(38.6%)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151 (78.6%)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(21.4%)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17478"/>
                  </a:ext>
                </a:extLst>
              </a:tr>
              <a:tr h="1614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Equity Gap =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10.2%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Equity Gap =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8.6%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826890"/>
                  </a:ext>
                </a:extLst>
              </a:tr>
              <a:tr h="318286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1755" marR="71755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Mt. SAC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vert="vert27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URM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 (52.3%)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 (47.7%)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 (88.2%)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(11.8%)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719581"/>
                  </a:ext>
                </a:extLst>
              </a:tr>
              <a:tr h="318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Non-URM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 (63.3%)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 (36.7%)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(100%)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 (0.0%)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495438"/>
                  </a:ext>
                </a:extLst>
              </a:tr>
              <a:tr h="318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 (56.8%)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(43.2%)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 (93.9%)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(6.1%)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801793"/>
                  </a:ext>
                </a:extLst>
              </a:tr>
              <a:tr h="1614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Equity Gap =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11.0%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Equity Gap =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11.8%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415676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F54EFD-E26F-4C20-A47A-B18381E4B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/>
              <a:t>Strategic Partnership between:</a:t>
            </a:r>
          </a:p>
          <a:p>
            <a:pPr lvl="1" algn="l"/>
            <a:r>
              <a:rPr lang="en-US" sz="1300" b="0" dirty="0"/>
              <a:t>CPP: (PI) Sunai Kim, (co-PI) Giuseppe </a:t>
            </a:r>
            <a:r>
              <a:rPr lang="en-US" sz="1300" b="0" dirty="0" err="1"/>
              <a:t>Lomiento</a:t>
            </a:r>
            <a:r>
              <a:rPr lang="en-US" sz="1300" b="0" dirty="0"/>
              <a:t>, Felipe Perez, Yasser Salem, </a:t>
            </a:r>
            <a:r>
              <a:rPr lang="en-US" sz="1300" b="0" dirty="0" err="1"/>
              <a:t>Jeyoung</a:t>
            </a:r>
            <a:r>
              <a:rPr lang="en-US" sz="1300" b="0" dirty="0"/>
              <a:t> Woo</a:t>
            </a:r>
          </a:p>
          <a:p>
            <a:pPr lvl="1" algn="l"/>
            <a:r>
              <a:rPr lang="en-US" sz="1300" b="0" dirty="0"/>
              <a:t>Mt. SAC: Eugene Mahmoud, Brandon </a:t>
            </a:r>
            <a:r>
              <a:rPr lang="en-US" sz="1300" b="0" dirty="0" err="1"/>
              <a:t>Saller</a:t>
            </a:r>
            <a:r>
              <a:rPr lang="en-US" sz="1300" b="0" dirty="0"/>
              <a:t>, </a:t>
            </a:r>
            <a:r>
              <a:rPr lang="en-US" sz="1300" b="0" dirty="0" err="1"/>
              <a:t>Chrystin</a:t>
            </a:r>
            <a:r>
              <a:rPr lang="en-US" sz="1300" b="0" dirty="0"/>
              <a:t> Green</a:t>
            </a:r>
          </a:p>
          <a:p>
            <a:pPr lvl="1" algn="l"/>
            <a:endParaRPr lang="en-US" sz="1000" dirty="0"/>
          </a:p>
          <a:p>
            <a:pPr marL="0" indent="0" algn="l">
              <a:buNone/>
            </a:pPr>
            <a:r>
              <a:rPr lang="en-US" sz="2000" dirty="0"/>
              <a:t>2024-2028 (4-year Project), $1M Budget</a:t>
            </a:r>
          </a:p>
          <a:p>
            <a:pPr marL="0" indent="0" algn="l">
              <a:buNone/>
            </a:pPr>
            <a:endParaRPr lang="en-US" sz="1000" dirty="0"/>
          </a:p>
          <a:p>
            <a:pPr marL="0" indent="0" algn="l">
              <a:buNone/>
            </a:pPr>
            <a:r>
              <a:rPr lang="en-US" sz="2000" dirty="0"/>
              <a:t>Issues with Gatekeeper Courses</a:t>
            </a:r>
            <a:endParaRPr lang="en-US" sz="1400" dirty="0"/>
          </a:p>
          <a:p>
            <a:pPr marL="0" indent="0">
              <a:buNone/>
            </a:pPr>
            <a:r>
              <a:rPr lang="en-US" sz="1800" dirty="0"/>
              <a:t>1. Gatekeeper Courses &amp; Equity Gaps</a:t>
            </a:r>
          </a:p>
          <a:p>
            <a:pPr lvl="1"/>
            <a:r>
              <a:rPr lang="en-US" sz="1600" dirty="0"/>
              <a:t>High DFW Rates (passing grade is C-)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DB6A69-A3F8-A364-0CDE-7422BE2748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0025" y="104775"/>
            <a:ext cx="917257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NSF HSI Implementation and Evaluation Project (IEP):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nder-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Minority Achievement Gaps in the Gatekeeper Courses of the Civil Engineering Program (CURE, Award #2318158)</a:t>
            </a:r>
          </a:p>
        </p:txBody>
      </p:sp>
    </p:spTree>
    <p:extLst>
      <p:ext uri="{BB962C8B-B14F-4D97-AF65-F5344CB8AC3E}">
        <p14:creationId xmlns:p14="http://schemas.microsoft.com/office/powerpoint/2010/main" val="4219186434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AdornVTI">
  <a:themeElements>
    <a:clrScheme name="AnalogousFromRegularSeedRightStep">
      <a:dk1>
        <a:srgbClr val="000000"/>
      </a:dk1>
      <a:lt1>
        <a:srgbClr val="FFFFFF"/>
      </a:lt1>
      <a:dk2>
        <a:srgbClr val="412B24"/>
      </a:dk2>
      <a:lt2>
        <a:srgbClr val="E2E8E7"/>
      </a:lt2>
      <a:accent1>
        <a:srgbClr val="C7495F"/>
      </a:accent1>
      <a:accent2>
        <a:srgbClr val="B55637"/>
      </a:accent2>
      <a:accent3>
        <a:srgbClr val="C79C49"/>
      </a:accent3>
      <a:accent4>
        <a:srgbClr val="A2AB34"/>
      </a:accent4>
      <a:accent5>
        <a:srgbClr val="7AB141"/>
      </a:accent5>
      <a:accent6>
        <a:srgbClr val="43B537"/>
      </a:accent6>
      <a:hlink>
        <a:srgbClr val="319382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-sample.pptx" id="{B974B742-DB4B-4D97-AD1B-4B8BF55FF3A7}" vid="{941B848C-B3D8-4272-B485-6B073CC9C01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ocksVTI">
  <a:themeElements>
    <a:clrScheme name="Red">
      <a:dk1>
        <a:srgbClr val="000000"/>
      </a:dk1>
      <a:lt1>
        <a:srgbClr val="FFFFFF"/>
      </a:lt1>
      <a:dk2>
        <a:srgbClr val="262626"/>
      </a:dk2>
      <a:lt2>
        <a:srgbClr val="FBF7E8"/>
      </a:lt2>
      <a:accent1>
        <a:srgbClr val="A5300F"/>
      </a:accent1>
      <a:accent2>
        <a:srgbClr val="D55816"/>
      </a:accent2>
      <a:accent3>
        <a:srgbClr val="B77C1E"/>
      </a:accent3>
      <a:accent4>
        <a:srgbClr val="97856A"/>
      </a:accent4>
      <a:accent5>
        <a:srgbClr val="7F5F52"/>
      </a:accent5>
      <a:accent6>
        <a:srgbClr val="B27D49"/>
      </a:accent6>
      <a:hlink>
        <a:srgbClr val="527A1C"/>
      </a:hlink>
      <a:folHlink>
        <a:srgbClr val="B26B0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ppt/theme/theme5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95c72c-ead7-4e3b-954e-fec98dc04e37">
      <Terms xmlns="http://schemas.microsoft.com/office/infopath/2007/PartnerControls"/>
    </lcf76f155ced4ddcb4097134ff3c332f>
    <TaxCatchAll xmlns="4e7978eb-64a4-4ec7-8b48-903cb2e0bc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5E9957455A3C47A4B801EA75951595" ma:contentTypeVersion="18" ma:contentTypeDescription="Create a new document." ma:contentTypeScope="" ma:versionID="cd97a5581065744926addf7f9734119b">
  <xsd:schema xmlns:xsd="http://www.w3.org/2001/XMLSchema" xmlns:xs="http://www.w3.org/2001/XMLSchema" xmlns:p="http://schemas.microsoft.com/office/2006/metadata/properties" xmlns:ns2="1c95c72c-ead7-4e3b-954e-fec98dc04e37" xmlns:ns3="4e7978eb-64a4-4ec7-8b48-903cb2e0bc34" targetNamespace="http://schemas.microsoft.com/office/2006/metadata/properties" ma:root="true" ma:fieldsID="3067db1ebccfa9d7bf6305829d9ab276" ns2:_="" ns3:_="">
    <xsd:import namespace="1c95c72c-ead7-4e3b-954e-fec98dc04e37"/>
    <xsd:import namespace="4e7978eb-64a4-4ec7-8b48-903cb2e0b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95c72c-ead7-4e3b-954e-fec98dc04e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978eb-64a4-4ec7-8b48-903cb2e0bc3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6285a0-ec2f-4df6-bb67-e90ed6edcff9}" ma:internalName="TaxCatchAll" ma:showField="CatchAllData" ma:web="4e7978eb-64a4-4ec7-8b48-903cb2e0b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54D4E3-6CEC-4F3D-87C9-F6193BA31E65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e7978eb-64a4-4ec7-8b48-903cb2e0bc34"/>
    <ds:schemaRef ds:uri="1c95c72c-ead7-4e3b-954e-fec98dc04e37"/>
  </ds:schemaRefs>
</ds:datastoreItem>
</file>

<file path=customXml/itemProps2.xml><?xml version="1.0" encoding="utf-8"?>
<ds:datastoreItem xmlns:ds="http://schemas.openxmlformats.org/officeDocument/2006/customXml" ds:itemID="{C1A060EC-59AE-4451-A651-D00A2E0C56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95c72c-ead7-4e3b-954e-fec98dc04e37"/>
    <ds:schemaRef ds:uri="4e7978eb-64a4-4ec7-8b48-903cb2e0b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C75CB9-0A56-4054-9E84-EA020EC8D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204</TotalTime>
  <Words>1235</Words>
  <Application>Microsoft Office PowerPoint</Application>
  <PresentationFormat>Widescreen</PresentationFormat>
  <Paragraphs>225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Aptos</vt:lpstr>
      <vt:lpstr>Arial</vt:lpstr>
      <vt:lpstr>Avenir Next LT Pro</vt:lpstr>
      <vt:lpstr>Avenir Next LT Pro Light</vt:lpstr>
      <vt:lpstr>Bembo</vt:lpstr>
      <vt:lpstr>Calibri</vt:lpstr>
      <vt:lpstr>Cooper Black</vt:lpstr>
      <vt:lpstr>Oswald</vt:lpstr>
      <vt:lpstr>Raleway</vt:lpstr>
      <vt:lpstr>Raleway Medium</vt:lpstr>
      <vt:lpstr>Raleway SemiBold</vt:lpstr>
      <vt:lpstr>Righteous</vt:lpstr>
      <vt:lpstr>Segoe UI</vt:lpstr>
      <vt:lpstr>Tw Cen MT</vt:lpstr>
      <vt:lpstr>Univers Light</vt:lpstr>
      <vt:lpstr>AdornVTI</vt:lpstr>
      <vt:lpstr>Custom</vt:lpstr>
      <vt:lpstr>Office Theme</vt:lpstr>
      <vt:lpstr>BlocksVTI</vt:lpstr>
      <vt:lpstr>Circuit</vt:lpstr>
      <vt:lpstr>Lightning Talks</vt:lpstr>
      <vt:lpstr>Nurturing a Classroom Ecology to Improve Engagement, Support, and Success in Your Classroom</vt:lpstr>
      <vt:lpstr>Richard Powers Poem</vt:lpstr>
      <vt:lpstr>Classroom Ecology</vt:lpstr>
      <vt:lpstr>Classroom Ecology Committees</vt:lpstr>
      <vt:lpstr>Circle</vt:lpstr>
      <vt:lpstr>Mid-semester Feedback</vt:lpstr>
      <vt:lpstr>Thank you!</vt:lpstr>
      <vt:lpstr>NSF HSI Implementation and Evaluation Project (IEP): Closing Under-Represented Minority Achievement Gaps in the Gatekeeper Courses of the Civil Engineering Program (CURE, Award #2318158)</vt:lpstr>
      <vt:lpstr>Cure Award cont'd</vt:lpstr>
      <vt:lpstr>NSF CURE Project</vt:lpstr>
      <vt:lpstr>Critical Career Readiness</vt:lpstr>
      <vt:lpstr>One Path Forward…</vt:lpstr>
      <vt:lpstr>…one path forward</vt:lpstr>
      <vt:lpstr>Artificial Intelligence ACROSS CONTEXTS EXPANDING HOW WE THINK ABOUT AI IN THE CLASSROOM</vt:lpstr>
      <vt:lpstr>Applied ai project</vt:lpstr>
      <vt:lpstr>Transformative technology</vt:lpstr>
      <vt:lpstr>Using Multi-Media Learning Objects for Learning Content</vt:lpstr>
      <vt:lpstr>Multi-Media Learning Objects at CAFE</vt:lpstr>
      <vt:lpstr>Using the MMLO</vt:lpstr>
      <vt:lpstr>Student Responses-Spring 2024</vt:lpstr>
      <vt:lpstr>Similar results with each MMLO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Jean Wallin Huff</dc:creator>
  <cp:lastModifiedBy>Richard A Feldman</cp:lastModifiedBy>
  <cp:revision>57</cp:revision>
  <dcterms:created xsi:type="dcterms:W3CDTF">2024-04-16T17:51:43Z</dcterms:created>
  <dcterms:modified xsi:type="dcterms:W3CDTF">2024-07-09T01:13:52Z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0x0101005B5E9957455A3C47A4B801EA75951595</vt:lpwstr>
  </property>
  <property fmtid="{D5CDD505-2E9C-101B-9397-08002B2CF9AE}" pid="3" name="MediaServiceImageTags">
    <vt:lpwstr/>
  </property>
</Properties>
</file>