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6" r:id="rId5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3621FA-0B98-C74B-A907-933BCEE51C5A}" v="7" dt="2024-03-08T23:38:41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24" d="100"/>
          <a:sy n="24" d="100"/>
        </p:scale>
        <p:origin x="244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 Feldman" userId="S::rafeldman@cpp.edu::85d478ca-577e-4601-ade8-c47db8b9a3e2" providerId="AD" clId="Web-{F068A64C-A010-16C8-3B3B-C43CAED01910}"/>
    <pc:docChg chg="modSld">
      <pc:chgData name="Richard A Feldman" userId="S::rafeldman@cpp.edu::85d478ca-577e-4601-ade8-c47db8b9a3e2" providerId="AD" clId="Web-{F068A64C-A010-16C8-3B3B-C43CAED01910}" dt="2024-03-07T01:14:13.238" v="9" actId="14100"/>
      <pc:docMkLst>
        <pc:docMk/>
      </pc:docMkLst>
      <pc:sldChg chg="addSp modSp">
        <pc:chgData name="Richard A Feldman" userId="S::rafeldman@cpp.edu::85d478ca-577e-4601-ade8-c47db8b9a3e2" providerId="AD" clId="Web-{F068A64C-A010-16C8-3B3B-C43CAED01910}" dt="2024-03-07T01:14:13.238" v="9" actId="14100"/>
        <pc:sldMkLst>
          <pc:docMk/>
          <pc:sldMk cId="1513141225" sldId="256"/>
        </pc:sldMkLst>
        <pc:spChg chg="add mod">
          <ac:chgData name="Richard A Feldman" userId="S::rafeldman@cpp.edu::85d478ca-577e-4601-ade8-c47db8b9a3e2" providerId="AD" clId="Web-{F068A64C-A010-16C8-3B3B-C43CAED01910}" dt="2024-03-07T01:10:38.558" v="8" actId="14100"/>
          <ac:spMkLst>
            <pc:docMk/>
            <pc:sldMk cId="1513141225" sldId="256"/>
            <ac:spMk id="13" creationId="{5195A4C0-EAA8-52FC-7E5E-38EE46AB0482}"/>
          </ac:spMkLst>
        </pc:spChg>
        <pc:spChg chg="mod">
          <ac:chgData name="Richard A Feldman" userId="S::rafeldman@cpp.edu::85d478ca-577e-4601-ade8-c47db8b9a3e2" providerId="AD" clId="Web-{F068A64C-A010-16C8-3B3B-C43CAED01910}" dt="2024-03-07T01:10:23.511" v="5"/>
          <ac:spMkLst>
            <pc:docMk/>
            <pc:sldMk cId="1513141225" sldId="256"/>
            <ac:spMk id="16" creationId="{CAC1FD3A-A776-3148-E12A-CC6A89C5361E}"/>
          </ac:spMkLst>
        </pc:spChg>
        <pc:grpChg chg="mod">
          <ac:chgData name="Richard A Feldman" userId="S::rafeldman@cpp.edu::85d478ca-577e-4601-ade8-c47db8b9a3e2" providerId="AD" clId="Web-{F068A64C-A010-16C8-3B3B-C43CAED01910}" dt="2024-03-07T01:14:13.238" v="9" actId="14100"/>
          <ac:grpSpMkLst>
            <pc:docMk/>
            <pc:sldMk cId="1513141225" sldId="256"/>
            <ac:grpSpMk id="27" creationId="{859A97ED-45B9-387A-C6A3-661B1F95255A}"/>
          </ac:grpSpMkLst>
        </pc:grpChg>
      </pc:sldChg>
    </pc:docChg>
  </pc:docChgLst>
  <pc:docChgLst>
    <pc:chgData name="Richard A Feldman" userId="85d478ca-577e-4601-ade8-c47db8b9a3e2" providerId="ADAL" clId="{2E3621FA-0B98-C74B-A907-933BCEE51C5A}"/>
    <pc:docChg chg="undo custSel modSld">
      <pc:chgData name="Richard A Feldman" userId="85d478ca-577e-4601-ade8-c47db8b9a3e2" providerId="ADAL" clId="{2E3621FA-0B98-C74B-A907-933BCEE51C5A}" dt="2024-03-08T23:41:03.866" v="112" actId="13244"/>
      <pc:docMkLst>
        <pc:docMk/>
      </pc:docMkLst>
      <pc:sldChg chg="addSp delSp modSp mod">
        <pc:chgData name="Richard A Feldman" userId="85d478ca-577e-4601-ade8-c47db8b9a3e2" providerId="ADAL" clId="{2E3621FA-0B98-C74B-A907-933BCEE51C5A}" dt="2024-03-08T23:41:03.866" v="112" actId="13244"/>
        <pc:sldMkLst>
          <pc:docMk/>
          <pc:sldMk cId="1513141225" sldId="256"/>
        </pc:sldMkLst>
        <pc:spChg chg="mod ord">
          <ac:chgData name="Richard A Feldman" userId="85d478ca-577e-4601-ade8-c47db8b9a3e2" providerId="ADAL" clId="{2E3621FA-0B98-C74B-A907-933BCEE51C5A}" dt="2024-03-08T23:36:49.573" v="92" actId="962"/>
          <ac:spMkLst>
            <pc:docMk/>
            <pc:sldMk cId="1513141225" sldId="256"/>
            <ac:spMk id="2" creationId="{AF7521CF-CACC-1813-A67F-C1E37647F34C}"/>
          </ac:spMkLst>
        </pc:spChg>
        <pc:spChg chg="mod ord">
          <ac:chgData name="Richard A Feldman" userId="85d478ca-577e-4601-ade8-c47db8b9a3e2" providerId="ADAL" clId="{2E3621FA-0B98-C74B-A907-933BCEE51C5A}" dt="2024-03-08T23:37:00.098" v="93" actId="962"/>
          <ac:spMkLst>
            <pc:docMk/>
            <pc:sldMk cId="1513141225" sldId="256"/>
            <ac:spMk id="3" creationId="{BFD895B8-DA9C-F9E4-8426-6EB14284EBC6}"/>
          </ac:spMkLst>
        </pc:spChg>
        <pc:spChg chg="ord">
          <ac:chgData name="Richard A Feldman" userId="85d478ca-577e-4601-ade8-c47db8b9a3e2" providerId="ADAL" clId="{2E3621FA-0B98-C74B-A907-933BCEE51C5A}" dt="2024-03-08T23:38:07.068" v="98" actId="13244"/>
          <ac:spMkLst>
            <pc:docMk/>
            <pc:sldMk cId="1513141225" sldId="256"/>
            <ac:spMk id="4" creationId="{3BC73912-DCF2-4A97-3FAC-E0E865463228}"/>
          </ac:spMkLst>
        </pc:spChg>
        <pc:spChg chg="ord">
          <ac:chgData name="Richard A Feldman" userId="85d478ca-577e-4601-ade8-c47db8b9a3e2" providerId="ADAL" clId="{2E3621FA-0B98-C74B-A907-933BCEE51C5A}" dt="2024-03-08T23:38:16.067" v="100" actId="13244"/>
          <ac:spMkLst>
            <pc:docMk/>
            <pc:sldMk cId="1513141225" sldId="256"/>
            <ac:spMk id="5" creationId="{FB2849F0-6DFA-5ED8-AF90-F0367739BBEC}"/>
          </ac:spMkLst>
        </pc:spChg>
        <pc:spChg chg="mod ord">
          <ac:chgData name="Richard A Feldman" userId="85d478ca-577e-4601-ade8-c47db8b9a3e2" providerId="ADAL" clId="{2E3621FA-0B98-C74B-A907-933BCEE51C5A}" dt="2024-03-08T23:37:17.388" v="94" actId="962"/>
          <ac:spMkLst>
            <pc:docMk/>
            <pc:sldMk cId="1513141225" sldId="256"/>
            <ac:spMk id="6" creationId="{3B7D46EC-A322-4212-CA97-12ECD5053BE3}"/>
          </ac:spMkLst>
        </pc:spChg>
        <pc:spChg chg="mod ord">
          <ac:chgData name="Richard A Feldman" userId="85d478ca-577e-4601-ade8-c47db8b9a3e2" providerId="ADAL" clId="{2E3621FA-0B98-C74B-A907-933BCEE51C5A}" dt="2024-03-08T23:38:02.310" v="97" actId="13244"/>
          <ac:spMkLst>
            <pc:docMk/>
            <pc:sldMk cId="1513141225" sldId="256"/>
            <ac:spMk id="7" creationId="{1F45F21F-0975-76C1-9179-339A286C10EB}"/>
          </ac:spMkLst>
        </pc:spChg>
        <pc:spChg chg="mod ord">
          <ac:chgData name="Richard A Feldman" userId="85d478ca-577e-4601-ade8-c47db8b9a3e2" providerId="ADAL" clId="{2E3621FA-0B98-C74B-A907-933BCEE51C5A}" dt="2024-03-08T23:38:11.230" v="99" actId="13244"/>
          <ac:spMkLst>
            <pc:docMk/>
            <pc:sldMk cId="1513141225" sldId="256"/>
            <ac:spMk id="8" creationId="{640E93B3-5209-9174-3948-64325473FCDA}"/>
          </ac:spMkLst>
        </pc:spChg>
        <pc:spChg chg="mod">
          <ac:chgData name="Richard A Feldman" userId="85d478ca-577e-4601-ade8-c47db8b9a3e2" providerId="ADAL" clId="{2E3621FA-0B98-C74B-A907-933BCEE51C5A}" dt="2024-03-08T23:34:23.072" v="56"/>
          <ac:spMkLst>
            <pc:docMk/>
            <pc:sldMk cId="1513141225" sldId="256"/>
            <ac:spMk id="9" creationId="{84311EBF-34FB-AA13-9C31-5854F568B423}"/>
          </ac:spMkLst>
        </pc:spChg>
        <pc:spChg chg="mod ord">
          <ac:chgData name="Richard A Feldman" userId="85d478ca-577e-4601-ade8-c47db8b9a3e2" providerId="ADAL" clId="{2E3621FA-0B98-C74B-A907-933BCEE51C5A}" dt="2024-03-08T23:38:29.601" v="101" actId="13244"/>
          <ac:spMkLst>
            <pc:docMk/>
            <pc:sldMk cId="1513141225" sldId="256"/>
            <ac:spMk id="11" creationId="{5ECCAF88-BDDB-6B71-E267-EAFDDB4F0D84}"/>
          </ac:spMkLst>
        </pc:spChg>
        <pc:spChg chg="ord">
          <ac:chgData name="Richard A Feldman" userId="85d478ca-577e-4601-ade8-c47db8b9a3e2" providerId="ADAL" clId="{2E3621FA-0B98-C74B-A907-933BCEE51C5A}" dt="2024-03-08T23:39:27.491" v="110" actId="13244"/>
          <ac:spMkLst>
            <pc:docMk/>
            <pc:sldMk cId="1513141225" sldId="256"/>
            <ac:spMk id="13" creationId="{5195A4C0-EAA8-52FC-7E5E-38EE46AB0482}"/>
          </ac:spMkLst>
        </pc:spChg>
        <pc:spChg chg="mod">
          <ac:chgData name="Richard A Feldman" userId="85d478ca-577e-4601-ade8-c47db8b9a3e2" providerId="ADAL" clId="{2E3621FA-0B98-C74B-A907-933BCEE51C5A}" dt="2024-03-08T23:34:51.492" v="73" actId="20577"/>
          <ac:spMkLst>
            <pc:docMk/>
            <pc:sldMk cId="1513141225" sldId="256"/>
            <ac:spMk id="15" creationId="{F263309E-FE0A-B534-B782-C50646C0A833}"/>
          </ac:spMkLst>
        </pc:spChg>
        <pc:spChg chg="del ord">
          <ac:chgData name="Richard A Feldman" userId="85d478ca-577e-4601-ade8-c47db8b9a3e2" providerId="ADAL" clId="{2E3621FA-0B98-C74B-A907-933BCEE51C5A}" dt="2024-03-08T23:39:17.653" v="108" actId="478"/>
          <ac:spMkLst>
            <pc:docMk/>
            <pc:sldMk cId="1513141225" sldId="256"/>
            <ac:spMk id="16" creationId="{CAC1FD3A-A776-3148-E12A-CC6A89C5361E}"/>
          </ac:spMkLst>
        </pc:spChg>
        <pc:spChg chg="mod">
          <ac:chgData name="Richard A Feldman" userId="85d478ca-577e-4601-ade8-c47db8b9a3e2" providerId="ADAL" clId="{2E3621FA-0B98-C74B-A907-933BCEE51C5A}" dt="2024-03-08T23:34:58.856" v="74"/>
          <ac:spMkLst>
            <pc:docMk/>
            <pc:sldMk cId="1513141225" sldId="256"/>
            <ac:spMk id="18" creationId="{C7EA7B77-92DE-F227-15EF-E89DDA3024F9}"/>
          </ac:spMkLst>
        </pc:spChg>
        <pc:spChg chg="del">
          <ac:chgData name="Richard A Feldman" userId="85d478ca-577e-4601-ade8-c47db8b9a3e2" providerId="ADAL" clId="{2E3621FA-0B98-C74B-A907-933BCEE51C5A}" dt="2024-03-08T23:39:12.013" v="107" actId="478"/>
          <ac:spMkLst>
            <pc:docMk/>
            <pc:sldMk cId="1513141225" sldId="256"/>
            <ac:spMk id="19" creationId="{81B1EF1C-EEF7-1358-9F80-1E5450745EDF}"/>
          </ac:spMkLst>
        </pc:spChg>
        <pc:spChg chg="mod">
          <ac:chgData name="Richard A Feldman" userId="85d478ca-577e-4601-ade8-c47db8b9a3e2" providerId="ADAL" clId="{2E3621FA-0B98-C74B-A907-933BCEE51C5A}" dt="2024-03-08T23:35:17.699" v="78"/>
          <ac:spMkLst>
            <pc:docMk/>
            <pc:sldMk cId="1513141225" sldId="256"/>
            <ac:spMk id="20" creationId="{C1C65B90-96EF-C0CA-0A0C-EF45ADC1BF1F}"/>
          </ac:spMkLst>
        </pc:spChg>
        <pc:spChg chg="del">
          <ac:chgData name="Richard A Feldman" userId="85d478ca-577e-4601-ade8-c47db8b9a3e2" providerId="ADAL" clId="{2E3621FA-0B98-C74B-A907-933BCEE51C5A}" dt="2024-03-08T23:39:19.613" v="109" actId="478"/>
          <ac:spMkLst>
            <pc:docMk/>
            <pc:sldMk cId="1513141225" sldId="256"/>
            <ac:spMk id="21" creationId="{995164F6-99F2-4D7B-104C-5C5426126414}"/>
          </ac:spMkLst>
        </pc:spChg>
        <pc:spChg chg="ord">
          <ac:chgData name="Richard A Feldman" userId="85d478ca-577e-4601-ade8-c47db8b9a3e2" providerId="ADAL" clId="{2E3621FA-0B98-C74B-A907-933BCEE51C5A}" dt="2024-03-08T23:41:03.866" v="112" actId="13244"/>
          <ac:spMkLst>
            <pc:docMk/>
            <pc:sldMk cId="1513141225" sldId="256"/>
            <ac:spMk id="22" creationId="{76F11A15-A6AC-B104-CA84-C8BF93A4110E}"/>
          </ac:spMkLst>
        </pc:spChg>
        <pc:spChg chg="add del mod">
          <ac:chgData name="Richard A Feldman" userId="85d478ca-577e-4601-ade8-c47db8b9a3e2" providerId="ADAL" clId="{2E3621FA-0B98-C74B-A907-933BCEE51C5A}" dt="2024-03-08T23:35:30.181" v="83"/>
          <ac:spMkLst>
            <pc:docMk/>
            <pc:sldMk cId="1513141225" sldId="256"/>
            <ac:spMk id="24" creationId="{833B48B4-615F-AC2B-050D-F3F20241B886}"/>
          </ac:spMkLst>
        </pc:spChg>
        <pc:spChg chg="ord">
          <ac:chgData name="Richard A Feldman" userId="85d478ca-577e-4601-ade8-c47db8b9a3e2" providerId="ADAL" clId="{2E3621FA-0B98-C74B-A907-933BCEE51C5A}" dt="2024-03-08T23:41:02.416" v="111" actId="13244"/>
          <ac:spMkLst>
            <pc:docMk/>
            <pc:sldMk cId="1513141225" sldId="256"/>
            <ac:spMk id="26" creationId="{0608801B-B035-7E06-BCAD-A3A8B774EEB2}"/>
          </ac:spMkLst>
        </pc:spChg>
        <pc:grpChg chg="mod ord">
          <ac:chgData name="Richard A Feldman" userId="85d478ca-577e-4601-ade8-c47db8b9a3e2" providerId="ADAL" clId="{2E3621FA-0B98-C74B-A907-933BCEE51C5A}" dt="2024-03-08T23:38:41.559" v="104" actId="962"/>
          <ac:grpSpMkLst>
            <pc:docMk/>
            <pc:sldMk cId="1513141225" sldId="256"/>
            <ac:grpSpMk id="27" creationId="{859A97ED-45B9-387A-C6A3-661B1F95255A}"/>
          </ac:grpSpMkLst>
        </pc:grpChg>
        <pc:graphicFrameChg chg="del">
          <ac:chgData name="Richard A Feldman" userId="85d478ca-577e-4601-ade8-c47db8b9a3e2" providerId="ADAL" clId="{2E3621FA-0B98-C74B-A907-933BCEE51C5A}" dt="2024-03-08T23:34:28.358" v="57" actId="478"/>
          <ac:graphicFrameMkLst>
            <pc:docMk/>
            <pc:sldMk cId="1513141225" sldId="256"/>
            <ac:graphicFrameMk id="10" creationId="{8A71A1B3-FADA-977E-DA1E-6054C5F62E2C}"/>
          </ac:graphicFrameMkLst>
        </pc:graphicFrameChg>
        <pc:graphicFrameChg chg="add del">
          <ac:chgData name="Richard A Feldman" userId="85d478ca-577e-4601-ade8-c47db8b9a3e2" providerId="ADAL" clId="{2E3621FA-0B98-C74B-A907-933BCEE51C5A}" dt="2024-03-08T23:32:45.404" v="6" actId="478"/>
          <ac:graphicFrameMkLst>
            <pc:docMk/>
            <pc:sldMk cId="1513141225" sldId="256"/>
            <ac:graphicFrameMk id="14" creationId="{2CCEF42E-E8EC-64E4-CCA4-C79E419A049C}"/>
          </ac:graphicFrameMkLst>
        </pc:graphicFrameChg>
        <pc:graphicFrameChg chg="del">
          <ac:chgData name="Richard A Feldman" userId="85d478ca-577e-4601-ade8-c47db8b9a3e2" providerId="ADAL" clId="{2E3621FA-0B98-C74B-A907-933BCEE51C5A}" dt="2024-03-08T23:32:25.661" v="1" actId="478"/>
          <ac:graphicFrameMkLst>
            <pc:docMk/>
            <pc:sldMk cId="1513141225" sldId="256"/>
            <ac:graphicFrameMk id="17" creationId="{72531582-78CE-2A0D-F3F5-040577602F13}"/>
          </ac:graphicFrameMkLst>
        </pc:graphicFrameChg>
        <pc:graphicFrameChg chg="del">
          <ac:chgData name="Richard A Feldman" userId="85d478ca-577e-4601-ade8-c47db8b9a3e2" providerId="ADAL" clId="{2E3621FA-0B98-C74B-A907-933BCEE51C5A}" dt="2024-03-08T23:32:24.927" v="0" actId="478"/>
          <ac:graphicFrameMkLst>
            <pc:docMk/>
            <pc:sldMk cId="1513141225" sldId="256"/>
            <ac:graphicFrameMk id="23" creationId="{20AEBD61-FC48-B455-D235-80D39D2BFF3D}"/>
          </ac:graphicFrameMkLst>
        </pc:graphicFrameChg>
        <pc:graphicFrameChg chg="del">
          <ac:chgData name="Richard A Feldman" userId="85d478ca-577e-4601-ade8-c47db8b9a3e2" providerId="ADAL" clId="{2E3621FA-0B98-C74B-A907-933BCEE51C5A}" dt="2024-03-08T23:35:03.412" v="75" actId="478"/>
          <ac:graphicFrameMkLst>
            <pc:docMk/>
            <pc:sldMk cId="1513141225" sldId="256"/>
            <ac:graphicFrameMk id="29" creationId="{FFE59F47-3E98-4734-4D22-26E5381F4F25}"/>
          </ac:graphicFrameMkLst>
        </pc:graphicFrameChg>
      </pc:sldChg>
    </pc:docChg>
  </pc:docChgLst>
  <pc:docChgLst>
    <pc:chgData name="Richard A Feldman" userId="85d478ca-577e-4601-ade8-c47db8b9a3e2" providerId="ADAL" clId="{AD704C67-8F43-450E-BF79-BF07B38DF407}"/>
    <pc:docChg chg="modSld">
      <pc:chgData name="Richard A Feldman" userId="85d478ca-577e-4601-ade8-c47db8b9a3e2" providerId="ADAL" clId="{AD704C67-8F43-450E-BF79-BF07B38DF407}" dt="2024-03-07T01:18:06.042" v="48" actId="1037"/>
      <pc:docMkLst>
        <pc:docMk/>
      </pc:docMkLst>
      <pc:sldChg chg="modSp mod">
        <pc:chgData name="Richard A Feldman" userId="85d478ca-577e-4601-ade8-c47db8b9a3e2" providerId="ADAL" clId="{AD704C67-8F43-450E-BF79-BF07B38DF407}" dt="2024-03-07T01:18:06.042" v="48" actId="1037"/>
        <pc:sldMkLst>
          <pc:docMk/>
          <pc:sldMk cId="1513141225" sldId="256"/>
        </pc:sldMkLst>
        <pc:spChg chg="mod">
          <ac:chgData name="Richard A Feldman" userId="85d478ca-577e-4601-ade8-c47db8b9a3e2" providerId="ADAL" clId="{AD704C67-8F43-450E-BF79-BF07B38DF407}" dt="2024-03-07T01:18:06.042" v="48" actId="1037"/>
          <ac:spMkLst>
            <pc:docMk/>
            <pc:sldMk cId="1513141225" sldId="256"/>
            <ac:spMk id="26" creationId="{0608801B-B035-7E06-BCAD-A3A8B774EEB2}"/>
          </ac:spMkLst>
        </pc:spChg>
        <pc:grpChg chg="mod">
          <ac:chgData name="Richard A Feldman" userId="85d478ca-577e-4601-ade8-c47db8b9a3e2" providerId="ADAL" clId="{AD704C67-8F43-450E-BF79-BF07B38DF407}" dt="2024-03-07T01:15:41.396" v="6" actId="1076"/>
          <ac:grpSpMkLst>
            <pc:docMk/>
            <pc:sldMk cId="1513141225" sldId="256"/>
            <ac:grpSpMk id="27" creationId="{859A97ED-45B9-387A-C6A3-661B1F95255A}"/>
          </ac:grpSpMkLst>
        </pc:grpChg>
        <pc:picChg chg="mod">
          <ac:chgData name="Richard A Feldman" userId="85d478ca-577e-4601-ade8-c47db8b9a3e2" providerId="ADAL" clId="{AD704C67-8F43-450E-BF79-BF07B38DF407}" dt="2024-03-07T01:17:06.170" v="7" actId="14100"/>
          <ac:picMkLst>
            <pc:docMk/>
            <pc:sldMk cId="1513141225" sldId="256"/>
            <ac:picMk id="25" creationId="{0C5252D2-79DB-DEDF-E50D-6962138AD191}"/>
          </ac:picMkLst>
        </pc:picChg>
      </pc:sldChg>
    </pc:docChg>
  </pc:docChgLst>
  <pc:docChgLst>
    <pc:chgData name="Erick Zelaya" userId="S::eezelaya@cpp.edu::ddefb542-7fe6-48f7-ac80-36260fe1e7bf" providerId="AD" clId="Web-{959DD14C-4785-6933-698B-3782E1062043}"/>
    <pc:docChg chg="modSld">
      <pc:chgData name="Erick Zelaya" userId="S::eezelaya@cpp.edu::ddefb542-7fe6-48f7-ac80-36260fe1e7bf" providerId="AD" clId="Web-{959DD14C-4785-6933-698B-3782E1062043}" dt="2024-03-07T01:19:06.298" v="1" actId="20577"/>
      <pc:docMkLst>
        <pc:docMk/>
      </pc:docMkLst>
      <pc:sldChg chg="modSp">
        <pc:chgData name="Erick Zelaya" userId="S::eezelaya@cpp.edu::ddefb542-7fe6-48f7-ac80-36260fe1e7bf" providerId="AD" clId="Web-{959DD14C-4785-6933-698B-3782E1062043}" dt="2024-03-07T01:19:06.298" v="1" actId="20577"/>
        <pc:sldMkLst>
          <pc:docMk/>
          <pc:sldMk cId="1513141225" sldId="256"/>
        </pc:sldMkLst>
        <pc:spChg chg="mod">
          <ac:chgData name="Erick Zelaya" userId="S::eezelaya@cpp.edu::ddefb542-7fe6-48f7-ac80-36260fe1e7bf" providerId="AD" clId="Web-{959DD14C-4785-6933-698B-3782E1062043}" dt="2024-03-07T01:19:06.298" v="1" actId="20577"/>
          <ac:spMkLst>
            <pc:docMk/>
            <pc:sldMk cId="1513141225" sldId="256"/>
            <ac:spMk id="7" creationId="{1F45F21F-0975-76C1-9179-339A286C10E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3C869-6FB6-0B4E-8554-3BEA3BBBFD49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AF6C5-4F1E-E045-AC52-DB1FF56DD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1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773B-98B7-460C-861C-52CA30DE4FE0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A59B-B7C6-4E70-8A09-A9740FBB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7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773B-98B7-460C-861C-52CA30DE4FE0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A59B-B7C6-4E70-8A09-A9740FBB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9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773B-98B7-460C-861C-52CA30DE4FE0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A59B-B7C6-4E70-8A09-A9740FBB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6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773B-98B7-460C-861C-52CA30DE4FE0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A59B-B7C6-4E70-8A09-A9740FBB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2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773B-98B7-460C-861C-52CA30DE4FE0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A59B-B7C6-4E70-8A09-A9740FBB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2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773B-98B7-460C-861C-52CA30DE4FE0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A59B-B7C6-4E70-8A09-A9740FBB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2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773B-98B7-460C-861C-52CA30DE4FE0}" type="datetimeFigureOut">
              <a:rPr lang="en-US" smtClean="0"/>
              <a:t>3/8/24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A59B-B7C6-4E70-8A09-A9740FBB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3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773B-98B7-460C-861C-52CA30DE4FE0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A59B-B7C6-4E70-8A09-A9740FBB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20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773B-98B7-460C-861C-52CA30DE4FE0}" type="datetimeFigureOut">
              <a:rPr lang="en-US" smtClean="0"/>
              <a:t>3/8/24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A59B-B7C6-4E70-8A09-A9740FBB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5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773B-98B7-460C-861C-52CA30DE4FE0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A59B-B7C6-4E70-8A09-A9740FBB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8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773B-98B7-460C-861C-52CA30DE4FE0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A59B-B7C6-4E70-8A09-A9740FBB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8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773B-98B7-460C-861C-52CA30DE4FE0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6A59B-B7C6-4E70-8A09-A9740FBB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7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AF7521CF-CACC-1813-A67F-C1E37647F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57200"/>
            <a:ext cx="21031200" cy="1296485"/>
          </a:xfrm>
          <a:solidFill>
            <a:schemeClr val="bg1"/>
          </a:solidFill>
          <a:ln w="25400">
            <a:noFill/>
          </a:ln>
        </p:spPr>
        <p:txBody>
          <a:bodyPr anchor="t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6000" dirty="0">
                <a:solidFill>
                  <a:schemeClr val="tx2"/>
                </a:solidFill>
                <a:latin typeface="Rockwell" panose="02060603020205020403" pitchFamily="18" charset="77"/>
              </a:rPr>
              <a:t>[Poster Title]</a:t>
            </a:r>
            <a:endParaRPr lang="en-US" sz="4400" i="1" dirty="0">
              <a:solidFill>
                <a:schemeClr val="tx2"/>
              </a:solidFill>
              <a:latin typeface="Rockwell" panose="02060603020205020403" pitchFamily="18" charset="77"/>
            </a:endParaRPr>
          </a:p>
        </p:txBody>
      </p:sp>
      <p:sp>
        <p:nvSpPr>
          <p:cNvPr id="6" name="Authors">
            <a:extLst>
              <a:ext uri="{FF2B5EF4-FFF2-40B4-BE49-F238E27FC236}">
                <a16:creationId xmlns:a16="http://schemas.microsoft.com/office/drawing/2014/main" id="{3B7D46EC-A322-4212-CA97-12ECD5053BE3}"/>
              </a:ext>
            </a:extLst>
          </p:cNvPr>
          <p:cNvSpPr txBox="1">
            <a:spLocks/>
          </p:cNvSpPr>
          <p:nvPr/>
        </p:nvSpPr>
        <p:spPr>
          <a:xfrm>
            <a:off x="457200" y="1828800"/>
            <a:ext cx="21031200" cy="1247718"/>
          </a:xfrm>
          <a:prstGeom prst="rect">
            <a:avLst/>
          </a:prstGeom>
          <a:noFill/>
          <a:ln w="254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21945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4000" dirty="0">
                <a:solidFill>
                  <a:schemeClr val="tx2"/>
                </a:solidFill>
                <a:latin typeface="Rockwell" panose="02060603020205020403" pitchFamily="18" charset="77"/>
              </a:rPr>
              <a:t>[Author(s)]</a:t>
            </a:r>
            <a:endParaRPr lang="en-US" sz="4000" i="1" dirty="0">
              <a:solidFill>
                <a:schemeClr val="tx2"/>
              </a:solidFill>
              <a:latin typeface="Rockwell" panose="02060603020205020403" pitchFamily="18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895B8-DA9C-F9E4-8426-6EB14284E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57600"/>
            <a:ext cx="7315200" cy="914400"/>
          </a:xfrm>
          <a:solidFill>
            <a:schemeClr val="tx2"/>
          </a:solidFill>
          <a:ln w="12700">
            <a:solidFill>
              <a:schemeClr val="accent6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en-US" sz="4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45F21F-0975-76C1-9179-339A286C10EB}"/>
              </a:ext>
            </a:extLst>
          </p:cNvPr>
          <p:cNvSpPr/>
          <p:nvPr/>
        </p:nvSpPr>
        <p:spPr>
          <a:xfrm>
            <a:off x="457200" y="4572000"/>
            <a:ext cx="7315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182880" rIns="0" bIns="0" rtlCol="0" anchor="t"/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[Add text here]</a:t>
            </a:r>
            <a:endParaRPr lang="en-US" sz="3200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BC73912-DCF2-4A97-3FAC-E0E865463228}"/>
              </a:ext>
            </a:extLst>
          </p:cNvPr>
          <p:cNvSpPr txBox="1">
            <a:spLocks/>
          </p:cNvSpPr>
          <p:nvPr/>
        </p:nvSpPr>
        <p:spPr>
          <a:xfrm>
            <a:off x="457200" y="10515600"/>
            <a:ext cx="7315200" cy="914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6">
                <a:lumMod val="50000"/>
              </a:schemeClr>
            </a:solidFill>
          </a:ln>
        </p:spPr>
        <p:txBody>
          <a:bodyPr vert="horz" lIns="246888" tIns="123444" rIns="246888" bIns="123444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Goals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0E93B3-5209-9174-3948-64325473FCDA}"/>
              </a:ext>
            </a:extLst>
          </p:cNvPr>
          <p:cNvSpPr/>
          <p:nvPr/>
        </p:nvSpPr>
        <p:spPr>
          <a:xfrm>
            <a:off x="457200" y="11430000"/>
            <a:ext cx="7315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182880" rIns="0" bIns="0" rtlCol="0" anchor="t"/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[Add text here]</a:t>
            </a:r>
            <a:endParaRPr lang="en-US" sz="3200" dirty="0">
              <a:latin typeface="Calibri"/>
              <a:ea typeface="Calibri"/>
              <a:cs typeface="Calibri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B2849F0-6DFA-5ED8-AF90-F0367739BBEC}"/>
              </a:ext>
            </a:extLst>
          </p:cNvPr>
          <p:cNvSpPr txBox="1">
            <a:spLocks/>
          </p:cNvSpPr>
          <p:nvPr/>
        </p:nvSpPr>
        <p:spPr>
          <a:xfrm>
            <a:off x="457200" y="17373600"/>
            <a:ext cx="7315200" cy="914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6">
                <a:lumMod val="50000"/>
              </a:schemeClr>
            </a:solidFill>
          </a:ln>
        </p:spPr>
        <p:txBody>
          <a:bodyPr vert="horz" lIns="246888" tIns="123444" rIns="246888" bIns="123444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311EBF-34FB-AA13-9C31-5854F568B423}"/>
              </a:ext>
            </a:extLst>
          </p:cNvPr>
          <p:cNvSpPr/>
          <p:nvPr/>
        </p:nvSpPr>
        <p:spPr>
          <a:xfrm>
            <a:off x="457200" y="18288000"/>
            <a:ext cx="7315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182880" rIns="0" bIns="0" rtlCol="0" anchor="t"/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[Add text here]</a:t>
            </a:r>
            <a:endParaRPr lang="en-US" sz="3200" dirty="0">
              <a:latin typeface="Calibri"/>
              <a:ea typeface="Calibri"/>
              <a:cs typeface="Calibri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562C4166-E37F-21BA-7CFB-F8B3B88972A0}"/>
              </a:ext>
            </a:extLst>
          </p:cNvPr>
          <p:cNvSpPr txBox="1">
            <a:spLocks/>
          </p:cNvSpPr>
          <p:nvPr/>
        </p:nvSpPr>
        <p:spPr>
          <a:xfrm>
            <a:off x="8229600" y="3657600"/>
            <a:ext cx="13258800" cy="914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6">
                <a:lumMod val="50000"/>
              </a:schemeClr>
            </a:solidFill>
          </a:ln>
        </p:spPr>
        <p:txBody>
          <a:bodyPr vert="horz" lIns="246888" tIns="123444" rIns="246888" bIns="123444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Findings/Graphs/</a:t>
            </a:r>
            <a:r>
              <a:rPr lang="en-US" sz="42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4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CCAF88-BDDB-6B71-E267-EAFDDB4F0D84}"/>
              </a:ext>
            </a:extLst>
          </p:cNvPr>
          <p:cNvSpPr/>
          <p:nvPr/>
        </p:nvSpPr>
        <p:spPr>
          <a:xfrm>
            <a:off x="8229600" y="4571999"/>
            <a:ext cx="13258800" cy="19202399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[Add text or graphics here]</a:t>
            </a:r>
            <a:endParaRPr lang="en-US" sz="3200" dirty="0">
              <a:latin typeface="Calibri"/>
              <a:ea typeface="Calibri"/>
              <a:cs typeface="Calibri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195A4C0-EAA8-52FC-7E5E-38EE46AB0482}"/>
              </a:ext>
            </a:extLst>
          </p:cNvPr>
          <p:cNvSpPr txBox="1">
            <a:spLocks/>
          </p:cNvSpPr>
          <p:nvPr/>
        </p:nvSpPr>
        <p:spPr>
          <a:xfrm>
            <a:off x="456686" y="24231600"/>
            <a:ext cx="21038006" cy="914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6">
                <a:lumMod val="50000"/>
              </a:schemeClr>
            </a:solidFill>
          </a:ln>
        </p:spPr>
        <p:txBody>
          <a:bodyPr vert="horz" lIns="246888" tIns="123444" rIns="246888" bIns="123444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&amp; Conclusions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63309E-FE0A-B534-B782-C50646C0A833}"/>
              </a:ext>
            </a:extLst>
          </p:cNvPr>
          <p:cNvSpPr/>
          <p:nvPr/>
        </p:nvSpPr>
        <p:spPr>
          <a:xfrm>
            <a:off x="457200" y="25145999"/>
            <a:ext cx="73152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[Add text or graphics here]</a:t>
            </a:r>
            <a:endParaRPr lang="en-US" sz="3200" dirty="0">
              <a:latin typeface="Calibri"/>
              <a:ea typeface="Calibri"/>
              <a:cs typeface="Calibri"/>
            </a:endParaRPr>
          </a:p>
          <a:p>
            <a:endParaRPr lang="en-US" sz="4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7EA7B77-92DE-F227-15EF-E89DDA3024F9}"/>
              </a:ext>
            </a:extLst>
          </p:cNvPr>
          <p:cNvSpPr/>
          <p:nvPr/>
        </p:nvSpPr>
        <p:spPr>
          <a:xfrm>
            <a:off x="8229600" y="25145998"/>
            <a:ext cx="64008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182880" rIns="0" bIns="0" rtlCol="0" anchor="t"/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[Add text or graphics here]</a:t>
            </a:r>
            <a:endParaRPr lang="en-US" sz="3200" dirty="0">
              <a:latin typeface="Calibri"/>
              <a:ea typeface="Calibri"/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C65B90-96EF-C0CA-0A0C-EF45ADC1BF1F}"/>
              </a:ext>
            </a:extLst>
          </p:cNvPr>
          <p:cNvSpPr/>
          <p:nvPr/>
        </p:nvSpPr>
        <p:spPr>
          <a:xfrm>
            <a:off x="15087600" y="25221114"/>
            <a:ext cx="6400800" cy="59435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182880" rIns="0" bIns="0" rtlCol="0" anchor="t"/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[Add text or graphics here]</a:t>
            </a:r>
            <a:endParaRPr lang="en-US" sz="3200" dirty="0">
              <a:latin typeface="Calibri"/>
              <a:ea typeface="Calibri"/>
              <a:cs typeface="Calibri"/>
            </a:endParaRPr>
          </a:p>
        </p:txBody>
      </p:sp>
      <p:grpSp>
        <p:nvGrpSpPr>
          <p:cNvPr id="27" name="Footer">
            <a:extLst>
              <a:ext uri="{FF2B5EF4-FFF2-40B4-BE49-F238E27FC236}">
                <a16:creationId xmlns:a16="http://schemas.microsoft.com/office/drawing/2014/main" id="{859A97ED-45B9-387A-C6A3-661B1F95255A}"/>
              </a:ext>
            </a:extLst>
          </p:cNvPr>
          <p:cNvGrpSpPr/>
          <p:nvPr/>
        </p:nvGrpSpPr>
        <p:grpSpPr>
          <a:xfrm>
            <a:off x="4572001" y="31546800"/>
            <a:ext cx="12506984" cy="916918"/>
            <a:chOff x="10716686" y="20774684"/>
            <a:chExt cx="11120759" cy="91691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6F11A15-A6AC-B104-CA84-C8BF93A4110E}"/>
                </a:ext>
              </a:extLst>
            </p:cNvPr>
            <p:cNvSpPr txBox="1"/>
            <p:nvPr/>
          </p:nvSpPr>
          <p:spPr>
            <a:xfrm>
              <a:off x="10716686" y="20984120"/>
              <a:ext cx="481416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sz="2400" b="1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Equity in Practice Symposium</a:t>
              </a:r>
            </a:p>
          </p:txBody>
        </p:sp>
        <p:pic>
          <p:nvPicPr>
            <p:cNvPr id="25" name="Picture 24" descr="Cal Poly Pomona logo">
              <a:extLst>
                <a:ext uri="{FF2B5EF4-FFF2-40B4-BE49-F238E27FC236}">
                  <a16:creationId xmlns:a16="http://schemas.microsoft.com/office/drawing/2014/main" id="{0C5252D2-79DB-DEDF-E50D-6962138AD1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0" y="20774684"/>
              <a:ext cx="2860019" cy="916918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608801B-B035-7E06-BCAD-A3A8B774EEB2}"/>
                </a:ext>
              </a:extLst>
            </p:cNvPr>
            <p:cNvSpPr txBox="1"/>
            <p:nvPr/>
          </p:nvSpPr>
          <p:spPr>
            <a:xfrm>
              <a:off x="19426832" y="20984120"/>
              <a:ext cx="241061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2400" b="1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April 19, 2024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3141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5E9957455A3C47A4B801EA75951595" ma:contentTypeVersion="18" ma:contentTypeDescription="Create a new document." ma:contentTypeScope="" ma:versionID="cd97a5581065744926addf7f9734119b">
  <xsd:schema xmlns:xsd="http://www.w3.org/2001/XMLSchema" xmlns:xs="http://www.w3.org/2001/XMLSchema" xmlns:p="http://schemas.microsoft.com/office/2006/metadata/properties" xmlns:ns2="1c95c72c-ead7-4e3b-954e-fec98dc04e37" xmlns:ns3="4e7978eb-64a4-4ec7-8b48-903cb2e0bc34" targetNamespace="http://schemas.microsoft.com/office/2006/metadata/properties" ma:root="true" ma:fieldsID="3067db1ebccfa9d7bf6305829d9ab276" ns2:_="" ns3:_="">
    <xsd:import namespace="1c95c72c-ead7-4e3b-954e-fec98dc04e37"/>
    <xsd:import namespace="4e7978eb-64a4-4ec7-8b48-903cb2e0bc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95c72c-ead7-4e3b-954e-fec98dc04e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ea4fd07-bb52-4003-87b7-be48705374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978eb-64a4-4ec7-8b48-903cb2e0bc3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b6285a0-ec2f-4df6-bb67-e90ed6edcff9}" ma:internalName="TaxCatchAll" ma:showField="CatchAllData" ma:web="4e7978eb-64a4-4ec7-8b48-903cb2e0b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c95c72c-ead7-4e3b-954e-fec98dc04e37">
      <Terms xmlns="http://schemas.microsoft.com/office/infopath/2007/PartnerControls"/>
    </lcf76f155ced4ddcb4097134ff3c332f>
    <TaxCatchAll xmlns="4e7978eb-64a4-4ec7-8b48-903cb2e0bc34" xsi:nil="true"/>
  </documentManagement>
</p:properties>
</file>

<file path=customXml/itemProps1.xml><?xml version="1.0" encoding="utf-8"?>
<ds:datastoreItem xmlns:ds="http://schemas.openxmlformats.org/officeDocument/2006/customXml" ds:itemID="{F52CF4D7-9BA1-4864-A5E1-EA102A7EEA8E}">
  <ds:schemaRefs>
    <ds:schemaRef ds:uri="1c95c72c-ead7-4e3b-954e-fec98dc04e37"/>
    <ds:schemaRef ds:uri="4e7978eb-64a4-4ec7-8b48-903cb2e0bc3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171D318-A32E-4049-AD08-06E03B9C72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49FF31-5269-4D19-9B38-82FF6C9C1173}">
  <ds:schemaRefs>
    <ds:schemaRef ds:uri="1c95c72c-ead7-4e3b-954e-fec98dc04e37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4e7978eb-64a4-4ec7-8b48-903cb2e0bc34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72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Office Theme</vt:lpstr>
      <vt:lpstr>[Poster Title]</vt:lpstr>
    </vt:vector>
  </TitlesOfParts>
  <Company>Cal Poly Pomona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Erick Zelaya</dc:creator>
  <cp:lastModifiedBy>Richard A Feldman</cp:lastModifiedBy>
  <cp:revision>1</cp:revision>
  <dcterms:created xsi:type="dcterms:W3CDTF">2024-02-28T17:39:25Z</dcterms:created>
  <dcterms:modified xsi:type="dcterms:W3CDTF">2024-03-08T23:41:10Z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0x0101005B5E9957455A3C47A4B801EA75951595</vt:lpwstr>
  </property>
  <property fmtid="{D5CDD505-2E9C-101B-9397-08002B2CF9AE}" pid="3" name="MediaServiceImageTags">
    <vt:lpwstr/>
  </property>
</Properties>
</file>