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6"/>
  </p:notesMasterIdLst>
  <p:sldIdLst>
    <p:sldId id="256" r:id="rId5"/>
  </p:sldIdLst>
  <p:sldSz cx="21945600" cy="3291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8F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24" d="100"/>
          <a:sy n="24" d="100"/>
        </p:scale>
        <p:origin x="2448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chard A Feldman" userId="S::rafeldman@cpp.edu::85d478ca-577e-4601-ade8-c47db8b9a3e2" providerId="AD" clId="Web-{F068A64C-A010-16C8-3B3B-C43CAED01910}"/>
    <pc:docChg chg="modSld">
      <pc:chgData name="Richard A Feldman" userId="S::rafeldman@cpp.edu::85d478ca-577e-4601-ade8-c47db8b9a3e2" providerId="AD" clId="Web-{F068A64C-A010-16C8-3B3B-C43CAED01910}" dt="2024-03-07T01:14:13.238" v="9" actId="14100"/>
      <pc:docMkLst>
        <pc:docMk/>
      </pc:docMkLst>
      <pc:sldChg chg="addSp modSp">
        <pc:chgData name="Richard A Feldman" userId="S::rafeldman@cpp.edu::85d478ca-577e-4601-ade8-c47db8b9a3e2" providerId="AD" clId="Web-{F068A64C-A010-16C8-3B3B-C43CAED01910}" dt="2024-03-07T01:14:13.238" v="9" actId="14100"/>
        <pc:sldMkLst>
          <pc:docMk/>
          <pc:sldMk cId="1513141225" sldId="256"/>
        </pc:sldMkLst>
        <pc:spChg chg="add mod">
          <ac:chgData name="Richard A Feldman" userId="S::rafeldman@cpp.edu::85d478ca-577e-4601-ade8-c47db8b9a3e2" providerId="AD" clId="Web-{F068A64C-A010-16C8-3B3B-C43CAED01910}" dt="2024-03-07T01:10:38.558" v="8" actId="14100"/>
          <ac:spMkLst>
            <pc:docMk/>
            <pc:sldMk cId="1513141225" sldId="256"/>
            <ac:spMk id="13" creationId="{5195A4C0-EAA8-52FC-7E5E-38EE46AB0482}"/>
          </ac:spMkLst>
        </pc:spChg>
        <pc:spChg chg="mod">
          <ac:chgData name="Richard A Feldman" userId="S::rafeldman@cpp.edu::85d478ca-577e-4601-ade8-c47db8b9a3e2" providerId="AD" clId="Web-{F068A64C-A010-16C8-3B3B-C43CAED01910}" dt="2024-03-07T01:10:23.511" v="5"/>
          <ac:spMkLst>
            <pc:docMk/>
            <pc:sldMk cId="1513141225" sldId="256"/>
            <ac:spMk id="16" creationId="{CAC1FD3A-A776-3148-E12A-CC6A89C5361E}"/>
          </ac:spMkLst>
        </pc:spChg>
        <pc:grpChg chg="mod">
          <ac:chgData name="Richard A Feldman" userId="S::rafeldman@cpp.edu::85d478ca-577e-4601-ade8-c47db8b9a3e2" providerId="AD" clId="Web-{F068A64C-A010-16C8-3B3B-C43CAED01910}" dt="2024-03-07T01:14:13.238" v="9" actId="14100"/>
          <ac:grpSpMkLst>
            <pc:docMk/>
            <pc:sldMk cId="1513141225" sldId="256"/>
            <ac:grpSpMk id="27" creationId="{859A97ED-45B9-387A-C6A3-661B1F95255A}"/>
          </ac:grpSpMkLst>
        </pc:grpChg>
      </pc:sldChg>
    </pc:docChg>
  </pc:docChgLst>
  <pc:docChgLst>
    <pc:chgData name="Richard A Feldman" userId="85d478ca-577e-4601-ade8-c47db8b9a3e2" providerId="ADAL" clId="{5DC8521D-8C72-E541-A4E8-9825B0C26753}"/>
    <pc:docChg chg="custSel modSld">
      <pc:chgData name="Richard A Feldman" userId="85d478ca-577e-4601-ade8-c47db8b9a3e2" providerId="ADAL" clId="{5DC8521D-8C72-E541-A4E8-9825B0C26753}" dt="2024-03-08T23:42:27.439" v="23" actId="13244"/>
      <pc:docMkLst>
        <pc:docMk/>
      </pc:docMkLst>
      <pc:sldChg chg="delSp modSp mod">
        <pc:chgData name="Richard A Feldman" userId="85d478ca-577e-4601-ade8-c47db8b9a3e2" providerId="ADAL" clId="{5DC8521D-8C72-E541-A4E8-9825B0C26753}" dt="2024-03-08T23:42:27.439" v="23" actId="13244"/>
        <pc:sldMkLst>
          <pc:docMk/>
          <pc:sldMk cId="1513141225" sldId="256"/>
        </pc:sldMkLst>
        <pc:spChg chg="ord">
          <ac:chgData name="Richard A Feldman" userId="85d478ca-577e-4601-ade8-c47db8b9a3e2" providerId="ADAL" clId="{5DC8521D-8C72-E541-A4E8-9825B0C26753}" dt="2024-03-08T23:39:51.882" v="0" actId="13244"/>
          <ac:spMkLst>
            <pc:docMk/>
            <pc:sldMk cId="1513141225" sldId="256"/>
            <ac:spMk id="2" creationId="{AF7521CF-CACC-1813-A67F-C1E37647F34C}"/>
          </ac:spMkLst>
        </pc:spChg>
        <pc:spChg chg="ord">
          <ac:chgData name="Richard A Feldman" userId="85d478ca-577e-4601-ade8-c47db8b9a3e2" providerId="ADAL" clId="{5DC8521D-8C72-E541-A4E8-9825B0C26753}" dt="2024-03-08T23:40:01.835" v="2" actId="13244"/>
          <ac:spMkLst>
            <pc:docMk/>
            <pc:sldMk cId="1513141225" sldId="256"/>
            <ac:spMk id="3" creationId="{BFD895B8-DA9C-F9E4-8426-6EB14284EBC6}"/>
          </ac:spMkLst>
        </pc:spChg>
        <pc:spChg chg="ord">
          <ac:chgData name="Richard A Feldman" userId="85d478ca-577e-4601-ade8-c47db8b9a3e2" providerId="ADAL" clId="{5DC8521D-8C72-E541-A4E8-9825B0C26753}" dt="2024-03-08T23:40:12.579" v="4" actId="13244"/>
          <ac:spMkLst>
            <pc:docMk/>
            <pc:sldMk cId="1513141225" sldId="256"/>
            <ac:spMk id="4" creationId="{3BC73912-DCF2-4A97-3FAC-E0E865463228}"/>
          </ac:spMkLst>
        </pc:spChg>
        <pc:spChg chg="ord">
          <ac:chgData name="Richard A Feldman" userId="85d478ca-577e-4601-ade8-c47db8b9a3e2" providerId="ADAL" clId="{5DC8521D-8C72-E541-A4E8-9825B0C26753}" dt="2024-03-08T23:40:20.375" v="6" actId="13244"/>
          <ac:spMkLst>
            <pc:docMk/>
            <pc:sldMk cId="1513141225" sldId="256"/>
            <ac:spMk id="5" creationId="{FB2849F0-6DFA-5ED8-AF90-F0367739BBEC}"/>
          </ac:spMkLst>
        </pc:spChg>
        <pc:spChg chg="ord">
          <ac:chgData name="Richard A Feldman" userId="85d478ca-577e-4601-ade8-c47db8b9a3e2" providerId="ADAL" clId="{5DC8521D-8C72-E541-A4E8-9825B0C26753}" dt="2024-03-08T23:39:56.975" v="1" actId="13244"/>
          <ac:spMkLst>
            <pc:docMk/>
            <pc:sldMk cId="1513141225" sldId="256"/>
            <ac:spMk id="6" creationId="{3B7D46EC-A322-4212-CA97-12ECD5053BE3}"/>
          </ac:spMkLst>
        </pc:spChg>
        <pc:spChg chg="ord">
          <ac:chgData name="Richard A Feldman" userId="85d478ca-577e-4601-ade8-c47db8b9a3e2" providerId="ADAL" clId="{5DC8521D-8C72-E541-A4E8-9825B0C26753}" dt="2024-03-08T23:40:05.480" v="3" actId="13244"/>
          <ac:spMkLst>
            <pc:docMk/>
            <pc:sldMk cId="1513141225" sldId="256"/>
            <ac:spMk id="7" creationId="{1F45F21F-0975-76C1-9179-339A286C10EB}"/>
          </ac:spMkLst>
        </pc:spChg>
        <pc:spChg chg="ord">
          <ac:chgData name="Richard A Feldman" userId="85d478ca-577e-4601-ade8-c47db8b9a3e2" providerId="ADAL" clId="{5DC8521D-8C72-E541-A4E8-9825B0C26753}" dt="2024-03-08T23:40:16.337" v="5" actId="13244"/>
          <ac:spMkLst>
            <pc:docMk/>
            <pc:sldMk cId="1513141225" sldId="256"/>
            <ac:spMk id="8" creationId="{640E93B3-5209-9174-3948-64325473FCDA}"/>
          </ac:spMkLst>
        </pc:spChg>
        <pc:spChg chg="ord">
          <ac:chgData name="Richard A Feldman" userId="85d478ca-577e-4601-ade8-c47db8b9a3e2" providerId="ADAL" clId="{5DC8521D-8C72-E541-A4E8-9825B0C26753}" dt="2024-03-08T23:40:25.122" v="7" actId="13244"/>
          <ac:spMkLst>
            <pc:docMk/>
            <pc:sldMk cId="1513141225" sldId="256"/>
            <ac:spMk id="12" creationId="{562C4166-E37F-21BA-7CFB-F8B3B88972A0}"/>
          </ac:spMkLst>
        </pc:spChg>
        <pc:spChg chg="ord">
          <ac:chgData name="Richard A Feldman" userId="85d478ca-577e-4601-ade8-c47db8b9a3e2" providerId="ADAL" clId="{5DC8521D-8C72-E541-A4E8-9825B0C26753}" dt="2024-03-08T23:42:27.439" v="23" actId="13244"/>
          <ac:spMkLst>
            <pc:docMk/>
            <pc:sldMk cId="1513141225" sldId="256"/>
            <ac:spMk id="13" creationId="{5195A4C0-EAA8-52FC-7E5E-38EE46AB0482}"/>
          </ac:spMkLst>
        </pc:spChg>
        <pc:spChg chg="del">
          <ac:chgData name="Richard A Feldman" userId="85d478ca-577e-4601-ade8-c47db8b9a3e2" providerId="ADAL" clId="{5DC8521D-8C72-E541-A4E8-9825B0C26753}" dt="2024-03-08T23:40:33.496" v="8" actId="478"/>
          <ac:spMkLst>
            <pc:docMk/>
            <pc:sldMk cId="1513141225" sldId="256"/>
            <ac:spMk id="16" creationId="{CAC1FD3A-A776-3148-E12A-CC6A89C5361E}"/>
          </ac:spMkLst>
        </pc:spChg>
        <pc:spChg chg="ord">
          <ac:chgData name="Richard A Feldman" userId="85d478ca-577e-4601-ade8-c47db8b9a3e2" providerId="ADAL" clId="{5DC8521D-8C72-E541-A4E8-9825B0C26753}" dt="2024-03-08T23:42:00.158" v="20" actId="13244"/>
          <ac:spMkLst>
            <pc:docMk/>
            <pc:sldMk cId="1513141225" sldId="256"/>
            <ac:spMk id="18" creationId="{C7EA7B77-92DE-F227-15EF-E89DDA3024F9}"/>
          </ac:spMkLst>
        </pc:spChg>
        <pc:spChg chg="del">
          <ac:chgData name="Richard A Feldman" userId="85d478ca-577e-4601-ade8-c47db8b9a3e2" providerId="ADAL" clId="{5DC8521D-8C72-E541-A4E8-9825B0C26753}" dt="2024-03-08T23:40:35.792" v="9" actId="478"/>
          <ac:spMkLst>
            <pc:docMk/>
            <pc:sldMk cId="1513141225" sldId="256"/>
            <ac:spMk id="19" creationId="{81B1EF1C-EEF7-1358-9F80-1E5450745EDF}"/>
          </ac:spMkLst>
        </pc:spChg>
        <pc:spChg chg="ord">
          <ac:chgData name="Richard A Feldman" userId="85d478ca-577e-4601-ade8-c47db8b9a3e2" providerId="ADAL" clId="{5DC8521D-8C72-E541-A4E8-9825B0C26753}" dt="2024-03-08T23:42:06.008" v="21" actId="13244"/>
          <ac:spMkLst>
            <pc:docMk/>
            <pc:sldMk cId="1513141225" sldId="256"/>
            <ac:spMk id="20" creationId="{C1C65B90-96EF-C0CA-0A0C-EF45ADC1BF1F}"/>
          </ac:spMkLst>
        </pc:spChg>
        <pc:spChg chg="del">
          <ac:chgData name="Richard A Feldman" userId="85d478ca-577e-4601-ade8-c47db8b9a3e2" providerId="ADAL" clId="{5DC8521D-8C72-E541-A4E8-9825B0C26753}" dt="2024-03-08T23:40:37.648" v="10" actId="478"/>
          <ac:spMkLst>
            <pc:docMk/>
            <pc:sldMk cId="1513141225" sldId="256"/>
            <ac:spMk id="21" creationId="{995164F6-99F2-4D7B-104C-5C5426126414}"/>
          </ac:spMkLst>
        </pc:spChg>
        <pc:spChg chg="ord">
          <ac:chgData name="Richard A Feldman" userId="85d478ca-577e-4601-ade8-c47db8b9a3e2" providerId="ADAL" clId="{5DC8521D-8C72-E541-A4E8-9825B0C26753}" dt="2024-03-08T23:40:54.641" v="15" actId="13244"/>
          <ac:spMkLst>
            <pc:docMk/>
            <pc:sldMk cId="1513141225" sldId="256"/>
            <ac:spMk id="22" creationId="{76F11A15-A6AC-B104-CA84-C8BF93A4110E}"/>
          </ac:spMkLst>
        </pc:spChg>
        <pc:spChg chg="ord">
          <ac:chgData name="Richard A Feldman" userId="85d478ca-577e-4601-ade8-c47db8b9a3e2" providerId="ADAL" clId="{5DC8521D-8C72-E541-A4E8-9825B0C26753}" dt="2024-03-08T23:40:52.470" v="14" actId="13244"/>
          <ac:spMkLst>
            <pc:docMk/>
            <pc:sldMk cId="1513141225" sldId="256"/>
            <ac:spMk id="26" creationId="{0608801B-B035-7E06-BCAD-A3A8B774EEB2}"/>
          </ac:spMkLst>
        </pc:spChg>
        <pc:grpChg chg="ord">
          <ac:chgData name="Richard A Feldman" userId="85d478ca-577e-4601-ade8-c47db8b9a3e2" providerId="ADAL" clId="{5DC8521D-8C72-E541-A4E8-9825B0C26753}" dt="2024-03-08T23:40:41.232" v="11" actId="13244"/>
          <ac:grpSpMkLst>
            <pc:docMk/>
            <pc:sldMk cId="1513141225" sldId="256"/>
            <ac:grpSpMk id="27" creationId="{859A97ED-45B9-387A-C6A3-661B1F95255A}"/>
          </ac:grpSpMkLst>
        </pc:grpChg>
        <pc:graphicFrameChg chg="ord">
          <ac:chgData name="Richard A Feldman" userId="85d478ca-577e-4601-ade8-c47db8b9a3e2" providerId="ADAL" clId="{5DC8521D-8C72-E541-A4E8-9825B0C26753}" dt="2024-03-08T23:42:11.205" v="22" actId="13244"/>
          <ac:graphicFrameMkLst>
            <pc:docMk/>
            <pc:sldMk cId="1513141225" sldId="256"/>
            <ac:graphicFrameMk id="10" creationId="{8A71A1B3-FADA-977E-DA1E-6054C5F62E2C}"/>
          </ac:graphicFrameMkLst>
        </pc:graphicFrameChg>
        <pc:graphicFrameChg chg="ord">
          <ac:chgData name="Richard A Feldman" userId="85d478ca-577e-4601-ade8-c47db8b9a3e2" providerId="ADAL" clId="{5DC8521D-8C72-E541-A4E8-9825B0C26753}" dt="2024-03-08T23:41:32.575" v="16" actId="13244"/>
          <ac:graphicFrameMkLst>
            <pc:docMk/>
            <pc:sldMk cId="1513141225" sldId="256"/>
            <ac:graphicFrameMk id="14" creationId="{2CCEF42E-E8EC-64E4-CCA4-C79E419A049C}"/>
          </ac:graphicFrameMkLst>
        </pc:graphicFrameChg>
        <pc:graphicFrameChg chg="ord">
          <ac:chgData name="Richard A Feldman" userId="85d478ca-577e-4601-ade8-c47db8b9a3e2" providerId="ADAL" clId="{5DC8521D-8C72-E541-A4E8-9825B0C26753}" dt="2024-03-08T23:41:45.244" v="17" actId="13244"/>
          <ac:graphicFrameMkLst>
            <pc:docMk/>
            <pc:sldMk cId="1513141225" sldId="256"/>
            <ac:graphicFrameMk id="17" creationId="{72531582-78CE-2A0D-F3F5-040577602F13}"/>
          </ac:graphicFrameMkLst>
        </pc:graphicFrameChg>
        <pc:graphicFrameChg chg="ord">
          <ac:chgData name="Richard A Feldman" userId="85d478ca-577e-4601-ade8-c47db8b9a3e2" providerId="ADAL" clId="{5DC8521D-8C72-E541-A4E8-9825B0C26753}" dt="2024-03-08T23:41:52.149" v="18" actId="13244"/>
          <ac:graphicFrameMkLst>
            <pc:docMk/>
            <pc:sldMk cId="1513141225" sldId="256"/>
            <ac:graphicFrameMk id="23" creationId="{20AEBD61-FC48-B455-D235-80D39D2BFF3D}"/>
          </ac:graphicFrameMkLst>
        </pc:graphicFrameChg>
      </pc:sldChg>
    </pc:docChg>
  </pc:docChgLst>
  <pc:docChgLst>
    <pc:chgData name="Richard A Feldman" userId="85d478ca-577e-4601-ade8-c47db8b9a3e2" providerId="ADAL" clId="{AD704C67-8F43-450E-BF79-BF07B38DF407}"/>
    <pc:docChg chg="modSld">
      <pc:chgData name="Richard A Feldman" userId="85d478ca-577e-4601-ade8-c47db8b9a3e2" providerId="ADAL" clId="{AD704C67-8F43-450E-BF79-BF07B38DF407}" dt="2024-03-07T01:18:06.042" v="48" actId="1037"/>
      <pc:docMkLst>
        <pc:docMk/>
      </pc:docMkLst>
      <pc:sldChg chg="modSp mod">
        <pc:chgData name="Richard A Feldman" userId="85d478ca-577e-4601-ade8-c47db8b9a3e2" providerId="ADAL" clId="{AD704C67-8F43-450E-BF79-BF07B38DF407}" dt="2024-03-07T01:18:06.042" v="48" actId="1037"/>
        <pc:sldMkLst>
          <pc:docMk/>
          <pc:sldMk cId="1513141225" sldId="256"/>
        </pc:sldMkLst>
        <pc:spChg chg="mod">
          <ac:chgData name="Richard A Feldman" userId="85d478ca-577e-4601-ade8-c47db8b9a3e2" providerId="ADAL" clId="{AD704C67-8F43-450E-BF79-BF07B38DF407}" dt="2024-03-07T01:18:06.042" v="48" actId="1037"/>
          <ac:spMkLst>
            <pc:docMk/>
            <pc:sldMk cId="1513141225" sldId="256"/>
            <ac:spMk id="26" creationId="{0608801B-B035-7E06-BCAD-A3A8B774EEB2}"/>
          </ac:spMkLst>
        </pc:spChg>
        <pc:grpChg chg="mod">
          <ac:chgData name="Richard A Feldman" userId="85d478ca-577e-4601-ade8-c47db8b9a3e2" providerId="ADAL" clId="{AD704C67-8F43-450E-BF79-BF07B38DF407}" dt="2024-03-07T01:15:41.396" v="6" actId="1076"/>
          <ac:grpSpMkLst>
            <pc:docMk/>
            <pc:sldMk cId="1513141225" sldId="256"/>
            <ac:grpSpMk id="27" creationId="{859A97ED-45B9-387A-C6A3-661B1F95255A}"/>
          </ac:grpSpMkLst>
        </pc:grpChg>
        <pc:picChg chg="mod">
          <ac:chgData name="Richard A Feldman" userId="85d478ca-577e-4601-ade8-c47db8b9a3e2" providerId="ADAL" clId="{AD704C67-8F43-450E-BF79-BF07B38DF407}" dt="2024-03-07T01:17:06.170" v="7" actId="14100"/>
          <ac:picMkLst>
            <pc:docMk/>
            <pc:sldMk cId="1513141225" sldId="256"/>
            <ac:picMk id="25" creationId="{0C5252D2-79DB-DEDF-E50D-6962138AD191}"/>
          </ac:picMkLst>
        </pc:picChg>
      </pc:sldChg>
    </pc:docChg>
  </pc:docChgLst>
  <pc:docChgLst>
    <pc:chgData name="Erick Zelaya" userId="S::eezelaya@cpp.edu::ddefb542-7fe6-48f7-ac80-36260fe1e7bf" providerId="AD" clId="Web-{959DD14C-4785-6933-698B-3782E1062043}"/>
    <pc:docChg chg="modSld">
      <pc:chgData name="Erick Zelaya" userId="S::eezelaya@cpp.edu::ddefb542-7fe6-48f7-ac80-36260fe1e7bf" providerId="AD" clId="Web-{959DD14C-4785-6933-698B-3782E1062043}" dt="2024-03-07T01:19:06.298" v="1" actId="20577"/>
      <pc:docMkLst>
        <pc:docMk/>
      </pc:docMkLst>
      <pc:sldChg chg="modSp">
        <pc:chgData name="Erick Zelaya" userId="S::eezelaya@cpp.edu::ddefb542-7fe6-48f7-ac80-36260fe1e7bf" providerId="AD" clId="Web-{959DD14C-4785-6933-698B-3782E1062043}" dt="2024-03-07T01:19:06.298" v="1" actId="20577"/>
        <pc:sldMkLst>
          <pc:docMk/>
          <pc:sldMk cId="1513141225" sldId="256"/>
        </pc:sldMkLst>
        <pc:spChg chg="mod">
          <ac:chgData name="Erick Zelaya" userId="S::eezelaya@cpp.edu::ddefb542-7fe6-48f7-ac80-36260fe1e7bf" providerId="AD" clId="Web-{959DD14C-4785-6933-698B-3782E1062043}" dt="2024-03-07T01:19:06.298" v="1" actId="20577"/>
          <ac:spMkLst>
            <pc:docMk/>
            <pc:sldMk cId="1513141225" sldId="256"/>
            <ac:spMk id="7" creationId="{1F45F21F-0975-76C1-9179-339A286C10E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63C869-6FB6-0B4E-8554-3BEA3BBBFD49}" type="datetimeFigureOut">
              <a:rPr lang="en-US" smtClean="0"/>
              <a:t>3/8/24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00300" y="1143000"/>
            <a:ext cx="2057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AAF6C5-4F1E-E045-AC52-DB1FF56DD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319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633472" rtl="0" eaLnBrk="1" latinLnBrk="0" hangingPunct="1">
      <a:defRPr sz="3456" kern="1200">
        <a:solidFill>
          <a:schemeClr val="tx1"/>
        </a:solidFill>
        <a:latin typeface="+mn-lt"/>
        <a:ea typeface="+mn-ea"/>
        <a:cs typeface="+mn-cs"/>
      </a:defRPr>
    </a:lvl1pPr>
    <a:lvl2pPr marL="1316736" algn="l" defTabSz="2633472" rtl="0" eaLnBrk="1" latinLnBrk="0" hangingPunct="1">
      <a:defRPr sz="3456" kern="1200">
        <a:solidFill>
          <a:schemeClr val="tx1"/>
        </a:solidFill>
        <a:latin typeface="+mn-lt"/>
        <a:ea typeface="+mn-ea"/>
        <a:cs typeface="+mn-cs"/>
      </a:defRPr>
    </a:lvl2pPr>
    <a:lvl3pPr marL="2633472" algn="l" defTabSz="2633472" rtl="0" eaLnBrk="1" latinLnBrk="0" hangingPunct="1">
      <a:defRPr sz="3456" kern="1200">
        <a:solidFill>
          <a:schemeClr val="tx1"/>
        </a:solidFill>
        <a:latin typeface="+mn-lt"/>
        <a:ea typeface="+mn-ea"/>
        <a:cs typeface="+mn-cs"/>
      </a:defRPr>
    </a:lvl3pPr>
    <a:lvl4pPr marL="3950208" algn="l" defTabSz="2633472" rtl="0" eaLnBrk="1" latinLnBrk="0" hangingPunct="1">
      <a:defRPr sz="3456" kern="1200">
        <a:solidFill>
          <a:schemeClr val="tx1"/>
        </a:solidFill>
        <a:latin typeface="+mn-lt"/>
        <a:ea typeface="+mn-ea"/>
        <a:cs typeface="+mn-cs"/>
      </a:defRPr>
    </a:lvl4pPr>
    <a:lvl5pPr marL="5266944" algn="l" defTabSz="2633472" rtl="0" eaLnBrk="1" latinLnBrk="0" hangingPunct="1">
      <a:defRPr sz="3456" kern="1200">
        <a:solidFill>
          <a:schemeClr val="tx1"/>
        </a:solidFill>
        <a:latin typeface="+mn-lt"/>
        <a:ea typeface="+mn-ea"/>
        <a:cs typeface="+mn-cs"/>
      </a:defRPr>
    </a:lvl5pPr>
    <a:lvl6pPr marL="6583680" algn="l" defTabSz="2633472" rtl="0" eaLnBrk="1" latinLnBrk="0" hangingPunct="1">
      <a:defRPr sz="3456" kern="1200">
        <a:solidFill>
          <a:schemeClr val="tx1"/>
        </a:solidFill>
        <a:latin typeface="+mn-lt"/>
        <a:ea typeface="+mn-ea"/>
        <a:cs typeface="+mn-cs"/>
      </a:defRPr>
    </a:lvl6pPr>
    <a:lvl7pPr marL="7900416" algn="l" defTabSz="2633472" rtl="0" eaLnBrk="1" latinLnBrk="0" hangingPunct="1">
      <a:defRPr sz="3456" kern="1200">
        <a:solidFill>
          <a:schemeClr val="tx1"/>
        </a:solidFill>
        <a:latin typeface="+mn-lt"/>
        <a:ea typeface="+mn-ea"/>
        <a:cs typeface="+mn-cs"/>
      </a:defRPr>
    </a:lvl7pPr>
    <a:lvl8pPr marL="9217152" algn="l" defTabSz="2633472" rtl="0" eaLnBrk="1" latinLnBrk="0" hangingPunct="1">
      <a:defRPr sz="3456" kern="1200">
        <a:solidFill>
          <a:schemeClr val="tx1"/>
        </a:solidFill>
        <a:latin typeface="+mn-lt"/>
        <a:ea typeface="+mn-ea"/>
        <a:cs typeface="+mn-cs"/>
      </a:defRPr>
    </a:lvl8pPr>
    <a:lvl9pPr marL="10533888" algn="l" defTabSz="2633472" rtl="0" eaLnBrk="1" latinLnBrk="0" hangingPunct="1">
      <a:defRPr sz="34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5920" y="5387342"/>
            <a:ext cx="18653760" cy="11460480"/>
          </a:xfrm>
        </p:spPr>
        <p:txBody>
          <a:bodyPr anchor="b"/>
          <a:lstStyle>
            <a:lvl1pPr algn="ctr">
              <a:defRPr sz="1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17289782"/>
            <a:ext cx="16459200" cy="7947658"/>
          </a:xfrm>
        </p:spPr>
        <p:txBody>
          <a:bodyPr/>
          <a:lstStyle>
            <a:lvl1pPr marL="0" indent="0" algn="ctr">
              <a:buNone/>
              <a:defRPr sz="5760"/>
            </a:lvl1pPr>
            <a:lvl2pPr marL="1097280" indent="0" algn="ctr">
              <a:buNone/>
              <a:defRPr sz="4800"/>
            </a:lvl2pPr>
            <a:lvl3pPr marL="2194560" indent="0" algn="ctr">
              <a:buNone/>
              <a:defRPr sz="4320"/>
            </a:lvl3pPr>
            <a:lvl4pPr marL="3291840" indent="0" algn="ctr">
              <a:buNone/>
              <a:defRPr sz="3840"/>
            </a:lvl4pPr>
            <a:lvl5pPr marL="4389120" indent="0" algn="ctr">
              <a:buNone/>
              <a:defRPr sz="3840"/>
            </a:lvl5pPr>
            <a:lvl6pPr marL="5486400" indent="0" algn="ctr">
              <a:buNone/>
              <a:defRPr sz="3840"/>
            </a:lvl6pPr>
            <a:lvl7pPr marL="6583680" indent="0" algn="ctr">
              <a:buNone/>
              <a:defRPr sz="3840"/>
            </a:lvl7pPr>
            <a:lvl8pPr marL="7680960" indent="0" algn="ctr">
              <a:buNone/>
              <a:defRPr sz="3840"/>
            </a:lvl8pPr>
            <a:lvl9pPr marL="8778240" indent="0" algn="ctr">
              <a:buNone/>
              <a:defRPr sz="384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773B-98B7-460C-861C-52CA30DE4FE0}" type="datetimeFigureOut">
              <a:rPr lang="en-US" smtClean="0"/>
              <a:t>3/8/24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6A59B-B7C6-4E70-8A09-A9740FBBF4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378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773B-98B7-460C-861C-52CA30DE4FE0}" type="datetimeFigureOut">
              <a:rPr lang="en-US" smtClean="0"/>
              <a:t>3/8/24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6A59B-B7C6-4E70-8A09-A9740FBBF4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696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704821" y="1752600"/>
            <a:ext cx="4732020" cy="278968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08761" y="1752600"/>
            <a:ext cx="13921740" cy="2789682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773B-98B7-460C-861C-52CA30DE4FE0}" type="datetimeFigureOut">
              <a:rPr lang="en-US" smtClean="0"/>
              <a:t>3/8/24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6A59B-B7C6-4E70-8A09-A9740FBBF4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468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773B-98B7-460C-861C-52CA30DE4FE0}" type="datetimeFigureOut">
              <a:rPr lang="en-US" smtClean="0"/>
              <a:t>3/8/24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6A59B-B7C6-4E70-8A09-A9740FBBF4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728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7331" y="8206749"/>
            <a:ext cx="18928080" cy="13693138"/>
          </a:xfrm>
        </p:spPr>
        <p:txBody>
          <a:bodyPr anchor="b"/>
          <a:lstStyle>
            <a:lvl1pPr>
              <a:defRPr sz="1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7331" y="22029429"/>
            <a:ext cx="18928080" cy="7200898"/>
          </a:xfrm>
        </p:spPr>
        <p:txBody>
          <a:bodyPr/>
          <a:lstStyle>
            <a:lvl1pPr marL="0" indent="0">
              <a:buNone/>
              <a:defRPr sz="5760">
                <a:solidFill>
                  <a:schemeClr val="tx1"/>
                </a:solidFill>
              </a:defRPr>
            </a:lvl1pPr>
            <a:lvl2pPr marL="109728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2pPr>
            <a:lvl3pPr marL="2194560" indent="0">
              <a:buNone/>
              <a:defRPr sz="4320">
                <a:solidFill>
                  <a:schemeClr val="tx1">
                    <a:tint val="75000"/>
                  </a:schemeClr>
                </a:solidFill>
              </a:defRPr>
            </a:lvl3pPr>
            <a:lvl4pPr marL="329184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4pPr>
            <a:lvl5pPr marL="438912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5pPr>
            <a:lvl6pPr marL="548640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6pPr>
            <a:lvl7pPr marL="658368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7pPr>
            <a:lvl8pPr marL="768096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8pPr>
            <a:lvl9pPr marL="877824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773B-98B7-460C-861C-52CA30DE4FE0}" type="datetimeFigureOut">
              <a:rPr lang="en-US" smtClean="0"/>
              <a:t>3/8/24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6A59B-B7C6-4E70-8A09-A9740FBBF4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520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8760" y="8763000"/>
            <a:ext cx="932688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09960" y="8763000"/>
            <a:ext cx="932688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773B-98B7-460C-861C-52CA30DE4FE0}" type="datetimeFigureOut">
              <a:rPr lang="en-US" smtClean="0"/>
              <a:t>3/8/24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6A59B-B7C6-4E70-8A09-A9740FBBF4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122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8" y="1752607"/>
            <a:ext cx="18928080" cy="636270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1621" y="8069582"/>
            <a:ext cx="9284016" cy="3954778"/>
          </a:xfrm>
        </p:spPr>
        <p:txBody>
          <a:bodyPr anchor="b"/>
          <a:lstStyle>
            <a:lvl1pPr marL="0" indent="0">
              <a:buNone/>
              <a:defRPr sz="5760" b="1"/>
            </a:lvl1pPr>
            <a:lvl2pPr marL="1097280" indent="0">
              <a:buNone/>
              <a:defRPr sz="4800" b="1"/>
            </a:lvl2pPr>
            <a:lvl3pPr marL="2194560" indent="0">
              <a:buNone/>
              <a:defRPr sz="4320" b="1"/>
            </a:lvl3pPr>
            <a:lvl4pPr marL="3291840" indent="0">
              <a:buNone/>
              <a:defRPr sz="3840" b="1"/>
            </a:lvl4pPr>
            <a:lvl5pPr marL="4389120" indent="0">
              <a:buNone/>
              <a:defRPr sz="3840" b="1"/>
            </a:lvl5pPr>
            <a:lvl6pPr marL="5486400" indent="0">
              <a:buNone/>
              <a:defRPr sz="3840" b="1"/>
            </a:lvl6pPr>
            <a:lvl7pPr marL="6583680" indent="0">
              <a:buNone/>
              <a:defRPr sz="3840" b="1"/>
            </a:lvl7pPr>
            <a:lvl8pPr marL="7680960" indent="0">
              <a:buNone/>
              <a:defRPr sz="3840" b="1"/>
            </a:lvl8pPr>
            <a:lvl9pPr marL="8778240" indent="0">
              <a:buNone/>
              <a:defRPr sz="38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1621" y="12024360"/>
            <a:ext cx="9284016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109961" y="8069582"/>
            <a:ext cx="9329738" cy="3954778"/>
          </a:xfrm>
        </p:spPr>
        <p:txBody>
          <a:bodyPr anchor="b"/>
          <a:lstStyle>
            <a:lvl1pPr marL="0" indent="0">
              <a:buNone/>
              <a:defRPr sz="5760" b="1"/>
            </a:lvl1pPr>
            <a:lvl2pPr marL="1097280" indent="0">
              <a:buNone/>
              <a:defRPr sz="4800" b="1"/>
            </a:lvl2pPr>
            <a:lvl3pPr marL="2194560" indent="0">
              <a:buNone/>
              <a:defRPr sz="4320" b="1"/>
            </a:lvl3pPr>
            <a:lvl4pPr marL="3291840" indent="0">
              <a:buNone/>
              <a:defRPr sz="3840" b="1"/>
            </a:lvl4pPr>
            <a:lvl5pPr marL="4389120" indent="0">
              <a:buNone/>
              <a:defRPr sz="3840" b="1"/>
            </a:lvl5pPr>
            <a:lvl6pPr marL="5486400" indent="0">
              <a:buNone/>
              <a:defRPr sz="3840" b="1"/>
            </a:lvl6pPr>
            <a:lvl7pPr marL="6583680" indent="0">
              <a:buNone/>
              <a:defRPr sz="3840" b="1"/>
            </a:lvl7pPr>
            <a:lvl8pPr marL="7680960" indent="0">
              <a:buNone/>
              <a:defRPr sz="3840" b="1"/>
            </a:lvl8pPr>
            <a:lvl9pPr marL="8778240" indent="0">
              <a:buNone/>
              <a:defRPr sz="38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109961" y="12024360"/>
            <a:ext cx="9329738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773B-98B7-460C-861C-52CA30DE4FE0}" type="datetimeFigureOut">
              <a:rPr lang="en-US" smtClean="0"/>
              <a:t>3/8/24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6A59B-B7C6-4E70-8A09-A9740FBBF4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636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773B-98B7-460C-861C-52CA30DE4FE0}" type="datetimeFigureOut">
              <a:rPr lang="en-US" smtClean="0"/>
              <a:t>3/8/24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6A59B-B7C6-4E70-8A09-A9740FBBF4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620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773B-98B7-460C-861C-52CA30DE4FE0}" type="datetimeFigureOut">
              <a:rPr lang="en-US" smtClean="0"/>
              <a:t>3/8/24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6A59B-B7C6-4E70-8A09-A9740FBBF4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759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9" y="2194560"/>
            <a:ext cx="7078027" cy="7680960"/>
          </a:xfrm>
        </p:spPr>
        <p:txBody>
          <a:bodyPr anchor="b"/>
          <a:lstStyle>
            <a:lvl1pPr>
              <a:defRPr sz="768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29738" y="4739647"/>
            <a:ext cx="11109960" cy="23393400"/>
          </a:xfrm>
        </p:spPr>
        <p:txBody>
          <a:bodyPr/>
          <a:lstStyle>
            <a:lvl1pPr>
              <a:defRPr sz="7680"/>
            </a:lvl1pPr>
            <a:lvl2pPr>
              <a:defRPr sz="6720"/>
            </a:lvl2pPr>
            <a:lvl3pPr>
              <a:defRPr sz="576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1619" y="9875520"/>
            <a:ext cx="7078027" cy="18295622"/>
          </a:xfrm>
        </p:spPr>
        <p:txBody>
          <a:bodyPr/>
          <a:lstStyle>
            <a:lvl1pPr marL="0" indent="0">
              <a:buNone/>
              <a:defRPr sz="3840"/>
            </a:lvl1pPr>
            <a:lvl2pPr marL="1097280" indent="0">
              <a:buNone/>
              <a:defRPr sz="3360"/>
            </a:lvl2pPr>
            <a:lvl3pPr marL="2194560" indent="0">
              <a:buNone/>
              <a:defRPr sz="2880"/>
            </a:lvl3pPr>
            <a:lvl4pPr marL="3291840" indent="0">
              <a:buNone/>
              <a:defRPr sz="2400"/>
            </a:lvl4pPr>
            <a:lvl5pPr marL="4389120" indent="0">
              <a:buNone/>
              <a:defRPr sz="2400"/>
            </a:lvl5pPr>
            <a:lvl6pPr marL="5486400" indent="0">
              <a:buNone/>
              <a:defRPr sz="2400"/>
            </a:lvl6pPr>
            <a:lvl7pPr marL="6583680" indent="0">
              <a:buNone/>
              <a:defRPr sz="2400"/>
            </a:lvl7pPr>
            <a:lvl8pPr marL="7680960" indent="0">
              <a:buNone/>
              <a:defRPr sz="2400"/>
            </a:lvl8pPr>
            <a:lvl9pPr marL="8778240" indent="0">
              <a:buNone/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773B-98B7-460C-861C-52CA30DE4FE0}" type="datetimeFigureOut">
              <a:rPr lang="en-US" smtClean="0"/>
              <a:t>3/8/24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6A59B-B7C6-4E70-8A09-A9740FBBF4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484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9" y="2194560"/>
            <a:ext cx="7078027" cy="7680960"/>
          </a:xfrm>
        </p:spPr>
        <p:txBody>
          <a:bodyPr anchor="b"/>
          <a:lstStyle>
            <a:lvl1pPr>
              <a:defRPr sz="768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329738" y="4739647"/>
            <a:ext cx="11109960" cy="23393400"/>
          </a:xfrm>
        </p:spPr>
        <p:txBody>
          <a:bodyPr anchor="t"/>
          <a:lstStyle>
            <a:lvl1pPr marL="0" indent="0">
              <a:buNone/>
              <a:defRPr sz="7680"/>
            </a:lvl1pPr>
            <a:lvl2pPr marL="1097280" indent="0">
              <a:buNone/>
              <a:defRPr sz="6720"/>
            </a:lvl2pPr>
            <a:lvl3pPr marL="2194560" indent="0">
              <a:buNone/>
              <a:defRPr sz="5760"/>
            </a:lvl3pPr>
            <a:lvl4pPr marL="3291840" indent="0">
              <a:buNone/>
              <a:defRPr sz="4800"/>
            </a:lvl4pPr>
            <a:lvl5pPr marL="4389120" indent="0">
              <a:buNone/>
              <a:defRPr sz="4800"/>
            </a:lvl5pPr>
            <a:lvl6pPr marL="5486400" indent="0">
              <a:buNone/>
              <a:defRPr sz="4800"/>
            </a:lvl6pPr>
            <a:lvl7pPr marL="6583680" indent="0">
              <a:buNone/>
              <a:defRPr sz="4800"/>
            </a:lvl7pPr>
            <a:lvl8pPr marL="7680960" indent="0">
              <a:buNone/>
              <a:defRPr sz="4800"/>
            </a:lvl8pPr>
            <a:lvl9pPr marL="8778240" indent="0">
              <a:buNone/>
              <a:defRPr sz="48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1619" y="9875520"/>
            <a:ext cx="7078027" cy="18295622"/>
          </a:xfrm>
        </p:spPr>
        <p:txBody>
          <a:bodyPr/>
          <a:lstStyle>
            <a:lvl1pPr marL="0" indent="0">
              <a:buNone/>
              <a:defRPr sz="3840"/>
            </a:lvl1pPr>
            <a:lvl2pPr marL="1097280" indent="0">
              <a:buNone/>
              <a:defRPr sz="3360"/>
            </a:lvl2pPr>
            <a:lvl3pPr marL="2194560" indent="0">
              <a:buNone/>
              <a:defRPr sz="2880"/>
            </a:lvl3pPr>
            <a:lvl4pPr marL="3291840" indent="0">
              <a:buNone/>
              <a:defRPr sz="2400"/>
            </a:lvl4pPr>
            <a:lvl5pPr marL="4389120" indent="0">
              <a:buNone/>
              <a:defRPr sz="2400"/>
            </a:lvl5pPr>
            <a:lvl6pPr marL="5486400" indent="0">
              <a:buNone/>
              <a:defRPr sz="2400"/>
            </a:lvl6pPr>
            <a:lvl7pPr marL="6583680" indent="0">
              <a:buNone/>
              <a:defRPr sz="2400"/>
            </a:lvl7pPr>
            <a:lvl8pPr marL="7680960" indent="0">
              <a:buNone/>
              <a:defRPr sz="2400"/>
            </a:lvl8pPr>
            <a:lvl9pPr marL="8778240" indent="0">
              <a:buNone/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773B-98B7-460C-861C-52CA30DE4FE0}" type="datetimeFigureOut">
              <a:rPr lang="en-US" smtClean="0"/>
              <a:t>3/8/24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6A59B-B7C6-4E70-8A09-A9740FBBF4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983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08760" y="1752607"/>
            <a:ext cx="1892808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08760" y="8763000"/>
            <a:ext cx="1892808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30773B-98B7-460C-861C-52CA30DE4FE0}" type="datetimeFigureOut">
              <a:rPr lang="en-US" smtClean="0"/>
              <a:t>3/8/24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6A59B-B7C6-4E70-8A09-A9740FBBF4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577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2194560" rtl="0" eaLnBrk="1" latinLnBrk="0" hangingPunct="1">
        <a:lnSpc>
          <a:spcPct val="90000"/>
        </a:lnSpc>
        <a:spcBef>
          <a:spcPct val="0"/>
        </a:spcBef>
        <a:buNone/>
        <a:defRPr sz="105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8640" indent="-548640" algn="l" defTabSz="219456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6720" kern="1200">
          <a:solidFill>
            <a:schemeClr val="tx1"/>
          </a:solidFill>
          <a:latin typeface="+mn-lt"/>
          <a:ea typeface="+mn-ea"/>
          <a:cs typeface="+mn-cs"/>
        </a:defRPr>
      </a:lvl1pPr>
      <a:lvl2pPr marL="164592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84048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4pPr>
      <a:lvl5pPr marL="493776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5pPr>
      <a:lvl6pPr marL="603504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6pPr>
      <a:lvl7pPr marL="713232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7pPr>
      <a:lvl8pPr marL="822960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8pPr>
      <a:lvl9pPr marL="932688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1pPr>
      <a:lvl2pPr marL="109728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2pPr>
      <a:lvl3pPr marL="219456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3pPr>
      <a:lvl4pPr marL="329184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4pPr>
      <a:lvl5pPr marL="438912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5pPr>
      <a:lvl6pPr marL="548640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6pPr>
      <a:lvl7pPr marL="658368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7pPr>
      <a:lvl8pPr marL="768096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8pPr>
      <a:lvl9pPr marL="877824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1.wmf"/><Relationship Id="rId7" Type="http://schemas.openxmlformats.org/officeDocument/2006/relationships/image" Target="../media/image3.wmf"/><Relationship Id="rId12" Type="http://schemas.openxmlformats.org/officeDocument/2006/relationships/image" Target="../media/image6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5.wmf"/><Relationship Id="rId5" Type="http://schemas.openxmlformats.org/officeDocument/2006/relationships/image" Target="../media/image2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521CF-CACC-1813-A67F-C1E37647F3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457200"/>
            <a:ext cx="21031200" cy="1828799"/>
          </a:xfrm>
          <a:solidFill>
            <a:schemeClr val="bg1"/>
          </a:solidFill>
          <a:ln w="25400">
            <a:noFill/>
          </a:ln>
        </p:spPr>
        <p:txBody>
          <a:bodyPr anchor="ctr"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sz="6000">
                <a:solidFill>
                  <a:schemeClr val="tx2"/>
                </a:solidFill>
                <a:latin typeface="Rockwell" panose="02060603020205020403" pitchFamily="18" charset="77"/>
              </a:rPr>
              <a:t>Lorem ipsum dolor sit amet: Consectetur adipiscing elit.</a:t>
            </a:r>
            <a:br>
              <a:rPr lang="en-US" sz="10800">
                <a:solidFill>
                  <a:schemeClr val="tx2"/>
                </a:solidFill>
                <a:latin typeface="Rockwell" panose="02060603020205020403" pitchFamily="18" charset="77"/>
              </a:rPr>
            </a:br>
            <a:endParaRPr lang="en-US" sz="4400" i="1">
              <a:solidFill>
                <a:schemeClr val="tx2"/>
              </a:solidFill>
              <a:latin typeface="Rockwell" panose="02060603020205020403" pitchFamily="18" charset="77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B7D46EC-A322-4212-CA97-12ECD5053BE3}"/>
              </a:ext>
            </a:extLst>
          </p:cNvPr>
          <p:cNvSpPr txBox="1">
            <a:spLocks/>
          </p:cNvSpPr>
          <p:nvPr/>
        </p:nvSpPr>
        <p:spPr>
          <a:xfrm>
            <a:off x="457200" y="1828800"/>
            <a:ext cx="21031200" cy="1247718"/>
          </a:xfrm>
          <a:prstGeom prst="rect">
            <a:avLst/>
          </a:prstGeom>
          <a:noFill/>
          <a:ln w="25400">
            <a:noFill/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21945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4000">
                <a:solidFill>
                  <a:schemeClr val="tx2"/>
                </a:solidFill>
                <a:latin typeface="Rockwell" panose="02060603020205020403" pitchFamily="18" charset="77"/>
              </a:rPr>
              <a:t>Jane Janine Doe, </a:t>
            </a:r>
            <a:r>
              <a:rPr lang="en-US" sz="4000" err="1">
                <a:solidFill>
                  <a:schemeClr val="tx2"/>
                </a:solidFill>
                <a:latin typeface="Rockwell" panose="02060603020205020403" pitchFamily="18" charset="77"/>
              </a:rPr>
              <a:t>Ph.D</a:t>
            </a:r>
            <a:r>
              <a:rPr lang="en-US" sz="4000">
                <a:solidFill>
                  <a:schemeClr val="tx2"/>
                </a:solidFill>
                <a:latin typeface="Rockwell" panose="02060603020205020403" pitchFamily="18" charset="77"/>
              </a:rPr>
              <a:t>, </a:t>
            </a:r>
            <a:r>
              <a:rPr lang="en-US" sz="4000" i="1">
                <a:solidFill>
                  <a:schemeClr val="tx2"/>
                </a:solidFill>
                <a:latin typeface="Rockwell" panose="02060603020205020403" pitchFamily="18" charset="77"/>
              </a:rPr>
              <a:t>Department of Engineering, Cal Poly Pomona</a:t>
            </a:r>
            <a:br>
              <a:rPr lang="en-US" sz="4000" i="1">
                <a:solidFill>
                  <a:schemeClr val="tx2"/>
                </a:solidFill>
                <a:latin typeface="Rockwell" panose="02060603020205020403" pitchFamily="18" charset="77"/>
              </a:rPr>
            </a:br>
            <a:r>
              <a:rPr lang="en-US" sz="4000">
                <a:solidFill>
                  <a:schemeClr val="tx2"/>
                </a:solidFill>
                <a:latin typeface="Rockwell" panose="02060603020205020403" pitchFamily="18" charset="77"/>
              </a:rPr>
              <a:t>John Doe, </a:t>
            </a:r>
            <a:r>
              <a:rPr lang="en-US" sz="4000" err="1">
                <a:solidFill>
                  <a:schemeClr val="tx2"/>
                </a:solidFill>
                <a:latin typeface="Rockwell" panose="02060603020205020403" pitchFamily="18" charset="77"/>
              </a:rPr>
              <a:t>Ph.D</a:t>
            </a:r>
            <a:r>
              <a:rPr lang="en-US" sz="4000">
                <a:solidFill>
                  <a:schemeClr val="tx2"/>
                </a:solidFill>
                <a:latin typeface="Rockwell" panose="02060603020205020403" pitchFamily="18" charset="77"/>
              </a:rPr>
              <a:t>, </a:t>
            </a:r>
            <a:r>
              <a:rPr lang="en-US" sz="4000" i="1">
                <a:solidFill>
                  <a:schemeClr val="tx2"/>
                </a:solidFill>
                <a:latin typeface="Rockwell" panose="02060603020205020403" pitchFamily="18" charset="77"/>
              </a:rPr>
              <a:t>Department of Engineering, Cal Poly Pomona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D895B8-DA9C-F9E4-8426-6EB14284EB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3657600"/>
            <a:ext cx="7315200" cy="914400"/>
          </a:xfrm>
          <a:solidFill>
            <a:schemeClr val="tx2"/>
          </a:solidFill>
          <a:ln w="12700">
            <a:solidFill>
              <a:schemeClr val="accent6">
                <a:lumMod val="50000"/>
              </a:schemeClr>
            </a:solidFill>
          </a:ln>
        </p:spPr>
        <p:txBody>
          <a:bodyPr anchor="ctr">
            <a:normAutofit/>
          </a:bodyPr>
          <a:lstStyle/>
          <a:p>
            <a:r>
              <a:rPr lang="en-US" sz="4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Abstract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45F21F-0975-76C1-9179-339A286C10EB}"/>
              </a:ext>
            </a:extLst>
          </p:cNvPr>
          <p:cNvSpPr/>
          <p:nvPr/>
        </p:nvSpPr>
        <p:spPr>
          <a:xfrm>
            <a:off x="457200" y="4572000"/>
            <a:ext cx="7315200" cy="5486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182880" rIns="0" bIns="0" rtlCol="0" anchor="t"/>
          <a:lstStyle/>
          <a:p>
            <a:r>
              <a:rPr lang="en-US" sz="3200" b="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Lorem ipsum dolor sit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amet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,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consectetur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adipiscing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elit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.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Suspendisse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 vitae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turpis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nec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nisl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tincidunt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laoreet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.</a:t>
            </a:r>
            <a:r>
              <a:rPr lang="en-US" sz="32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 </a:t>
            </a:r>
            <a:endParaRPr lang="en-US" sz="3200" b="0" i="0" dirty="0">
              <a:solidFill>
                <a:srgbClr val="000000"/>
              </a:solidFill>
              <a:effectLst/>
              <a:latin typeface="Calibri"/>
              <a:ea typeface="Calibri"/>
              <a:cs typeface="Calibri"/>
            </a:endParaRPr>
          </a:p>
          <a:p>
            <a:endParaRPr lang="en-US" sz="320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r>
              <a:rPr lang="en-US" sz="3200" b="0" i="0" dirty="0" err="1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Vivamus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 id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egestas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purus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. Nam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neque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odio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,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imperdiet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eget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tellus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 non,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sollicitudin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porttitor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metus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. Vestibulum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scelerisque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erat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 id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metus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elementum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, sit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amet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 gravida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lacus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malesuada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.</a:t>
            </a:r>
            <a:endParaRPr lang="en-US" sz="3200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3BC73912-DCF2-4A97-3FAC-E0E865463228}"/>
              </a:ext>
            </a:extLst>
          </p:cNvPr>
          <p:cNvSpPr txBox="1">
            <a:spLocks/>
          </p:cNvSpPr>
          <p:nvPr/>
        </p:nvSpPr>
        <p:spPr>
          <a:xfrm>
            <a:off x="457200" y="10515600"/>
            <a:ext cx="7315200" cy="914400"/>
          </a:xfrm>
          <a:prstGeom prst="rect">
            <a:avLst/>
          </a:prstGeom>
          <a:solidFill>
            <a:schemeClr val="tx2"/>
          </a:solidFill>
          <a:ln w="12700">
            <a:solidFill>
              <a:schemeClr val="accent6">
                <a:lumMod val="50000"/>
              </a:schemeClr>
            </a:solidFill>
          </a:ln>
        </p:spPr>
        <p:txBody>
          <a:bodyPr vert="horz" lIns="246888" tIns="123444" rIns="246888" bIns="123444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Goals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40E93B3-5209-9174-3948-64325473FCDA}"/>
              </a:ext>
            </a:extLst>
          </p:cNvPr>
          <p:cNvSpPr/>
          <p:nvPr/>
        </p:nvSpPr>
        <p:spPr>
          <a:xfrm>
            <a:off x="457200" y="11430000"/>
            <a:ext cx="73152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182880" rIns="0" bIns="0" rtlCol="0" anchor="t"/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3200"/>
              <a:t>Sed do </a:t>
            </a:r>
            <a:r>
              <a:rPr lang="en-US" sz="3200" err="1"/>
              <a:t>eiusmod</a:t>
            </a:r>
            <a:r>
              <a:rPr lang="en-US" sz="3200"/>
              <a:t> </a:t>
            </a:r>
            <a:r>
              <a:rPr lang="en-US" sz="3200" err="1"/>
              <a:t>tempor</a:t>
            </a:r>
            <a:r>
              <a:rPr lang="en-US" sz="3200"/>
              <a:t> </a:t>
            </a:r>
            <a:r>
              <a:rPr lang="en-US" sz="3200" err="1"/>
              <a:t>incididunt</a:t>
            </a:r>
            <a:r>
              <a:rPr lang="en-US" sz="3200"/>
              <a:t> </a:t>
            </a:r>
            <a:r>
              <a:rPr lang="en-US" sz="3200" err="1"/>
              <a:t>ut</a:t>
            </a:r>
            <a:r>
              <a:rPr lang="en-US" sz="3200"/>
              <a:t> labore et dolore magna </a:t>
            </a:r>
            <a:r>
              <a:rPr lang="en-US" sz="3200" err="1"/>
              <a:t>aliqua</a:t>
            </a:r>
            <a:r>
              <a:rPr lang="en-US" sz="3200"/>
              <a:t>. 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3200"/>
              <a:t>Ut </a:t>
            </a:r>
            <a:r>
              <a:rPr lang="en-US" sz="3200" err="1"/>
              <a:t>enim</a:t>
            </a:r>
            <a:r>
              <a:rPr lang="en-US" sz="3200"/>
              <a:t> ad minim </a:t>
            </a:r>
            <a:r>
              <a:rPr lang="en-US" sz="3200" err="1"/>
              <a:t>veniam</a:t>
            </a:r>
            <a:r>
              <a:rPr lang="en-US" sz="3200"/>
              <a:t>, </a:t>
            </a:r>
            <a:r>
              <a:rPr lang="en-US" sz="3200" err="1"/>
              <a:t>quis</a:t>
            </a:r>
            <a:r>
              <a:rPr lang="en-US" sz="3200"/>
              <a:t> </a:t>
            </a:r>
            <a:r>
              <a:rPr lang="en-US" sz="3200" err="1"/>
              <a:t>nostrud</a:t>
            </a:r>
            <a:r>
              <a:rPr lang="en-US" sz="3200"/>
              <a:t> exercitation </a:t>
            </a:r>
            <a:r>
              <a:rPr lang="en-US" sz="3200" err="1"/>
              <a:t>ullamco</a:t>
            </a:r>
            <a:r>
              <a:rPr lang="en-US" sz="3200"/>
              <a:t> </a:t>
            </a:r>
            <a:r>
              <a:rPr lang="en-US" sz="3200" err="1"/>
              <a:t>laboris</a:t>
            </a:r>
            <a:r>
              <a:rPr lang="en-US" sz="3200"/>
              <a:t> nisi </a:t>
            </a:r>
            <a:r>
              <a:rPr lang="en-US" sz="3200" err="1"/>
              <a:t>ut</a:t>
            </a:r>
            <a:r>
              <a:rPr lang="en-US" sz="3200"/>
              <a:t> </a:t>
            </a:r>
            <a:r>
              <a:rPr lang="en-US" sz="3200" err="1"/>
              <a:t>aliquip</a:t>
            </a:r>
            <a:r>
              <a:rPr lang="en-US" sz="3200"/>
              <a:t> ex </a:t>
            </a:r>
            <a:r>
              <a:rPr lang="en-US" sz="3200" err="1"/>
              <a:t>ea</a:t>
            </a:r>
            <a:r>
              <a:rPr lang="en-US" sz="3200"/>
              <a:t> </a:t>
            </a:r>
            <a:r>
              <a:rPr lang="en-US" sz="3200" err="1"/>
              <a:t>commodo</a:t>
            </a:r>
            <a:r>
              <a:rPr lang="en-US" sz="3200"/>
              <a:t> </a:t>
            </a:r>
            <a:r>
              <a:rPr lang="en-US" sz="3200" err="1"/>
              <a:t>consequat</a:t>
            </a:r>
            <a:r>
              <a:rPr lang="en-US" sz="3200"/>
              <a:t>. 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3200"/>
              <a:t>Duis </a:t>
            </a:r>
            <a:r>
              <a:rPr lang="en-US" sz="3200" err="1"/>
              <a:t>aute</a:t>
            </a:r>
            <a:r>
              <a:rPr lang="en-US" sz="3200"/>
              <a:t> </a:t>
            </a:r>
            <a:r>
              <a:rPr lang="en-US" sz="3200" err="1"/>
              <a:t>irure</a:t>
            </a:r>
            <a:r>
              <a:rPr lang="en-US" sz="3200"/>
              <a:t> dolor in </a:t>
            </a:r>
            <a:r>
              <a:rPr lang="en-US" sz="3200" err="1"/>
              <a:t>reprehenderit</a:t>
            </a:r>
            <a:r>
              <a:rPr lang="en-US" sz="3200"/>
              <a:t> in </a:t>
            </a:r>
            <a:r>
              <a:rPr lang="en-US" sz="3200" err="1"/>
              <a:t>voluptate</a:t>
            </a:r>
            <a:r>
              <a:rPr lang="en-US" sz="3200"/>
              <a:t> </a:t>
            </a:r>
            <a:r>
              <a:rPr lang="en-US" sz="3200" err="1"/>
              <a:t>velit</a:t>
            </a:r>
            <a:r>
              <a:rPr lang="en-US" sz="3200"/>
              <a:t> </a:t>
            </a:r>
            <a:r>
              <a:rPr lang="en-US" sz="3200" err="1"/>
              <a:t>esse</a:t>
            </a:r>
            <a:r>
              <a:rPr lang="en-US" sz="3200"/>
              <a:t> </a:t>
            </a:r>
            <a:r>
              <a:rPr lang="en-US" sz="3200" err="1"/>
              <a:t>cillum</a:t>
            </a:r>
            <a:r>
              <a:rPr lang="en-US" sz="3200"/>
              <a:t> dolore </a:t>
            </a:r>
            <a:r>
              <a:rPr lang="en-US" sz="3200" err="1"/>
              <a:t>eu</a:t>
            </a:r>
            <a:r>
              <a:rPr lang="en-US" sz="3200"/>
              <a:t> </a:t>
            </a:r>
            <a:r>
              <a:rPr lang="en-US" sz="3200" err="1"/>
              <a:t>fugiat</a:t>
            </a:r>
            <a:r>
              <a:rPr lang="en-US" sz="3200"/>
              <a:t> </a:t>
            </a:r>
            <a:r>
              <a:rPr lang="en-US" sz="3200" err="1"/>
              <a:t>nulla</a:t>
            </a:r>
            <a:r>
              <a:rPr lang="en-US" sz="3200"/>
              <a:t> </a:t>
            </a:r>
            <a:r>
              <a:rPr lang="en-US" sz="3200" err="1"/>
              <a:t>pariatur</a:t>
            </a:r>
            <a:r>
              <a:rPr lang="en-US" sz="3200"/>
              <a:t>. 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3200" err="1"/>
              <a:t>Excepteur</a:t>
            </a:r>
            <a:r>
              <a:rPr lang="en-US" sz="3200"/>
              <a:t> </a:t>
            </a:r>
            <a:r>
              <a:rPr lang="en-US" sz="3200" err="1"/>
              <a:t>sint</a:t>
            </a:r>
            <a:r>
              <a:rPr lang="en-US" sz="3200"/>
              <a:t> </a:t>
            </a:r>
            <a:r>
              <a:rPr lang="en-US" sz="3200" err="1"/>
              <a:t>occaecat</a:t>
            </a:r>
            <a:r>
              <a:rPr lang="en-US" sz="3200"/>
              <a:t> </a:t>
            </a:r>
            <a:r>
              <a:rPr lang="en-US" sz="3200" err="1"/>
              <a:t>cupidatat</a:t>
            </a:r>
            <a:r>
              <a:rPr lang="en-US" sz="3200"/>
              <a:t> non </a:t>
            </a:r>
            <a:r>
              <a:rPr lang="en-US" sz="3200" err="1"/>
              <a:t>proident</a:t>
            </a:r>
            <a:r>
              <a:rPr lang="en-US" sz="3200"/>
              <a:t>, sunt in culpa qui </a:t>
            </a:r>
            <a:r>
              <a:rPr lang="en-US" sz="3200" err="1"/>
              <a:t>officia</a:t>
            </a:r>
            <a:r>
              <a:rPr lang="en-US" sz="3200"/>
              <a:t> </a:t>
            </a:r>
            <a:r>
              <a:rPr lang="en-US" sz="3200" err="1"/>
              <a:t>deserunt</a:t>
            </a:r>
            <a:r>
              <a:rPr lang="en-US" sz="3200"/>
              <a:t> </a:t>
            </a:r>
            <a:r>
              <a:rPr lang="en-US" sz="3200" err="1"/>
              <a:t>mollit</a:t>
            </a:r>
            <a:r>
              <a:rPr lang="en-US" sz="3200"/>
              <a:t> </a:t>
            </a:r>
            <a:r>
              <a:rPr lang="en-US" sz="3200" err="1"/>
              <a:t>anim</a:t>
            </a:r>
            <a:r>
              <a:rPr lang="en-US" sz="3200"/>
              <a:t> id </a:t>
            </a:r>
            <a:r>
              <a:rPr lang="en-US" sz="3200" err="1"/>
              <a:t>est</a:t>
            </a:r>
            <a:r>
              <a:rPr lang="en-US" sz="3200"/>
              <a:t> </a:t>
            </a:r>
            <a:r>
              <a:rPr lang="en-US" sz="3200" err="1"/>
              <a:t>laborum</a:t>
            </a:r>
            <a:r>
              <a:rPr lang="en-US" sz="3200"/>
              <a:t>.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FB2849F0-6DFA-5ED8-AF90-F0367739BBEC}"/>
              </a:ext>
            </a:extLst>
          </p:cNvPr>
          <p:cNvSpPr txBox="1">
            <a:spLocks/>
          </p:cNvSpPr>
          <p:nvPr/>
        </p:nvSpPr>
        <p:spPr>
          <a:xfrm>
            <a:off x="457200" y="17373600"/>
            <a:ext cx="7315200" cy="914400"/>
          </a:xfrm>
          <a:prstGeom prst="rect">
            <a:avLst/>
          </a:prstGeom>
          <a:solidFill>
            <a:schemeClr val="tx2"/>
          </a:solidFill>
          <a:ln w="12700">
            <a:solidFill>
              <a:schemeClr val="accent6">
                <a:lumMod val="50000"/>
              </a:schemeClr>
            </a:solidFill>
          </a:ln>
        </p:spPr>
        <p:txBody>
          <a:bodyPr vert="horz" lIns="246888" tIns="123444" rIns="246888" bIns="123444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4311EBF-34FB-AA13-9C31-5854F568B423}"/>
              </a:ext>
            </a:extLst>
          </p:cNvPr>
          <p:cNvSpPr/>
          <p:nvPr/>
        </p:nvSpPr>
        <p:spPr>
          <a:xfrm>
            <a:off x="457200" y="18288000"/>
            <a:ext cx="73152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182880" rIns="0" bIns="0" rtlCol="0" anchor="t"/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3200" dirty="0" err="1"/>
              <a:t>Urna</a:t>
            </a:r>
            <a:r>
              <a:rPr lang="en-US" sz="3200" dirty="0"/>
              <a:t> </a:t>
            </a:r>
            <a:r>
              <a:rPr lang="en-US" sz="3200" dirty="0" err="1"/>
              <a:t>nec</a:t>
            </a:r>
            <a:r>
              <a:rPr lang="en-US" sz="3200" dirty="0"/>
              <a:t> </a:t>
            </a:r>
            <a:r>
              <a:rPr lang="en-US" sz="3200" dirty="0" err="1"/>
              <a:t>tincidunt</a:t>
            </a:r>
            <a:r>
              <a:rPr lang="en-US" sz="3200" dirty="0"/>
              <a:t> </a:t>
            </a:r>
            <a:r>
              <a:rPr lang="en-US" sz="3200" dirty="0" err="1"/>
              <a:t>praesent</a:t>
            </a:r>
            <a:r>
              <a:rPr lang="en-US" sz="3200" dirty="0"/>
              <a:t> semper </a:t>
            </a:r>
            <a:r>
              <a:rPr lang="en-US" sz="3200" dirty="0" err="1"/>
              <a:t>feugiat</a:t>
            </a:r>
            <a:r>
              <a:rPr lang="en-US" sz="3200" dirty="0"/>
              <a:t> </a:t>
            </a:r>
            <a:r>
              <a:rPr lang="en-US" sz="3200" dirty="0" err="1"/>
              <a:t>nibh</a:t>
            </a:r>
            <a:r>
              <a:rPr lang="en-US" sz="3200" dirty="0"/>
              <a:t> sed.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3200" dirty="0" err="1"/>
              <a:t>Amet</a:t>
            </a:r>
            <a:r>
              <a:rPr lang="en-US" sz="3200" dirty="0"/>
              <a:t> </a:t>
            </a:r>
            <a:r>
              <a:rPr lang="en-US" sz="3200" dirty="0" err="1"/>
              <a:t>commodo</a:t>
            </a:r>
            <a:r>
              <a:rPr lang="en-US" sz="3200" dirty="0"/>
              <a:t> </a:t>
            </a:r>
            <a:r>
              <a:rPr lang="en-US" sz="3200" dirty="0" err="1"/>
              <a:t>nulla</a:t>
            </a:r>
            <a:r>
              <a:rPr lang="en-US" sz="3200" dirty="0"/>
              <a:t> </a:t>
            </a:r>
            <a:r>
              <a:rPr lang="en-US" sz="3200" dirty="0" err="1"/>
              <a:t>facilisi</a:t>
            </a:r>
            <a:r>
              <a:rPr lang="en-US" sz="3200" dirty="0"/>
              <a:t> </a:t>
            </a:r>
            <a:r>
              <a:rPr lang="en-US" sz="3200" dirty="0" err="1"/>
              <a:t>nullam</a:t>
            </a:r>
            <a:r>
              <a:rPr lang="en-US" sz="3200" dirty="0"/>
              <a:t> </a:t>
            </a:r>
            <a:r>
              <a:rPr lang="en-US" sz="3200" dirty="0" err="1"/>
              <a:t>vehicula</a:t>
            </a:r>
            <a:r>
              <a:rPr lang="en-US" sz="3200" dirty="0"/>
              <a:t> ipsum. </a:t>
            </a:r>
            <a:r>
              <a:rPr lang="en-US" sz="3200" dirty="0" err="1"/>
              <a:t>Suspendisse</a:t>
            </a:r>
            <a:r>
              <a:rPr lang="en-US" sz="3200" dirty="0"/>
              <a:t> </a:t>
            </a:r>
            <a:r>
              <a:rPr lang="en-US" sz="3200" dirty="0" err="1"/>
              <a:t>faucibus</a:t>
            </a:r>
            <a:r>
              <a:rPr lang="en-US" sz="3200" dirty="0"/>
              <a:t> </a:t>
            </a:r>
            <a:r>
              <a:rPr lang="en-US" sz="3200" dirty="0" err="1"/>
              <a:t>interdum</a:t>
            </a:r>
            <a:r>
              <a:rPr lang="en-US" sz="3200" dirty="0"/>
              <a:t> </a:t>
            </a:r>
            <a:r>
              <a:rPr lang="en-US" sz="3200" dirty="0" err="1"/>
              <a:t>posuere</a:t>
            </a:r>
            <a:r>
              <a:rPr lang="en-US" sz="3200" dirty="0"/>
              <a:t> lorem ipsum dolor.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3200" dirty="0" err="1"/>
              <a:t>Risus</a:t>
            </a:r>
            <a:r>
              <a:rPr lang="en-US" sz="3200" dirty="0"/>
              <a:t> </a:t>
            </a:r>
            <a:r>
              <a:rPr lang="en-US" sz="3200" dirty="0" err="1"/>
              <a:t>nullam</a:t>
            </a:r>
            <a:r>
              <a:rPr lang="en-US" sz="3200" dirty="0"/>
              <a:t> </a:t>
            </a:r>
            <a:r>
              <a:rPr lang="en-US" sz="3200" dirty="0" err="1"/>
              <a:t>eget</a:t>
            </a:r>
            <a:r>
              <a:rPr lang="en-US" sz="3200" dirty="0"/>
              <a:t> </a:t>
            </a:r>
            <a:r>
              <a:rPr lang="en-US" sz="3200" dirty="0" err="1"/>
              <a:t>felis</a:t>
            </a:r>
            <a:r>
              <a:rPr lang="en-US" sz="3200" dirty="0"/>
              <a:t> </a:t>
            </a:r>
            <a:r>
              <a:rPr lang="en-US" sz="3200" dirty="0" err="1"/>
              <a:t>eget</a:t>
            </a:r>
            <a:r>
              <a:rPr lang="en-US" sz="3200" dirty="0"/>
              <a:t> </a:t>
            </a:r>
            <a:r>
              <a:rPr lang="en-US" sz="3200" dirty="0" err="1"/>
              <a:t>nunc</a:t>
            </a:r>
            <a:r>
              <a:rPr lang="en-US" sz="3200" dirty="0"/>
              <a:t> </a:t>
            </a:r>
            <a:r>
              <a:rPr lang="en-US" sz="3200" dirty="0" err="1"/>
              <a:t>lobortis</a:t>
            </a:r>
            <a:r>
              <a:rPr lang="en-US" sz="3200" dirty="0"/>
              <a:t> </a:t>
            </a:r>
            <a:r>
              <a:rPr lang="en-US" sz="3200" dirty="0" err="1"/>
              <a:t>mattis</a:t>
            </a:r>
            <a:r>
              <a:rPr lang="en-US" sz="3200" dirty="0"/>
              <a:t> </a:t>
            </a:r>
            <a:r>
              <a:rPr lang="en-US" sz="3200" dirty="0" err="1"/>
              <a:t>aliquam</a:t>
            </a:r>
            <a:r>
              <a:rPr lang="en-US" sz="3200" dirty="0"/>
              <a:t> </a:t>
            </a:r>
            <a:r>
              <a:rPr lang="en-US" sz="3200" dirty="0" err="1"/>
              <a:t>faucibus</a:t>
            </a:r>
            <a:r>
              <a:rPr lang="en-US" sz="3200" dirty="0"/>
              <a:t>.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3200" dirty="0"/>
              <a:t>Mattis </a:t>
            </a:r>
            <a:r>
              <a:rPr lang="en-US" sz="3200" dirty="0" err="1"/>
              <a:t>aliquam</a:t>
            </a:r>
            <a:r>
              <a:rPr lang="en-US" sz="3200" dirty="0"/>
              <a:t> </a:t>
            </a:r>
            <a:r>
              <a:rPr lang="en-US" sz="3200" dirty="0" err="1"/>
              <a:t>faucibus</a:t>
            </a:r>
            <a:r>
              <a:rPr lang="en-US" sz="3200" dirty="0"/>
              <a:t> </a:t>
            </a:r>
            <a:r>
              <a:rPr lang="en-US" sz="3200" dirty="0" err="1"/>
              <a:t>purus</a:t>
            </a:r>
            <a:r>
              <a:rPr lang="en-US" sz="3200" dirty="0"/>
              <a:t> in </a:t>
            </a:r>
            <a:r>
              <a:rPr lang="en-US" sz="3200" dirty="0" err="1"/>
              <a:t>massa</a:t>
            </a:r>
            <a:r>
              <a:rPr lang="en-US" sz="3200" dirty="0"/>
              <a:t> </a:t>
            </a:r>
            <a:r>
              <a:rPr lang="en-US" sz="3200" dirty="0" err="1"/>
              <a:t>tempor</a:t>
            </a:r>
            <a:r>
              <a:rPr lang="en-US" sz="3200" dirty="0"/>
              <a:t> </a:t>
            </a:r>
            <a:r>
              <a:rPr lang="en-US" sz="3200" dirty="0" err="1"/>
              <a:t>nec</a:t>
            </a:r>
            <a:r>
              <a:rPr lang="en-US" sz="3200" dirty="0"/>
              <a:t> </a:t>
            </a:r>
            <a:r>
              <a:rPr lang="en-US" sz="3200" dirty="0" err="1"/>
              <a:t>feugiat</a:t>
            </a:r>
            <a:r>
              <a:rPr lang="en-US" sz="3200" dirty="0"/>
              <a:t> </a:t>
            </a:r>
            <a:r>
              <a:rPr lang="en-US" sz="3200" dirty="0" err="1"/>
              <a:t>nisl</a:t>
            </a:r>
            <a:r>
              <a:rPr lang="en-US" sz="3200" dirty="0"/>
              <a:t>. </a:t>
            </a:r>
            <a:r>
              <a:rPr lang="en-US" sz="3200" dirty="0" err="1"/>
              <a:t>Aliquam</a:t>
            </a:r>
            <a:r>
              <a:rPr lang="en-US" sz="3200" dirty="0"/>
              <a:t> id diam </a:t>
            </a:r>
            <a:r>
              <a:rPr lang="en-US" sz="3200" dirty="0" err="1"/>
              <a:t>maecenas</a:t>
            </a:r>
            <a:r>
              <a:rPr lang="en-US" sz="3200" dirty="0"/>
              <a:t> </a:t>
            </a:r>
            <a:r>
              <a:rPr lang="en-US" sz="3200" dirty="0" err="1"/>
              <a:t>ultricies</a:t>
            </a:r>
            <a:r>
              <a:rPr lang="en-US" sz="3200" dirty="0"/>
              <a:t> mi..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562C4166-E37F-21BA-7CFB-F8B3B88972A0}"/>
              </a:ext>
            </a:extLst>
          </p:cNvPr>
          <p:cNvSpPr txBox="1">
            <a:spLocks/>
          </p:cNvSpPr>
          <p:nvPr/>
        </p:nvSpPr>
        <p:spPr>
          <a:xfrm>
            <a:off x="8229600" y="3657600"/>
            <a:ext cx="13258800" cy="914400"/>
          </a:xfrm>
          <a:prstGeom prst="rect">
            <a:avLst/>
          </a:prstGeom>
          <a:solidFill>
            <a:schemeClr val="tx2"/>
          </a:solidFill>
          <a:ln w="12700">
            <a:solidFill>
              <a:schemeClr val="accent6">
                <a:lumMod val="50000"/>
              </a:schemeClr>
            </a:solidFill>
          </a:ln>
        </p:spPr>
        <p:txBody>
          <a:bodyPr vert="horz" lIns="246888" tIns="123444" rIns="246888" bIns="123444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Findings/Graphs/</a:t>
            </a:r>
            <a:r>
              <a:rPr lang="en-US" sz="4200" b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endParaRPr lang="en-US" sz="42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ECCAF88-BDDB-6B71-E267-EAFDDB4F0D84}"/>
              </a:ext>
            </a:extLst>
          </p:cNvPr>
          <p:cNvSpPr/>
          <p:nvPr/>
        </p:nvSpPr>
        <p:spPr>
          <a:xfrm>
            <a:off x="8229600" y="4571999"/>
            <a:ext cx="13258800" cy="19202399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US" sz="4000"/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2CCEF42E-E8EC-64E4-CCA4-C79E419A04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2762409"/>
              </p:ext>
            </p:extLst>
          </p:nvPr>
        </p:nvGraphicFramePr>
        <p:xfrm>
          <a:off x="8194430" y="4816344"/>
          <a:ext cx="13293969" cy="12700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4050720" imgH="3870720" progId="">
                  <p:embed/>
                </p:oleObj>
              </mc:Choice>
              <mc:Fallback>
                <p:oleObj r:id="rId2" imgW="4050720" imgH="3870720" progId="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2CCEF42E-E8EC-64E4-CCA4-C79E419A049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194430" y="4816344"/>
                        <a:ext cx="13293969" cy="12700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72531582-78CE-2A0D-F3F5-040577602F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2656501"/>
              </p:ext>
            </p:extLst>
          </p:nvPr>
        </p:nvGraphicFramePr>
        <p:xfrm>
          <a:off x="8194429" y="15523267"/>
          <a:ext cx="13193476" cy="26408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3886200" imgH="777240" progId="">
                  <p:embed/>
                </p:oleObj>
              </mc:Choice>
              <mc:Fallback>
                <p:oleObj r:id="rId4" imgW="3886200" imgH="777240" progId="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72531582-78CE-2A0D-F3F5-040577602F1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194429" y="15523267"/>
                        <a:ext cx="13193476" cy="26408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20AEBD61-FC48-B455-D235-80D39D2BFF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2066249"/>
              </p:ext>
            </p:extLst>
          </p:nvPr>
        </p:nvGraphicFramePr>
        <p:xfrm>
          <a:off x="8568887" y="18171280"/>
          <a:ext cx="12819019" cy="51235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3995640" imgH="1596960" progId="">
                  <p:embed/>
                </p:oleObj>
              </mc:Choice>
              <mc:Fallback>
                <p:oleObj r:id="rId6" imgW="3995640" imgH="1596960" progId="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20AEBD61-FC48-B455-D235-80D39D2BFF3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568887" y="18171280"/>
                        <a:ext cx="12819019" cy="51235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Subtitle 2">
            <a:extLst>
              <a:ext uri="{FF2B5EF4-FFF2-40B4-BE49-F238E27FC236}">
                <a16:creationId xmlns:a16="http://schemas.microsoft.com/office/drawing/2014/main" id="{5195A4C0-EAA8-52FC-7E5E-38EE46AB0482}"/>
              </a:ext>
            </a:extLst>
          </p:cNvPr>
          <p:cNvSpPr txBox="1">
            <a:spLocks/>
          </p:cNvSpPr>
          <p:nvPr/>
        </p:nvSpPr>
        <p:spPr>
          <a:xfrm>
            <a:off x="456686" y="24231600"/>
            <a:ext cx="21038006" cy="914400"/>
          </a:xfrm>
          <a:prstGeom prst="rect">
            <a:avLst/>
          </a:prstGeom>
          <a:solidFill>
            <a:schemeClr val="tx2"/>
          </a:solidFill>
          <a:ln w="12700">
            <a:solidFill>
              <a:schemeClr val="accent6">
                <a:lumMod val="50000"/>
              </a:schemeClr>
            </a:solidFill>
          </a:ln>
        </p:spPr>
        <p:txBody>
          <a:bodyPr vert="horz" lIns="246888" tIns="123444" rIns="246888" bIns="123444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 &amp; Conclusions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263309E-FE0A-B534-B782-C50646C0A833}"/>
              </a:ext>
            </a:extLst>
          </p:cNvPr>
          <p:cNvSpPr/>
          <p:nvPr/>
        </p:nvSpPr>
        <p:spPr>
          <a:xfrm>
            <a:off x="457200" y="25145999"/>
            <a:ext cx="7315200" cy="594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t"/>
          <a:lstStyle/>
          <a:p>
            <a:endParaRPr lang="en-US" sz="4000"/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8A71A1B3-FADA-977E-DA1E-6054C5F62E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1339326"/>
              </p:ext>
            </p:extLst>
          </p:nvPr>
        </p:nvGraphicFramePr>
        <p:xfrm>
          <a:off x="1594945" y="25908708"/>
          <a:ext cx="5883773" cy="45998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749520" imgH="585000" progId="">
                  <p:embed/>
                </p:oleObj>
              </mc:Choice>
              <mc:Fallback>
                <p:oleObj r:id="rId8" imgW="749520" imgH="585000" progId="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8A71A1B3-FADA-977E-DA1E-6054C5F62E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94945" y="25908708"/>
                        <a:ext cx="5883773" cy="45998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>
            <a:extLst>
              <a:ext uri="{FF2B5EF4-FFF2-40B4-BE49-F238E27FC236}">
                <a16:creationId xmlns:a16="http://schemas.microsoft.com/office/drawing/2014/main" id="{C7EA7B77-92DE-F227-15EF-E89DDA3024F9}"/>
              </a:ext>
            </a:extLst>
          </p:cNvPr>
          <p:cNvSpPr/>
          <p:nvPr/>
        </p:nvSpPr>
        <p:spPr>
          <a:xfrm>
            <a:off x="8229600" y="25145998"/>
            <a:ext cx="6400800" cy="594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182880" rIns="0" bIns="0" rtlCol="0" anchor="t"/>
          <a:lstStyle/>
          <a:p>
            <a:pPr marL="514350" indent="-514350">
              <a:buFont typeface="+mj-lt"/>
              <a:buAutoNum type="arabicPeriod"/>
            </a:pPr>
            <a:r>
              <a:rPr lang="en-US" sz="3200"/>
              <a:t>Sed do </a:t>
            </a:r>
            <a:r>
              <a:rPr lang="en-US" sz="3200" err="1"/>
              <a:t>eiusmod</a:t>
            </a:r>
            <a:r>
              <a:rPr lang="en-US" sz="3200"/>
              <a:t> </a:t>
            </a:r>
            <a:r>
              <a:rPr lang="en-US" sz="3200" err="1"/>
              <a:t>tempor</a:t>
            </a:r>
            <a:r>
              <a:rPr lang="en-US" sz="3200"/>
              <a:t> </a:t>
            </a:r>
            <a:r>
              <a:rPr lang="en-US" sz="3200" err="1"/>
              <a:t>incididunt</a:t>
            </a:r>
            <a:r>
              <a:rPr lang="en-US" sz="3200"/>
              <a:t> </a:t>
            </a:r>
            <a:r>
              <a:rPr lang="en-US" sz="3200" err="1"/>
              <a:t>ut</a:t>
            </a:r>
            <a:r>
              <a:rPr lang="en-US" sz="3200"/>
              <a:t> labore et dolore magna </a:t>
            </a:r>
            <a:r>
              <a:rPr lang="en-US" sz="3200" err="1"/>
              <a:t>aliqua</a:t>
            </a:r>
            <a:r>
              <a:rPr lang="en-US" sz="3200"/>
              <a:t>. </a:t>
            </a:r>
          </a:p>
          <a:p>
            <a:pPr marL="514350" indent="-514350">
              <a:buFont typeface="+mj-lt"/>
              <a:buAutoNum type="arabicPeriod"/>
            </a:pPr>
            <a:endParaRPr lang="en-US" sz="3200"/>
          </a:p>
          <a:p>
            <a:pPr marL="514350" indent="-514350">
              <a:buFont typeface="+mj-lt"/>
              <a:buAutoNum type="arabicPeriod"/>
            </a:pPr>
            <a:r>
              <a:rPr lang="en-US" sz="3200"/>
              <a:t>Exercitation </a:t>
            </a:r>
            <a:r>
              <a:rPr lang="en-US" sz="3200" err="1"/>
              <a:t>ullamco</a:t>
            </a:r>
            <a:r>
              <a:rPr lang="en-US" sz="3200"/>
              <a:t> </a:t>
            </a:r>
            <a:r>
              <a:rPr lang="en-US" sz="3200" err="1"/>
              <a:t>laboris</a:t>
            </a:r>
            <a:r>
              <a:rPr lang="en-US" sz="3200"/>
              <a:t> nisi </a:t>
            </a:r>
            <a:r>
              <a:rPr lang="en-US" sz="3200" err="1"/>
              <a:t>ut</a:t>
            </a:r>
            <a:r>
              <a:rPr lang="en-US" sz="3200"/>
              <a:t> </a:t>
            </a:r>
            <a:r>
              <a:rPr lang="en-US" sz="3200" err="1"/>
              <a:t>aliquip</a:t>
            </a:r>
            <a:r>
              <a:rPr lang="en-US" sz="3200"/>
              <a:t> ex </a:t>
            </a:r>
            <a:r>
              <a:rPr lang="en-US" sz="3200" err="1"/>
              <a:t>ea</a:t>
            </a:r>
            <a:r>
              <a:rPr lang="en-US" sz="3200"/>
              <a:t> </a:t>
            </a:r>
            <a:r>
              <a:rPr lang="en-US" sz="3200" err="1"/>
              <a:t>commodo</a:t>
            </a:r>
            <a:r>
              <a:rPr lang="en-US" sz="3200"/>
              <a:t> </a:t>
            </a:r>
            <a:r>
              <a:rPr lang="en-US" sz="3200" err="1"/>
              <a:t>consequat</a:t>
            </a:r>
            <a:r>
              <a:rPr lang="en-US" sz="320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err="1"/>
              <a:t>Voluptate</a:t>
            </a:r>
            <a:r>
              <a:rPr lang="en-US" sz="3200"/>
              <a:t> </a:t>
            </a:r>
            <a:r>
              <a:rPr lang="en-US" sz="3200" err="1"/>
              <a:t>velit</a:t>
            </a:r>
            <a:r>
              <a:rPr lang="en-US" sz="3200"/>
              <a:t> </a:t>
            </a:r>
            <a:r>
              <a:rPr lang="en-US" sz="3200" err="1"/>
              <a:t>esse</a:t>
            </a:r>
            <a:r>
              <a:rPr lang="en-US" sz="3200"/>
              <a:t> </a:t>
            </a:r>
            <a:r>
              <a:rPr lang="en-US" sz="3200" err="1"/>
              <a:t>cillum</a:t>
            </a:r>
            <a:r>
              <a:rPr lang="en-US" sz="3200"/>
              <a:t> dolore </a:t>
            </a:r>
            <a:r>
              <a:rPr lang="en-US" sz="3200" err="1"/>
              <a:t>eu</a:t>
            </a:r>
            <a:r>
              <a:rPr lang="en-US" sz="3200"/>
              <a:t> </a:t>
            </a:r>
            <a:r>
              <a:rPr lang="en-US" sz="3200" err="1"/>
              <a:t>fugiat</a:t>
            </a:r>
            <a:r>
              <a:rPr lang="en-US" sz="3200"/>
              <a:t> </a:t>
            </a:r>
            <a:r>
              <a:rPr lang="en-US" sz="3200" err="1"/>
              <a:t>nulla</a:t>
            </a:r>
            <a:r>
              <a:rPr lang="en-US" sz="3200"/>
              <a:t> </a:t>
            </a:r>
            <a:r>
              <a:rPr lang="en-US" sz="3200" err="1"/>
              <a:t>pariatur</a:t>
            </a:r>
            <a:r>
              <a:rPr lang="en-US" sz="3200"/>
              <a:t>. </a:t>
            </a:r>
          </a:p>
          <a:p>
            <a:pPr marL="514350" indent="-514350">
              <a:buFont typeface="+mj-lt"/>
              <a:buAutoNum type="arabicPeriod"/>
            </a:pPr>
            <a:endParaRPr lang="en-US" sz="3200"/>
          </a:p>
          <a:p>
            <a:pPr marL="514350" indent="-514350">
              <a:buFont typeface="+mj-lt"/>
              <a:buAutoNum type="arabicPeriod"/>
            </a:pPr>
            <a:r>
              <a:rPr lang="en-US" sz="3200" err="1"/>
              <a:t>Excepteur</a:t>
            </a:r>
            <a:r>
              <a:rPr lang="en-US" sz="3200"/>
              <a:t> </a:t>
            </a:r>
            <a:r>
              <a:rPr lang="en-US" sz="3200" err="1"/>
              <a:t>sint</a:t>
            </a:r>
            <a:r>
              <a:rPr lang="en-US" sz="3200"/>
              <a:t> </a:t>
            </a:r>
            <a:r>
              <a:rPr lang="en-US" sz="3200" err="1"/>
              <a:t>occaecat</a:t>
            </a:r>
            <a:r>
              <a:rPr lang="en-US" sz="3200"/>
              <a:t> </a:t>
            </a:r>
            <a:r>
              <a:rPr lang="en-US" sz="3200" err="1"/>
              <a:t>cupidatat</a:t>
            </a:r>
            <a:r>
              <a:rPr lang="en-US" sz="3200"/>
              <a:t> non provident..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1C65B90-96EF-C0CA-0A0C-EF45ADC1BF1F}"/>
              </a:ext>
            </a:extLst>
          </p:cNvPr>
          <p:cNvSpPr/>
          <p:nvPr/>
        </p:nvSpPr>
        <p:spPr>
          <a:xfrm>
            <a:off x="15087600" y="25221115"/>
            <a:ext cx="6400800" cy="29454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182880" rIns="0" bIns="0" rtlCol="0" anchor="t"/>
          <a:lstStyle/>
          <a:p>
            <a:r>
              <a:rPr lang="en-US" sz="3200"/>
              <a:t>Habitant </a:t>
            </a:r>
            <a:r>
              <a:rPr lang="en-US" sz="3200" err="1"/>
              <a:t>morbi</a:t>
            </a:r>
            <a:r>
              <a:rPr lang="en-US" sz="3200"/>
              <a:t> </a:t>
            </a:r>
            <a:r>
              <a:rPr lang="en-US" sz="3200" err="1"/>
              <a:t>tristique</a:t>
            </a:r>
            <a:r>
              <a:rPr lang="en-US" sz="3200"/>
              <a:t> </a:t>
            </a:r>
            <a:r>
              <a:rPr lang="en-US" sz="3200" err="1"/>
              <a:t>senectus</a:t>
            </a:r>
            <a:r>
              <a:rPr lang="en-US" sz="3200"/>
              <a:t> et </a:t>
            </a:r>
            <a:r>
              <a:rPr lang="en-US" sz="3200" err="1"/>
              <a:t>netus</a:t>
            </a:r>
            <a:r>
              <a:rPr lang="en-US" sz="3200"/>
              <a:t> et malesuada fames ac. </a:t>
            </a:r>
            <a:r>
              <a:rPr lang="en-US" sz="3200" err="1"/>
              <a:t>Iaculis</a:t>
            </a:r>
            <a:r>
              <a:rPr lang="en-US" sz="3200"/>
              <a:t> at erat </a:t>
            </a:r>
            <a:r>
              <a:rPr lang="en-US" sz="3200" err="1"/>
              <a:t>pellentesque</a:t>
            </a:r>
            <a:r>
              <a:rPr lang="en-US" sz="3200"/>
              <a:t> adipiscing </a:t>
            </a:r>
            <a:r>
              <a:rPr lang="en-US" sz="3200" err="1"/>
              <a:t>commodo</a:t>
            </a:r>
            <a:r>
              <a:rPr lang="en-US" sz="3200"/>
              <a:t> elit at </a:t>
            </a:r>
            <a:r>
              <a:rPr lang="en-US" sz="3200" err="1"/>
              <a:t>imperdiet</a:t>
            </a:r>
            <a:r>
              <a:rPr lang="en-US" sz="3200"/>
              <a:t>.</a:t>
            </a:r>
          </a:p>
        </p:txBody>
      </p:sp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FFE59F47-3E98-4734-4D22-26E5381F4F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8067450"/>
              </p:ext>
            </p:extLst>
          </p:nvPr>
        </p:nvGraphicFramePr>
        <p:xfrm>
          <a:off x="15087600" y="27871858"/>
          <a:ext cx="6595380" cy="2633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0" imgW="4050720" imgH="1618200" progId="">
                  <p:embed/>
                </p:oleObj>
              </mc:Choice>
              <mc:Fallback>
                <p:oleObj r:id="rId10" imgW="4050720" imgH="1618200" progId="">
                  <p:embed/>
                  <p:pic>
                    <p:nvPicPr>
                      <p:cNvPr id="29" name="Object 28">
                        <a:extLst>
                          <a:ext uri="{FF2B5EF4-FFF2-40B4-BE49-F238E27FC236}">
                            <a16:creationId xmlns:a16="http://schemas.microsoft.com/office/drawing/2014/main" id="{FFE59F47-3E98-4734-4D22-26E5381F4F2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087600" y="27871858"/>
                        <a:ext cx="6595380" cy="26335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7" name="Group 26">
            <a:extLst>
              <a:ext uri="{FF2B5EF4-FFF2-40B4-BE49-F238E27FC236}">
                <a16:creationId xmlns:a16="http://schemas.microsoft.com/office/drawing/2014/main" id="{859A97ED-45B9-387A-C6A3-661B1F95255A}"/>
              </a:ext>
            </a:extLst>
          </p:cNvPr>
          <p:cNvGrpSpPr/>
          <p:nvPr/>
        </p:nvGrpSpPr>
        <p:grpSpPr>
          <a:xfrm>
            <a:off x="4572001" y="31546800"/>
            <a:ext cx="12506984" cy="916918"/>
            <a:chOff x="10716686" y="20774684"/>
            <a:chExt cx="11120759" cy="916918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6F11A15-A6AC-B104-CA84-C8BF93A4110E}"/>
                </a:ext>
              </a:extLst>
            </p:cNvPr>
            <p:cNvSpPr txBox="1"/>
            <p:nvPr/>
          </p:nvSpPr>
          <p:spPr>
            <a:xfrm>
              <a:off x="10716686" y="20984120"/>
              <a:ext cx="4814162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sz="2400" b="1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Equity in Practice Symposium</a:t>
              </a:r>
            </a:p>
          </p:txBody>
        </p:sp>
        <p:pic>
          <p:nvPicPr>
            <p:cNvPr id="25" name="Picture 24" descr="Cal Poly Pomona logo">
              <a:extLst>
                <a:ext uri="{FF2B5EF4-FFF2-40B4-BE49-F238E27FC236}">
                  <a16:creationId xmlns:a16="http://schemas.microsoft.com/office/drawing/2014/main" id="{0C5252D2-79DB-DEDF-E50D-6962138AD1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02000" y="20774684"/>
              <a:ext cx="2860019" cy="916918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608801B-B035-7E06-BCAD-A3A8B774EEB2}"/>
                </a:ext>
              </a:extLst>
            </p:cNvPr>
            <p:cNvSpPr txBox="1"/>
            <p:nvPr/>
          </p:nvSpPr>
          <p:spPr>
            <a:xfrm>
              <a:off x="19426832" y="20984120"/>
              <a:ext cx="2410613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2400" b="1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April 19, 2024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131412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B5E9957455A3C47A4B801EA75951595" ma:contentTypeVersion="18" ma:contentTypeDescription="Create a new document." ma:contentTypeScope="" ma:versionID="cd97a5581065744926addf7f9734119b">
  <xsd:schema xmlns:xsd="http://www.w3.org/2001/XMLSchema" xmlns:xs="http://www.w3.org/2001/XMLSchema" xmlns:p="http://schemas.microsoft.com/office/2006/metadata/properties" xmlns:ns2="1c95c72c-ead7-4e3b-954e-fec98dc04e37" xmlns:ns3="4e7978eb-64a4-4ec7-8b48-903cb2e0bc34" targetNamespace="http://schemas.microsoft.com/office/2006/metadata/properties" ma:root="true" ma:fieldsID="3067db1ebccfa9d7bf6305829d9ab276" ns2:_="" ns3:_="">
    <xsd:import namespace="1c95c72c-ead7-4e3b-954e-fec98dc04e37"/>
    <xsd:import namespace="4e7978eb-64a4-4ec7-8b48-903cb2e0bc3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95c72c-ead7-4e3b-954e-fec98dc04e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ea4fd07-bb52-4003-87b7-be487053746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7978eb-64a4-4ec7-8b48-903cb2e0bc34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b6285a0-ec2f-4df6-bb67-e90ed6edcff9}" ma:internalName="TaxCatchAll" ma:showField="CatchAllData" ma:web="4e7978eb-64a4-4ec7-8b48-903cb2e0b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c95c72c-ead7-4e3b-954e-fec98dc04e37">
      <Terms xmlns="http://schemas.microsoft.com/office/infopath/2007/PartnerControls"/>
    </lcf76f155ced4ddcb4097134ff3c332f>
    <TaxCatchAll xmlns="4e7978eb-64a4-4ec7-8b48-903cb2e0bc34" xsi:nil="true"/>
  </documentManagement>
</p:properties>
</file>

<file path=customXml/itemProps1.xml><?xml version="1.0" encoding="utf-8"?>
<ds:datastoreItem xmlns:ds="http://schemas.openxmlformats.org/officeDocument/2006/customXml" ds:itemID="{F52CF4D7-9BA1-4864-A5E1-EA102A7EEA8E}">
  <ds:schemaRefs>
    <ds:schemaRef ds:uri="1c95c72c-ead7-4e3b-954e-fec98dc04e37"/>
    <ds:schemaRef ds:uri="4e7978eb-64a4-4ec7-8b48-903cb2e0bc3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A171D318-A32E-4049-AD08-06E03B9C723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749FF31-5269-4D19-9B38-82FF6C9C1173}">
  <ds:schemaRefs>
    <ds:schemaRef ds:uri="http://purl.org/dc/elements/1.1/"/>
    <ds:schemaRef ds:uri="http://www.w3.org/XML/1998/namespace"/>
    <ds:schemaRef ds:uri="http://schemas.microsoft.com/office/2006/metadata/properties"/>
    <ds:schemaRef ds:uri="4e7978eb-64a4-4ec7-8b48-903cb2e0bc34"/>
    <ds:schemaRef ds:uri="http://purl.org/dc/terms/"/>
    <ds:schemaRef ds:uri="1c95c72c-ead7-4e3b-954e-fec98dc04e3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293</Words>
  <Application>Microsoft Macintosh PowerPoint</Application>
  <PresentationFormat>Custom</PresentationFormat>
  <Paragraphs>28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Rockwell</vt:lpstr>
      <vt:lpstr>Office Theme</vt:lpstr>
      <vt:lpstr>Lorem ipsum dolor sit amet: Consectetur adipiscing elit. </vt:lpstr>
    </vt:vector>
  </TitlesOfParts>
  <Company>Cal Poly Pomona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Erick Zelaya</dc:creator>
  <cp:lastModifiedBy>Richard A Feldman</cp:lastModifiedBy>
  <cp:revision>1</cp:revision>
  <dcterms:created xsi:type="dcterms:W3CDTF">2024-02-28T17:39:25Z</dcterms:created>
  <dcterms:modified xsi:type="dcterms:W3CDTF">2024-03-08T23:42:37Z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0x0101005B5E9957455A3C47A4B801EA75951595</vt:lpwstr>
  </property>
  <property fmtid="{D5CDD505-2E9C-101B-9397-08002B2CF9AE}" pid="3" name="MediaServiceImageTags">
    <vt:lpwstr/>
  </property>
</Properties>
</file>