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23" r:id="rId5"/>
    <p:sldId id="339" r:id="rId6"/>
    <p:sldId id="340" r:id="rId7"/>
    <p:sldId id="341" r:id="rId8"/>
    <p:sldId id="333" r:id="rId9"/>
    <p:sldId id="335" r:id="rId10"/>
    <p:sldId id="331" r:id="rId11"/>
    <p:sldId id="338" r:id="rId12"/>
    <p:sldId id="34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26A"/>
    <a:srgbClr val="95B8BF"/>
    <a:srgbClr val="58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0" autoAdjust="0"/>
    <p:restoredTop sz="95538" autoAdjust="0"/>
  </p:normalViewPr>
  <p:slideViewPr>
    <p:cSldViewPr snapToGrid="0">
      <p:cViewPr varScale="1">
        <p:scale>
          <a:sx n="84" d="100"/>
          <a:sy n="84" d="100"/>
        </p:scale>
        <p:origin x="816" y="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280" y="6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k Zelaya" userId="ddefb542-7fe6-48f7-ac80-36260fe1e7bf" providerId="ADAL" clId="{99A4C100-1ECA-4AD9-8998-0BCED8817133}"/>
    <pc:docChg chg="modSld">
      <pc:chgData name="Erick Zelaya" userId="ddefb542-7fe6-48f7-ac80-36260fe1e7bf" providerId="ADAL" clId="{99A4C100-1ECA-4AD9-8998-0BCED8817133}" dt="2024-03-12T23:14:44.049" v="1" actId="255"/>
      <pc:docMkLst>
        <pc:docMk/>
      </pc:docMkLst>
      <pc:sldChg chg="modSp mod">
        <pc:chgData name="Erick Zelaya" userId="ddefb542-7fe6-48f7-ac80-36260fe1e7bf" providerId="ADAL" clId="{99A4C100-1ECA-4AD9-8998-0BCED8817133}" dt="2024-03-12T23:14:44.049" v="1" actId="255"/>
        <pc:sldMkLst>
          <pc:docMk/>
          <pc:sldMk cId="3796954891" sldId="323"/>
        </pc:sldMkLst>
        <pc:spChg chg="mod">
          <ac:chgData name="Erick Zelaya" userId="ddefb542-7fe6-48f7-ac80-36260fe1e7bf" providerId="ADAL" clId="{99A4C100-1ECA-4AD9-8998-0BCED8817133}" dt="2024-03-12T23:14:44.049" v="1" actId="255"/>
          <ac:spMkLst>
            <pc:docMk/>
            <pc:sldMk cId="3796954891" sldId="323"/>
            <ac:spMk id="2" creationId="{4E3BA38D-B718-F9D1-14FD-52810FB2685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983" y="3783697"/>
            <a:ext cx="11020999" cy="1306975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Raleway Medium" pitchFamily="2" charset="0"/>
                <a:ea typeface="Roboto Black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>
                <a:latin typeface="Raleway Medium" pitchFamily="2" charset="0"/>
              </a:rPr>
              <a:t>Lorem ipsum dolor sit </a:t>
            </a:r>
            <a:r>
              <a:rPr lang="en-US" sz="3600" dirty="0" err="1">
                <a:latin typeface="Raleway Medium" pitchFamily="2" charset="0"/>
              </a:rPr>
              <a:t>amet</a:t>
            </a:r>
            <a:r>
              <a:rPr lang="en-US" sz="3600" dirty="0">
                <a:latin typeface="Raleway Medium" pitchFamily="2" charset="0"/>
              </a:rPr>
              <a:t>: </a:t>
            </a:r>
            <a:r>
              <a:rPr lang="nb-NO" sz="3600" b="0" dirty="0">
                <a:latin typeface="Raleway Medium" pitchFamily="2" charset="0"/>
              </a:rPr>
              <a:t>Ut enim ad minim veniam quis nostrud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D05F5C2-47DA-FBEE-79B7-CEECAFA6CD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5090672"/>
            <a:ext cx="11020425" cy="987433"/>
          </a:xfr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sz="1800" b="0" i="0">
                <a:solidFill>
                  <a:schemeClr val="tx1"/>
                </a:solidFill>
                <a:latin typeface="Raleway Medium" pitchFamily="2" charset="0"/>
              </a:defRPr>
            </a:lvl1pPr>
          </a:lstStyle>
          <a:p>
            <a:pPr lvl="0"/>
            <a:r>
              <a:rPr lang="en-US" dirty="0"/>
              <a:t>Jane Janine Doe, </a:t>
            </a:r>
            <a:r>
              <a:rPr lang="en-US" dirty="0" err="1"/>
              <a:t>Ph.D</a:t>
            </a:r>
            <a:r>
              <a:rPr lang="en-US" dirty="0"/>
              <a:t>, Department of Engineering, Cal Poly Pomona​</a:t>
            </a:r>
            <a:br>
              <a:rPr lang="en-US" dirty="0"/>
            </a:br>
            <a:r>
              <a:rPr lang="en-US" dirty="0"/>
              <a:t>John Doe, </a:t>
            </a:r>
            <a:r>
              <a:rPr lang="en-US" dirty="0" err="1"/>
              <a:t>Ph.D</a:t>
            </a:r>
            <a:r>
              <a:rPr lang="en-US" dirty="0"/>
              <a:t>, Department of Engineering, Cal Poly Pomona​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26" name="Picture 2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4F16AD3-0872-804D-8E20-150EC66B64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07530" y="6364941"/>
            <a:ext cx="1128965" cy="321828"/>
          </a:xfrm>
          <a:prstGeom prst="rect">
            <a:avLst/>
          </a:prstGeom>
        </p:spPr>
      </p:pic>
      <p:sp>
        <p:nvSpPr>
          <p:cNvPr id="28" name="Picture Placeholder 27" descr="Equity in Practice Symposium">
            <a:extLst>
              <a:ext uri="{FF2B5EF4-FFF2-40B4-BE49-F238E27FC236}">
                <a16:creationId xmlns:a16="http://schemas.microsoft.com/office/drawing/2014/main" id="{092D9532-28DB-EA52-FACB-3945F8A1D5B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455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>
                <a:latin typeface="Raleway Semi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C355854D-70C0-E6E1-2A0C-284D00A21AE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8" y="2057401"/>
            <a:ext cx="3536034" cy="4119463"/>
          </a:xfrm>
        </p:spPr>
        <p:txBody>
          <a:bodyPr lIns="0"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>
                <a:latin typeface="Raleway Medium" pitchFamily="2" charset="0"/>
              </a:defRPr>
            </a:lvl1pPr>
            <a:lvl2pPr marL="457200" indent="-32004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+mj-lt"/>
              <a:buAutoNum type="alphaLcPeriod"/>
              <a:defRPr sz="2000">
                <a:latin typeface="Raleway Medium" pitchFamily="2" charset="0"/>
              </a:defRPr>
            </a:lvl2pPr>
            <a:lvl3pPr marL="9144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rabicParenR"/>
              <a:defRPr sz="2000">
                <a:latin typeface="Raleway Medium" pitchFamily="2" charset="0"/>
              </a:defRPr>
            </a:lvl3pPr>
            <a:lvl4pPr marL="13716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lphaLcParenR"/>
              <a:defRPr sz="2000">
                <a:latin typeface="Raleway Medium" pitchFamily="2" charset="0"/>
              </a:defRPr>
            </a:lvl4pPr>
            <a:lvl5pPr marL="1828800" indent="-320040">
              <a:spcBef>
                <a:spcPts val="1000"/>
              </a:spcBef>
              <a:spcAft>
                <a:spcPts val="1200"/>
              </a:spcAft>
              <a:buFont typeface="+mj-lt"/>
              <a:buAutoNum type="romanLcPeriod"/>
              <a:defRPr sz="2000">
                <a:latin typeface="Raleway Medium" pitchFamily="2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91730" y="2057401"/>
            <a:ext cx="6085857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>
                <a:latin typeface="Raleway Medium" pitchFamily="2" charset="0"/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 Medium" pitchFamily="2" charset="0"/>
              </a:defRPr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 Medium" pitchFamily="2" charset="0"/>
              </a:defRPr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 Medium" pitchFamily="2" charset="0"/>
              </a:defRPr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 Medium" pitchFamily="2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7B331F9-6D4A-5020-969F-E961AF374E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3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>
                <a:latin typeface="Raleway Semi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7912CB-B8F8-1E65-094F-AD3220E6C7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68815" y="1999185"/>
            <a:ext cx="4746152" cy="429370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Raleway Medium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31428" y="1999185"/>
            <a:ext cx="4746153" cy="429370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>
                <a:latin typeface="Raleway Medium" pitchFamily="2" charset="0"/>
              </a:defRPr>
            </a:lvl1pPr>
            <a:lvl2pPr marL="800100" indent="-3429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 Medium" pitchFamily="2" charset="0"/>
              </a:defRPr>
            </a:lvl2pPr>
            <a:lvl3pPr marL="12573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 Medium" pitchFamily="2" charset="0"/>
              </a:defRPr>
            </a:lvl3pPr>
            <a:lvl4pPr marL="17145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 Medium" pitchFamily="2" charset="0"/>
              </a:defRPr>
            </a:lvl4pPr>
            <a:lvl5pPr marL="21717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 Medium" pitchFamily="2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09D86D-3DDE-CA24-4CAA-DF6944B9BC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07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>
                <a:latin typeface="Raleway Semi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68814" y="2057400"/>
            <a:ext cx="3487342" cy="386753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latin typeface="Raleway" pitchFamily="2" charset="0"/>
              </a:defRPr>
            </a:lvl1pPr>
            <a:lvl2pPr marL="8001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2pPr>
            <a:lvl3pPr marL="12573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3pPr>
            <a:lvl4pPr marL="17145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4pPr>
            <a:lvl5pPr marL="21717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EA708189-1532-1BDD-104F-4D8556146CE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097463" y="2051976"/>
            <a:ext cx="6180137" cy="3867538"/>
          </a:xfrm>
        </p:spPr>
        <p:txBody>
          <a:bodyPr>
            <a:normAutofit/>
          </a:bodyPr>
          <a:lstStyle>
            <a:lvl1pPr>
              <a:defRPr sz="2000">
                <a:latin typeface="Raleway" pitchFamily="2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E0EC71B-95A1-C740-6B1F-F8DF02E2D1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299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>
                <a:latin typeface="Raleway Semi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0AB10A-3CAB-D4C0-3CB1-401461802B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68814" y="2066731"/>
            <a:ext cx="6452876" cy="3867538"/>
          </a:xfrm>
        </p:spPr>
        <p:txBody>
          <a:bodyPr l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latin typeface="Raleway" pitchFamily="2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2000">
                <a:latin typeface="Raleway" pitchFamily="2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2000">
                <a:latin typeface="Raleway" pitchFamily="2" charset="0"/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 sz="2000">
                <a:latin typeface="Raleway" pitchFamily="2" charset="0"/>
              </a:defRPr>
            </a:lvl4pPr>
            <a:lvl5pPr>
              <a:defRPr sz="2000">
                <a:latin typeface="Raleway" pitchFamily="2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7DBA8ADB-B20F-8404-46AB-AF67E25C7C7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061870" y="2066731"/>
            <a:ext cx="3215717" cy="386753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>
                <a:latin typeface="Raleway" pitchFamily="2" charset="0"/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14D5F7-E70A-5F97-5C8F-95B9E1B6D4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14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4" y="690511"/>
            <a:ext cx="4964671" cy="5253089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  <a:latin typeface="Raleway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D608249-3D60-D3B2-68C5-778D0EA18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2286" y="690465"/>
            <a:ext cx="4784372" cy="5253089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  <a:latin typeface="Raleway" pitchFamily="2" charset="0"/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Raleway" pitchFamily="2" charset="0"/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Raleway" pitchFamily="2" charset="0"/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Raleway" pitchFamily="2" charset="0"/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Raleway" pitchFamily="2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B2C52B5-247F-E974-9692-5E84EFF2D0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4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EC2367-1954-C49F-E072-B8811434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2E30402-C9E8-F3D0-6627-A02F55F192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1194" y="552450"/>
            <a:ext cx="10869612" cy="5614988"/>
          </a:xfrm>
        </p:spPr>
        <p:txBody>
          <a:bodyPr/>
          <a:lstStyle>
            <a:lvl1pPr marL="0" indent="0">
              <a:buNone/>
              <a:defRPr>
                <a:latin typeface="Raleway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08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5583" y="737115"/>
            <a:ext cx="4640418" cy="5407091"/>
          </a:xfrm>
        </p:spPr>
        <p:txBody>
          <a:bodyPr lIns="0">
            <a:normAutofit/>
          </a:bodyPr>
          <a:lstStyle>
            <a:lvl1pPr>
              <a:defRPr sz="3600">
                <a:latin typeface="Raleway SemiBold" pitchFamily="2" charset="0"/>
              </a:defRPr>
            </a:lvl1pPr>
          </a:lstStyle>
          <a:p>
            <a:r>
              <a:rPr lang="en-US" dirty="0"/>
              <a:t>Agenda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C6BF39-E25F-653D-95E3-6C9CC5B50661}"/>
              </a:ext>
            </a:extLst>
          </p:cNvPr>
          <p:cNvCxnSpPr/>
          <p:nvPr userDrawn="1"/>
        </p:nvCxnSpPr>
        <p:spPr>
          <a:xfrm>
            <a:off x="6239435" y="1219200"/>
            <a:ext cx="0" cy="4572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90867225-4ABF-B09E-9753-EF81ABE739C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675176" y="736600"/>
            <a:ext cx="4449762" cy="5407025"/>
          </a:xfrm>
        </p:spPr>
        <p:txBody>
          <a:bodyPr anchor="ctr">
            <a:normAutofit/>
          </a:bodyPr>
          <a:lstStyle>
            <a:lvl1pPr>
              <a:defRPr sz="2000">
                <a:latin typeface="Raleway" pitchFamily="2" charset="0"/>
              </a:defRPr>
            </a:lvl1pPr>
            <a:lvl2pPr>
              <a:defRPr sz="2000">
                <a:latin typeface="Raleway" pitchFamily="2" charset="0"/>
              </a:defRPr>
            </a:lvl2pPr>
            <a:lvl3pPr>
              <a:defRPr sz="2000">
                <a:latin typeface="Raleway" pitchFamily="2" charset="0"/>
              </a:defRPr>
            </a:lvl3pPr>
            <a:lvl4pPr>
              <a:defRPr sz="2000">
                <a:latin typeface="Raleway" pitchFamily="2" charset="0"/>
              </a:defRPr>
            </a:lvl4pPr>
            <a:lvl5pPr>
              <a:defRPr sz="2000">
                <a:latin typeface="Raleway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4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2674" y="1278295"/>
            <a:ext cx="5000318" cy="4105304"/>
          </a:xfrm>
        </p:spPr>
        <p:txBody>
          <a:bodyPr anchor="b">
            <a:normAutofit/>
          </a:bodyPr>
          <a:lstStyle>
            <a:lvl1pPr>
              <a:defRPr sz="3600">
                <a:latin typeface="Raleway Semi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53827" y="301014"/>
            <a:ext cx="4635426" cy="655698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Raleway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16BE836-A186-FDE9-AF35-228DE91D90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02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684429"/>
            <a:ext cx="9923770" cy="1438762"/>
          </a:xfrm>
        </p:spPr>
        <p:txBody>
          <a:bodyPr anchor="b">
            <a:normAutofit/>
          </a:bodyPr>
          <a:lstStyle>
            <a:lvl1pPr>
              <a:defRPr sz="3600">
                <a:latin typeface="Raleway Semi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53827" y="3485709"/>
            <a:ext cx="10838173" cy="249820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Raleway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179113D-0374-3934-841E-56AD5AFCF9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3828" y="2289596"/>
            <a:ext cx="9923770" cy="10243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Raleway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2773EAC-E25D-7DE7-683A-1D414A8022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2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50152" y="2108722"/>
            <a:ext cx="9827435" cy="4119463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BAFC1-3E76-DCE6-3A6D-E0020C5BE8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5" y="503852"/>
            <a:ext cx="9808772" cy="1427585"/>
          </a:xfrm>
        </p:spPr>
        <p:txBody>
          <a:bodyPr lIns="0">
            <a:normAutofit/>
          </a:bodyPr>
          <a:lstStyle>
            <a:lvl1pPr>
              <a:defRPr sz="3600">
                <a:latin typeface="Raleway Semi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7359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>
                <a:latin typeface="Raleway Semi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CB43608F-0A38-CF4A-4B3B-F1212E786FD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487488" y="2057400"/>
            <a:ext cx="9790112" cy="3886200"/>
          </a:xfrm>
        </p:spPr>
        <p:txBody>
          <a:bodyPr>
            <a:normAutofit/>
          </a:bodyPr>
          <a:lstStyle>
            <a:lvl1pPr>
              <a:defRPr sz="2400">
                <a:latin typeface="Raleway" pitchFamily="2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DA3688-07D1-82D9-6818-C95E9A69C2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5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07175C5-CB2F-2BAC-3704-54DCD1BF0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31" y="1068169"/>
            <a:ext cx="10115939" cy="2681549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  <a:latin typeface="Raleway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01905E-33E7-852F-94E3-8E100B3D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" y="914400"/>
            <a:ext cx="10363200" cy="50292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3CB2D2A-7172-87CE-D493-DAF52D62E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8031" y="4027047"/>
            <a:ext cx="10115939" cy="176278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bg1"/>
                </a:solidFill>
                <a:latin typeface="Raleway" pitchFamily="2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0B82F13-F002-D9C1-D5FA-7CC2A480BF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53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>
                <a:latin typeface="Raleway Semi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4" y="2057401"/>
            <a:ext cx="4627186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>
                <a:latin typeface="Raleway" pitchFamily="2" charset="0"/>
              </a:defRPr>
            </a:lvl1pPr>
            <a:lvl2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68185" y="2057401"/>
            <a:ext cx="4609399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>
                <a:latin typeface="Raleway" pitchFamily="2" charset="0"/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latin typeface="Raleway" pitchFamily="2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D40DF0B-6602-19D4-3110-4659C28780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82F216-62F1-7E0B-63FD-51C27CDAA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1F31D-B959-2AD8-9208-FF08B574D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2C8C7-5C6C-400B-AEC0-4D8178161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105D6-7B52-4B7D-9473-BCD571A93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EAA0A-7090-4FA3-AD1C-CD4570404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136" y="5943601"/>
            <a:ext cx="968983" cy="651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pc="15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3144160-A85C-3FEF-BEB3-52F507B5061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807530" y="6364941"/>
            <a:ext cx="1128965" cy="32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3" r:id="rId3"/>
    <p:sldLayoutId id="2147483692" r:id="rId4"/>
    <p:sldLayoutId id="2147483691" r:id="rId5"/>
    <p:sldLayoutId id="2147483690" r:id="rId6"/>
    <p:sldLayoutId id="2147483682" r:id="rId7"/>
    <p:sldLayoutId id="2147483689" r:id="rId8"/>
    <p:sldLayoutId id="2147483688" r:id="rId9"/>
    <p:sldLayoutId id="2147483687" r:id="rId10"/>
    <p:sldLayoutId id="2147483686" r:id="rId11"/>
    <p:sldLayoutId id="2147483685" r:id="rId12"/>
    <p:sldLayoutId id="2147483684" r:id="rId13"/>
    <p:sldLayoutId id="214748368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BA38D-B718-F9D1-14FD-52810FB2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Raleway Medium" pitchFamily="2" charset="0"/>
              </a:rPr>
              <a:t>Lorem ipsum dolor sit </a:t>
            </a:r>
            <a:r>
              <a:rPr lang="en-US" sz="3600" dirty="0" err="1">
                <a:latin typeface="Raleway Medium" pitchFamily="2" charset="0"/>
              </a:rPr>
              <a:t>amet</a:t>
            </a:r>
            <a:r>
              <a:rPr lang="en-US" sz="3600" dirty="0">
                <a:latin typeface="Raleway Medium" pitchFamily="2" charset="0"/>
              </a:rPr>
              <a:t>: </a:t>
            </a:r>
            <a:r>
              <a:rPr lang="nb-NO" sz="3600" b="0" dirty="0">
                <a:latin typeface="Raleway Medium" pitchFamily="2" charset="0"/>
              </a:rPr>
              <a:t>Ut enim ad minim veniam quis nostrud</a:t>
            </a:r>
            <a:endParaRPr lang="en-US" sz="3600" b="0" dirty="0">
              <a:latin typeface="Raleway Medium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6ED1A-7961-0C5A-36E8-5456722EE6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Jane Janine Doe, </a:t>
            </a:r>
            <a:r>
              <a:rPr lang="en-US" b="1" dirty="0" err="1"/>
              <a:t>Ph.D</a:t>
            </a:r>
            <a:r>
              <a:rPr lang="en-US" b="1" dirty="0"/>
              <a:t>, </a:t>
            </a:r>
            <a:r>
              <a:rPr lang="en-US" i="1" dirty="0"/>
              <a:t>Department of Engineering, Cal Poly Pomona​</a:t>
            </a:r>
            <a:br>
              <a:rPr lang="en-US" i="1" dirty="0"/>
            </a:br>
            <a:r>
              <a:rPr lang="en-US" b="1" dirty="0"/>
              <a:t>John Doe, </a:t>
            </a:r>
            <a:r>
              <a:rPr lang="en-US" b="1" dirty="0" err="1"/>
              <a:t>Ph.D</a:t>
            </a:r>
            <a:r>
              <a:rPr lang="en-US" b="1" dirty="0"/>
              <a:t>, </a:t>
            </a:r>
            <a:r>
              <a:rPr lang="en-US" i="1" dirty="0"/>
              <a:t>Department of Engineering, Cal Poly Pomona​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54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5C7D0-A718-C4E9-1547-78414C42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BD938-D744-85CA-4EB1-FEAAE6792CD3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a-DK" dirty="0"/>
              <a:t>Introduction</a:t>
            </a:r>
          </a:p>
          <a:p>
            <a:r>
              <a:rPr lang="da-DK" dirty="0"/>
              <a:t>Lorem ipsum dolor</a:t>
            </a:r>
          </a:p>
          <a:p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  <a:p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 </a:t>
            </a:r>
          </a:p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863924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75B22-8259-61D8-8308-A5B210C3D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occaecat</a:t>
            </a:r>
            <a:endParaRPr lang="en-US" dirty="0"/>
          </a:p>
        </p:txBody>
      </p:sp>
      <p:pic>
        <p:nvPicPr>
          <p:cNvPr id="6" name="Picture Placeholder 5" descr="A group of people in graduation gowns and sashes&#10;&#10;Description automatically generated">
            <a:extLst>
              <a:ext uri="{FF2B5EF4-FFF2-40B4-BE49-F238E27FC236}">
                <a16:creationId xmlns:a16="http://schemas.microsoft.com/office/drawing/2014/main" id="{F20CAD79-54A2-CAFB-857F-67F6EA7791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3271" r="23271"/>
          <a:stretch>
            <a:fillRect/>
          </a:stretch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31392-E115-D856-3638-9BF84E219C0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1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7903C-6BE7-1AE5-85F1-4F2FD8D8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tortor</a:t>
            </a:r>
            <a:endParaRPr lang="en-US" dirty="0"/>
          </a:p>
        </p:txBody>
      </p:sp>
      <p:pic>
        <p:nvPicPr>
          <p:cNvPr id="7" name="Picture Placeholder 6" descr="A person running on a track&#10;&#10;Description automatically generated">
            <a:extLst>
              <a:ext uri="{FF2B5EF4-FFF2-40B4-BE49-F238E27FC236}">
                <a16:creationId xmlns:a16="http://schemas.microsoft.com/office/drawing/2014/main" id="{3CD8D530-88FD-F1EA-437E-3546E5CAED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29384" b="55252"/>
          <a:stretch/>
        </p:blipFill>
        <p:spPr>
          <a:xfrm>
            <a:off x="1353827" y="3474720"/>
            <a:ext cx="10838173" cy="249820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485AF-6581-2CAC-1B05-B548B17A01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Libero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FED96-89FF-FE08-1914-9161931E26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765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diagram of a pie chart&#10;&#10;Description automatically generated">
            <a:extLst>
              <a:ext uri="{FF2B5EF4-FFF2-40B4-BE49-F238E27FC236}">
                <a16:creationId xmlns:a16="http://schemas.microsoft.com/office/drawing/2014/main" id="{5019C9EF-C7AE-DB20-02E7-EE578E401FEC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449388" y="2310566"/>
            <a:ext cx="9828212" cy="371483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2CED0F-3D04-7C24-EF67-F2FE6486A9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D03DFF-41AD-01E8-566F-FC6F1B86C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dui </a:t>
            </a:r>
            <a:r>
              <a:rPr lang="en-US" dirty="0" err="1"/>
              <a:t>vivamus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66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1CFD99-D98E-A98C-7E26-18B821C1E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F45062F-E99D-9966-F775-3A0AEDBD75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140" b="2140"/>
          <a:stretch/>
        </p:blipFill>
        <p:spPr/>
      </p:pic>
    </p:spTree>
    <p:extLst>
      <p:ext uri="{BB962C8B-B14F-4D97-AF65-F5344CB8AC3E}">
        <p14:creationId xmlns:p14="http://schemas.microsoft.com/office/powerpoint/2010/main" val="3704801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BB077-C17C-ECD1-6835-62F774638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5" y="503852"/>
            <a:ext cx="9808772" cy="1427585"/>
          </a:xfrm>
        </p:spPr>
        <p:txBody>
          <a:bodyPr/>
          <a:lstStyle/>
          <a:p>
            <a:r>
              <a:rPr lang="it-IT" dirty="0"/>
              <a:t>Fermentum dui faucibus in ornare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8459384-1BBF-20AA-8BCB-5507AD2CA6FC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313895893"/>
              </p:ext>
            </p:extLst>
          </p:nvPr>
        </p:nvGraphicFramePr>
        <p:xfrm>
          <a:off x="1467763" y="2108199"/>
          <a:ext cx="9256474" cy="377576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869121">
                  <a:extLst>
                    <a:ext uri="{9D8B030D-6E8A-4147-A177-3AD203B41FA5}">
                      <a16:colId xmlns:a16="http://schemas.microsoft.com/office/drawing/2014/main" val="907527361"/>
                    </a:ext>
                  </a:extLst>
                </a:gridCol>
                <a:gridCol w="2716671">
                  <a:extLst>
                    <a:ext uri="{9D8B030D-6E8A-4147-A177-3AD203B41FA5}">
                      <a16:colId xmlns:a16="http://schemas.microsoft.com/office/drawing/2014/main" val="474791649"/>
                    </a:ext>
                  </a:extLst>
                </a:gridCol>
                <a:gridCol w="1770138">
                  <a:extLst>
                    <a:ext uri="{9D8B030D-6E8A-4147-A177-3AD203B41FA5}">
                      <a16:colId xmlns:a16="http://schemas.microsoft.com/office/drawing/2014/main" val="1269104092"/>
                    </a:ext>
                  </a:extLst>
                </a:gridCol>
                <a:gridCol w="1900544">
                  <a:extLst>
                    <a:ext uri="{9D8B030D-6E8A-4147-A177-3AD203B41FA5}">
                      <a16:colId xmlns:a16="http://schemas.microsoft.com/office/drawing/2014/main" val="4210893235"/>
                    </a:ext>
                  </a:extLst>
                </a:gridCol>
              </a:tblGrid>
              <a:tr h="629294">
                <a:tc>
                  <a:txBody>
                    <a:bodyPr/>
                    <a:lstStyle/>
                    <a:p>
                      <a:r>
                        <a:rPr lang="en-US" dirty="0" err="1"/>
                        <a:t>Tempor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commodo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Malesuada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Convallis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Libero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775023"/>
                  </a:ext>
                </a:extLst>
              </a:tr>
              <a:tr h="629294">
                <a:tc>
                  <a:txBody>
                    <a:bodyPr/>
                    <a:lstStyle/>
                    <a:p>
                      <a:r>
                        <a:rPr lang="en-US" dirty="0" err="1"/>
                        <a:t>Rhoncus</a:t>
                      </a:r>
                      <a:r>
                        <a:rPr lang="en-US" dirty="0"/>
                        <a:t> dolor </a:t>
                      </a:r>
                      <a:r>
                        <a:rPr lang="en-US" dirty="0" err="1"/>
                        <a:t>purus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Pellentesque</a:t>
                      </a:r>
                      <a:r>
                        <a:rPr lang="en-US" dirty="0"/>
                        <a:t>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3368534"/>
                  </a:ext>
                </a:extLst>
              </a:tr>
              <a:tr h="629294">
                <a:tc>
                  <a:txBody>
                    <a:bodyPr/>
                    <a:lstStyle/>
                    <a:p>
                      <a:r>
                        <a:rPr lang="en-US" dirty="0" err="1"/>
                        <a:t>Tincidunt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nunc</a:t>
                      </a:r>
                      <a:r>
                        <a:rPr lang="en-US" dirty="0"/>
                        <a:t> pulvinar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Pellentesque</a:t>
                      </a:r>
                      <a:r>
                        <a:rPr lang="en-US" dirty="0"/>
                        <a:t>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1687967"/>
                  </a:ext>
                </a:extLst>
              </a:tr>
              <a:tr h="629294">
                <a:tc>
                  <a:txBody>
                    <a:bodyPr/>
                    <a:lstStyle/>
                    <a:p>
                      <a:r>
                        <a:rPr lang="en-US" dirty="0" err="1"/>
                        <a:t>Enim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facilisis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Augue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lectus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8679831"/>
                  </a:ext>
                </a:extLst>
              </a:tr>
              <a:tr h="629294">
                <a:tc>
                  <a:txBody>
                    <a:bodyPr/>
                    <a:lstStyle/>
                    <a:p>
                      <a:r>
                        <a:rPr lang="en-US" dirty="0"/>
                        <a:t>Sed </a:t>
                      </a:r>
                      <a:r>
                        <a:rPr lang="en-US" dirty="0" err="1"/>
                        <a:t>ullamcorper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morbi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Condimentum</a:t>
                      </a:r>
                      <a:r>
                        <a:rPr lang="en-US" dirty="0"/>
                        <a:t> 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6423560"/>
                  </a:ext>
                </a:extLst>
              </a:tr>
              <a:tr h="629294">
                <a:tc>
                  <a:txBody>
                    <a:bodyPr/>
                    <a:lstStyle/>
                    <a:p>
                      <a:r>
                        <a:rPr lang="en-US" dirty="0"/>
                        <a:t>Tempus </a:t>
                      </a:r>
                      <a:r>
                        <a:rPr lang="en-US" dirty="0" err="1"/>
                        <a:t>iaculis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urna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Integer vitae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667110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82CD0-9A79-8713-3107-940AAA0F87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7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D81C8-33E9-F44D-2300-F5500B068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a </a:t>
            </a:r>
            <a:r>
              <a:rPr lang="en-US" dirty="0" err="1"/>
              <a:t>scelerisque</a:t>
            </a:r>
            <a:endParaRPr lang="en-US" dirty="0"/>
          </a:p>
        </p:txBody>
      </p:sp>
      <p:pic>
        <p:nvPicPr>
          <p:cNvPr id="7" name="Content Placeholder 6" descr="A graph of numbers and numbers&#10;&#10;Description automatically generated with medium confidence">
            <a:extLst>
              <a:ext uri="{FF2B5EF4-FFF2-40B4-BE49-F238E27FC236}">
                <a16:creationId xmlns:a16="http://schemas.microsoft.com/office/drawing/2014/main" id="{E48A2B74-CE90-0A23-D7C6-4FBE64FD1B0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468438" y="2259725"/>
            <a:ext cx="4627562" cy="3714913"/>
          </a:xfrm>
        </p:spPr>
      </p:pic>
      <p:pic>
        <p:nvPicPr>
          <p:cNvPr id="9" name="Content Placeholder 8" descr="A graph of numbers and numbers&#10;&#10;Description automatically generated with medium confidence">
            <a:extLst>
              <a:ext uri="{FF2B5EF4-FFF2-40B4-BE49-F238E27FC236}">
                <a16:creationId xmlns:a16="http://schemas.microsoft.com/office/drawing/2014/main" id="{E776ADD2-7ECC-9CC5-73B2-DCFBCF84C07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6667500" y="2266734"/>
            <a:ext cx="4610100" cy="370089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CA47DD-F3A8-2A48-FB9B-6B04752DBF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197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7710-BC79-D03C-B042-A6B4A36B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2CA67-62DC-D5E7-7FBF-2383B509ECA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Content Placeholder 8" descr="Silhouette of palm trees during sunset">
            <a:extLst>
              <a:ext uri="{FF2B5EF4-FFF2-40B4-BE49-F238E27FC236}">
                <a16:creationId xmlns:a16="http://schemas.microsoft.com/office/drawing/2014/main" id="{23AE3307-C443-F586-1801-BFC3163180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23" r="24890"/>
          <a:stretch/>
        </p:blipFill>
        <p:spPr>
          <a:xfrm>
            <a:off x="5650980" y="1039350"/>
            <a:ext cx="4900184" cy="490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8060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-sample.pptx" id="{B974B742-DB4B-4D97-AD1B-4B8BF55FF3A7}" vid="{941B848C-B3D8-4272-B485-6B073CC9C0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7978eb-64a4-4ec7-8b48-903cb2e0bc34" xsi:nil="true"/>
    <MediaServiceKeyPoints xmlns="1c95c72c-ead7-4e3b-954e-fec98dc04e37" xsi:nil="true"/>
    <lcf76f155ced4ddcb4097134ff3c332f xmlns="1c95c72c-ead7-4e3b-954e-fec98dc04e3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5E9957455A3C47A4B801EA75951595" ma:contentTypeVersion="18" ma:contentTypeDescription="Create a new document." ma:contentTypeScope="" ma:versionID="cd97a5581065744926addf7f9734119b">
  <xsd:schema xmlns:xsd="http://www.w3.org/2001/XMLSchema" xmlns:xs="http://www.w3.org/2001/XMLSchema" xmlns:p="http://schemas.microsoft.com/office/2006/metadata/properties" xmlns:ns2="1c95c72c-ead7-4e3b-954e-fec98dc04e37" xmlns:ns3="4e7978eb-64a4-4ec7-8b48-903cb2e0bc34" targetNamespace="http://schemas.microsoft.com/office/2006/metadata/properties" ma:root="true" ma:fieldsID="3067db1ebccfa9d7bf6305829d9ab276" ns2:_="" ns3:_="">
    <xsd:import namespace="1c95c72c-ead7-4e3b-954e-fec98dc04e37"/>
    <xsd:import namespace="4e7978eb-64a4-4ec7-8b48-903cb2e0bc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95c72c-ead7-4e3b-954e-fec98dc04e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a4fd07-bb52-4003-87b7-be48705374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978eb-64a4-4ec7-8b48-903cb2e0bc3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6285a0-ec2f-4df6-bb67-e90ed6edcff9}" ma:internalName="TaxCatchAll" ma:showField="CatchAllData" ma:web="4e7978eb-64a4-4ec7-8b48-903cb2e0b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E3707C-8CAB-4302-B7E1-D32E1543E0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DB7358-0BCB-4DEB-B717-C1D7CC555F05}">
  <ds:schemaRefs>
    <ds:schemaRef ds:uri="4e7978eb-64a4-4ec7-8b48-903cb2e0bc34"/>
    <ds:schemaRef ds:uri="http://www.w3.org/XML/1998/namespace"/>
    <ds:schemaRef ds:uri="1c95c72c-ead7-4e3b-954e-fec98dc04e37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1B7A600-0D57-45F7-8EFB-979A9DAF0B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95c72c-ead7-4e3b-954e-fec98dc04e37"/>
    <ds:schemaRef ds:uri="4e7978eb-64a4-4ec7-8b48-903cb2e0b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presentation-template</Template>
  <TotalTime>7</TotalTime>
  <Words>141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Raleway</vt:lpstr>
      <vt:lpstr>Raleway Medium</vt:lpstr>
      <vt:lpstr>Raleway SemiBold</vt:lpstr>
      <vt:lpstr>Univers Light</vt:lpstr>
      <vt:lpstr>Custom</vt:lpstr>
      <vt:lpstr>Lorem ipsum dolor sit amet: Ut enim ad minim veniam quis nostrud</vt:lpstr>
      <vt:lpstr>Agenda</vt:lpstr>
      <vt:lpstr>Excepteur occaecat</vt:lpstr>
      <vt:lpstr>Feugiat nisl pretium fusce id velit ut tortor</vt:lpstr>
      <vt:lpstr>Ornare arcu dui vivamus</vt:lpstr>
      <vt:lpstr>PowerPoint Presentation</vt:lpstr>
      <vt:lpstr>Fermentum dui faucibus in ornare</vt:lpstr>
      <vt:lpstr>Aliquam ultrices sagittis orci a scelerisque</vt:lpstr>
      <vt:lpstr>Thank you!</vt:lpstr>
    </vt:vector>
  </TitlesOfParts>
  <Company>Cal Poly Pomona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amet: Ut enim ad minim veniam quis nostrud</dc:title>
  <dc:creator>Erick Zelaya</dc:creator>
  <cp:lastModifiedBy>Erick Zelaya</cp:lastModifiedBy>
  <cp:revision>2</cp:revision>
  <dcterms:created xsi:type="dcterms:W3CDTF">2024-03-12T22:48:19Z</dcterms:created>
  <dcterms:modified xsi:type="dcterms:W3CDTF">2024-03-12T23:22:46Z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0x0101005B5E9957455A3C47A4B801EA75951595</vt:lpwstr>
  </property>
  <property fmtid="{D5CDD505-2E9C-101B-9397-08002B2CF9AE}" pid="3" name="MediaServiceImageTags">
    <vt:lpwstr/>
  </property>
</Properties>
</file>