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78" r:id="rId3"/>
    <p:sldId id="262" r:id="rId4"/>
    <p:sldId id="279" r:id="rId5"/>
    <p:sldId id="280" r:id="rId6"/>
    <p:sldId id="281" r:id="rId7"/>
    <p:sldId id="277" r:id="rId8"/>
    <p:sldId id="266" r:id="rId9"/>
    <p:sldId id="260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0ACF3-4716-6640-A323-4946A3329C16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AF31F8-FB4C-4E44-BC31-3FEC83D1404D}">
      <dgm:prSet phldrT="[Text]"/>
      <dgm:spPr/>
      <dgm:t>
        <a:bodyPr/>
        <a:lstStyle/>
        <a:p>
          <a:r>
            <a:rPr lang="en-US" dirty="0"/>
            <a:t>Lesson &amp; Assessment Preparation</a:t>
          </a:r>
        </a:p>
      </dgm:t>
    </dgm:pt>
    <dgm:pt modelId="{EF609003-C397-B741-B4EE-1CE2C618ADD7}" type="parTrans" cxnId="{32E45422-FF4C-8248-96C9-EFFF925EBA00}">
      <dgm:prSet/>
      <dgm:spPr/>
      <dgm:t>
        <a:bodyPr/>
        <a:lstStyle/>
        <a:p>
          <a:endParaRPr lang="en-US"/>
        </a:p>
      </dgm:t>
    </dgm:pt>
    <dgm:pt modelId="{0045CE20-BEBF-7448-AA85-9A46813D299A}" type="sibTrans" cxnId="{32E45422-FF4C-8248-96C9-EFFF925EBA00}">
      <dgm:prSet/>
      <dgm:spPr/>
      <dgm:t>
        <a:bodyPr/>
        <a:lstStyle/>
        <a:p>
          <a:endParaRPr lang="en-US"/>
        </a:p>
      </dgm:t>
    </dgm:pt>
    <dgm:pt modelId="{6491E896-D5AC-E547-A2FD-B318163247FC}">
      <dgm:prSet phldrT="[Text]"/>
      <dgm:spPr/>
      <dgm:t>
        <a:bodyPr/>
        <a:lstStyle/>
        <a:p>
          <a:r>
            <a:rPr lang="en-US" dirty="0"/>
            <a:t>Modeling Appropriate Use &amp; Citation</a:t>
          </a:r>
        </a:p>
      </dgm:t>
    </dgm:pt>
    <dgm:pt modelId="{5826FC2F-C3EB-B84E-B07A-4CEF816B7DC0}" type="parTrans" cxnId="{C0ABC1DD-3F7A-AC43-9803-CA73CA731FFC}">
      <dgm:prSet/>
      <dgm:spPr/>
      <dgm:t>
        <a:bodyPr/>
        <a:lstStyle/>
        <a:p>
          <a:endParaRPr lang="en-US"/>
        </a:p>
      </dgm:t>
    </dgm:pt>
    <dgm:pt modelId="{A1C1E310-98EE-D045-B5A6-897798993456}" type="sibTrans" cxnId="{C0ABC1DD-3F7A-AC43-9803-CA73CA731FFC}">
      <dgm:prSet/>
      <dgm:spPr/>
      <dgm:t>
        <a:bodyPr/>
        <a:lstStyle/>
        <a:p>
          <a:endParaRPr lang="en-US"/>
        </a:p>
      </dgm:t>
    </dgm:pt>
    <dgm:pt modelId="{F726DFE5-BE61-0646-BB99-61A9A396AE37}">
      <dgm:prSet phldrT="[Text]"/>
      <dgm:spPr/>
      <dgm:t>
        <a:bodyPr/>
        <a:lstStyle/>
        <a:p>
          <a:r>
            <a:rPr lang="en-US" dirty="0"/>
            <a:t>Scenarios, Examples </a:t>
          </a:r>
        </a:p>
      </dgm:t>
    </dgm:pt>
    <dgm:pt modelId="{154C0465-45FC-F747-BECD-E488B4A75D35}" type="parTrans" cxnId="{8FF30C7E-D553-8F4C-9D6E-C8BDDA22DF58}">
      <dgm:prSet/>
      <dgm:spPr/>
      <dgm:t>
        <a:bodyPr/>
        <a:lstStyle/>
        <a:p>
          <a:endParaRPr lang="en-US"/>
        </a:p>
      </dgm:t>
    </dgm:pt>
    <dgm:pt modelId="{9E57BC6B-3810-134B-B50D-41BD51744BE3}" type="sibTrans" cxnId="{8FF30C7E-D553-8F4C-9D6E-C8BDDA22DF58}">
      <dgm:prSet/>
      <dgm:spPr/>
      <dgm:t>
        <a:bodyPr/>
        <a:lstStyle/>
        <a:p>
          <a:endParaRPr lang="en-US"/>
        </a:p>
      </dgm:t>
    </dgm:pt>
    <dgm:pt modelId="{9995B1BE-2108-514C-9C85-37F5649FBB60}">
      <dgm:prSet phldrT="[Text]"/>
      <dgm:spPr/>
      <dgm:t>
        <a:bodyPr/>
        <a:lstStyle/>
        <a:p>
          <a:r>
            <a:rPr lang="en-US" dirty="0"/>
            <a:t>Awareness of Uses and Capabilities</a:t>
          </a:r>
        </a:p>
      </dgm:t>
    </dgm:pt>
    <dgm:pt modelId="{EA1803FA-39FA-9947-85B7-0AD8FEA4FB3D}" type="parTrans" cxnId="{56478038-BBB2-8B4E-94B0-0D6E6B0304D3}">
      <dgm:prSet/>
      <dgm:spPr/>
      <dgm:t>
        <a:bodyPr/>
        <a:lstStyle/>
        <a:p>
          <a:endParaRPr lang="en-US"/>
        </a:p>
      </dgm:t>
    </dgm:pt>
    <dgm:pt modelId="{315E21CD-BB6A-BA43-8D8B-7276D457734D}" type="sibTrans" cxnId="{56478038-BBB2-8B4E-94B0-0D6E6B0304D3}">
      <dgm:prSet/>
      <dgm:spPr/>
      <dgm:t>
        <a:bodyPr/>
        <a:lstStyle/>
        <a:p>
          <a:endParaRPr lang="en-US"/>
        </a:p>
      </dgm:t>
    </dgm:pt>
    <dgm:pt modelId="{C94702EE-482F-0C41-9BFE-6A1D8408B208}">
      <dgm:prSet phldrT="[Text]"/>
      <dgm:spPr/>
      <dgm:t>
        <a:bodyPr/>
        <a:lstStyle/>
        <a:p>
          <a:r>
            <a:rPr lang="en-US" dirty="0"/>
            <a:t>Exploring &amp; Using AI</a:t>
          </a:r>
        </a:p>
      </dgm:t>
    </dgm:pt>
    <dgm:pt modelId="{8C51324A-9EEB-9A41-8619-4FA86F585AEB}" type="parTrans" cxnId="{96190E63-FFA0-6B46-8F18-9E147D11DC02}">
      <dgm:prSet/>
      <dgm:spPr/>
      <dgm:t>
        <a:bodyPr/>
        <a:lstStyle/>
        <a:p>
          <a:endParaRPr lang="en-US"/>
        </a:p>
      </dgm:t>
    </dgm:pt>
    <dgm:pt modelId="{A774A1E6-5AEC-EC4D-94C1-C74DF20EF377}" type="sibTrans" cxnId="{96190E63-FFA0-6B46-8F18-9E147D11DC02}">
      <dgm:prSet/>
      <dgm:spPr/>
      <dgm:t>
        <a:bodyPr/>
        <a:lstStyle/>
        <a:p>
          <a:endParaRPr lang="en-US"/>
        </a:p>
      </dgm:t>
    </dgm:pt>
    <dgm:pt modelId="{C7E34B6C-2539-7E42-9168-F8FF04E5465B}" type="pres">
      <dgm:prSet presAssocID="{6620ACF3-4716-6640-A323-4946A3329C16}" presName="diagram" presStyleCnt="0">
        <dgm:presLayoutVars>
          <dgm:dir/>
          <dgm:resizeHandles val="exact"/>
        </dgm:presLayoutVars>
      </dgm:prSet>
      <dgm:spPr/>
    </dgm:pt>
    <dgm:pt modelId="{4BBAB0AB-3196-6046-B1E2-0421C82FA567}" type="pres">
      <dgm:prSet presAssocID="{9995B1BE-2108-514C-9C85-37F5649FBB60}" presName="node" presStyleLbl="node1" presStyleIdx="0" presStyleCnt="5">
        <dgm:presLayoutVars>
          <dgm:bulletEnabled val="1"/>
        </dgm:presLayoutVars>
      </dgm:prSet>
      <dgm:spPr/>
    </dgm:pt>
    <dgm:pt modelId="{F293C557-7C9D-B24C-8370-CFEDF1AE6783}" type="pres">
      <dgm:prSet presAssocID="{315E21CD-BB6A-BA43-8D8B-7276D457734D}" presName="sibTrans" presStyleCnt="0"/>
      <dgm:spPr/>
    </dgm:pt>
    <dgm:pt modelId="{B60114A5-EB70-944F-BC6B-951CDF239DA7}" type="pres">
      <dgm:prSet presAssocID="{2CAF31F8-FB4C-4E44-BC31-3FEC83D1404D}" presName="node" presStyleLbl="node1" presStyleIdx="1" presStyleCnt="5">
        <dgm:presLayoutVars>
          <dgm:bulletEnabled val="1"/>
        </dgm:presLayoutVars>
      </dgm:prSet>
      <dgm:spPr/>
    </dgm:pt>
    <dgm:pt modelId="{662D4242-B75B-BD43-B5DB-19B507B028A6}" type="pres">
      <dgm:prSet presAssocID="{0045CE20-BEBF-7448-AA85-9A46813D299A}" presName="sibTrans" presStyleCnt="0"/>
      <dgm:spPr/>
    </dgm:pt>
    <dgm:pt modelId="{79E6691C-5E14-7846-AB8A-943B9AE08E2C}" type="pres">
      <dgm:prSet presAssocID="{F726DFE5-BE61-0646-BB99-61A9A396AE37}" presName="node" presStyleLbl="node1" presStyleIdx="2" presStyleCnt="5">
        <dgm:presLayoutVars>
          <dgm:bulletEnabled val="1"/>
        </dgm:presLayoutVars>
      </dgm:prSet>
      <dgm:spPr/>
    </dgm:pt>
    <dgm:pt modelId="{42EAFD8A-BBBF-1849-8DF5-9B1D54D16E9C}" type="pres">
      <dgm:prSet presAssocID="{9E57BC6B-3810-134B-B50D-41BD51744BE3}" presName="sibTrans" presStyleCnt="0"/>
      <dgm:spPr/>
    </dgm:pt>
    <dgm:pt modelId="{ACBABE6B-DD32-E242-88DB-FF55C9340ADA}" type="pres">
      <dgm:prSet presAssocID="{C94702EE-482F-0C41-9BFE-6A1D8408B208}" presName="node" presStyleLbl="node1" presStyleIdx="3" presStyleCnt="5">
        <dgm:presLayoutVars>
          <dgm:bulletEnabled val="1"/>
        </dgm:presLayoutVars>
      </dgm:prSet>
      <dgm:spPr/>
    </dgm:pt>
    <dgm:pt modelId="{D8B28473-351E-F941-B508-A83B27C0E5DE}" type="pres">
      <dgm:prSet presAssocID="{A774A1E6-5AEC-EC4D-94C1-C74DF20EF377}" presName="sibTrans" presStyleCnt="0"/>
      <dgm:spPr/>
    </dgm:pt>
    <dgm:pt modelId="{87E2637D-A26A-1B4E-88CF-34598B4E3B75}" type="pres">
      <dgm:prSet presAssocID="{6491E896-D5AC-E547-A2FD-B318163247FC}" presName="node" presStyleLbl="node1" presStyleIdx="4" presStyleCnt="5">
        <dgm:presLayoutVars>
          <dgm:bulletEnabled val="1"/>
        </dgm:presLayoutVars>
      </dgm:prSet>
      <dgm:spPr/>
    </dgm:pt>
  </dgm:ptLst>
  <dgm:cxnLst>
    <dgm:cxn modelId="{AAC6C501-036D-DE4C-B6EF-B0D9959A0B67}" type="presOf" srcId="{6491E896-D5AC-E547-A2FD-B318163247FC}" destId="{87E2637D-A26A-1B4E-88CF-34598B4E3B75}" srcOrd="0" destOrd="0" presId="urn:microsoft.com/office/officeart/2005/8/layout/default"/>
    <dgm:cxn modelId="{32E45422-FF4C-8248-96C9-EFFF925EBA00}" srcId="{6620ACF3-4716-6640-A323-4946A3329C16}" destId="{2CAF31F8-FB4C-4E44-BC31-3FEC83D1404D}" srcOrd="1" destOrd="0" parTransId="{EF609003-C397-B741-B4EE-1CE2C618ADD7}" sibTransId="{0045CE20-BEBF-7448-AA85-9A46813D299A}"/>
    <dgm:cxn modelId="{56478038-BBB2-8B4E-94B0-0D6E6B0304D3}" srcId="{6620ACF3-4716-6640-A323-4946A3329C16}" destId="{9995B1BE-2108-514C-9C85-37F5649FBB60}" srcOrd="0" destOrd="0" parTransId="{EA1803FA-39FA-9947-85B7-0AD8FEA4FB3D}" sibTransId="{315E21CD-BB6A-BA43-8D8B-7276D457734D}"/>
    <dgm:cxn modelId="{ABFC224F-0880-C348-B089-0E4757638FD3}" type="presOf" srcId="{F726DFE5-BE61-0646-BB99-61A9A396AE37}" destId="{79E6691C-5E14-7846-AB8A-943B9AE08E2C}" srcOrd="0" destOrd="0" presId="urn:microsoft.com/office/officeart/2005/8/layout/default"/>
    <dgm:cxn modelId="{96190E63-FFA0-6B46-8F18-9E147D11DC02}" srcId="{6620ACF3-4716-6640-A323-4946A3329C16}" destId="{C94702EE-482F-0C41-9BFE-6A1D8408B208}" srcOrd="3" destOrd="0" parTransId="{8C51324A-9EEB-9A41-8619-4FA86F585AEB}" sibTransId="{A774A1E6-5AEC-EC4D-94C1-C74DF20EF377}"/>
    <dgm:cxn modelId="{5474D164-EE9E-0E40-99BA-BC760AE5B794}" type="presOf" srcId="{9995B1BE-2108-514C-9C85-37F5649FBB60}" destId="{4BBAB0AB-3196-6046-B1E2-0421C82FA567}" srcOrd="0" destOrd="0" presId="urn:microsoft.com/office/officeart/2005/8/layout/default"/>
    <dgm:cxn modelId="{2BD00D69-B3F6-7F42-9B52-D7C0CCF7524A}" type="presOf" srcId="{6620ACF3-4716-6640-A323-4946A3329C16}" destId="{C7E34B6C-2539-7E42-9168-F8FF04E5465B}" srcOrd="0" destOrd="0" presId="urn:microsoft.com/office/officeart/2005/8/layout/default"/>
    <dgm:cxn modelId="{8FF30C7E-D553-8F4C-9D6E-C8BDDA22DF58}" srcId="{6620ACF3-4716-6640-A323-4946A3329C16}" destId="{F726DFE5-BE61-0646-BB99-61A9A396AE37}" srcOrd="2" destOrd="0" parTransId="{154C0465-45FC-F747-BECD-E488B4A75D35}" sibTransId="{9E57BC6B-3810-134B-B50D-41BD51744BE3}"/>
    <dgm:cxn modelId="{C0ABC1DD-3F7A-AC43-9803-CA73CA731FFC}" srcId="{6620ACF3-4716-6640-A323-4946A3329C16}" destId="{6491E896-D5AC-E547-A2FD-B318163247FC}" srcOrd="4" destOrd="0" parTransId="{5826FC2F-C3EB-B84E-B07A-4CEF816B7DC0}" sibTransId="{A1C1E310-98EE-D045-B5A6-897798993456}"/>
    <dgm:cxn modelId="{5E0A9CE8-1137-3C43-ACE9-ECEB86182441}" type="presOf" srcId="{C94702EE-482F-0C41-9BFE-6A1D8408B208}" destId="{ACBABE6B-DD32-E242-88DB-FF55C9340ADA}" srcOrd="0" destOrd="0" presId="urn:microsoft.com/office/officeart/2005/8/layout/default"/>
    <dgm:cxn modelId="{DBA36AF2-AE9E-4346-B042-80DB5DA69598}" type="presOf" srcId="{2CAF31F8-FB4C-4E44-BC31-3FEC83D1404D}" destId="{B60114A5-EB70-944F-BC6B-951CDF239DA7}" srcOrd="0" destOrd="0" presId="urn:microsoft.com/office/officeart/2005/8/layout/default"/>
    <dgm:cxn modelId="{C6AB608E-819D-B640-BCC9-13860F0E3F7D}" type="presParOf" srcId="{C7E34B6C-2539-7E42-9168-F8FF04E5465B}" destId="{4BBAB0AB-3196-6046-B1E2-0421C82FA567}" srcOrd="0" destOrd="0" presId="urn:microsoft.com/office/officeart/2005/8/layout/default"/>
    <dgm:cxn modelId="{0B55EEA3-4E88-7748-B9F3-E8806C4037B6}" type="presParOf" srcId="{C7E34B6C-2539-7E42-9168-F8FF04E5465B}" destId="{F293C557-7C9D-B24C-8370-CFEDF1AE6783}" srcOrd="1" destOrd="0" presId="urn:microsoft.com/office/officeart/2005/8/layout/default"/>
    <dgm:cxn modelId="{AF5F7650-11E0-CE44-9BF0-E00A95ED83D8}" type="presParOf" srcId="{C7E34B6C-2539-7E42-9168-F8FF04E5465B}" destId="{B60114A5-EB70-944F-BC6B-951CDF239DA7}" srcOrd="2" destOrd="0" presId="urn:microsoft.com/office/officeart/2005/8/layout/default"/>
    <dgm:cxn modelId="{4B92507B-A0FF-A747-9D8C-A8FA95D090AD}" type="presParOf" srcId="{C7E34B6C-2539-7E42-9168-F8FF04E5465B}" destId="{662D4242-B75B-BD43-B5DB-19B507B028A6}" srcOrd="3" destOrd="0" presId="urn:microsoft.com/office/officeart/2005/8/layout/default"/>
    <dgm:cxn modelId="{BE4454C3-F28C-2245-A5FB-AB0414843C81}" type="presParOf" srcId="{C7E34B6C-2539-7E42-9168-F8FF04E5465B}" destId="{79E6691C-5E14-7846-AB8A-943B9AE08E2C}" srcOrd="4" destOrd="0" presId="urn:microsoft.com/office/officeart/2005/8/layout/default"/>
    <dgm:cxn modelId="{2CFF9311-B32B-114D-AA56-E5364162785D}" type="presParOf" srcId="{C7E34B6C-2539-7E42-9168-F8FF04E5465B}" destId="{42EAFD8A-BBBF-1849-8DF5-9B1D54D16E9C}" srcOrd="5" destOrd="0" presId="urn:microsoft.com/office/officeart/2005/8/layout/default"/>
    <dgm:cxn modelId="{4E019696-8E7C-C24A-9626-74B48A4F9D1D}" type="presParOf" srcId="{C7E34B6C-2539-7E42-9168-F8FF04E5465B}" destId="{ACBABE6B-DD32-E242-88DB-FF55C9340ADA}" srcOrd="6" destOrd="0" presId="urn:microsoft.com/office/officeart/2005/8/layout/default"/>
    <dgm:cxn modelId="{140A8948-5D21-224C-8667-6FFE49A322CC}" type="presParOf" srcId="{C7E34B6C-2539-7E42-9168-F8FF04E5465B}" destId="{D8B28473-351E-F941-B508-A83B27C0E5DE}" srcOrd="7" destOrd="0" presId="urn:microsoft.com/office/officeart/2005/8/layout/default"/>
    <dgm:cxn modelId="{029521D2-4257-A44F-8375-538EAF301688}" type="presParOf" srcId="{C7E34B6C-2539-7E42-9168-F8FF04E5465B}" destId="{87E2637D-A26A-1B4E-88CF-34598B4E3B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A81A2-11AA-D540-875E-970620359030}" type="doc">
      <dgm:prSet loTypeId="urn:microsoft.com/office/officeart/2005/8/layout/hList9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C8AD4F7-631C-1240-A423-E110A7D6F8B4}">
      <dgm:prSet phldrT="[Text]"/>
      <dgm:spPr/>
      <dgm:t>
        <a:bodyPr/>
        <a:lstStyle/>
        <a:p>
          <a:r>
            <a:rPr lang="en-US" dirty="0"/>
            <a:t>Rule-based </a:t>
          </a:r>
        </a:p>
      </dgm:t>
    </dgm:pt>
    <dgm:pt modelId="{76582C08-AB1E-5440-B695-12D9E3B70A69}" type="parTrans" cxnId="{C100AADD-D5F0-7D4A-BE79-B3110C4263F9}">
      <dgm:prSet/>
      <dgm:spPr/>
      <dgm:t>
        <a:bodyPr/>
        <a:lstStyle/>
        <a:p>
          <a:endParaRPr lang="en-US"/>
        </a:p>
      </dgm:t>
    </dgm:pt>
    <dgm:pt modelId="{50EF64E0-348A-9845-A12D-ABD516AD75C0}" type="sibTrans" cxnId="{C100AADD-D5F0-7D4A-BE79-B3110C4263F9}">
      <dgm:prSet/>
      <dgm:spPr/>
      <dgm:t>
        <a:bodyPr/>
        <a:lstStyle/>
        <a:p>
          <a:endParaRPr lang="en-US"/>
        </a:p>
      </dgm:t>
    </dgm:pt>
    <dgm:pt modelId="{74BBF4AA-6C6B-D54D-B8D3-998F0BB60A2D}">
      <dgm:prSet phldrT="[Text]"/>
      <dgm:spPr/>
      <dgm:t>
        <a:bodyPr/>
        <a:lstStyle/>
        <a:p>
          <a:r>
            <a:rPr lang="en-US" dirty="0"/>
            <a:t>Direct and unambiguous</a:t>
          </a:r>
        </a:p>
      </dgm:t>
    </dgm:pt>
    <dgm:pt modelId="{0B32070C-C2A7-B741-8591-F5F6FDDAAE7E}" type="parTrans" cxnId="{C08147DC-E111-2542-A590-387956171F54}">
      <dgm:prSet/>
      <dgm:spPr/>
      <dgm:t>
        <a:bodyPr/>
        <a:lstStyle/>
        <a:p>
          <a:endParaRPr lang="en-US"/>
        </a:p>
      </dgm:t>
    </dgm:pt>
    <dgm:pt modelId="{987965F8-5512-A243-9BA5-C9EB8480E223}" type="sibTrans" cxnId="{C08147DC-E111-2542-A590-387956171F54}">
      <dgm:prSet/>
      <dgm:spPr/>
      <dgm:t>
        <a:bodyPr/>
        <a:lstStyle/>
        <a:p>
          <a:endParaRPr lang="en-US"/>
        </a:p>
      </dgm:t>
    </dgm:pt>
    <dgm:pt modelId="{BEA77258-DE51-FA44-95A4-3305615C6240}">
      <dgm:prSet phldrT="[Text]"/>
      <dgm:spPr/>
      <dgm:t>
        <a:bodyPr/>
        <a:lstStyle/>
        <a:p>
          <a:r>
            <a:rPr lang="en-US" dirty="0"/>
            <a:t>Constructed by humans</a:t>
          </a:r>
        </a:p>
      </dgm:t>
    </dgm:pt>
    <dgm:pt modelId="{F309EA3F-5237-1E4C-8354-3B5771CAA9FA}" type="parTrans" cxnId="{4E745758-F62E-794E-AAF7-005D8AD120E2}">
      <dgm:prSet/>
      <dgm:spPr/>
      <dgm:t>
        <a:bodyPr/>
        <a:lstStyle/>
        <a:p>
          <a:endParaRPr lang="en-US"/>
        </a:p>
      </dgm:t>
    </dgm:pt>
    <dgm:pt modelId="{2E604A1A-7BD9-3544-8859-08B26DE6B60C}" type="sibTrans" cxnId="{4E745758-F62E-794E-AAF7-005D8AD120E2}">
      <dgm:prSet/>
      <dgm:spPr/>
      <dgm:t>
        <a:bodyPr/>
        <a:lstStyle/>
        <a:p>
          <a:endParaRPr lang="en-US"/>
        </a:p>
      </dgm:t>
    </dgm:pt>
    <dgm:pt modelId="{9B400A35-3368-2343-8B1D-FBAAC225134B}">
      <dgm:prSet phldrT="[Text]"/>
      <dgm:spPr/>
      <dgm:t>
        <a:bodyPr/>
        <a:lstStyle/>
        <a:p>
          <a:r>
            <a:rPr lang="en-US" dirty="0"/>
            <a:t>Machine-learning</a:t>
          </a:r>
        </a:p>
      </dgm:t>
    </dgm:pt>
    <dgm:pt modelId="{3ACDD0C5-305A-6D4F-990A-8DA08365E50A}" type="parTrans" cxnId="{D9916FD9-8FAE-834F-BDEE-F4E4B7B1567D}">
      <dgm:prSet/>
      <dgm:spPr/>
      <dgm:t>
        <a:bodyPr/>
        <a:lstStyle/>
        <a:p>
          <a:endParaRPr lang="en-US"/>
        </a:p>
      </dgm:t>
    </dgm:pt>
    <dgm:pt modelId="{1422B7D0-E130-1440-8E70-35A18A21FB3A}" type="sibTrans" cxnId="{D9916FD9-8FAE-834F-BDEE-F4E4B7B1567D}">
      <dgm:prSet/>
      <dgm:spPr/>
      <dgm:t>
        <a:bodyPr/>
        <a:lstStyle/>
        <a:p>
          <a:endParaRPr lang="en-US"/>
        </a:p>
      </dgm:t>
    </dgm:pt>
    <dgm:pt modelId="{2487A096-E6C1-AB47-A52C-699AC44E3DBB}">
      <dgm:prSet phldrT="[Text]"/>
      <dgm:spPr/>
      <dgm:t>
        <a:bodyPr/>
        <a:lstStyle/>
        <a:p>
          <a:r>
            <a:rPr lang="en-US" dirty="0"/>
            <a:t>Give the machine the goal, data and feedback</a:t>
          </a:r>
        </a:p>
      </dgm:t>
    </dgm:pt>
    <dgm:pt modelId="{AF32E54E-B31E-5848-8990-80FD9C110C71}" type="parTrans" cxnId="{629C95AD-2658-4E44-86E4-4E51E5EF5833}">
      <dgm:prSet/>
      <dgm:spPr/>
      <dgm:t>
        <a:bodyPr/>
        <a:lstStyle/>
        <a:p>
          <a:endParaRPr lang="en-US"/>
        </a:p>
      </dgm:t>
    </dgm:pt>
    <dgm:pt modelId="{E4FBD345-C635-AC4D-AD9D-7F59C29764D0}" type="sibTrans" cxnId="{629C95AD-2658-4E44-86E4-4E51E5EF5833}">
      <dgm:prSet/>
      <dgm:spPr/>
      <dgm:t>
        <a:bodyPr/>
        <a:lstStyle/>
        <a:p>
          <a:endParaRPr lang="en-US"/>
        </a:p>
      </dgm:t>
    </dgm:pt>
    <dgm:pt modelId="{FCDB5648-88AE-504D-A9A0-B89FD6F8A259}">
      <dgm:prSet phldrT="[Text]"/>
      <dgm:spPr/>
      <dgm:t>
        <a:bodyPr/>
        <a:lstStyle/>
        <a:p>
          <a:r>
            <a:rPr lang="en-US" dirty="0"/>
            <a:t>Artificial Intelligence</a:t>
          </a:r>
        </a:p>
      </dgm:t>
    </dgm:pt>
    <dgm:pt modelId="{826FE81B-A6BC-5341-B291-230915AD3C17}" type="parTrans" cxnId="{923322BF-F68C-9B41-A194-D3DB2E45894E}">
      <dgm:prSet/>
      <dgm:spPr/>
      <dgm:t>
        <a:bodyPr/>
        <a:lstStyle/>
        <a:p>
          <a:endParaRPr lang="en-US"/>
        </a:p>
      </dgm:t>
    </dgm:pt>
    <dgm:pt modelId="{FD4B8DCD-1B66-2948-A36C-1B92ACDD9913}" type="sibTrans" cxnId="{923322BF-F68C-9B41-A194-D3DB2E45894E}">
      <dgm:prSet/>
      <dgm:spPr/>
      <dgm:t>
        <a:bodyPr/>
        <a:lstStyle/>
        <a:p>
          <a:endParaRPr lang="en-US"/>
        </a:p>
      </dgm:t>
    </dgm:pt>
    <dgm:pt modelId="{DA232E34-39E6-E34B-AA5A-81EFCD764F4F}" type="pres">
      <dgm:prSet presAssocID="{930A81A2-11AA-D540-875E-970620359030}" presName="list" presStyleCnt="0">
        <dgm:presLayoutVars>
          <dgm:dir/>
          <dgm:animLvl val="lvl"/>
        </dgm:presLayoutVars>
      </dgm:prSet>
      <dgm:spPr/>
    </dgm:pt>
    <dgm:pt modelId="{B185B38C-1FE8-A343-920A-D8F99F445E07}" type="pres">
      <dgm:prSet presAssocID="{AC8AD4F7-631C-1240-A423-E110A7D6F8B4}" presName="posSpace" presStyleCnt="0"/>
      <dgm:spPr/>
    </dgm:pt>
    <dgm:pt modelId="{8DE20D52-2A84-F240-9E2F-58408C461478}" type="pres">
      <dgm:prSet presAssocID="{AC8AD4F7-631C-1240-A423-E110A7D6F8B4}" presName="vertFlow" presStyleCnt="0"/>
      <dgm:spPr/>
    </dgm:pt>
    <dgm:pt modelId="{1A369EF5-F6BC-DB4C-824C-F3CA182F4B96}" type="pres">
      <dgm:prSet presAssocID="{AC8AD4F7-631C-1240-A423-E110A7D6F8B4}" presName="topSpace" presStyleCnt="0"/>
      <dgm:spPr/>
    </dgm:pt>
    <dgm:pt modelId="{388A8A08-40AB-9D4C-8025-0444A367EA70}" type="pres">
      <dgm:prSet presAssocID="{AC8AD4F7-631C-1240-A423-E110A7D6F8B4}" presName="firstComp" presStyleCnt="0"/>
      <dgm:spPr/>
    </dgm:pt>
    <dgm:pt modelId="{72F4FD99-0A11-9B42-9972-D55B72BD16DA}" type="pres">
      <dgm:prSet presAssocID="{AC8AD4F7-631C-1240-A423-E110A7D6F8B4}" presName="firstChild" presStyleLbl="bgAccFollowNode1" presStyleIdx="0" presStyleCnt="4"/>
      <dgm:spPr/>
    </dgm:pt>
    <dgm:pt modelId="{12206696-8AE5-F840-ADF0-9AC2DC39F595}" type="pres">
      <dgm:prSet presAssocID="{AC8AD4F7-631C-1240-A423-E110A7D6F8B4}" presName="firstChildTx" presStyleLbl="bgAccFollowNode1" presStyleIdx="0" presStyleCnt="4">
        <dgm:presLayoutVars>
          <dgm:bulletEnabled val="1"/>
        </dgm:presLayoutVars>
      </dgm:prSet>
      <dgm:spPr/>
    </dgm:pt>
    <dgm:pt modelId="{DB958DB3-7C85-CD42-B8D9-58017FB8C45F}" type="pres">
      <dgm:prSet presAssocID="{BEA77258-DE51-FA44-95A4-3305615C6240}" presName="comp" presStyleCnt="0"/>
      <dgm:spPr/>
    </dgm:pt>
    <dgm:pt modelId="{E4EBFF67-0892-7641-85C7-E78CD50F6D90}" type="pres">
      <dgm:prSet presAssocID="{BEA77258-DE51-FA44-95A4-3305615C6240}" presName="child" presStyleLbl="bgAccFollowNode1" presStyleIdx="1" presStyleCnt="4"/>
      <dgm:spPr/>
    </dgm:pt>
    <dgm:pt modelId="{7146644B-A082-E44E-9490-0354C563908A}" type="pres">
      <dgm:prSet presAssocID="{BEA77258-DE51-FA44-95A4-3305615C6240}" presName="childTx" presStyleLbl="bgAccFollowNode1" presStyleIdx="1" presStyleCnt="4">
        <dgm:presLayoutVars>
          <dgm:bulletEnabled val="1"/>
        </dgm:presLayoutVars>
      </dgm:prSet>
      <dgm:spPr/>
    </dgm:pt>
    <dgm:pt modelId="{68D5F11F-76FC-4E4C-A606-51689DAF9987}" type="pres">
      <dgm:prSet presAssocID="{AC8AD4F7-631C-1240-A423-E110A7D6F8B4}" presName="negSpace" presStyleCnt="0"/>
      <dgm:spPr/>
    </dgm:pt>
    <dgm:pt modelId="{BD91BA9C-0947-2D4D-A38A-FF55DFBFA83E}" type="pres">
      <dgm:prSet presAssocID="{AC8AD4F7-631C-1240-A423-E110A7D6F8B4}" presName="circle" presStyleLbl="node1" presStyleIdx="0" presStyleCnt="2"/>
      <dgm:spPr/>
    </dgm:pt>
    <dgm:pt modelId="{D6809C79-7B69-5F43-B47F-0372C9DCEFBB}" type="pres">
      <dgm:prSet presAssocID="{50EF64E0-348A-9845-A12D-ABD516AD75C0}" presName="transSpace" presStyleCnt="0"/>
      <dgm:spPr/>
    </dgm:pt>
    <dgm:pt modelId="{AB691865-2D06-9D4F-AA19-AF59FF142DF1}" type="pres">
      <dgm:prSet presAssocID="{9B400A35-3368-2343-8B1D-FBAAC225134B}" presName="posSpace" presStyleCnt="0"/>
      <dgm:spPr/>
    </dgm:pt>
    <dgm:pt modelId="{26BCD523-B695-AF4E-B501-42E6D1C7692C}" type="pres">
      <dgm:prSet presAssocID="{9B400A35-3368-2343-8B1D-FBAAC225134B}" presName="vertFlow" presStyleCnt="0"/>
      <dgm:spPr/>
    </dgm:pt>
    <dgm:pt modelId="{C6CE8E0A-38C7-C74C-94F2-79F71CCD12BF}" type="pres">
      <dgm:prSet presAssocID="{9B400A35-3368-2343-8B1D-FBAAC225134B}" presName="topSpace" presStyleCnt="0"/>
      <dgm:spPr/>
    </dgm:pt>
    <dgm:pt modelId="{BC3B577C-AEFE-1A47-83E4-4DF30112697A}" type="pres">
      <dgm:prSet presAssocID="{9B400A35-3368-2343-8B1D-FBAAC225134B}" presName="firstComp" presStyleCnt="0"/>
      <dgm:spPr/>
    </dgm:pt>
    <dgm:pt modelId="{723B8A73-34FC-C34B-BA39-4ED2372A145A}" type="pres">
      <dgm:prSet presAssocID="{9B400A35-3368-2343-8B1D-FBAAC225134B}" presName="firstChild" presStyleLbl="bgAccFollowNode1" presStyleIdx="2" presStyleCnt="4"/>
      <dgm:spPr/>
    </dgm:pt>
    <dgm:pt modelId="{A355C9D5-A65E-4947-94EC-A4B296C0476A}" type="pres">
      <dgm:prSet presAssocID="{9B400A35-3368-2343-8B1D-FBAAC225134B}" presName="firstChildTx" presStyleLbl="bgAccFollowNode1" presStyleIdx="2" presStyleCnt="4">
        <dgm:presLayoutVars>
          <dgm:bulletEnabled val="1"/>
        </dgm:presLayoutVars>
      </dgm:prSet>
      <dgm:spPr/>
    </dgm:pt>
    <dgm:pt modelId="{3413C308-ECB7-2A4B-8E15-6C29C85E3DF1}" type="pres">
      <dgm:prSet presAssocID="{FCDB5648-88AE-504D-A9A0-B89FD6F8A259}" presName="comp" presStyleCnt="0"/>
      <dgm:spPr/>
    </dgm:pt>
    <dgm:pt modelId="{EA8E3B98-A4C5-8A40-BDD1-C26B39BE5C83}" type="pres">
      <dgm:prSet presAssocID="{FCDB5648-88AE-504D-A9A0-B89FD6F8A259}" presName="child" presStyleLbl="bgAccFollowNode1" presStyleIdx="3" presStyleCnt="4"/>
      <dgm:spPr/>
    </dgm:pt>
    <dgm:pt modelId="{20B77F0A-68EF-F240-BC86-274AD3BEF797}" type="pres">
      <dgm:prSet presAssocID="{FCDB5648-88AE-504D-A9A0-B89FD6F8A259}" presName="childTx" presStyleLbl="bgAccFollowNode1" presStyleIdx="3" presStyleCnt="4">
        <dgm:presLayoutVars>
          <dgm:bulletEnabled val="1"/>
        </dgm:presLayoutVars>
      </dgm:prSet>
      <dgm:spPr/>
    </dgm:pt>
    <dgm:pt modelId="{47767893-4BAD-A148-9CD9-932AC50BD2E0}" type="pres">
      <dgm:prSet presAssocID="{9B400A35-3368-2343-8B1D-FBAAC225134B}" presName="negSpace" presStyleCnt="0"/>
      <dgm:spPr/>
    </dgm:pt>
    <dgm:pt modelId="{E6B030CD-8450-834C-BB78-2D2D8E0C791B}" type="pres">
      <dgm:prSet presAssocID="{9B400A35-3368-2343-8B1D-FBAAC225134B}" presName="circle" presStyleLbl="node1" presStyleIdx="1" presStyleCnt="2"/>
      <dgm:spPr/>
    </dgm:pt>
  </dgm:ptLst>
  <dgm:cxnLst>
    <dgm:cxn modelId="{0925A000-8770-F146-A214-6C783230A9C0}" type="presOf" srcId="{930A81A2-11AA-D540-875E-970620359030}" destId="{DA232E34-39E6-E34B-AA5A-81EFCD764F4F}" srcOrd="0" destOrd="0" presId="urn:microsoft.com/office/officeart/2005/8/layout/hList9"/>
    <dgm:cxn modelId="{745B700B-759D-7849-B3C7-76981C1EBCB1}" type="presOf" srcId="{2487A096-E6C1-AB47-A52C-699AC44E3DBB}" destId="{723B8A73-34FC-C34B-BA39-4ED2372A145A}" srcOrd="0" destOrd="0" presId="urn:microsoft.com/office/officeart/2005/8/layout/hList9"/>
    <dgm:cxn modelId="{88F3D522-73C1-7349-95F5-3EFF1BEF108E}" type="presOf" srcId="{74BBF4AA-6C6B-D54D-B8D3-998F0BB60A2D}" destId="{12206696-8AE5-F840-ADF0-9AC2DC39F595}" srcOrd="1" destOrd="0" presId="urn:microsoft.com/office/officeart/2005/8/layout/hList9"/>
    <dgm:cxn modelId="{D9AED631-9455-E14A-A174-0B90DFC12C9B}" type="presOf" srcId="{FCDB5648-88AE-504D-A9A0-B89FD6F8A259}" destId="{EA8E3B98-A4C5-8A40-BDD1-C26B39BE5C83}" srcOrd="0" destOrd="0" presId="urn:microsoft.com/office/officeart/2005/8/layout/hList9"/>
    <dgm:cxn modelId="{CCCAEF3E-67EF-934E-A474-81CD9F09401A}" type="presOf" srcId="{AC8AD4F7-631C-1240-A423-E110A7D6F8B4}" destId="{BD91BA9C-0947-2D4D-A38A-FF55DFBFA83E}" srcOrd="0" destOrd="0" presId="urn:microsoft.com/office/officeart/2005/8/layout/hList9"/>
    <dgm:cxn modelId="{4E745758-F62E-794E-AAF7-005D8AD120E2}" srcId="{AC8AD4F7-631C-1240-A423-E110A7D6F8B4}" destId="{BEA77258-DE51-FA44-95A4-3305615C6240}" srcOrd="1" destOrd="0" parTransId="{F309EA3F-5237-1E4C-8354-3B5771CAA9FA}" sibTransId="{2E604A1A-7BD9-3544-8859-08B26DE6B60C}"/>
    <dgm:cxn modelId="{7EFC9C6A-C727-284F-A127-FD0307814B07}" type="presOf" srcId="{FCDB5648-88AE-504D-A9A0-B89FD6F8A259}" destId="{20B77F0A-68EF-F240-BC86-274AD3BEF797}" srcOrd="1" destOrd="0" presId="urn:microsoft.com/office/officeart/2005/8/layout/hList9"/>
    <dgm:cxn modelId="{11D1CB87-8BD0-7244-B5D7-0B480B8489A6}" type="presOf" srcId="{BEA77258-DE51-FA44-95A4-3305615C6240}" destId="{E4EBFF67-0892-7641-85C7-E78CD50F6D90}" srcOrd="0" destOrd="0" presId="urn:microsoft.com/office/officeart/2005/8/layout/hList9"/>
    <dgm:cxn modelId="{E633FF96-0FAA-FD48-A5B1-B1A3C79FF0F5}" type="presOf" srcId="{2487A096-E6C1-AB47-A52C-699AC44E3DBB}" destId="{A355C9D5-A65E-4947-94EC-A4B296C0476A}" srcOrd="1" destOrd="0" presId="urn:microsoft.com/office/officeart/2005/8/layout/hList9"/>
    <dgm:cxn modelId="{629C95AD-2658-4E44-86E4-4E51E5EF5833}" srcId="{9B400A35-3368-2343-8B1D-FBAAC225134B}" destId="{2487A096-E6C1-AB47-A52C-699AC44E3DBB}" srcOrd="0" destOrd="0" parTransId="{AF32E54E-B31E-5848-8990-80FD9C110C71}" sibTransId="{E4FBD345-C635-AC4D-AD9D-7F59C29764D0}"/>
    <dgm:cxn modelId="{F64E91AE-696D-CD4B-B4AA-2171F80DC09F}" type="presOf" srcId="{9B400A35-3368-2343-8B1D-FBAAC225134B}" destId="{E6B030CD-8450-834C-BB78-2D2D8E0C791B}" srcOrd="0" destOrd="0" presId="urn:microsoft.com/office/officeart/2005/8/layout/hList9"/>
    <dgm:cxn modelId="{F45494B5-89A7-3A43-82AD-A6F912B80222}" type="presOf" srcId="{74BBF4AA-6C6B-D54D-B8D3-998F0BB60A2D}" destId="{72F4FD99-0A11-9B42-9972-D55B72BD16DA}" srcOrd="0" destOrd="0" presId="urn:microsoft.com/office/officeart/2005/8/layout/hList9"/>
    <dgm:cxn modelId="{892CD4B6-F662-1E42-A052-5F2A147276EB}" type="presOf" srcId="{BEA77258-DE51-FA44-95A4-3305615C6240}" destId="{7146644B-A082-E44E-9490-0354C563908A}" srcOrd="1" destOrd="0" presId="urn:microsoft.com/office/officeart/2005/8/layout/hList9"/>
    <dgm:cxn modelId="{923322BF-F68C-9B41-A194-D3DB2E45894E}" srcId="{9B400A35-3368-2343-8B1D-FBAAC225134B}" destId="{FCDB5648-88AE-504D-A9A0-B89FD6F8A259}" srcOrd="1" destOrd="0" parTransId="{826FE81B-A6BC-5341-B291-230915AD3C17}" sibTransId="{FD4B8DCD-1B66-2948-A36C-1B92ACDD9913}"/>
    <dgm:cxn modelId="{D9916FD9-8FAE-834F-BDEE-F4E4B7B1567D}" srcId="{930A81A2-11AA-D540-875E-970620359030}" destId="{9B400A35-3368-2343-8B1D-FBAAC225134B}" srcOrd="1" destOrd="0" parTransId="{3ACDD0C5-305A-6D4F-990A-8DA08365E50A}" sibTransId="{1422B7D0-E130-1440-8E70-35A18A21FB3A}"/>
    <dgm:cxn modelId="{C08147DC-E111-2542-A590-387956171F54}" srcId="{AC8AD4F7-631C-1240-A423-E110A7D6F8B4}" destId="{74BBF4AA-6C6B-D54D-B8D3-998F0BB60A2D}" srcOrd="0" destOrd="0" parTransId="{0B32070C-C2A7-B741-8591-F5F6FDDAAE7E}" sibTransId="{987965F8-5512-A243-9BA5-C9EB8480E223}"/>
    <dgm:cxn modelId="{C100AADD-D5F0-7D4A-BE79-B3110C4263F9}" srcId="{930A81A2-11AA-D540-875E-970620359030}" destId="{AC8AD4F7-631C-1240-A423-E110A7D6F8B4}" srcOrd="0" destOrd="0" parTransId="{76582C08-AB1E-5440-B695-12D9E3B70A69}" sibTransId="{50EF64E0-348A-9845-A12D-ABD516AD75C0}"/>
    <dgm:cxn modelId="{588DFC55-AEF6-B24A-A840-D480BFE2EAED}" type="presParOf" srcId="{DA232E34-39E6-E34B-AA5A-81EFCD764F4F}" destId="{B185B38C-1FE8-A343-920A-D8F99F445E07}" srcOrd="0" destOrd="0" presId="urn:microsoft.com/office/officeart/2005/8/layout/hList9"/>
    <dgm:cxn modelId="{F5485E6C-B3F5-874D-A5F4-82F58603381A}" type="presParOf" srcId="{DA232E34-39E6-E34B-AA5A-81EFCD764F4F}" destId="{8DE20D52-2A84-F240-9E2F-58408C461478}" srcOrd="1" destOrd="0" presId="urn:microsoft.com/office/officeart/2005/8/layout/hList9"/>
    <dgm:cxn modelId="{4A1C9A0B-C77B-984D-AA4F-46F93B47D1A0}" type="presParOf" srcId="{8DE20D52-2A84-F240-9E2F-58408C461478}" destId="{1A369EF5-F6BC-DB4C-824C-F3CA182F4B96}" srcOrd="0" destOrd="0" presId="urn:microsoft.com/office/officeart/2005/8/layout/hList9"/>
    <dgm:cxn modelId="{68E9CAD9-5A47-FE42-98B3-5144ED895EB6}" type="presParOf" srcId="{8DE20D52-2A84-F240-9E2F-58408C461478}" destId="{388A8A08-40AB-9D4C-8025-0444A367EA70}" srcOrd="1" destOrd="0" presId="urn:microsoft.com/office/officeart/2005/8/layout/hList9"/>
    <dgm:cxn modelId="{408AEECE-BC34-B64F-8C27-4D2A7C6B1A6A}" type="presParOf" srcId="{388A8A08-40AB-9D4C-8025-0444A367EA70}" destId="{72F4FD99-0A11-9B42-9972-D55B72BD16DA}" srcOrd="0" destOrd="0" presId="urn:microsoft.com/office/officeart/2005/8/layout/hList9"/>
    <dgm:cxn modelId="{9A6FAAC4-FC2B-C543-83CE-5C3BDB8BA38B}" type="presParOf" srcId="{388A8A08-40AB-9D4C-8025-0444A367EA70}" destId="{12206696-8AE5-F840-ADF0-9AC2DC39F595}" srcOrd="1" destOrd="0" presId="urn:microsoft.com/office/officeart/2005/8/layout/hList9"/>
    <dgm:cxn modelId="{342858B8-4195-9842-8425-DE1CC8DC4182}" type="presParOf" srcId="{8DE20D52-2A84-F240-9E2F-58408C461478}" destId="{DB958DB3-7C85-CD42-B8D9-58017FB8C45F}" srcOrd="2" destOrd="0" presId="urn:microsoft.com/office/officeart/2005/8/layout/hList9"/>
    <dgm:cxn modelId="{5839E348-A9B6-424D-8E5A-31F2E5C916DF}" type="presParOf" srcId="{DB958DB3-7C85-CD42-B8D9-58017FB8C45F}" destId="{E4EBFF67-0892-7641-85C7-E78CD50F6D90}" srcOrd="0" destOrd="0" presId="urn:microsoft.com/office/officeart/2005/8/layout/hList9"/>
    <dgm:cxn modelId="{C93EF389-ADF8-AC4B-A47F-E87EFE7BC484}" type="presParOf" srcId="{DB958DB3-7C85-CD42-B8D9-58017FB8C45F}" destId="{7146644B-A082-E44E-9490-0354C563908A}" srcOrd="1" destOrd="0" presId="urn:microsoft.com/office/officeart/2005/8/layout/hList9"/>
    <dgm:cxn modelId="{21485EE4-1E97-5A4C-BFA5-D44045E44318}" type="presParOf" srcId="{DA232E34-39E6-E34B-AA5A-81EFCD764F4F}" destId="{68D5F11F-76FC-4E4C-A606-51689DAF9987}" srcOrd="2" destOrd="0" presId="urn:microsoft.com/office/officeart/2005/8/layout/hList9"/>
    <dgm:cxn modelId="{B928728F-FAFD-0045-BBAB-8EA7645F7C4F}" type="presParOf" srcId="{DA232E34-39E6-E34B-AA5A-81EFCD764F4F}" destId="{BD91BA9C-0947-2D4D-A38A-FF55DFBFA83E}" srcOrd="3" destOrd="0" presId="urn:microsoft.com/office/officeart/2005/8/layout/hList9"/>
    <dgm:cxn modelId="{3B517C1C-8D4F-CF43-AF1A-0FD544F12ABB}" type="presParOf" srcId="{DA232E34-39E6-E34B-AA5A-81EFCD764F4F}" destId="{D6809C79-7B69-5F43-B47F-0372C9DCEFBB}" srcOrd="4" destOrd="0" presId="urn:microsoft.com/office/officeart/2005/8/layout/hList9"/>
    <dgm:cxn modelId="{D9D59165-5E49-A741-8DA3-986C4F999E3A}" type="presParOf" srcId="{DA232E34-39E6-E34B-AA5A-81EFCD764F4F}" destId="{AB691865-2D06-9D4F-AA19-AF59FF142DF1}" srcOrd="5" destOrd="0" presId="urn:microsoft.com/office/officeart/2005/8/layout/hList9"/>
    <dgm:cxn modelId="{48FD8A6E-42EB-4D4F-BDB1-F0A0E81AB715}" type="presParOf" srcId="{DA232E34-39E6-E34B-AA5A-81EFCD764F4F}" destId="{26BCD523-B695-AF4E-B501-42E6D1C7692C}" srcOrd="6" destOrd="0" presId="urn:microsoft.com/office/officeart/2005/8/layout/hList9"/>
    <dgm:cxn modelId="{3A4AB87E-B981-9843-BE18-82C4C299B4A4}" type="presParOf" srcId="{26BCD523-B695-AF4E-B501-42E6D1C7692C}" destId="{C6CE8E0A-38C7-C74C-94F2-79F71CCD12BF}" srcOrd="0" destOrd="0" presId="urn:microsoft.com/office/officeart/2005/8/layout/hList9"/>
    <dgm:cxn modelId="{BB3AC86A-320C-B448-B762-572A2F3A0788}" type="presParOf" srcId="{26BCD523-B695-AF4E-B501-42E6D1C7692C}" destId="{BC3B577C-AEFE-1A47-83E4-4DF30112697A}" srcOrd="1" destOrd="0" presId="urn:microsoft.com/office/officeart/2005/8/layout/hList9"/>
    <dgm:cxn modelId="{83DBBAE1-09F0-FE40-996B-3883B160AB45}" type="presParOf" srcId="{BC3B577C-AEFE-1A47-83E4-4DF30112697A}" destId="{723B8A73-34FC-C34B-BA39-4ED2372A145A}" srcOrd="0" destOrd="0" presId="urn:microsoft.com/office/officeart/2005/8/layout/hList9"/>
    <dgm:cxn modelId="{822A4C0F-8ADF-334D-B4A4-89A14442C5DA}" type="presParOf" srcId="{BC3B577C-AEFE-1A47-83E4-4DF30112697A}" destId="{A355C9D5-A65E-4947-94EC-A4B296C0476A}" srcOrd="1" destOrd="0" presId="urn:microsoft.com/office/officeart/2005/8/layout/hList9"/>
    <dgm:cxn modelId="{B983FC58-5120-E649-B257-57354A8B3F84}" type="presParOf" srcId="{26BCD523-B695-AF4E-B501-42E6D1C7692C}" destId="{3413C308-ECB7-2A4B-8E15-6C29C85E3DF1}" srcOrd="2" destOrd="0" presId="urn:microsoft.com/office/officeart/2005/8/layout/hList9"/>
    <dgm:cxn modelId="{61EB0D54-0791-3349-AEF9-CFF3AA65CBBA}" type="presParOf" srcId="{3413C308-ECB7-2A4B-8E15-6C29C85E3DF1}" destId="{EA8E3B98-A4C5-8A40-BDD1-C26B39BE5C83}" srcOrd="0" destOrd="0" presId="urn:microsoft.com/office/officeart/2005/8/layout/hList9"/>
    <dgm:cxn modelId="{B9B95F43-6798-3A45-8E8E-0FFACF15DE84}" type="presParOf" srcId="{3413C308-ECB7-2A4B-8E15-6C29C85E3DF1}" destId="{20B77F0A-68EF-F240-BC86-274AD3BEF797}" srcOrd="1" destOrd="0" presId="urn:microsoft.com/office/officeart/2005/8/layout/hList9"/>
    <dgm:cxn modelId="{3F0151FB-E58B-6A45-8EB1-9EA674E30F40}" type="presParOf" srcId="{DA232E34-39E6-E34B-AA5A-81EFCD764F4F}" destId="{47767893-4BAD-A148-9CD9-932AC50BD2E0}" srcOrd="7" destOrd="0" presId="urn:microsoft.com/office/officeart/2005/8/layout/hList9"/>
    <dgm:cxn modelId="{3ED64BB0-36B7-1D43-9EC5-96A95808F2BE}" type="presParOf" srcId="{DA232E34-39E6-E34B-AA5A-81EFCD764F4F}" destId="{E6B030CD-8450-834C-BB78-2D2D8E0C791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C1CBB-4032-424A-9DB4-1C0BF66281C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2809D-50AF-544A-A7E3-2DA8F50D97E2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Updating dates/schedules for syllabi</a:t>
          </a:r>
        </a:p>
      </dgm:t>
    </dgm:pt>
    <dgm:pt modelId="{665D4629-093E-8346-A173-43F253EF799E}" type="parTrans" cxnId="{9CF89B84-0F04-2B48-A3EF-D3A796C8393D}">
      <dgm:prSet/>
      <dgm:spPr/>
      <dgm:t>
        <a:bodyPr/>
        <a:lstStyle/>
        <a:p>
          <a:endParaRPr lang="en-US"/>
        </a:p>
      </dgm:t>
    </dgm:pt>
    <dgm:pt modelId="{F9B4E197-5267-644D-A844-E0EB49FA8640}" type="sibTrans" cxnId="{9CF89B84-0F04-2B48-A3EF-D3A796C8393D}">
      <dgm:prSet/>
      <dgm:spPr/>
      <dgm:t>
        <a:bodyPr/>
        <a:lstStyle/>
        <a:p>
          <a:endParaRPr lang="en-US"/>
        </a:p>
      </dgm:t>
    </dgm:pt>
    <dgm:pt modelId="{8B06D34F-5F96-324E-BEE9-92C0B1506880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Creating different versions of existing quizzes/exams</a:t>
          </a:r>
        </a:p>
      </dgm:t>
    </dgm:pt>
    <dgm:pt modelId="{26D5C2E8-C717-3441-ADE4-8FD5591F1D79}" type="parTrans" cxnId="{499FDF42-9A5E-C44D-AC5A-1EDA6863646A}">
      <dgm:prSet/>
      <dgm:spPr/>
      <dgm:t>
        <a:bodyPr/>
        <a:lstStyle/>
        <a:p>
          <a:endParaRPr lang="en-US"/>
        </a:p>
      </dgm:t>
    </dgm:pt>
    <dgm:pt modelId="{46603D4A-4A0E-DB42-88AB-66B139B55E74}" type="sibTrans" cxnId="{499FDF42-9A5E-C44D-AC5A-1EDA6863646A}">
      <dgm:prSet/>
      <dgm:spPr/>
      <dgm:t>
        <a:bodyPr/>
        <a:lstStyle/>
        <a:p>
          <a:endParaRPr lang="en-US"/>
        </a:p>
      </dgm:t>
    </dgm:pt>
    <dgm:pt modelId="{C2C47191-216E-3C4E-83AF-155815A1DA24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Activities and Examples</a:t>
          </a:r>
        </a:p>
      </dgm:t>
    </dgm:pt>
    <dgm:pt modelId="{325B2325-6DF2-F94F-8D16-0D9FD0BF5BEC}" type="parTrans" cxnId="{DBE4ADC9-8B3C-B64F-A244-38B150E73F5D}">
      <dgm:prSet/>
      <dgm:spPr/>
      <dgm:t>
        <a:bodyPr/>
        <a:lstStyle/>
        <a:p>
          <a:endParaRPr lang="en-US"/>
        </a:p>
      </dgm:t>
    </dgm:pt>
    <dgm:pt modelId="{09384C89-B0C3-7748-9AC9-35616B8AB488}" type="sibTrans" cxnId="{DBE4ADC9-8B3C-B64F-A244-38B150E73F5D}">
      <dgm:prSet/>
      <dgm:spPr/>
      <dgm:t>
        <a:bodyPr/>
        <a:lstStyle/>
        <a:p>
          <a:endParaRPr lang="en-US"/>
        </a:p>
      </dgm:t>
    </dgm:pt>
    <dgm:pt modelId="{6E9EAF0B-4EF9-2E4A-9F50-F2F00E130BDD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Developing rubrics based on assignment descriptions</a:t>
          </a:r>
        </a:p>
      </dgm:t>
    </dgm:pt>
    <dgm:pt modelId="{6C48D861-A20C-BF46-A232-9B3F1DFE5D3F}" type="parTrans" cxnId="{9F85A2FE-77B4-FC41-A28B-3E054D66D93C}">
      <dgm:prSet/>
      <dgm:spPr/>
      <dgm:t>
        <a:bodyPr/>
        <a:lstStyle/>
        <a:p>
          <a:endParaRPr lang="en-US"/>
        </a:p>
      </dgm:t>
    </dgm:pt>
    <dgm:pt modelId="{0790A645-D074-FB46-8A8E-67BBFB5D4AC2}" type="sibTrans" cxnId="{9F85A2FE-77B4-FC41-A28B-3E054D66D93C}">
      <dgm:prSet/>
      <dgm:spPr/>
      <dgm:t>
        <a:bodyPr/>
        <a:lstStyle/>
        <a:p>
          <a:endParaRPr lang="en-US"/>
        </a:p>
      </dgm:t>
    </dgm:pt>
    <dgm:pt modelId="{E8488BDE-80E3-4C14-B442-D44B1D90F02F}" type="pres">
      <dgm:prSet presAssocID="{8BCC1CBB-4032-424A-9DB4-1C0BF66281CA}" presName="root" presStyleCnt="0">
        <dgm:presLayoutVars>
          <dgm:dir/>
          <dgm:resizeHandles val="exact"/>
        </dgm:presLayoutVars>
      </dgm:prSet>
      <dgm:spPr/>
    </dgm:pt>
    <dgm:pt modelId="{1A6BAF26-406A-4A52-B998-EDB2F1D94034}" type="pres">
      <dgm:prSet presAssocID="{ADE2809D-50AF-544A-A7E3-2DA8F50D97E2}" presName="compNode" presStyleCnt="0"/>
      <dgm:spPr/>
    </dgm:pt>
    <dgm:pt modelId="{A864FB86-F016-4C60-9E14-B761123C9102}" type="pres">
      <dgm:prSet presAssocID="{ADE2809D-50AF-544A-A7E3-2DA8F50D97E2}" presName="iconBgRect" presStyleLbl="bgShp" presStyleIdx="0" presStyleCnt="4"/>
      <dgm:spPr/>
    </dgm:pt>
    <dgm:pt modelId="{44A941A6-1C26-4E33-B97A-A10C127F8B6A}" type="pres">
      <dgm:prSet presAssocID="{ADE2809D-50AF-544A-A7E3-2DA8F50D97E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071B6EB-6148-4F7C-918F-33BBD2AF1224}" type="pres">
      <dgm:prSet presAssocID="{ADE2809D-50AF-544A-A7E3-2DA8F50D97E2}" presName="spaceRect" presStyleCnt="0"/>
      <dgm:spPr/>
    </dgm:pt>
    <dgm:pt modelId="{D7898ABB-0FE2-4E08-855E-11A8DF4F7BF4}" type="pres">
      <dgm:prSet presAssocID="{ADE2809D-50AF-544A-A7E3-2DA8F50D97E2}" presName="textRect" presStyleLbl="revTx" presStyleIdx="0" presStyleCnt="4">
        <dgm:presLayoutVars>
          <dgm:chMax val="1"/>
          <dgm:chPref val="1"/>
        </dgm:presLayoutVars>
      </dgm:prSet>
      <dgm:spPr/>
    </dgm:pt>
    <dgm:pt modelId="{082330D3-A297-4693-B8BC-2C15470AE981}" type="pres">
      <dgm:prSet presAssocID="{F9B4E197-5267-644D-A844-E0EB49FA8640}" presName="sibTrans" presStyleCnt="0"/>
      <dgm:spPr/>
    </dgm:pt>
    <dgm:pt modelId="{FFD4A43C-E791-460F-96B9-735FD72354C9}" type="pres">
      <dgm:prSet presAssocID="{8B06D34F-5F96-324E-BEE9-92C0B1506880}" presName="compNode" presStyleCnt="0"/>
      <dgm:spPr/>
    </dgm:pt>
    <dgm:pt modelId="{3CD61303-F18B-4CF5-B3DE-5A6C6303B827}" type="pres">
      <dgm:prSet presAssocID="{8B06D34F-5F96-324E-BEE9-92C0B1506880}" presName="iconBgRect" presStyleLbl="bgShp" presStyleIdx="1" presStyleCnt="4"/>
      <dgm:spPr/>
    </dgm:pt>
    <dgm:pt modelId="{D4B246FA-19AB-4AFF-8E8C-CDADD6D30182}" type="pres">
      <dgm:prSet presAssocID="{8B06D34F-5F96-324E-BEE9-92C0B15068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06C304A-06A3-4E57-95C5-58FACC15F347}" type="pres">
      <dgm:prSet presAssocID="{8B06D34F-5F96-324E-BEE9-92C0B1506880}" presName="spaceRect" presStyleCnt="0"/>
      <dgm:spPr/>
    </dgm:pt>
    <dgm:pt modelId="{A37A210F-E671-42F4-9854-DC7EA32319D3}" type="pres">
      <dgm:prSet presAssocID="{8B06D34F-5F96-324E-BEE9-92C0B1506880}" presName="textRect" presStyleLbl="revTx" presStyleIdx="1" presStyleCnt="4">
        <dgm:presLayoutVars>
          <dgm:chMax val="1"/>
          <dgm:chPref val="1"/>
        </dgm:presLayoutVars>
      </dgm:prSet>
      <dgm:spPr/>
    </dgm:pt>
    <dgm:pt modelId="{5A4BD828-2BE1-47CE-B837-7F26ABD55134}" type="pres">
      <dgm:prSet presAssocID="{46603D4A-4A0E-DB42-88AB-66B139B55E74}" presName="sibTrans" presStyleCnt="0"/>
      <dgm:spPr/>
    </dgm:pt>
    <dgm:pt modelId="{6064D9C0-7530-4EDE-B32C-5B6422573922}" type="pres">
      <dgm:prSet presAssocID="{C2C47191-216E-3C4E-83AF-155815A1DA24}" presName="compNode" presStyleCnt="0"/>
      <dgm:spPr/>
    </dgm:pt>
    <dgm:pt modelId="{34C8DD54-544B-43C7-8517-69799347CC51}" type="pres">
      <dgm:prSet presAssocID="{C2C47191-216E-3C4E-83AF-155815A1DA24}" presName="iconBgRect" presStyleLbl="bgShp" presStyleIdx="2" presStyleCnt="4"/>
      <dgm:spPr/>
    </dgm:pt>
    <dgm:pt modelId="{9498C8FE-0292-4305-A560-746524130F78}" type="pres">
      <dgm:prSet presAssocID="{C2C47191-216E-3C4E-83AF-155815A1DA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EFAF1A4-8947-4579-9637-15E4B82A726A}" type="pres">
      <dgm:prSet presAssocID="{C2C47191-216E-3C4E-83AF-155815A1DA24}" presName="spaceRect" presStyleCnt="0"/>
      <dgm:spPr/>
    </dgm:pt>
    <dgm:pt modelId="{1C9687AB-A18F-4824-95E2-071D7291FBB9}" type="pres">
      <dgm:prSet presAssocID="{C2C47191-216E-3C4E-83AF-155815A1DA24}" presName="textRect" presStyleLbl="revTx" presStyleIdx="2" presStyleCnt="4">
        <dgm:presLayoutVars>
          <dgm:chMax val="1"/>
          <dgm:chPref val="1"/>
        </dgm:presLayoutVars>
      </dgm:prSet>
      <dgm:spPr/>
    </dgm:pt>
    <dgm:pt modelId="{4403A1E1-29C0-4102-9663-45C32420EF8A}" type="pres">
      <dgm:prSet presAssocID="{09384C89-B0C3-7748-9AC9-35616B8AB488}" presName="sibTrans" presStyleCnt="0"/>
      <dgm:spPr/>
    </dgm:pt>
    <dgm:pt modelId="{8EA141BF-45B3-467B-8E04-014EF605166A}" type="pres">
      <dgm:prSet presAssocID="{6E9EAF0B-4EF9-2E4A-9F50-F2F00E130BDD}" presName="compNode" presStyleCnt="0"/>
      <dgm:spPr/>
    </dgm:pt>
    <dgm:pt modelId="{9F516E8B-BBC4-48A7-8016-FCF1E6EC8C12}" type="pres">
      <dgm:prSet presAssocID="{6E9EAF0B-4EF9-2E4A-9F50-F2F00E130BDD}" presName="iconBgRect" presStyleLbl="bgShp" presStyleIdx="3" presStyleCnt="4"/>
      <dgm:spPr/>
    </dgm:pt>
    <dgm:pt modelId="{3B5E5C56-7086-42F8-9D0F-BDE7F80F9956}" type="pres">
      <dgm:prSet presAssocID="{6E9EAF0B-4EF9-2E4A-9F50-F2F00E130BD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874A6F5-0BD1-4839-A881-D4E7843182FD}" type="pres">
      <dgm:prSet presAssocID="{6E9EAF0B-4EF9-2E4A-9F50-F2F00E130BDD}" presName="spaceRect" presStyleCnt="0"/>
      <dgm:spPr/>
    </dgm:pt>
    <dgm:pt modelId="{AE3B017F-600D-4B78-9CF5-0DAFD0A3FD1C}" type="pres">
      <dgm:prSet presAssocID="{6E9EAF0B-4EF9-2E4A-9F50-F2F00E130BD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7AFA73C-6315-5B4A-BD63-178ED05D57CA}" type="presOf" srcId="{6E9EAF0B-4EF9-2E4A-9F50-F2F00E130BDD}" destId="{AE3B017F-600D-4B78-9CF5-0DAFD0A3FD1C}" srcOrd="0" destOrd="0" presId="urn:microsoft.com/office/officeart/2018/5/layout/IconCircleLabelList"/>
    <dgm:cxn modelId="{499FDF42-9A5E-C44D-AC5A-1EDA6863646A}" srcId="{8BCC1CBB-4032-424A-9DB4-1C0BF66281CA}" destId="{8B06D34F-5F96-324E-BEE9-92C0B1506880}" srcOrd="1" destOrd="0" parTransId="{26D5C2E8-C717-3441-ADE4-8FD5591F1D79}" sibTransId="{46603D4A-4A0E-DB42-88AB-66B139B55E74}"/>
    <dgm:cxn modelId="{3207095A-5B0B-784E-9178-4D769C1F1EAA}" type="presOf" srcId="{C2C47191-216E-3C4E-83AF-155815A1DA24}" destId="{1C9687AB-A18F-4824-95E2-071D7291FBB9}" srcOrd="0" destOrd="0" presId="urn:microsoft.com/office/officeart/2018/5/layout/IconCircleLabelList"/>
    <dgm:cxn modelId="{9CF89B84-0F04-2B48-A3EF-D3A796C8393D}" srcId="{8BCC1CBB-4032-424A-9DB4-1C0BF66281CA}" destId="{ADE2809D-50AF-544A-A7E3-2DA8F50D97E2}" srcOrd="0" destOrd="0" parTransId="{665D4629-093E-8346-A173-43F253EF799E}" sibTransId="{F9B4E197-5267-644D-A844-E0EB49FA8640}"/>
    <dgm:cxn modelId="{652DA8AB-9043-8B41-9CF6-DCAE2F448000}" type="presOf" srcId="{8B06D34F-5F96-324E-BEE9-92C0B1506880}" destId="{A37A210F-E671-42F4-9854-DC7EA32319D3}" srcOrd="0" destOrd="0" presId="urn:microsoft.com/office/officeart/2018/5/layout/IconCircleLabelList"/>
    <dgm:cxn modelId="{DBE4ADC9-8B3C-B64F-A244-38B150E73F5D}" srcId="{8BCC1CBB-4032-424A-9DB4-1C0BF66281CA}" destId="{C2C47191-216E-3C4E-83AF-155815A1DA24}" srcOrd="2" destOrd="0" parTransId="{325B2325-6DF2-F94F-8D16-0D9FD0BF5BEC}" sibTransId="{09384C89-B0C3-7748-9AC9-35616B8AB488}"/>
    <dgm:cxn modelId="{5F782FF0-67A9-554E-9B18-8BB1DBA344CA}" type="presOf" srcId="{8BCC1CBB-4032-424A-9DB4-1C0BF66281CA}" destId="{E8488BDE-80E3-4C14-B442-D44B1D90F02F}" srcOrd="0" destOrd="0" presId="urn:microsoft.com/office/officeart/2018/5/layout/IconCircleLabelList"/>
    <dgm:cxn modelId="{B57D11F3-F703-424E-99E9-0B6A6263944B}" type="presOf" srcId="{ADE2809D-50AF-544A-A7E3-2DA8F50D97E2}" destId="{D7898ABB-0FE2-4E08-855E-11A8DF4F7BF4}" srcOrd="0" destOrd="0" presId="urn:microsoft.com/office/officeart/2018/5/layout/IconCircleLabelList"/>
    <dgm:cxn modelId="{9F85A2FE-77B4-FC41-A28B-3E054D66D93C}" srcId="{8BCC1CBB-4032-424A-9DB4-1C0BF66281CA}" destId="{6E9EAF0B-4EF9-2E4A-9F50-F2F00E130BDD}" srcOrd="3" destOrd="0" parTransId="{6C48D861-A20C-BF46-A232-9B3F1DFE5D3F}" sibTransId="{0790A645-D074-FB46-8A8E-67BBFB5D4AC2}"/>
    <dgm:cxn modelId="{32A7461E-2C5C-F642-B3A9-D87AD875AFD8}" type="presParOf" srcId="{E8488BDE-80E3-4C14-B442-D44B1D90F02F}" destId="{1A6BAF26-406A-4A52-B998-EDB2F1D94034}" srcOrd="0" destOrd="0" presId="urn:microsoft.com/office/officeart/2018/5/layout/IconCircleLabelList"/>
    <dgm:cxn modelId="{3BA1D8B0-779B-2C4E-A980-3E8AD58E26B5}" type="presParOf" srcId="{1A6BAF26-406A-4A52-B998-EDB2F1D94034}" destId="{A864FB86-F016-4C60-9E14-B761123C9102}" srcOrd="0" destOrd="0" presId="urn:microsoft.com/office/officeart/2018/5/layout/IconCircleLabelList"/>
    <dgm:cxn modelId="{9007A2E5-CC58-BD48-B524-FCB01302EB70}" type="presParOf" srcId="{1A6BAF26-406A-4A52-B998-EDB2F1D94034}" destId="{44A941A6-1C26-4E33-B97A-A10C127F8B6A}" srcOrd="1" destOrd="0" presId="urn:microsoft.com/office/officeart/2018/5/layout/IconCircleLabelList"/>
    <dgm:cxn modelId="{1F6C7826-7A9E-4D4E-8F15-882CC44D647D}" type="presParOf" srcId="{1A6BAF26-406A-4A52-B998-EDB2F1D94034}" destId="{F071B6EB-6148-4F7C-918F-33BBD2AF1224}" srcOrd="2" destOrd="0" presId="urn:microsoft.com/office/officeart/2018/5/layout/IconCircleLabelList"/>
    <dgm:cxn modelId="{878099DB-C2AA-D046-8FF9-505F696E537A}" type="presParOf" srcId="{1A6BAF26-406A-4A52-B998-EDB2F1D94034}" destId="{D7898ABB-0FE2-4E08-855E-11A8DF4F7BF4}" srcOrd="3" destOrd="0" presId="urn:microsoft.com/office/officeart/2018/5/layout/IconCircleLabelList"/>
    <dgm:cxn modelId="{93CA9985-D798-484A-9016-29C7A2C4AAAD}" type="presParOf" srcId="{E8488BDE-80E3-4C14-B442-D44B1D90F02F}" destId="{082330D3-A297-4693-B8BC-2C15470AE981}" srcOrd="1" destOrd="0" presId="urn:microsoft.com/office/officeart/2018/5/layout/IconCircleLabelList"/>
    <dgm:cxn modelId="{8A4B0E76-A751-3644-BF73-8F2D48179029}" type="presParOf" srcId="{E8488BDE-80E3-4C14-B442-D44B1D90F02F}" destId="{FFD4A43C-E791-460F-96B9-735FD72354C9}" srcOrd="2" destOrd="0" presId="urn:microsoft.com/office/officeart/2018/5/layout/IconCircleLabelList"/>
    <dgm:cxn modelId="{D5EFA1E3-3842-D24D-8054-8D8D78DE1512}" type="presParOf" srcId="{FFD4A43C-E791-460F-96B9-735FD72354C9}" destId="{3CD61303-F18B-4CF5-B3DE-5A6C6303B827}" srcOrd="0" destOrd="0" presId="urn:microsoft.com/office/officeart/2018/5/layout/IconCircleLabelList"/>
    <dgm:cxn modelId="{457DE7A2-548D-DE48-BD97-24DBA113314D}" type="presParOf" srcId="{FFD4A43C-E791-460F-96B9-735FD72354C9}" destId="{D4B246FA-19AB-4AFF-8E8C-CDADD6D30182}" srcOrd="1" destOrd="0" presId="urn:microsoft.com/office/officeart/2018/5/layout/IconCircleLabelList"/>
    <dgm:cxn modelId="{2EBF9C03-7C4F-E241-B880-3A787CD44862}" type="presParOf" srcId="{FFD4A43C-E791-460F-96B9-735FD72354C9}" destId="{206C304A-06A3-4E57-95C5-58FACC15F347}" srcOrd="2" destOrd="0" presId="urn:microsoft.com/office/officeart/2018/5/layout/IconCircleLabelList"/>
    <dgm:cxn modelId="{A7580406-6583-6F40-8F6C-5C268CF2F164}" type="presParOf" srcId="{FFD4A43C-E791-460F-96B9-735FD72354C9}" destId="{A37A210F-E671-42F4-9854-DC7EA32319D3}" srcOrd="3" destOrd="0" presId="urn:microsoft.com/office/officeart/2018/5/layout/IconCircleLabelList"/>
    <dgm:cxn modelId="{D8D65305-CECA-9546-A628-3600292170B3}" type="presParOf" srcId="{E8488BDE-80E3-4C14-B442-D44B1D90F02F}" destId="{5A4BD828-2BE1-47CE-B837-7F26ABD55134}" srcOrd="3" destOrd="0" presId="urn:microsoft.com/office/officeart/2018/5/layout/IconCircleLabelList"/>
    <dgm:cxn modelId="{D43CEAC2-D0CF-CE48-9454-0275F1FBDA83}" type="presParOf" srcId="{E8488BDE-80E3-4C14-B442-D44B1D90F02F}" destId="{6064D9C0-7530-4EDE-B32C-5B6422573922}" srcOrd="4" destOrd="0" presId="urn:microsoft.com/office/officeart/2018/5/layout/IconCircleLabelList"/>
    <dgm:cxn modelId="{840AF4C0-370B-8041-A701-974F819933B9}" type="presParOf" srcId="{6064D9C0-7530-4EDE-B32C-5B6422573922}" destId="{34C8DD54-544B-43C7-8517-69799347CC51}" srcOrd="0" destOrd="0" presId="urn:microsoft.com/office/officeart/2018/5/layout/IconCircleLabelList"/>
    <dgm:cxn modelId="{7F578D7F-24AC-6240-AF78-1716DA9D498A}" type="presParOf" srcId="{6064D9C0-7530-4EDE-B32C-5B6422573922}" destId="{9498C8FE-0292-4305-A560-746524130F78}" srcOrd="1" destOrd="0" presId="urn:microsoft.com/office/officeart/2018/5/layout/IconCircleLabelList"/>
    <dgm:cxn modelId="{2B0C52A5-459E-5341-B8E8-D263EE6663C6}" type="presParOf" srcId="{6064D9C0-7530-4EDE-B32C-5B6422573922}" destId="{3EFAF1A4-8947-4579-9637-15E4B82A726A}" srcOrd="2" destOrd="0" presId="urn:microsoft.com/office/officeart/2018/5/layout/IconCircleLabelList"/>
    <dgm:cxn modelId="{F09974DB-0053-7D40-A083-9CCD1F5EB373}" type="presParOf" srcId="{6064D9C0-7530-4EDE-B32C-5B6422573922}" destId="{1C9687AB-A18F-4824-95E2-071D7291FBB9}" srcOrd="3" destOrd="0" presId="urn:microsoft.com/office/officeart/2018/5/layout/IconCircleLabelList"/>
    <dgm:cxn modelId="{B106657E-5D1D-C144-8261-C9C932A6A7C1}" type="presParOf" srcId="{E8488BDE-80E3-4C14-B442-D44B1D90F02F}" destId="{4403A1E1-29C0-4102-9663-45C32420EF8A}" srcOrd="5" destOrd="0" presId="urn:microsoft.com/office/officeart/2018/5/layout/IconCircleLabelList"/>
    <dgm:cxn modelId="{EB98FB19-E92C-7549-8E03-8EB331C3F285}" type="presParOf" srcId="{E8488BDE-80E3-4C14-B442-D44B1D90F02F}" destId="{8EA141BF-45B3-467B-8E04-014EF605166A}" srcOrd="6" destOrd="0" presId="urn:microsoft.com/office/officeart/2018/5/layout/IconCircleLabelList"/>
    <dgm:cxn modelId="{D3F556D3-692C-A94A-B830-A881D32F4B33}" type="presParOf" srcId="{8EA141BF-45B3-467B-8E04-014EF605166A}" destId="{9F516E8B-BBC4-48A7-8016-FCF1E6EC8C12}" srcOrd="0" destOrd="0" presId="urn:microsoft.com/office/officeart/2018/5/layout/IconCircleLabelList"/>
    <dgm:cxn modelId="{7A30AD0C-75DD-7746-A00F-6A949CA74DFB}" type="presParOf" srcId="{8EA141BF-45B3-467B-8E04-014EF605166A}" destId="{3B5E5C56-7086-42F8-9D0F-BDE7F80F9956}" srcOrd="1" destOrd="0" presId="urn:microsoft.com/office/officeart/2018/5/layout/IconCircleLabelList"/>
    <dgm:cxn modelId="{D58B6E17-2E74-E54D-A5B8-DB7A96E55FB0}" type="presParOf" srcId="{8EA141BF-45B3-467B-8E04-014EF605166A}" destId="{6874A6F5-0BD1-4839-A881-D4E7843182FD}" srcOrd="2" destOrd="0" presId="urn:microsoft.com/office/officeart/2018/5/layout/IconCircleLabelList"/>
    <dgm:cxn modelId="{8B6F1C4A-FEDE-0247-BFD9-A67A4FBE94D9}" type="presParOf" srcId="{8EA141BF-45B3-467B-8E04-014EF605166A}" destId="{AE3B017F-600D-4B78-9CF5-0DAFD0A3FD1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D7E568-A9F2-BB4E-B150-8EF292CA06F1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F7815E-4D97-E44B-BD95-65762A39165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Desired Learning Outcome</a:t>
          </a:r>
        </a:p>
      </dgm:t>
    </dgm:pt>
    <dgm:pt modelId="{9C2CB2BF-26A5-024C-8EA1-BDBD2CAF9AFB}" type="parTrans" cxnId="{44B622B2-389F-DF4E-8135-55AC553F8369}">
      <dgm:prSet/>
      <dgm:spPr/>
      <dgm:t>
        <a:bodyPr/>
        <a:lstStyle/>
        <a:p>
          <a:endParaRPr lang="en-US"/>
        </a:p>
      </dgm:t>
    </dgm:pt>
    <dgm:pt modelId="{129D434D-2612-FC46-A5B3-18388DB590BB}" type="sibTrans" cxnId="{44B622B2-389F-DF4E-8135-55AC553F8369}">
      <dgm:prSet/>
      <dgm:spPr/>
      <dgm:t>
        <a:bodyPr/>
        <a:lstStyle/>
        <a:p>
          <a:endParaRPr lang="en-US"/>
        </a:p>
      </dgm:t>
    </dgm:pt>
    <dgm:pt modelId="{877E17A6-797B-9F43-8A9F-6454EA05040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Driving Thought or Replacing it?</a:t>
          </a:r>
        </a:p>
      </dgm:t>
    </dgm:pt>
    <dgm:pt modelId="{17194E5F-89A1-CC4F-AD6E-BB5BC744873D}" type="parTrans" cxnId="{B6B2B2B0-C04C-7D4E-BBAD-9C911A104AF5}">
      <dgm:prSet/>
      <dgm:spPr/>
      <dgm:t>
        <a:bodyPr/>
        <a:lstStyle/>
        <a:p>
          <a:endParaRPr lang="en-US"/>
        </a:p>
      </dgm:t>
    </dgm:pt>
    <dgm:pt modelId="{8FB622A5-FFA0-2245-931F-FC4627C777C6}" type="sibTrans" cxnId="{B6B2B2B0-C04C-7D4E-BBAD-9C911A104AF5}">
      <dgm:prSet/>
      <dgm:spPr/>
      <dgm:t>
        <a:bodyPr/>
        <a:lstStyle/>
        <a:p>
          <a:endParaRPr lang="en-US"/>
        </a:p>
      </dgm:t>
    </dgm:pt>
    <dgm:pt modelId="{30DFE452-8D5B-4B42-9010-BAB23D59A793}" type="pres">
      <dgm:prSet presAssocID="{32D7E568-A9F2-BB4E-B150-8EF292CA06F1}" presName="root" presStyleCnt="0">
        <dgm:presLayoutVars>
          <dgm:dir/>
          <dgm:resizeHandles val="exact"/>
        </dgm:presLayoutVars>
      </dgm:prSet>
      <dgm:spPr/>
    </dgm:pt>
    <dgm:pt modelId="{7775D80D-44A2-44DC-85CE-7A7DF9DD9D10}" type="pres">
      <dgm:prSet presAssocID="{DDF7815E-4D97-E44B-BD95-65762A391652}" presName="compNode" presStyleCnt="0"/>
      <dgm:spPr/>
    </dgm:pt>
    <dgm:pt modelId="{2B1CECEA-ADB6-47CB-B55F-F3669D9485F8}" type="pres">
      <dgm:prSet presAssocID="{DDF7815E-4D97-E44B-BD95-65762A39165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49CA73F-159A-49DD-9BD4-11361738FFC8}" type="pres">
      <dgm:prSet presAssocID="{DDF7815E-4D97-E44B-BD95-65762A391652}" presName="spaceRect" presStyleCnt="0"/>
      <dgm:spPr/>
    </dgm:pt>
    <dgm:pt modelId="{4CE0D250-FB18-4768-8F88-A35B028B9690}" type="pres">
      <dgm:prSet presAssocID="{DDF7815E-4D97-E44B-BD95-65762A391652}" presName="textRect" presStyleLbl="revTx" presStyleIdx="0" presStyleCnt="2">
        <dgm:presLayoutVars>
          <dgm:chMax val="1"/>
          <dgm:chPref val="1"/>
        </dgm:presLayoutVars>
      </dgm:prSet>
      <dgm:spPr/>
    </dgm:pt>
    <dgm:pt modelId="{336F5D00-9477-4628-A1A9-FF9D8025E530}" type="pres">
      <dgm:prSet presAssocID="{129D434D-2612-FC46-A5B3-18388DB590BB}" presName="sibTrans" presStyleCnt="0"/>
      <dgm:spPr/>
    </dgm:pt>
    <dgm:pt modelId="{23053C8A-D213-4C1E-8C73-F4CFD6D91CEE}" type="pres">
      <dgm:prSet presAssocID="{877E17A6-797B-9F43-8A9F-6454EA05040A}" presName="compNode" presStyleCnt="0"/>
      <dgm:spPr/>
    </dgm:pt>
    <dgm:pt modelId="{49DE82E8-E960-45C5-A696-B63EBA0165B2}" type="pres">
      <dgm:prSet presAssocID="{877E17A6-797B-9F43-8A9F-6454EA05040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607944E-3324-4F16-8A7A-783D9C5E295F}" type="pres">
      <dgm:prSet presAssocID="{877E17A6-797B-9F43-8A9F-6454EA05040A}" presName="spaceRect" presStyleCnt="0"/>
      <dgm:spPr/>
    </dgm:pt>
    <dgm:pt modelId="{6F33024D-D483-4AC1-A8BB-4B15BA8C0DDF}" type="pres">
      <dgm:prSet presAssocID="{877E17A6-797B-9F43-8A9F-6454EA05040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A6EDE3E-6CF9-8C4C-A512-282C18F6B11F}" type="presOf" srcId="{877E17A6-797B-9F43-8A9F-6454EA05040A}" destId="{6F33024D-D483-4AC1-A8BB-4B15BA8C0DDF}" srcOrd="0" destOrd="0" presId="urn:microsoft.com/office/officeart/2018/2/layout/IconLabelList"/>
    <dgm:cxn modelId="{8316749A-2E37-A744-A645-D29A843579D3}" type="presOf" srcId="{DDF7815E-4D97-E44B-BD95-65762A391652}" destId="{4CE0D250-FB18-4768-8F88-A35B028B9690}" srcOrd="0" destOrd="0" presId="urn:microsoft.com/office/officeart/2018/2/layout/IconLabelList"/>
    <dgm:cxn modelId="{B6B2B2B0-C04C-7D4E-BBAD-9C911A104AF5}" srcId="{32D7E568-A9F2-BB4E-B150-8EF292CA06F1}" destId="{877E17A6-797B-9F43-8A9F-6454EA05040A}" srcOrd="1" destOrd="0" parTransId="{17194E5F-89A1-CC4F-AD6E-BB5BC744873D}" sibTransId="{8FB622A5-FFA0-2245-931F-FC4627C777C6}"/>
    <dgm:cxn modelId="{44B622B2-389F-DF4E-8135-55AC553F8369}" srcId="{32D7E568-A9F2-BB4E-B150-8EF292CA06F1}" destId="{DDF7815E-4D97-E44B-BD95-65762A391652}" srcOrd="0" destOrd="0" parTransId="{9C2CB2BF-26A5-024C-8EA1-BDBD2CAF9AFB}" sibTransId="{129D434D-2612-FC46-A5B3-18388DB590BB}"/>
    <dgm:cxn modelId="{23CA4EE5-ED54-9B41-9903-819BA29B2483}" type="presOf" srcId="{32D7E568-A9F2-BB4E-B150-8EF292CA06F1}" destId="{30DFE452-8D5B-4B42-9010-BAB23D59A793}" srcOrd="0" destOrd="0" presId="urn:microsoft.com/office/officeart/2018/2/layout/IconLabelList"/>
    <dgm:cxn modelId="{77BA949A-F489-CF41-B713-B277B6205C2E}" type="presParOf" srcId="{30DFE452-8D5B-4B42-9010-BAB23D59A793}" destId="{7775D80D-44A2-44DC-85CE-7A7DF9DD9D10}" srcOrd="0" destOrd="0" presId="urn:microsoft.com/office/officeart/2018/2/layout/IconLabelList"/>
    <dgm:cxn modelId="{97025EBC-F85C-B642-A193-31CD5B97450D}" type="presParOf" srcId="{7775D80D-44A2-44DC-85CE-7A7DF9DD9D10}" destId="{2B1CECEA-ADB6-47CB-B55F-F3669D9485F8}" srcOrd="0" destOrd="0" presId="urn:microsoft.com/office/officeart/2018/2/layout/IconLabelList"/>
    <dgm:cxn modelId="{7B4B415F-7563-FB40-B68A-6D25D30C213A}" type="presParOf" srcId="{7775D80D-44A2-44DC-85CE-7A7DF9DD9D10}" destId="{949CA73F-159A-49DD-9BD4-11361738FFC8}" srcOrd="1" destOrd="0" presId="urn:microsoft.com/office/officeart/2018/2/layout/IconLabelList"/>
    <dgm:cxn modelId="{40075F8E-5D3C-E34C-A38E-DDB240E7B010}" type="presParOf" srcId="{7775D80D-44A2-44DC-85CE-7A7DF9DD9D10}" destId="{4CE0D250-FB18-4768-8F88-A35B028B9690}" srcOrd="2" destOrd="0" presId="urn:microsoft.com/office/officeart/2018/2/layout/IconLabelList"/>
    <dgm:cxn modelId="{A6763905-69CA-C142-AA7F-8658620F4B88}" type="presParOf" srcId="{30DFE452-8D5B-4B42-9010-BAB23D59A793}" destId="{336F5D00-9477-4628-A1A9-FF9D8025E530}" srcOrd="1" destOrd="0" presId="urn:microsoft.com/office/officeart/2018/2/layout/IconLabelList"/>
    <dgm:cxn modelId="{382E8A94-1487-1E42-AFA8-E3038599F690}" type="presParOf" srcId="{30DFE452-8D5B-4B42-9010-BAB23D59A793}" destId="{23053C8A-D213-4C1E-8C73-F4CFD6D91CEE}" srcOrd="2" destOrd="0" presId="urn:microsoft.com/office/officeart/2018/2/layout/IconLabelList"/>
    <dgm:cxn modelId="{484A56AA-E91E-AC48-BA72-C961CAAF91A4}" type="presParOf" srcId="{23053C8A-D213-4C1E-8C73-F4CFD6D91CEE}" destId="{49DE82E8-E960-45C5-A696-B63EBA0165B2}" srcOrd="0" destOrd="0" presId="urn:microsoft.com/office/officeart/2018/2/layout/IconLabelList"/>
    <dgm:cxn modelId="{F3741CE9-3FEE-3D47-8813-7DF9C2F98402}" type="presParOf" srcId="{23053C8A-D213-4C1E-8C73-F4CFD6D91CEE}" destId="{6607944E-3324-4F16-8A7A-783D9C5E295F}" srcOrd="1" destOrd="0" presId="urn:microsoft.com/office/officeart/2018/2/layout/IconLabelList"/>
    <dgm:cxn modelId="{54986946-D701-734F-8ABB-2A2598CE55C5}" type="presParOf" srcId="{23053C8A-D213-4C1E-8C73-F4CFD6D91CEE}" destId="{6F33024D-D483-4AC1-A8BB-4B15BA8C0DD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9194BB-F102-D048-B559-0C342C2F44A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1" csCatId="colorful" phldr="1"/>
      <dgm:spPr/>
    </dgm:pt>
    <dgm:pt modelId="{5BF3B5B1-0616-6F4E-83A8-3FB5843ABA22}">
      <dgm:prSet phldrT="[Text]"/>
      <dgm:spPr/>
      <dgm:t>
        <a:bodyPr/>
        <a:lstStyle/>
        <a:p>
          <a:pPr algn="ctr">
            <a:lnSpc>
              <a:spcPct val="100000"/>
            </a:lnSpc>
          </a:pPr>
          <a:r>
            <a:rPr lang="en-US" b="0" i="1" dirty="0"/>
            <a:t>Task/Prompt</a:t>
          </a:r>
        </a:p>
        <a:p>
          <a:pPr algn="ctr">
            <a:lnSpc>
              <a:spcPct val="100000"/>
            </a:lnSpc>
          </a:pPr>
          <a:r>
            <a:rPr lang="en-US" b="0" i="1" dirty="0"/>
            <a:t>Purpose</a:t>
          </a:r>
        </a:p>
        <a:p>
          <a:pPr algn="ctr">
            <a:lnSpc>
              <a:spcPct val="100000"/>
            </a:lnSpc>
          </a:pPr>
          <a:r>
            <a:rPr lang="en-US" b="0" i="1" dirty="0"/>
            <a:t>Outcome/Assessment</a:t>
          </a:r>
          <a:endParaRPr lang="en-US" dirty="0"/>
        </a:p>
      </dgm:t>
    </dgm:pt>
    <dgm:pt modelId="{D6328C7A-B123-AD46-B98E-14A3D30F2DF6}" type="parTrans" cxnId="{635B658C-4F11-2646-8B43-066D31EA1183}">
      <dgm:prSet/>
      <dgm:spPr/>
      <dgm:t>
        <a:bodyPr/>
        <a:lstStyle/>
        <a:p>
          <a:endParaRPr lang="en-US"/>
        </a:p>
      </dgm:t>
    </dgm:pt>
    <dgm:pt modelId="{EBEB0E23-5259-3C40-B6D8-86D28256C84B}" type="sibTrans" cxnId="{635B658C-4F11-2646-8B43-066D31EA1183}">
      <dgm:prSet/>
      <dgm:spPr/>
      <dgm:t>
        <a:bodyPr/>
        <a:lstStyle/>
        <a:p>
          <a:endParaRPr lang="en-US"/>
        </a:p>
      </dgm:t>
    </dgm:pt>
    <dgm:pt modelId="{1ECFB08B-E937-8E43-9634-BAC794C3D39F}">
      <dgm:prSet phldrT="[Text]"/>
      <dgm:spPr/>
      <dgm:t>
        <a:bodyPr/>
        <a:lstStyle/>
        <a:p>
          <a:pPr algn="ctr">
            <a:lnSpc>
              <a:spcPct val="100000"/>
            </a:lnSpc>
          </a:pPr>
          <a:r>
            <a:rPr lang="en-US" b="0" i="1" dirty="0"/>
            <a:t>Task/Prompt</a:t>
          </a:r>
          <a:endParaRPr lang="en-US" b="0" i="0" dirty="0"/>
        </a:p>
      </dgm:t>
    </dgm:pt>
    <dgm:pt modelId="{78A1A1FB-FE2C-3F47-A8BA-0BEB1426C7A3}" type="parTrans" cxnId="{88083B38-6E68-3C40-B2E4-5E1727BF7526}">
      <dgm:prSet/>
      <dgm:spPr/>
      <dgm:t>
        <a:bodyPr/>
        <a:lstStyle/>
        <a:p>
          <a:endParaRPr lang="en-US"/>
        </a:p>
      </dgm:t>
    </dgm:pt>
    <dgm:pt modelId="{A7E39AD1-DC85-8B46-AA0B-DEEDE61C3198}" type="sibTrans" cxnId="{88083B38-6E68-3C40-B2E4-5E1727BF7526}">
      <dgm:prSet/>
      <dgm:spPr/>
      <dgm:t>
        <a:bodyPr/>
        <a:lstStyle/>
        <a:p>
          <a:endParaRPr lang="en-US"/>
        </a:p>
      </dgm:t>
    </dgm:pt>
    <dgm:pt modelId="{9A95FF2A-E60D-564C-8D83-D105662E45FF}">
      <dgm:prSet phldrT="[Text]"/>
      <dgm:spPr/>
      <dgm:t>
        <a:bodyPr/>
        <a:lstStyle/>
        <a:p>
          <a:pPr algn="ctr">
            <a:lnSpc>
              <a:spcPct val="100000"/>
            </a:lnSpc>
          </a:pPr>
          <a:r>
            <a:rPr lang="en-US" b="0" i="1" dirty="0"/>
            <a:t>Task/Prompt</a:t>
          </a:r>
          <a:endParaRPr lang="en-US" dirty="0"/>
        </a:p>
      </dgm:t>
    </dgm:pt>
    <dgm:pt modelId="{1DE1B75A-A0C5-CC4B-A04A-BE9C8FA053A8}" type="parTrans" cxnId="{73210BCD-E545-0A4D-8FDE-F9A140095DCA}">
      <dgm:prSet/>
      <dgm:spPr/>
      <dgm:t>
        <a:bodyPr/>
        <a:lstStyle/>
        <a:p>
          <a:endParaRPr lang="en-US"/>
        </a:p>
      </dgm:t>
    </dgm:pt>
    <dgm:pt modelId="{61F13B7E-FE1C-6E43-9113-76B2A1D8420F}" type="sibTrans" cxnId="{73210BCD-E545-0A4D-8FDE-F9A140095DCA}">
      <dgm:prSet/>
      <dgm:spPr/>
      <dgm:t>
        <a:bodyPr/>
        <a:lstStyle/>
        <a:p>
          <a:endParaRPr lang="en-US"/>
        </a:p>
      </dgm:t>
    </dgm:pt>
    <dgm:pt modelId="{A58ED77C-E41E-AA41-862A-418EDEFB9893}">
      <dgm:prSet phldrT="[Text]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dirty="0"/>
            <a:t>Personal</a:t>
          </a:r>
        </a:p>
      </dgm:t>
    </dgm:pt>
    <dgm:pt modelId="{4946CA3F-1979-634A-9022-5A174686032D}" type="parTrans" cxnId="{9873526E-28E5-9942-8FD7-F4FE978E7AEA}">
      <dgm:prSet/>
      <dgm:spPr/>
      <dgm:t>
        <a:bodyPr/>
        <a:lstStyle/>
        <a:p>
          <a:endParaRPr lang="en-US"/>
        </a:p>
      </dgm:t>
    </dgm:pt>
    <dgm:pt modelId="{987F3B15-09C7-A741-A7AD-D8A04464BEDC}" type="sibTrans" cxnId="{9873526E-28E5-9942-8FD7-F4FE978E7AEA}">
      <dgm:prSet/>
      <dgm:spPr/>
      <dgm:t>
        <a:bodyPr/>
        <a:lstStyle/>
        <a:p>
          <a:endParaRPr lang="en-US"/>
        </a:p>
      </dgm:t>
    </dgm:pt>
    <dgm:pt modelId="{F54FF4EF-7A61-D84F-AB88-0907A7778BB0}">
      <dgm:prSet phldrT="[Text]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i="0" dirty="0"/>
            <a:t>Professional</a:t>
          </a:r>
        </a:p>
      </dgm:t>
    </dgm:pt>
    <dgm:pt modelId="{8660E9DD-00AE-4F40-8E6E-B7A2C9727464}" type="parTrans" cxnId="{F521DC20-8BD3-0846-8FAA-14D3CEC18BBD}">
      <dgm:prSet/>
      <dgm:spPr/>
      <dgm:t>
        <a:bodyPr/>
        <a:lstStyle/>
        <a:p>
          <a:endParaRPr lang="en-US"/>
        </a:p>
      </dgm:t>
    </dgm:pt>
    <dgm:pt modelId="{7B4BA5F9-0550-824A-A925-9E33522CD9A2}" type="sibTrans" cxnId="{F521DC20-8BD3-0846-8FAA-14D3CEC18BBD}">
      <dgm:prSet/>
      <dgm:spPr/>
      <dgm:t>
        <a:bodyPr/>
        <a:lstStyle/>
        <a:p>
          <a:endParaRPr lang="en-US"/>
        </a:p>
      </dgm:t>
    </dgm:pt>
    <dgm:pt modelId="{331DD964-8768-CF44-98F6-7623CC8B6B08}">
      <dgm:prSet phldrT="[Text]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dirty="0"/>
            <a:t>Societal</a:t>
          </a:r>
        </a:p>
      </dgm:t>
    </dgm:pt>
    <dgm:pt modelId="{5722B6D8-69DA-6748-96F3-0A7608E539E3}" type="parTrans" cxnId="{71569461-6EE9-1741-ADB4-30613455E688}">
      <dgm:prSet/>
      <dgm:spPr/>
      <dgm:t>
        <a:bodyPr/>
        <a:lstStyle/>
        <a:p>
          <a:endParaRPr lang="en-US"/>
        </a:p>
      </dgm:t>
    </dgm:pt>
    <dgm:pt modelId="{EF26F00A-5C9D-064E-B8DE-9B01E6A6FD5C}" type="sibTrans" cxnId="{71569461-6EE9-1741-ADB4-30613455E688}">
      <dgm:prSet/>
      <dgm:spPr/>
      <dgm:t>
        <a:bodyPr/>
        <a:lstStyle/>
        <a:p>
          <a:endParaRPr lang="en-US"/>
        </a:p>
      </dgm:t>
    </dgm:pt>
    <dgm:pt modelId="{46CAE0EC-CC42-D348-AF7E-92F03570B456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0" i="1"/>
            <a:t>Purpose</a:t>
          </a:r>
        </a:p>
      </dgm:t>
    </dgm:pt>
    <dgm:pt modelId="{B4AC5F7E-8323-1044-AFE3-BE89D8EBC973}" type="parTrans" cxnId="{007FE68D-60A0-C54D-B731-3FBF694F64BA}">
      <dgm:prSet/>
      <dgm:spPr/>
      <dgm:t>
        <a:bodyPr/>
        <a:lstStyle/>
        <a:p>
          <a:endParaRPr lang="en-US"/>
        </a:p>
      </dgm:t>
    </dgm:pt>
    <dgm:pt modelId="{8B8CFBCC-7452-5C43-A09C-769DE05E54EC}" type="sibTrans" cxnId="{007FE68D-60A0-C54D-B731-3FBF694F64BA}">
      <dgm:prSet/>
      <dgm:spPr/>
      <dgm:t>
        <a:bodyPr/>
        <a:lstStyle/>
        <a:p>
          <a:endParaRPr lang="en-US"/>
        </a:p>
      </dgm:t>
    </dgm:pt>
    <dgm:pt modelId="{C08734DD-54AA-FF40-8986-C5ABC76E8114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0" i="1" dirty="0"/>
            <a:t>Outcome/Assessment</a:t>
          </a:r>
          <a:endParaRPr lang="en-US" dirty="0"/>
        </a:p>
      </dgm:t>
    </dgm:pt>
    <dgm:pt modelId="{8F143214-0003-0F46-8C5F-EF5FC091FB8B}" type="parTrans" cxnId="{8DCB2D52-E317-F541-AD60-F90D817ECA8C}">
      <dgm:prSet/>
      <dgm:spPr/>
      <dgm:t>
        <a:bodyPr/>
        <a:lstStyle/>
        <a:p>
          <a:endParaRPr lang="en-US"/>
        </a:p>
      </dgm:t>
    </dgm:pt>
    <dgm:pt modelId="{4385BC88-D207-0245-9655-FDDCF7CB3F4F}" type="sibTrans" cxnId="{8DCB2D52-E317-F541-AD60-F90D817ECA8C}">
      <dgm:prSet/>
      <dgm:spPr/>
      <dgm:t>
        <a:bodyPr/>
        <a:lstStyle/>
        <a:p>
          <a:endParaRPr lang="en-US"/>
        </a:p>
      </dgm:t>
    </dgm:pt>
    <dgm:pt modelId="{FBED6F3E-8F0B-194B-A193-ACFF6827474B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0" i="1" dirty="0"/>
            <a:t>Purpose</a:t>
          </a:r>
        </a:p>
      </dgm:t>
    </dgm:pt>
    <dgm:pt modelId="{9266C203-896A-4B45-8A86-C196583F3DE4}" type="parTrans" cxnId="{77B6AEE9-097E-DB42-A62D-2EA42E18542A}">
      <dgm:prSet/>
      <dgm:spPr/>
      <dgm:t>
        <a:bodyPr/>
        <a:lstStyle/>
        <a:p>
          <a:endParaRPr lang="en-US"/>
        </a:p>
      </dgm:t>
    </dgm:pt>
    <dgm:pt modelId="{49C7F5DA-8AFB-AD43-8102-99050B34269E}" type="sibTrans" cxnId="{77B6AEE9-097E-DB42-A62D-2EA42E18542A}">
      <dgm:prSet/>
      <dgm:spPr/>
      <dgm:t>
        <a:bodyPr/>
        <a:lstStyle/>
        <a:p>
          <a:endParaRPr lang="en-US"/>
        </a:p>
      </dgm:t>
    </dgm:pt>
    <dgm:pt modelId="{8E438AB6-5ADF-2240-A48E-3229F2D12765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0" i="1" dirty="0"/>
            <a:t>Outcome/Assessment</a:t>
          </a:r>
          <a:endParaRPr lang="en-US" dirty="0"/>
        </a:p>
      </dgm:t>
    </dgm:pt>
    <dgm:pt modelId="{7D117D5D-8BCD-2D45-916B-774CA3441395}" type="parTrans" cxnId="{6074CFC9-B652-5A45-8E22-A1A787C0BE67}">
      <dgm:prSet/>
      <dgm:spPr/>
      <dgm:t>
        <a:bodyPr/>
        <a:lstStyle/>
        <a:p>
          <a:endParaRPr lang="en-US"/>
        </a:p>
      </dgm:t>
    </dgm:pt>
    <dgm:pt modelId="{1E5FAAEB-C9E1-F048-B662-A9AECB844508}" type="sibTrans" cxnId="{6074CFC9-B652-5A45-8E22-A1A787C0BE67}">
      <dgm:prSet/>
      <dgm:spPr/>
      <dgm:t>
        <a:bodyPr/>
        <a:lstStyle/>
        <a:p>
          <a:endParaRPr lang="en-US"/>
        </a:p>
      </dgm:t>
    </dgm:pt>
    <dgm:pt modelId="{6EBC1824-74F9-4E38-BE7F-C1D0369B0A9D}" type="pres">
      <dgm:prSet presAssocID="{3F9194BB-F102-D048-B559-0C342C2F44A8}" presName="root" presStyleCnt="0">
        <dgm:presLayoutVars>
          <dgm:dir/>
          <dgm:resizeHandles val="exact"/>
        </dgm:presLayoutVars>
      </dgm:prSet>
      <dgm:spPr/>
    </dgm:pt>
    <dgm:pt modelId="{791A30AB-1661-43BB-9CCA-83A2C5488DC2}" type="pres">
      <dgm:prSet presAssocID="{A58ED77C-E41E-AA41-862A-418EDEFB9893}" presName="compNode" presStyleCnt="0"/>
      <dgm:spPr/>
    </dgm:pt>
    <dgm:pt modelId="{53290B83-EDA6-4F1F-84A6-562248F14017}" type="pres">
      <dgm:prSet presAssocID="{A58ED77C-E41E-AA41-862A-418EDEFB9893}" presName="iconRect" presStyleLbl="node1" presStyleIdx="0" presStyleCnt="3" custLinFactX="395" custLinFactNeighborX="100000" custLinFactNeighborY="241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69464F36-84D4-407E-88AF-B0CAA3A81613}" type="pres">
      <dgm:prSet presAssocID="{A58ED77C-E41E-AA41-862A-418EDEFB9893}" presName="iconSpace" presStyleCnt="0"/>
      <dgm:spPr/>
    </dgm:pt>
    <dgm:pt modelId="{B9F874C9-AFF3-4150-B99A-A5BFCDBC3C22}" type="pres">
      <dgm:prSet presAssocID="{A58ED77C-E41E-AA41-862A-418EDEFB9893}" presName="parTx" presStyleLbl="revTx" presStyleIdx="0" presStyleCnt="6">
        <dgm:presLayoutVars>
          <dgm:chMax val="0"/>
          <dgm:chPref val="0"/>
        </dgm:presLayoutVars>
      </dgm:prSet>
      <dgm:spPr/>
    </dgm:pt>
    <dgm:pt modelId="{E884505E-61FD-49F8-B83C-E7EDC48920CC}" type="pres">
      <dgm:prSet presAssocID="{A58ED77C-E41E-AA41-862A-418EDEFB9893}" presName="txSpace" presStyleCnt="0"/>
      <dgm:spPr/>
    </dgm:pt>
    <dgm:pt modelId="{E0EC9D4E-E1EE-4C1F-80F5-D2FFCC2A1C1B}" type="pres">
      <dgm:prSet presAssocID="{A58ED77C-E41E-AA41-862A-418EDEFB9893}" presName="desTx" presStyleLbl="revTx" presStyleIdx="1" presStyleCnt="6">
        <dgm:presLayoutVars/>
      </dgm:prSet>
      <dgm:spPr/>
    </dgm:pt>
    <dgm:pt modelId="{94ED191A-44C6-4CB2-83B3-E3487B90AA01}" type="pres">
      <dgm:prSet presAssocID="{987F3B15-09C7-A741-A7AD-D8A04464BEDC}" presName="sibTrans" presStyleCnt="0"/>
      <dgm:spPr/>
    </dgm:pt>
    <dgm:pt modelId="{69FF9E4D-958F-4AC8-974D-F944490BC279}" type="pres">
      <dgm:prSet presAssocID="{F54FF4EF-7A61-D84F-AB88-0907A7778BB0}" presName="compNode" presStyleCnt="0"/>
      <dgm:spPr/>
    </dgm:pt>
    <dgm:pt modelId="{264D4FA5-2C65-4D82-886F-1536612397C3}" type="pres">
      <dgm:prSet presAssocID="{F54FF4EF-7A61-D84F-AB88-0907A7778BB0}" presName="iconRect" presStyleLbl="node1" presStyleIdx="1" presStyleCnt="3" custLinFactNeighborX="92857" custLinFactNeighborY="724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 with solid fill"/>
        </a:ext>
      </dgm:extLst>
    </dgm:pt>
    <dgm:pt modelId="{0F8B8204-676A-4515-BE4C-8FC7AF05CF54}" type="pres">
      <dgm:prSet presAssocID="{F54FF4EF-7A61-D84F-AB88-0907A7778BB0}" presName="iconSpace" presStyleCnt="0"/>
      <dgm:spPr/>
    </dgm:pt>
    <dgm:pt modelId="{0DEF86A9-7EDE-464E-86CD-2D3663A3F852}" type="pres">
      <dgm:prSet presAssocID="{F54FF4EF-7A61-D84F-AB88-0907A7778BB0}" presName="parTx" presStyleLbl="revTx" presStyleIdx="2" presStyleCnt="6">
        <dgm:presLayoutVars>
          <dgm:chMax val="0"/>
          <dgm:chPref val="0"/>
        </dgm:presLayoutVars>
      </dgm:prSet>
      <dgm:spPr/>
    </dgm:pt>
    <dgm:pt modelId="{D5394929-C5B9-4C06-940F-7F7B15897D70}" type="pres">
      <dgm:prSet presAssocID="{F54FF4EF-7A61-D84F-AB88-0907A7778BB0}" presName="txSpace" presStyleCnt="0"/>
      <dgm:spPr/>
    </dgm:pt>
    <dgm:pt modelId="{9999AB9E-3DCA-46C5-8AC1-16A2DE606A82}" type="pres">
      <dgm:prSet presAssocID="{F54FF4EF-7A61-D84F-AB88-0907A7778BB0}" presName="desTx" presStyleLbl="revTx" presStyleIdx="3" presStyleCnt="6">
        <dgm:presLayoutVars/>
      </dgm:prSet>
      <dgm:spPr/>
    </dgm:pt>
    <dgm:pt modelId="{44256F54-0C83-4086-ACB4-33AF88659111}" type="pres">
      <dgm:prSet presAssocID="{7B4BA5F9-0550-824A-A925-9E33522CD9A2}" presName="sibTrans" presStyleCnt="0"/>
      <dgm:spPr/>
    </dgm:pt>
    <dgm:pt modelId="{59800E6D-ABB5-4D07-AAF8-C964E0D0C74C}" type="pres">
      <dgm:prSet presAssocID="{331DD964-8768-CF44-98F6-7623CC8B6B08}" presName="compNode" presStyleCnt="0"/>
      <dgm:spPr/>
    </dgm:pt>
    <dgm:pt modelId="{1EFB1BA5-4F01-4C48-965C-7D375F96B9E7}" type="pres">
      <dgm:prSet presAssocID="{331DD964-8768-CF44-98F6-7623CC8B6B08}" presName="iconRect" presStyleLbl="node1" presStyleIdx="2" presStyleCnt="3" custLinFactNeighborX="93017" custLinFactNeighborY="120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 with solid fill"/>
        </a:ext>
      </dgm:extLst>
    </dgm:pt>
    <dgm:pt modelId="{23C764B1-7632-4DEC-8AE5-08FC5A38C8D4}" type="pres">
      <dgm:prSet presAssocID="{331DD964-8768-CF44-98F6-7623CC8B6B08}" presName="iconSpace" presStyleCnt="0"/>
      <dgm:spPr/>
    </dgm:pt>
    <dgm:pt modelId="{70E4CE4F-3EE2-481D-902C-976795ECA0EC}" type="pres">
      <dgm:prSet presAssocID="{331DD964-8768-CF44-98F6-7623CC8B6B08}" presName="parTx" presStyleLbl="revTx" presStyleIdx="4" presStyleCnt="6">
        <dgm:presLayoutVars>
          <dgm:chMax val="0"/>
          <dgm:chPref val="0"/>
        </dgm:presLayoutVars>
      </dgm:prSet>
      <dgm:spPr/>
    </dgm:pt>
    <dgm:pt modelId="{10D8A80E-335E-4AC6-8569-C94935DAA294}" type="pres">
      <dgm:prSet presAssocID="{331DD964-8768-CF44-98F6-7623CC8B6B08}" presName="txSpace" presStyleCnt="0"/>
      <dgm:spPr/>
    </dgm:pt>
    <dgm:pt modelId="{3669F881-0CCF-4DFE-BB84-EEF62EC05A33}" type="pres">
      <dgm:prSet presAssocID="{331DD964-8768-CF44-98F6-7623CC8B6B08}" presName="desTx" presStyleLbl="revTx" presStyleIdx="5" presStyleCnt="6">
        <dgm:presLayoutVars/>
      </dgm:prSet>
      <dgm:spPr/>
    </dgm:pt>
  </dgm:ptLst>
  <dgm:cxnLst>
    <dgm:cxn modelId="{F521DC20-8BD3-0846-8FAA-14D3CEC18BBD}" srcId="{3F9194BB-F102-D048-B559-0C342C2F44A8}" destId="{F54FF4EF-7A61-D84F-AB88-0907A7778BB0}" srcOrd="1" destOrd="0" parTransId="{8660E9DD-00AE-4F40-8E6E-B7A2C9727464}" sibTransId="{7B4BA5F9-0550-824A-A925-9E33522CD9A2}"/>
    <dgm:cxn modelId="{88083B38-6E68-3C40-B2E4-5E1727BF7526}" srcId="{F54FF4EF-7A61-D84F-AB88-0907A7778BB0}" destId="{1ECFB08B-E937-8E43-9634-BAC794C3D39F}" srcOrd="0" destOrd="0" parTransId="{78A1A1FB-FE2C-3F47-A8BA-0BEB1426C7A3}" sibTransId="{A7E39AD1-DC85-8B46-AA0B-DEEDE61C3198}"/>
    <dgm:cxn modelId="{C997BB3C-F5B2-D749-9E27-F57AEFD5BBF3}" type="presOf" srcId="{1ECFB08B-E937-8E43-9634-BAC794C3D39F}" destId="{9999AB9E-3DCA-46C5-8AC1-16A2DE606A82}" srcOrd="0" destOrd="0" presId="urn:microsoft.com/office/officeart/2018/2/layout/IconLabelDescriptionList"/>
    <dgm:cxn modelId="{15862150-595E-9F42-AAC6-0C929BA18FFE}" type="presOf" srcId="{331DD964-8768-CF44-98F6-7623CC8B6B08}" destId="{70E4CE4F-3EE2-481D-902C-976795ECA0EC}" srcOrd="0" destOrd="0" presId="urn:microsoft.com/office/officeart/2018/2/layout/IconLabelDescriptionList"/>
    <dgm:cxn modelId="{8DCB2D52-E317-F541-AD60-F90D817ECA8C}" srcId="{F54FF4EF-7A61-D84F-AB88-0907A7778BB0}" destId="{C08734DD-54AA-FF40-8986-C5ABC76E8114}" srcOrd="2" destOrd="0" parTransId="{8F143214-0003-0F46-8C5F-EF5FC091FB8B}" sibTransId="{4385BC88-D207-0245-9655-FDDCF7CB3F4F}"/>
    <dgm:cxn modelId="{71569461-6EE9-1741-ADB4-30613455E688}" srcId="{3F9194BB-F102-D048-B559-0C342C2F44A8}" destId="{331DD964-8768-CF44-98F6-7623CC8B6B08}" srcOrd="2" destOrd="0" parTransId="{5722B6D8-69DA-6748-96F3-0A7608E539E3}" sibTransId="{EF26F00A-5C9D-064E-B8DE-9B01E6A6FD5C}"/>
    <dgm:cxn modelId="{24FFF962-EF16-094B-B39B-706E0ACD4B00}" type="presOf" srcId="{8E438AB6-5ADF-2240-A48E-3229F2D12765}" destId="{3669F881-0CCF-4DFE-BB84-EEF62EC05A33}" srcOrd="0" destOrd="2" presId="urn:microsoft.com/office/officeart/2018/2/layout/IconLabelDescriptionList"/>
    <dgm:cxn modelId="{9873526E-28E5-9942-8FD7-F4FE978E7AEA}" srcId="{3F9194BB-F102-D048-B559-0C342C2F44A8}" destId="{A58ED77C-E41E-AA41-862A-418EDEFB9893}" srcOrd="0" destOrd="0" parTransId="{4946CA3F-1979-634A-9022-5A174686032D}" sibTransId="{987F3B15-09C7-A741-A7AD-D8A04464BEDC}"/>
    <dgm:cxn modelId="{B074446F-94E9-9548-8EEF-89B38DBBEC5D}" type="presOf" srcId="{5BF3B5B1-0616-6F4E-83A8-3FB5843ABA22}" destId="{E0EC9D4E-E1EE-4C1F-80F5-D2FFCC2A1C1B}" srcOrd="0" destOrd="0" presId="urn:microsoft.com/office/officeart/2018/2/layout/IconLabelDescriptionList"/>
    <dgm:cxn modelId="{D848A673-AC5E-3847-A719-ABA04794841C}" type="presOf" srcId="{C08734DD-54AA-FF40-8986-C5ABC76E8114}" destId="{9999AB9E-3DCA-46C5-8AC1-16A2DE606A82}" srcOrd="0" destOrd="2" presId="urn:microsoft.com/office/officeart/2018/2/layout/IconLabelDescriptionList"/>
    <dgm:cxn modelId="{635B658C-4F11-2646-8B43-066D31EA1183}" srcId="{A58ED77C-E41E-AA41-862A-418EDEFB9893}" destId="{5BF3B5B1-0616-6F4E-83A8-3FB5843ABA22}" srcOrd="0" destOrd="0" parTransId="{D6328C7A-B123-AD46-B98E-14A3D30F2DF6}" sibTransId="{EBEB0E23-5259-3C40-B6D8-86D28256C84B}"/>
    <dgm:cxn modelId="{007FE68D-60A0-C54D-B731-3FBF694F64BA}" srcId="{F54FF4EF-7A61-D84F-AB88-0907A7778BB0}" destId="{46CAE0EC-CC42-D348-AF7E-92F03570B456}" srcOrd="1" destOrd="0" parTransId="{B4AC5F7E-8323-1044-AFE3-BE89D8EBC973}" sibTransId="{8B8CFBCC-7452-5C43-A09C-769DE05E54EC}"/>
    <dgm:cxn modelId="{A0DC3AB7-66DE-0848-9A37-9DB70FCE2527}" type="presOf" srcId="{FBED6F3E-8F0B-194B-A193-ACFF6827474B}" destId="{3669F881-0CCF-4DFE-BB84-EEF62EC05A33}" srcOrd="0" destOrd="1" presId="urn:microsoft.com/office/officeart/2018/2/layout/IconLabelDescriptionList"/>
    <dgm:cxn modelId="{6074CFC9-B652-5A45-8E22-A1A787C0BE67}" srcId="{331DD964-8768-CF44-98F6-7623CC8B6B08}" destId="{8E438AB6-5ADF-2240-A48E-3229F2D12765}" srcOrd="2" destOrd="0" parTransId="{7D117D5D-8BCD-2D45-916B-774CA3441395}" sibTransId="{1E5FAAEB-C9E1-F048-B662-A9AECB844508}"/>
    <dgm:cxn modelId="{73210BCD-E545-0A4D-8FDE-F9A140095DCA}" srcId="{331DD964-8768-CF44-98F6-7623CC8B6B08}" destId="{9A95FF2A-E60D-564C-8D83-D105662E45FF}" srcOrd="0" destOrd="0" parTransId="{1DE1B75A-A0C5-CC4B-A04A-BE9C8FA053A8}" sibTransId="{61F13B7E-FE1C-6E43-9113-76B2A1D8420F}"/>
    <dgm:cxn modelId="{0727A5D0-E359-EB44-8937-38A54AE50E8F}" type="presOf" srcId="{A58ED77C-E41E-AA41-862A-418EDEFB9893}" destId="{B9F874C9-AFF3-4150-B99A-A5BFCDBC3C22}" srcOrd="0" destOrd="0" presId="urn:microsoft.com/office/officeart/2018/2/layout/IconLabelDescriptionList"/>
    <dgm:cxn modelId="{C408CAD3-5A89-FE41-BF5D-30C052589475}" type="presOf" srcId="{F54FF4EF-7A61-D84F-AB88-0907A7778BB0}" destId="{0DEF86A9-7EDE-464E-86CD-2D3663A3F852}" srcOrd="0" destOrd="0" presId="urn:microsoft.com/office/officeart/2018/2/layout/IconLabelDescriptionList"/>
    <dgm:cxn modelId="{77B6AEE9-097E-DB42-A62D-2EA42E18542A}" srcId="{331DD964-8768-CF44-98F6-7623CC8B6B08}" destId="{FBED6F3E-8F0B-194B-A193-ACFF6827474B}" srcOrd="1" destOrd="0" parTransId="{9266C203-896A-4B45-8A86-C196583F3DE4}" sibTransId="{49C7F5DA-8AFB-AD43-8102-99050B34269E}"/>
    <dgm:cxn modelId="{BC6460ED-2F95-7448-9531-18C9EF1DE40B}" type="presOf" srcId="{3F9194BB-F102-D048-B559-0C342C2F44A8}" destId="{6EBC1824-74F9-4E38-BE7F-C1D0369B0A9D}" srcOrd="0" destOrd="0" presId="urn:microsoft.com/office/officeart/2018/2/layout/IconLabelDescriptionList"/>
    <dgm:cxn modelId="{1FEE83F7-EE14-994B-A4FE-82324CBAD236}" type="presOf" srcId="{46CAE0EC-CC42-D348-AF7E-92F03570B456}" destId="{9999AB9E-3DCA-46C5-8AC1-16A2DE606A82}" srcOrd="0" destOrd="1" presId="urn:microsoft.com/office/officeart/2018/2/layout/IconLabelDescriptionList"/>
    <dgm:cxn modelId="{7D0F06F9-ED0D-234A-8334-6E0CFB709833}" type="presOf" srcId="{9A95FF2A-E60D-564C-8D83-D105662E45FF}" destId="{3669F881-0CCF-4DFE-BB84-EEF62EC05A33}" srcOrd="0" destOrd="0" presId="urn:microsoft.com/office/officeart/2018/2/layout/IconLabelDescriptionList"/>
    <dgm:cxn modelId="{00C4D161-82E0-744D-A0C2-4337687637D9}" type="presParOf" srcId="{6EBC1824-74F9-4E38-BE7F-C1D0369B0A9D}" destId="{791A30AB-1661-43BB-9CCA-83A2C5488DC2}" srcOrd="0" destOrd="0" presId="urn:microsoft.com/office/officeart/2018/2/layout/IconLabelDescriptionList"/>
    <dgm:cxn modelId="{420CB83B-CC2C-F149-9E23-4132FD42F82A}" type="presParOf" srcId="{791A30AB-1661-43BB-9CCA-83A2C5488DC2}" destId="{53290B83-EDA6-4F1F-84A6-562248F14017}" srcOrd="0" destOrd="0" presId="urn:microsoft.com/office/officeart/2018/2/layout/IconLabelDescriptionList"/>
    <dgm:cxn modelId="{2B2D87D0-5EF2-AA4B-B007-FF95264D567E}" type="presParOf" srcId="{791A30AB-1661-43BB-9CCA-83A2C5488DC2}" destId="{69464F36-84D4-407E-88AF-B0CAA3A81613}" srcOrd="1" destOrd="0" presId="urn:microsoft.com/office/officeart/2018/2/layout/IconLabelDescriptionList"/>
    <dgm:cxn modelId="{9EE71BFA-11CF-9148-A04F-69DF7DAE2E18}" type="presParOf" srcId="{791A30AB-1661-43BB-9CCA-83A2C5488DC2}" destId="{B9F874C9-AFF3-4150-B99A-A5BFCDBC3C22}" srcOrd="2" destOrd="0" presId="urn:microsoft.com/office/officeart/2018/2/layout/IconLabelDescriptionList"/>
    <dgm:cxn modelId="{1B50FEE7-88E5-704F-A7AD-47224C7BA8C5}" type="presParOf" srcId="{791A30AB-1661-43BB-9CCA-83A2C5488DC2}" destId="{E884505E-61FD-49F8-B83C-E7EDC48920CC}" srcOrd="3" destOrd="0" presId="urn:microsoft.com/office/officeart/2018/2/layout/IconLabelDescriptionList"/>
    <dgm:cxn modelId="{E07C88D5-694A-C84E-B3FE-42466375FA59}" type="presParOf" srcId="{791A30AB-1661-43BB-9CCA-83A2C5488DC2}" destId="{E0EC9D4E-E1EE-4C1F-80F5-D2FFCC2A1C1B}" srcOrd="4" destOrd="0" presId="urn:microsoft.com/office/officeart/2018/2/layout/IconLabelDescriptionList"/>
    <dgm:cxn modelId="{6D1DF0EC-8B55-CD40-8519-DF24509E7113}" type="presParOf" srcId="{6EBC1824-74F9-4E38-BE7F-C1D0369B0A9D}" destId="{94ED191A-44C6-4CB2-83B3-E3487B90AA01}" srcOrd="1" destOrd="0" presId="urn:microsoft.com/office/officeart/2018/2/layout/IconLabelDescriptionList"/>
    <dgm:cxn modelId="{DB6B29F3-9BE7-8E49-BE70-885904CE9226}" type="presParOf" srcId="{6EBC1824-74F9-4E38-BE7F-C1D0369B0A9D}" destId="{69FF9E4D-958F-4AC8-974D-F944490BC279}" srcOrd="2" destOrd="0" presId="urn:microsoft.com/office/officeart/2018/2/layout/IconLabelDescriptionList"/>
    <dgm:cxn modelId="{C8B3AD57-474F-6542-A558-D11A4A26D58E}" type="presParOf" srcId="{69FF9E4D-958F-4AC8-974D-F944490BC279}" destId="{264D4FA5-2C65-4D82-886F-1536612397C3}" srcOrd="0" destOrd="0" presId="urn:microsoft.com/office/officeart/2018/2/layout/IconLabelDescriptionList"/>
    <dgm:cxn modelId="{B6A68F1C-E630-404B-9EE4-34D6F502625B}" type="presParOf" srcId="{69FF9E4D-958F-4AC8-974D-F944490BC279}" destId="{0F8B8204-676A-4515-BE4C-8FC7AF05CF54}" srcOrd="1" destOrd="0" presId="urn:microsoft.com/office/officeart/2018/2/layout/IconLabelDescriptionList"/>
    <dgm:cxn modelId="{0CFB934A-4464-324C-A6A0-45FF827AD4D7}" type="presParOf" srcId="{69FF9E4D-958F-4AC8-974D-F944490BC279}" destId="{0DEF86A9-7EDE-464E-86CD-2D3663A3F852}" srcOrd="2" destOrd="0" presId="urn:microsoft.com/office/officeart/2018/2/layout/IconLabelDescriptionList"/>
    <dgm:cxn modelId="{767619CA-B2E2-F24D-B386-8DE671BCCBEC}" type="presParOf" srcId="{69FF9E4D-958F-4AC8-974D-F944490BC279}" destId="{D5394929-C5B9-4C06-940F-7F7B15897D70}" srcOrd="3" destOrd="0" presId="urn:microsoft.com/office/officeart/2018/2/layout/IconLabelDescriptionList"/>
    <dgm:cxn modelId="{BB1BBBF0-754A-BE4D-A0BE-085D40DD00A4}" type="presParOf" srcId="{69FF9E4D-958F-4AC8-974D-F944490BC279}" destId="{9999AB9E-3DCA-46C5-8AC1-16A2DE606A82}" srcOrd="4" destOrd="0" presId="urn:microsoft.com/office/officeart/2018/2/layout/IconLabelDescriptionList"/>
    <dgm:cxn modelId="{95C5997C-E4DC-0E48-AE07-9C084551CD89}" type="presParOf" srcId="{6EBC1824-74F9-4E38-BE7F-C1D0369B0A9D}" destId="{44256F54-0C83-4086-ACB4-33AF88659111}" srcOrd="3" destOrd="0" presId="urn:microsoft.com/office/officeart/2018/2/layout/IconLabelDescriptionList"/>
    <dgm:cxn modelId="{FAF43A86-99D9-7B42-94C1-1776601E9270}" type="presParOf" srcId="{6EBC1824-74F9-4E38-BE7F-C1D0369B0A9D}" destId="{59800E6D-ABB5-4D07-AAF8-C964E0D0C74C}" srcOrd="4" destOrd="0" presId="urn:microsoft.com/office/officeart/2018/2/layout/IconLabelDescriptionList"/>
    <dgm:cxn modelId="{0721A943-86B7-0747-8C14-DF59F555435A}" type="presParOf" srcId="{59800E6D-ABB5-4D07-AAF8-C964E0D0C74C}" destId="{1EFB1BA5-4F01-4C48-965C-7D375F96B9E7}" srcOrd="0" destOrd="0" presId="urn:microsoft.com/office/officeart/2018/2/layout/IconLabelDescriptionList"/>
    <dgm:cxn modelId="{2619DD76-B344-3E43-8875-1495C0DB72D2}" type="presParOf" srcId="{59800E6D-ABB5-4D07-AAF8-C964E0D0C74C}" destId="{23C764B1-7632-4DEC-8AE5-08FC5A38C8D4}" srcOrd="1" destOrd="0" presId="urn:microsoft.com/office/officeart/2018/2/layout/IconLabelDescriptionList"/>
    <dgm:cxn modelId="{1CC48AC3-42E0-0D4F-87C6-B09091AF4214}" type="presParOf" srcId="{59800E6D-ABB5-4D07-AAF8-C964E0D0C74C}" destId="{70E4CE4F-3EE2-481D-902C-976795ECA0EC}" srcOrd="2" destOrd="0" presId="urn:microsoft.com/office/officeart/2018/2/layout/IconLabelDescriptionList"/>
    <dgm:cxn modelId="{9D38839C-8727-7E43-80FB-665EC5236AD7}" type="presParOf" srcId="{59800E6D-ABB5-4D07-AAF8-C964E0D0C74C}" destId="{10D8A80E-335E-4AC6-8569-C94935DAA294}" srcOrd="3" destOrd="0" presId="urn:microsoft.com/office/officeart/2018/2/layout/IconLabelDescriptionList"/>
    <dgm:cxn modelId="{642C8523-367D-A141-9110-2DEE1A674123}" type="presParOf" srcId="{59800E6D-ABB5-4D07-AAF8-C964E0D0C74C}" destId="{3669F881-0CCF-4DFE-BB84-EEF62EC05A3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C22BB1-EB0C-CB49-9C8D-50524BFA3B0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FDFC04-5D5C-0E47-8B56-C53C8B4425C4}">
      <dgm:prSet phldrT="[Text]"/>
      <dgm:spPr/>
      <dgm:t>
        <a:bodyPr/>
        <a:lstStyle/>
        <a:p>
          <a:r>
            <a:rPr lang="en-US" dirty="0"/>
            <a:t>Iterate</a:t>
          </a:r>
        </a:p>
      </dgm:t>
    </dgm:pt>
    <dgm:pt modelId="{54CBC680-CEE3-0D4A-9AF8-3D3527DE8824}" type="parTrans" cxnId="{8DE2FA88-9CF6-EF4C-BAB9-BAD62BA77DF8}">
      <dgm:prSet/>
      <dgm:spPr/>
      <dgm:t>
        <a:bodyPr/>
        <a:lstStyle/>
        <a:p>
          <a:endParaRPr lang="en-US"/>
        </a:p>
      </dgm:t>
    </dgm:pt>
    <dgm:pt modelId="{17313405-C143-C743-B8CE-273CDCA848BF}" type="sibTrans" cxnId="{8DE2FA88-9CF6-EF4C-BAB9-BAD62BA77DF8}">
      <dgm:prSet/>
      <dgm:spPr/>
      <dgm:t>
        <a:bodyPr/>
        <a:lstStyle/>
        <a:p>
          <a:endParaRPr lang="en-US"/>
        </a:p>
      </dgm:t>
    </dgm:pt>
    <dgm:pt modelId="{3679FED7-85F2-D04D-97C2-A69F83AFA851}">
      <dgm:prSet phldrT="[Text]"/>
      <dgm:spPr/>
      <dgm:t>
        <a:bodyPr/>
        <a:lstStyle/>
        <a:p>
          <a:r>
            <a:rPr lang="en-US" dirty="0"/>
            <a:t>Be specific</a:t>
          </a:r>
        </a:p>
      </dgm:t>
    </dgm:pt>
    <dgm:pt modelId="{8A6DD7A7-308D-7640-B4D5-FF4075265100}" type="parTrans" cxnId="{CC2A4C7A-E3F6-F549-B131-E3FDB5CAEEDB}">
      <dgm:prSet/>
      <dgm:spPr/>
      <dgm:t>
        <a:bodyPr/>
        <a:lstStyle/>
        <a:p>
          <a:endParaRPr lang="en-US"/>
        </a:p>
      </dgm:t>
    </dgm:pt>
    <dgm:pt modelId="{A9E65316-2A78-D049-8275-CD441AC28FE6}" type="sibTrans" cxnId="{CC2A4C7A-E3F6-F549-B131-E3FDB5CAEEDB}">
      <dgm:prSet/>
      <dgm:spPr/>
      <dgm:t>
        <a:bodyPr/>
        <a:lstStyle/>
        <a:p>
          <a:endParaRPr lang="en-US"/>
        </a:p>
      </dgm:t>
    </dgm:pt>
    <dgm:pt modelId="{5F27D9D2-3590-844B-B60E-C28E8C437831}">
      <dgm:prSet phldrT="[Text]"/>
      <dgm:spPr/>
      <dgm:t>
        <a:bodyPr/>
        <a:lstStyle/>
        <a:p>
          <a:r>
            <a:rPr lang="en-US" dirty="0"/>
            <a:t>Give context</a:t>
          </a:r>
        </a:p>
      </dgm:t>
    </dgm:pt>
    <dgm:pt modelId="{6F08977D-C8CD-3F4A-8959-728119705E7C}" type="parTrans" cxnId="{CF9E8993-CBAD-9940-A493-E56F49C681C2}">
      <dgm:prSet/>
      <dgm:spPr/>
      <dgm:t>
        <a:bodyPr/>
        <a:lstStyle/>
        <a:p>
          <a:endParaRPr lang="en-US"/>
        </a:p>
      </dgm:t>
    </dgm:pt>
    <dgm:pt modelId="{6549B2C7-D208-A44E-B1AE-E42C242954B8}" type="sibTrans" cxnId="{CF9E8993-CBAD-9940-A493-E56F49C681C2}">
      <dgm:prSet/>
      <dgm:spPr/>
      <dgm:t>
        <a:bodyPr/>
        <a:lstStyle/>
        <a:p>
          <a:endParaRPr lang="en-US"/>
        </a:p>
      </dgm:t>
    </dgm:pt>
    <dgm:pt modelId="{7F338547-32D1-7346-B699-529EA64A4CD1}">
      <dgm:prSet phldrT="[Text]"/>
      <dgm:spPr/>
      <dgm:t>
        <a:bodyPr/>
        <a:lstStyle/>
        <a:p>
          <a:r>
            <a:rPr lang="en-US" dirty="0"/>
            <a:t>Give format guidelines</a:t>
          </a:r>
        </a:p>
      </dgm:t>
    </dgm:pt>
    <dgm:pt modelId="{2B4385B0-56ED-434B-8EB7-F2027DCECD00}" type="parTrans" cxnId="{1C4D79F6-4242-F64F-99CE-593535940BE2}">
      <dgm:prSet/>
      <dgm:spPr/>
      <dgm:t>
        <a:bodyPr/>
        <a:lstStyle/>
        <a:p>
          <a:endParaRPr lang="en-US"/>
        </a:p>
      </dgm:t>
    </dgm:pt>
    <dgm:pt modelId="{CFD2B83B-022B-F040-928C-D92A8553D37E}" type="sibTrans" cxnId="{1C4D79F6-4242-F64F-99CE-593535940BE2}">
      <dgm:prSet/>
      <dgm:spPr/>
      <dgm:t>
        <a:bodyPr/>
        <a:lstStyle/>
        <a:p>
          <a:endParaRPr lang="en-US"/>
        </a:p>
      </dgm:t>
    </dgm:pt>
    <dgm:pt modelId="{20AF24A7-D197-C949-9AF2-1197345A347B}">
      <dgm:prSet phldrT="[Text]"/>
      <dgm:spPr/>
      <dgm:t>
        <a:bodyPr/>
        <a:lstStyle/>
        <a:p>
          <a:r>
            <a:rPr lang="en-US" dirty="0"/>
            <a:t>Set boundaries</a:t>
          </a:r>
        </a:p>
      </dgm:t>
    </dgm:pt>
    <dgm:pt modelId="{89A4242F-1F77-544F-8107-A9F07FBE7461}" type="parTrans" cxnId="{8333BE33-0EE5-9E4C-995C-222F416AC483}">
      <dgm:prSet/>
      <dgm:spPr/>
      <dgm:t>
        <a:bodyPr/>
        <a:lstStyle/>
        <a:p>
          <a:endParaRPr lang="en-US"/>
        </a:p>
      </dgm:t>
    </dgm:pt>
    <dgm:pt modelId="{66DE93DB-E752-9F4E-8E6F-BE043DE07D01}" type="sibTrans" cxnId="{8333BE33-0EE5-9E4C-995C-222F416AC483}">
      <dgm:prSet/>
      <dgm:spPr/>
      <dgm:t>
        <a:bodyPr/>
        <a:lstStyle/>
        <a:p>
          <a:endParaRPr lang="en-US"/>
        </a:p>
      </dgm:t>
    </dgm:pt>
    <dgm:pt modelId="{7BA15509-D47A-D84A-A319-38F7288CAA4C}">
      <dgm:prSet phldrT="[Text]"/>
      <dgm:spPr/>
      <dgm:t>
        <a:bodyPr/>
        <a:lstStyle/>
        <a:p>
          <a:r>
            <a:rPr lang="en-US" dirty="0"/>
            <a:t>"Do" and "Don't"</a:t>
          </a:r>
        </a:p>
      </dgm:t>
    </dgm:pt>
    <dgm:pt modelId="{55B216CC-B65A-6A47-9D25-93D61FFAEE0B}" type="parTrans" cxnId="{84DBBACB-A8AB-B44D-8C06-0E7FA1C641F4}">
      <dgm:prSet/>
      <dgm:spPr/>
      <dgm:t>
        <a:bodyPr/>
        <a:lstStyle/>
        <a:p>
          <a:endParaRPr lang="en-US"/>
        </a:p>
      </dgm:t>
    </dgm:pt>
    <dgm:pt modelId="{4D106A71-80D9-C248-99C8-A5E1910B1049}" type="sibTrans" cxnId="{84DBBACB-A8AB-B44D-8C06-0E7FA1C641F4}">
      <dgm:prSet/>
      <dgm:spPr/>
      <dgm:t>
        <a:bodyPr/>
        <a:lstStyle/>
        <a:p>
          <a:endParaRPr lang="en-US"/>
        </a:p>
      </dgm:t>
    </dgm:pt>
    <dgm:pt modelId="{1393D422-2649-3E48-BE65-7A2DBB451D41}">
      <dgm:prSet phldrT="[Text]"/>
      <dgm:spPr/>
      <dgm:t>
        <a:bodyPr/>
        <a:lstStyle/>
        <a:p>
          <a:r>
            <a:rPr lang="en-US" dirty="0"/>
            <a:t>Build and refine on responses</a:t>
          </a:r>
        </a:p>
      </dgm:t>
    </dgm:pt>
    <dgm:pt modelId="{2F2E3348-7B9B-CC4F-ABA7-06F6661605AB}" type="parTrans" cxnId="{D682B486-29CC-EE40-A1B3-E5B84D03028E}">
      <dgm:prSet/>
      <dgm:spPr/>
      <dgm:t>
        <a:bodyPr/>
        <a:lstStyle/>
        <a:p>
          <a:endParaRPr lang="en-US"/>
        </a:p>
      </dgm:t>
    </dgm:pt>
    <dgm:pt modelId="{436CDA4A-D348-3F43-8B81-AE4F61A137B1}" type="sibTrans" cxnId="{D682B486-29CC-EE40-A1B3-E5B84D03028E}">
      <dgm:prSet/>
      <dgm:spPr/>
      <dgm:t>
        <a:bodyPr/>
        <a:lstStyle/>
        <a:p>
          <a:endParaRPr lang="en-US"/>
        </a:p>
      </dgm:t>
    </dgm:pt>
    <dgm:pt modelId="{7097EE13-E39A-D74D-90FC-FC1624FA3D3E}">
      <dgm:prSet phldrT="[Text]"/>
      <dgm:spPr/>
      <dgm:t>
        <a:bodyPr/>
        <a:lstStyle/>
        <a:p>
          <a:r>
            <a:rPr lang="en-US" dirty="0"/>
            <a:t>Correct mistakes</a:t>
          </a:r>
        </a:p>
      </dgm:t>
    </dgm:pt>
    <dgm:pt modelId="{C43D607D-AC7E-9942-91FF-0ED1820A2FCD}" type="parTrans" cxnId="{276A3421-FDF6-EC40-96BC-D12F86EC8BAF}">
      <dgm:prSet/>
      <dgm:spPr/>
      <dgm:t>
        <a:bodyPr/>
        <a:lstStyle/>
        <a:p>
          <a:endParaRPr lang="en-US"/>
        </a:p>
      </dgm:t>
    </dgm:pt>
    <dgm:pt modelId="{208035BB-B58B-FC49-AB45-AA3C6FBD5BD0}" type="sibTrans" cxnId="{276A3421-FDF6-EC40-96BC-D12F86EC8BAF}">
      <dgm:prSet/>
      <dgm:spPr/>
      <dgm:t>
        <a:bodyPr/>
        <a:lstStyle/>
        <a:p>
          <a:endParaRPr lang="en-US"/>
        </a:p>
      </dgm:t>
    </dgm:pt>
    <dgm:pt modelId="{25A10DC8-8DE6-F740-A6BE-FD8A81EE4F47}">
      <dgm:prSet phldrT="[Text]"/>
      <dgm:spPr/>
      <dgm:t>
        <a:bodyPr/>
        <a:lstStyle/>
        <a:p>
          <a:r>
            <a:rPr lang="en-US" dirty="0"/>
            <a:t>Give feedback</a:t>
          </a:r>
        </a:p>
      </dgm:t>
    </dgm:pt>
    <dgm:pt modelId="{F944E378-37A1-FF43-AE9D-A1E18913A092}" type="parTrans" cxnId="{0DD99FBB-54A2-E541-BFA5-7A3CC91F7111}">
      <dgm:prSet/>
      <dgm:spPr/>
      <dgm:t>
        <a:bodyPr/>
        <a:lstStyle/>
        <a:p>
          <a:endParaRPr lang="en-US"/>
        </a:p>
      </dgm:t>
    </dgm:pt>
    <dgm:pt modelId="{5E82C420-55D5-9141-9D10-29F0E014046C}" type="sibTrans" cxnId="{0DD99FBB-54A2-E541-BFA5-7A3CC91F7111}">
      <dgm:prSet/>
      <dgm:spPr/>
      <dgm:t>
        <a:bodyPr/>
        <a:lstStyle/>
        <a:p>
          <a:endParaRPr lang="en-US"/>
        </a:p>
      </dgm:t>
    </dgm:pt>
    <dgm:pt modelId="{34D528EF-90D9-4943-B158-6FCA493BD44F}">
      <dgm:prSet phldrT="[Text]"/>
      <dgm:spPr/>
      <dgm:t>
        <a:bodyPr/>
        <a:lstStyle/>
        <a:p>
          <a:r>
            <a:rPr lang="en-US" dirty="0"/>
            <a:t>THINK CRITICALLY</a:t>
          </a:r>
        </a:p>
      </dgm:t>
    </dgm:pt>
    <dgm:pt modelId="{E9F1FEE8-4F09-C14F-8320-5D61E39884CE}" type="parTrans" cxnId="{125F9694-7550-924B-BFEE-CB055E23C8B5}">
      <dgm:prSet/>
      <dgm:spPr/>
      <dgm:t>
        <a:bodyPr/>
        <a:lstStyle/>
        <a:p>
          <a:endParaRPr lang="en-US"/>
        </a:p>
      </dgm:t>
    </dgm:pt>
    <dgm:pt modelId="{8D4C2EFB-15D4-1C40-B0D9-F29C1283DB37}" type="sibTrans" cxnId="{125F9694-7550-924B-BFEE-CB055E23C8B5}">
      <dgm:prSet/>
      <dgm:spPr/>
      <dgm:t>
        <a:bodyPr/>
        <a:lstStyle/>
        <a:p>
          <a:endParaRPr lang="en-US"/>
        </a:p>
      </dgm:t>
    </dgm:pt>
    <dgm:pt modelId="{F0BBDEEB-9601-4146-BC1C-0F241B3A7612}">
      <dgm:prSet phldrT="[Text]"/>
      <dgm:spPr/>
      <dgm:t>
        <a:bodyPr/>
        <a:lstStyle/>
        <a:p>
          <a:r>
            <a:rPr lang="en-US" dirty="0"/>
            <a:t>Know what you are looking for</a:t>
          </a:r>
        </a:p>
      </dgm:t>
    </dgm:pt>
    <dgm:pt modelId="{88A9C13B-BFF4-734A-9BD5-533F6EF9C9F2}" type="parTrans" cxnId="{60131961-3E46-5249-A99F-7987C0D5FA8D}">
      <dgm:prSet/>
      <dgm:spPr/>
      <dgm:t>
        <a:bodyPr/>
        <a:lstStyle/>
        <a:p>
          <a:endParaRPr lang="en-US"/>
        </a:p>
      </dgm:t>
    </dgm:pt>
    <dgm:pt modelId="{906FA4F8-6D7B-1646-9188-F95B3A87EA42}" type="sibTrans" cxnId="{60131961-3E46-5249-A99F-7987C0D5FA8D}">
      <dgm:prSet/>
      <dgm:spPr/>
      <dgm:t>
        <a:bodyPr/>
        <a:lstStyle/>
        <a:p>
          <a:endParaRPr lang="en-US"/>
        </a:p>
      </dgm:t>
    </dgm:pt>
    <dgm:pt modelId="{93572E9F-3B0C-5245-978D-B7CA9B0C0C68}" type="pres">
      <dgm:prSet presAssocID="{B4C22BB1-EB0C-CB49-9C8D-50524BFA3B02}" presName="Name0" presStyleCnt="0">
        <dgm:presLayoutVars>
          <dgm:dir/>
          <dgm:resizeHandles val="exact"/>
        </dgm:presLayoutVars>
      </dgm:prSet>
      <dgm:spPr/>
    </dgm:pt>
    <dgm:pt modelId="{EBFD0054-B740-AF48-BE1F-91DBCB3AA292}" type="pres">
      <dgm:prSet presAssocID="{3679FED7-85F2-D04D-97C2-A69F83AFA851}" presName="node" presStyleLbl="node1" presStyleIdx="0" presStyleCnt="6">
        <dgm:presLayoutVars>
          <dgm:bulletEnabled val="1"/>
        </dgm:presLayoutVars>
      </dgm:prSet>
      <dgm:spPr/>
    </dgm:pt>
    <dgm:pt modelId="{D727DD6B-1419-DF40-BB77-C18A3700C671}" type="pres">
      <dgm:prSet presAssocID="{A9E65316-2A78-D049-8275-CD441AC28FE6}" presName="sibTrans" presStyleLbl="sibTrans1D1" presStyleIdx="0" presStyleCnt="5"/>
      <dgm:spPr/>
    </dgm:pt>
    <dgm:pt modelId="{0235FB2C-8B18-5448-867B-580EC82A37DF}" type="pres">
      <dgm:prSet presAssocID="{A9E65316-2A78-D049-8275-CD441AC28FE6}" presName="connectorText" presStyleLbl="sibTrans1D1" presStyleIdx="0" presStyleCnt="5"/>
      <dgm:spPr/>
    </dgm:pt>
    <dgm:pt modelId="{AAE014F2-67BF-224A-9AF6-90B11FCE1927}" type="pres">
      <dgm:prSet presAssocID="{5F27D9D2-3590-844B-B60E-C28E8C437831}" presName="node" presStyleLbl="node1" presStyleIdx="1" presStyleCnt="6">
        <dgm:presLayoutVars>
          <dgm:bulletEnabled val="1"/>
        </dgm:presLayoutVars>
      </dgm:prSet>
      <dgm:spPr/>
    </dgm:pt>
    <dgm:pt modelId="{C8D001B3-4CB3-6F45-8399-E66A3A757355}" type="pres">
      <dgm:prSet presAssocID="{6549B2C7-D208-A44E-B1AE-E42C242954B8}" presName="sibTrans" presStyleLbl="sibTrans1D1" presStyleIdx="1" presStyleCnt="5"/>
      <dgm:spPr/>
    </dgm:pt>
    <dgm:pt modelId="{C74063D8-D8D3-0C42-9403-4B0E34D1C7F6}" type="pres">
      <dgm:prSet presAssocID="{6549B2C7-D208-A44E-B1AE-E42C242954B8}" presName="connectorText" presStyleLbl="sibTrans1D1" presStyleIdx="1" presStyleCnt="5"/>
      <dgm:spPr/>
    </dgm:pt>
    <dgm:pt modelId="{5DA4DAE7-4315-8343-A462-2537435E53CD}" type="pres">
      <dgm:prSet presAssocID="{7F338547-32D1-7346-B699-529EA64A4CD1}" presName="node" presStyleLbl="node1" presStyleIdx="2" presStyleCnt="6">
        <dgm:presLayoutVars>
          <dgm:bulletEnabled val="1"/>
        </dgm:presLayoutVars>
      </dgm:prSet>
      <dgm:spPr/>
    </dgm:pt>
    <dgm:pt modelId="{92ACA560-861F-A148-842E-C8C752F29708}" type="pres">
      <dgm:prSet presAssocID="{CFD2B83B-022B-F040-928C-D92A8553D37E}" presName="sibTrans" presStyleLbl="sibTrans1D1" presStyleIdx="2" presStyleCnt="5"/>
      <dgm:spPr/>
    </dgm:pt>
    <dgm:pt modelId="{4802FD04-37BD-9D47-9DEE-B1BC0A7F3061}" type="pres">
      <dgm:prSet presAssocID="{CFD2B83B-022B-F040-928C-D92A8553D37E}" presName="connectorText" presStyleLbl="sibTrans1D1" presStyleIdx="2" presStyleCnt="5"/>
      <dgm:spPr/>
    </dgm:pt>
    <dgm:pt modelId="{F5409766-3A03-FC46-B86E-8238ECDB1818}" type="pres">
      <dgm:prSet presAssocID="{20AF24A7-D197-C949-9AF2-1197345A347B}" presName="node" presStyleLbl="node1" presStyleIdx="3" presStyleCnt="6">
        <dgm:presLayoutVars>
          <dgm:bulletEnabled val="1"/>
        </dgm:presLayoutVars>
      </dgm:prSet>
      <dgm:spPr/>
    </dgm:pt>
    <dgm:pt modelId="{64E0E803-7D41-8748-8FD8-6426F695FD7C}" type="pres">
      <dgm:prSet presAssocID="{66DE93DB-E752-9F4E-8E6F-BE043DE07D01}" presName="sibTrans" presStyleLbl="sibTrans1D1" presStyleIdx="3" presStyleCnt="5"/>
      <dgm:spPr/>
    </dgm:pt>
    <dgm:pt modelId="{394C47C7-5EC7-4C46-9BE3-D1EACC2CB306}" type="pres">
      <dgm:prSet presAssocID="{66DE93DB-E752-9F4E-8E6F-BE043DE07D01}" presName="connectorText" presStyleLbl="sibTrans1D1" presStyleIdx="3" presStyleCnt="5"/>
      <dgm:spPr/>
    </dgm:pt>
    <dgm:pt modelId="{A87B15FB-69C1-974C-B29E-9ED65F449C38}" type="pres">
      <dgm:prSet presAssocID="{0FFDFC04-5D5C-0E47-8B56-C53C8B4425C4}" presName="node" presStyleLbl="node1" presStyleIdx="4" presStyleCnt="6">
        <dgm:presLayoutVars>
          <dgm:bulletEnabled val="1"/>
        </dgm:presLayoutVars>
      </dgm:prSet>
      <dgm:spPr/>
    </dgm:pt>
    <dgm:pt modelId="{3C14D9B5-CD1B-CC46-9232-AA62B00ABD16}" type="pres">
      <dgm:prSet presAssocID="{17313405-C143-C743-B8CE-273CDCA848BF}" presName="sibTrans" presStyleLbl="sibTrans1D1" presStyleIdx="4" presStyleCnt="5"/>
      <dgm:spPr/>
    </dgm:pt>
    <dgm:pt modelId="{C13BB72A-C5CF-A441-B9A7-E319BFAE223D}" type="pres">
      <dgm:prSet presAssocID="{17313405-C143-C743-B8CE-273CDCA848BF}" presName="connectorText" presStyleLbl="sibTrans1D1" presStyleIdx="4" presStyleCnt="5"/>
      <dgm:spPr/>
    </dgm:pt>
    <dgm:pt modelId="{BB76A46E-2BA2-1A4D-B278-EC53C5BA182B}" type="pres">
      <dgm:prSet presAssocID="{34D528EF-90D9-4943-B158-6FCA493BD44F}" presName="node" presStyleLbl="node1" presStyleIdx="5" presStyleCnt="6">
        <dgm:presLayoutVars>
          <dgm:bulletEnabled val="1"/>
        </dgm:presLayoutVars>
      </dgm:prSet>
      <dgm:spPr/>
    </dgm:pt>
  </dgm:ptLst>
  <dgm:cxnLst>
    <dgm:cxn modelId="{23F30D0F-F4B7-F349-AB76-FFEB53345F14}" type="presOf" srcId="{3679FED7-85F2-D04D-97C2-A69F83AFA851}" destId="{EBFD0054-B740-AF48-BE1F-91DBCB3AA292}" srcOrd="0" destOrd="0" presId="urn:microsoft.com/office/officeart/2016/7/layout/RepeatingBendingProcessNew"/>
    <dgm:cxn modelId="{82BE3515-AB21-414B-A2DE-77BE058A38CF}" type="presOf" srcId="{25A10DC8-8DE6-F740-A6BE-FD8A81EE4F47}" destId="{A87B15FB-69C1-974C-B29E-9ED65F449C38}" srcOrd="0" destOrd="3" presId="urn:microsoft.com/office/officeart/2016/7/layout/RepeatingBendingProcessNew"/>
    <dgm:cxn modelId="{276A3421-FDF6-EC40-96BC-D12F86EC8BAF}" srcId="{0FFDFC04-5D5C-0E47-8B56-C53C8B4425C4}" destId="{7097EE13-E39A-D74D-90FC-FC1624FA3D3E}" srcOrd="1" destOrd="0" parTransId="{C43D607D-AC7E-9942-91FF-0ED1820A2FCD}" sibTransId="{208035BB-B58B-FC49-AB45-AA3C6FBD5BD0}"/>
    <dgm:cxn modelId="{6DF72928-505E-E34A-A6EA-670A66B673FB}" type="presOf" srcId="{6549B2C7-D208-A44E-B1AE-E42C242954B8}" destId="{C74063D8-D8D3-0C42-9403-4B0E34D1C7F6}" srcOrd="1" destOrd="0" presId="urn:microsoft.com/office/officeart/2016/7/layout/RepeatingBendingProcessNew"/>
    <dgm:cxn modelId="{8333BE33-0EE5-9E4C-995C-222F416AC483}" srcId="{B4C22BB1-EB0C-CB49-9C8D-50524BFA3B02}" destId="{20AF24A7-D197-C949-9AF2-1197345A347B}" srcOrd="3" destOrd="0" parTransId="{89A4242F-1F77-544F-8107-A9F07FBE7461}" sibTransId="{66DE93DB-E752-9F4E-8E6F-BE043DE07D01}"/>
    <dgm:cxn modelId="{A9B25035-1CAB-EC49-9D14-5403BBC4C42B}" type="presOf" srcId="{66DE93DB-E752-9F4E-8E6F-BE043DE07D01}" destId="{64E0E803-7D41-8748-8FD8-6426F695FD7C}" srcOrd="0" destOrd="0" presId="urn:microsoft.com/office/officeart/2016/7/layout/RepeatingBendingProcessNew"/>
    <dgm:cxn modelId="{0E83AA39-D19B-A441-847D-651CCD1605F4}" type="presOf" srcId="{A9E65316-2A78-D049-8275-CD441AC28FE6}" destId="{0235FB2C-8B18-5448-867B-580EC82A37DF}" srcOrd="1" destOrd="0" presId="urn:microsoft.com/office/officeart/2016/7/layout/RepeatingBendingProcessNew"/>
    <dgm:cxn modelId="{60A8DB49-F98E-094F-8BB2-B37F1D211C97}" type="presOf" srcId="{66DE93DB-E752-9F4E-8E6F-BE043DE07D01}" destId="{394C47C7-5EC7-4C46-9BE3-D1EACC2CB306}" srcOrd="1" destOrd="0" presId="urn:microsoft.com/office/officeart/2016/7/layout/RepeatingBendingProcessNew"/>
    <dgm:cxn modelId="{436A894C-8F0F-C947-906F-C085304A3470}" type="presOf" srcId="{17313405-C143-C743-B8CE-273CDCA848BF}" destId="{3C14D9B5-CD1B-CC46-9232-AA62B00ABD16}" srcOrd="0" destOrd="0" presId="urn:microsoft.com/office/officeart/2016/7/layout/RepeatingBendingProcessNew"/>
    <dgm:cxn modelId="{4B69C158-6439-FE4E-BF37-12624F50CEFA}" type="presOf" srcId="{20AF24A7-D197-C949-9AF2-1197345A347B}" destId="{F5409766-3A03-FC46-B86E-8238ECDB1818}" srcOrd="0" destOrd="0" presId="urn:microsoft.com/office/officeart/2016/7/layout/RepeatingBendingProcessNew"/>
    <dgm:cxn modelId="{60131961-3E46-5249-A99F-7987C0D5FA8D}" srcId="{34D528EF-90D9-4943-B158-6FCA493BD44F}" destId="{F0BBDEEB-9601-4146-BC1C-0F241B3A7612}" srcOrd="0" destOrd="0" parTransId="{88A9C13B-BFF4-734A-9BD5-533F6EF9C9F2}" sibTransId="{906FA4F8-6D7B-1646-9188-F95B3A87EA42}"/>
    <dgm:cxn modelId="{C40F0564-F1D0-9943-91D5-9FB2C2036761}" type="presOf" srcId="{B4C22BB1-EB0C-CB49-9C8D-50524BFA3B02}" destId="{93572E9F-3B0C-5245-978D-B7CA9B0C0C68}" srcOrd="0" destOrd="0" presId="urn:microsoft.com/office/officeart/2016/7/layout/RepeatingBendingProcessNew"/>
    <dgm:cxn modelId="{68C47C67-DAD8-0942-9B22-34C4A127BA10}" type="presOf" srcId="{7BA15509-D47A-D84A-A319-38F7288CAA4C}" destId="{F5409766-3A03-FC46-B86E-8238ECDB1818}" srcOrd="0" destOrd="1" presId="urn:microsoft.com/office/officeart/2016/7/layout/RepeatingBendingProcessNew"/>
    <dgm:cxn modelId="{1F21B36C-3A0D-6847-9DB2-60883F05D7DF}" type="presOf" srcId="{1393D422-2649-3E48-BE65-7A2DBB451D41}" destId="{A87B15FB-69C1-974C-B29E-9ED65F449C38}" srcOrd="0" destOrd="1" presId="urn:microsoft.com/office/officeart/2016/7/layout/RepeatingBendingProcessNew"/>
    <dgm:cxn modelId="{CC2A4C7A-E3F6-F549-B131-E3FDB5CAEEDB}" srcId="{B4C22BB1-EB0C-CB49-9C8D-50524BFA3B02}" destId="{3679FED7-85F2-D04D-97C2-A69F83AFA851}" srcOrd="0" destOrd="0" parTransId="{8A6DD7A7-308D-7640-B4D5-FF4075265100}" sibTransId="{A9E65316-2A78-D049-8275-CD441AC28FE6}"/>
    <dgm:cxn modelId="{3ADE8F81-74F6-094F-BCD2-35A9B476CF3C}" type="presOf" srcId="{17313405-C143-C743-B8CE-273CDCA848BF}" destId="{C13BB72A-C5CF-A441-B9A7-E319BFAE223D}" srcOrd="1" destOrd="0" presId="urn:microsoft.com/office/officeart/2016/7/layout/RepeatingBendingProcessNew"/>
    <dgm:cxn modelId="{D682B486-29CC-EE40-A1B3-E5B84D03028E}" srcId="{0FFDFC04-5D5C-0E47-8B56-C53C8B4425C4}" destId="{1393D422-2649-3E48-BE65-7A2DBB451D41}" srcOrd="0" destOrd="0" parTransId="{2F2E3348-7B9B-CC4F-ABA7-06F6661605AB}" sibTransId="{436CDA4A-D348-3F43-8B81-AE4F61A137B1}"/>
    <dgm:cxn modelId="{8DE2FA88-9CF6-EF4C-BAB9-BAD62BA77DF8}" srcId="{B4C22BB1-EB0C-CB49-9C8D-50524BFA3B02}" destId="{0FFDFC04-5D5C-0E47-8B56-C53C8B4425C4}" srcOrd="4" destOrd="0" parTransId="{54CBC680-CEE3-0D4A-9AF8-3D3527DE8824}" sibTransId="{17313405-C143-C743-B8CE-273CDCA848BF}"/>
    <dgm:cxn modelId="{AAFF608C-02D4-7B45-A53A-AD46FA2ADB0A}" type="presOf" srcId="{CFD2B83B-022B-F040-928C-D92A8553D37E}" destId="{92ACA560-861F-A148-842E-C8C752F29708}" srcOrd="0" destOrd="0" presId="urn:microsoft.com/office/officeart/2016/7/layout/RepeatingBendingProcessNew"/>
    <dgm:cxn modelId="{CF9E8993-CBAD-9940-A493-E56F49C681C2}" srcId="{B4C22BB1-EB0C-CB49-9C8D-50524BFA3B02}" destId="{5F27D9D2-3590-844B-B60E-C28E8C437831}" srcOrd="1" destOrd="0" parTransId="{6F08977D-C8CD-3F4A-8959-728119705E7C}" sibTransId="{6549B2C7-D208-A44E-B1AE-E42C242954B8}"/>
    <dgm:cxn modelId="{125F9694-7550-924B-BFEE-CB055E23C8B5}" srcId="{B4C22BB1-EB0C-CB49-9C8D-50524BFA3B02}" destId="{34D528EF-90D9-4943-B158-6FCA493BD44F}" srcOrd="5" destOrd="0" parTransId="{E9F1FEE8-4F09-C14F-8320-5D61E39884CE}" sibTransId="{8D4C2EFB-15D4-1C40-B0D9-F29C1283DB37}"/>
    <dgm:cxn modelId="{837F0E98-E959-7C40-BE0F-4C4551248ADA}" type="presOf" srcId="{F0BBDEEB-9601-4146-BC1C-0F241B3A7612}" destId="{BB76A46E-2BA2-1A4D-B278-EC53C5BA182B}" srcOrd="0" destOrd="1" presId="urn:microsoft.com/office/officeart/2016/7/layout/RepeatingBendingProcessNew"/>
    <dgm:cxn modelId="{B832709E-95C6-0848-BBCA-A649B1389F46}" type="presOf" srcId="{34D528EF-90D9-4943-B158-6FCA493BD44F}" destId="{BB76A46E-2BA2-1A4D-B278-EC53C5BA182B}" srcOrd="0" destOrd="0" presId="urn:microsoft.com/office/officeart/2016/7/layout/RepeatingBendingProcessNew"/>
    <dgm:cxn modelId="{D4C933A2-9902-D447-8D98-9C9946EEEE30}" type="presOf" srcId="{0FFDFC04-5D5C-0E47-8B56-C53C8B4425C4}" destId="{A87B15FB-69C1-974C-B29E-9ED65F449C38}" srcOrd="0" destOrd="0" presId="urn:microsoft.com/office/officeart/2016/7/layout/RepeatingBendingProcessNew"/>
    <dgm:cxn modelId="{A4341FB0-47DD-6445-B677-96ACB15027E6}" type="presOf" srcId="{A9E65316-2A78-D049-8275-CD441AC28FE6}" destId="{D727DD6B-1419-DF40-BB77-C18A3700C671}" srcOrd="0" destOrd="0" presId="urn:microsoft.com/office/officeart/2016/7/layout/RepeatingBendingProcessNew"/>
    <dgm:cxn modelId="{A1DC9CB2-7294-8242-B582-33F86C68C74F}" type="presOf" srcId="{6549B2C7-D208-A44E-B1AE-E42C242954B8}" destId="{C8D001B3-4CB3-6F45-8399-E66A3A757355}" srcOrd="0" destOrd="0" presId="urn:microsoft.com/office/officeart/2016/7/layout/RepeatingBendingProcessNew"/>
    <dgm:cxn modelId="{4AA2D3B4-0E83-5049-A8EB-63C09CE068B7}" type="presOf" srcId="{7097EE13-E39A-D74D-90FC-FC1624FA3D3E}" destId="{A87B15FB-69C1-974C-B29E-9ED65F449C38}" srcOrd="0" destOrd="2" presId="urn:microsoft.com/office/officeart/2016/7/layout/RepeatingBendingProcessNew"/>
    <dgm:cxn modelId="{AE5714B8-1053-7C41-ABBB-2D6222F822E2}" type="presOf" srcId="{7F338547-32D1-7346-B699-529EA64A4CD1}" destId="{5DA4DAE7-4315-8343-A462-2537435E53CD}" srcOrd="0" destOrd="0" presId="urn:microsoft.com/office/officeart/2016/7/layout/RepeatingBendingProcessNew"/>
    <dgm:cxn modelId="{0DD99FBB-54A2-E541-BFA5-7A3CC91F7111}" srcId="{0FFDFC04-5D5C-0E47-8B56-C53C8B4425C4}" destId="{25A10DC8-8DE6-F740-A6BE-FD8A81EE4F47}" srcOrd="2" destOrd="0" parTransId="{F944E378-37A1-FF43-AE9D-A1E18913A092}" sibTransId="{5E82C420-55D5-9141-9D10-29F0E014046C}"/>
    <dgm:cxn modelId="{84DBBACB-A8AB-B44D-8C06-0E7FA1C641F4}" srcId="{20AF24A7-D197-C949-9AF2-1197345A347B}" destId="{7BA15509-D47A-D84A-A319-38F7288CAA4C}" srcOrd="0" destOrd="0" parTransId="{55B216CC-B65A-6A47-9D25-93D61FFAEE0B}" sibTransId="{4D106A71-80D9-C248-99C8-A5E1910B1049}"/>
    <dgm:cxn modelId="{B7E8F5CD-3617-D84F-BC14-7205A5C94C68}" type="presOf" srcId="{CFD2B83B-022B-F040-928C-D92A8553D37E}" destId="{4802FD04-37BD-9D47-9DEE-B1BC0A7F3061}" srcOrd="1" destOrd="0" presId="urn:microsoft.com/office/officeart/2016/7/layout/RepeatingBendingProcessNew"/>
    <dgm:cxn modelId="{DE65AAD3-D8C7-E444-AC00-74723321FAB8}" type="presOf" srcId="{5F27D9D2-3590-844B-B60E-C28E8C437831}" destId="{AAE014F2-67BF-224A-9AF6-90B11FCE1927}" srcOrd="0" destOrd="0" presId="urn:microsoft.com/office/officeart/2016/7/layout/RepeatingBendingProcessNew"/>
    <dgm:cxn modelId="{1C4D79F6-4242-F64F-99CE-593535940BE2}" srcId="{B4C22BB1-EB0C-CB49-9C8D-50524BFA3B02}" destId="{7F338547-32D1-7346-B699-529EA64A4CD1}" srcOrd="2" destOrd="0" parTransId="{2B4385B0-56ED-434B-8EB7-F2027DCECD00}" sibTransId="{CFD2B83B-022B-F040-928C-D92A8553D37E}"/>
    <dgm:cxn modelId="{5979248F-C107-B543-9A0B-384D0CCD62D3}" type="presParOf" srcId="{93572E9F-3B0C-5245-978D-B7CA9B0C0C68}" destId="{EBFD0054-B740-AF48-BE1F-91DBCB3AA292}" srcOrd="0" destOrd="0" presId="urn:microsoft.com/office/officeart/2016/7/layout/RepeatingBendingProcessNew"/>
    <dgm:cxn modelId="{B3C49FD9-0281-E04C-9E91-4DAA129C960C}" type="presParOf" srcId="{93572E9F-3B0C-5245-978D-B7CA9B0C0C68}" destId="{D727DD6B-1419-DF40-BB77-C18A3700C671}" srcOrd="1" destOrd="0" presId="urn:microsoft.com/office/officeart/2016/7/layout/RepeatingBendingProcessNew"/>
    <dgm:cxn modelId="{14B83957-CF11-D048-B006-A1CE2A27D950}" type="presParOf" srcId="{D727DD6B-1419-DF40-BB77-C18A3700C671}" destId="{0235FB2C-8B18-5448-867B-580EC82A37DF}" srcOrd="0" destOrd="0" presId="urn:microsoft.com/office/officeart/2016/7/layout/RepeatingBendingProcessNew"/>
    <dgm:cxn modelId="{7E035263-A7EA-7342-BE00-288E9290030D}" type="presParOf" srcId="{93572E9F-3B0C-5245-978D-B7CA9B0C0C68}" destId="{AAE014F2-67BF-224A-9AF6-90B11FCE1927}" srcOrd="2" destOrd="0" presId="urn:microsoft.com/office/officeart/2016/7/layout/RepeatingBendingProcessNew"/>
    <dgm:cxn modelId="{C4C60556-B87B-0E45-A55D-D0F9EFE689C3}" type="presParOf" srcId="{93572E9F-3B0C-5245-978D-B7CA9B0C0C68}" destId="{C8D001B3-4CB3-6F45-8399-E66A3A757355}" srcOrd="3" destOrd="0" presId="urn:microsoft.com/office/officeart/2016/7/layout/RepeatingBendingProcessNew"/>
    <dgm:cxn modelId="{934EE668-13A4-0745-8801-11BA0352FE2D}" type="presParOf" srcId="{C8D001B3-4CB3-6F45-8399-E66A3A757355}" destId="{C74063D8-D8D3-0C42-9403-4B0E34D1C7F6}" srcOrd="0" destOrd="0" presId="urn:microsoft.com/office/officeart/2016/7/layout/RepeatingBendingProcessNew"/>
    <dgm:cxn modelId="{5B0C67C5-C4C8-7344-A3A2-176E6FB3E913}" type="presParOf" srcId="{93572E9F-3B0C-5245-978D-B7CA9B0C0C68}" destId="{5DA4DAE7-4315-8343-A462-2537435E53CD}" srcOrd="4" destOrd="0" presId="urn:microsoft.com/office/officeart/2016/7/layout/RepeatingBendingProcessNew"/>
    <dgm:cxn modelId="{1CF33981-D65F-824B-8E94-3F680548C212}" type="presParOf" srcId="{93572E9F-3B0C-5245-978D-B7CA9B0C0C68}" destId="{92ACA560-861F-A148-842E-C8C752F29708}" srcOrd="5" destOrd="0" presId="urn:microsoft.com/office/officeart/2016/7/layout/RepeatingBendingProcessNew"/>
    <dgm:cxn modelId="{24AD7816-98B2-AE47-9C6E-1DA4424D07C5}" type="presParOf" srcId="{92ACA560-861F-A148-842E-C8C752F29708}" destId="{4802FD04-37BD-9D47-9DEE-B1BC0A7F3061}" srcOrd="0" destOrd="0" presId="urn:microsoft.com/office/officeart/2016/7/layout/RepeatingBendingProcessNew"/>
    <dgm:cxn modelId="{A30EA6E8-2965-C34B-BE61-2ED15C358839}" type="presParOf" srcId="{93572E9F-3B0C-5245-978D-B7CA9B0C0C68}" destId="{F5409766-3A03-FC46-B86E-8238ECDB1818}" srcOrd="6" destOrd="0" presId="urn:microsoft.com/office/officeart/2016/7/layout/RepeatingBendingProcessNew"/>
    <dgm:cxn modelId="{EC75E1AD-8C6F-F84A-B0B2-D1C181B76F12}" type="presParOf" srcId="{93572E9F-3B0C-5245-978D-B7CA9B0C0C68}" destId="{64E0E803-7D41-8748-8FD8-6426F695FD7C}" srcOrd="7" destOrd="0" presId="urn:microsoft.com/office/officeart/2016/7/layout/RepeatingBendingProcessNew"/>
    <dgm:cxn modelId="{EC9F979A-CB7D-504F-A958-0948C9EF13C4}" type="presParOf" srcId="{64E0E803-7D41-8748-8FD8-6426F695FD7C}" destId="{394C47C7-5EC7-4C46-9BE3-D1EACC2CB306}" srcOrd="0" destOrd="0" presId="urn:microsoft.com/office/officeart/2016/7/layout/RepeatingBendingProcessNew"/>
    <dgm:cxn modelId="{5678BE87-E105-1046-820E-F84DEC5FB531}" type="presParOf" srcId="{93572E9F-3B0C-5245-978D-B7CA9B0C0C68}" destId="{A87B15FB-69C1-974C-B29E-9ED65F449C38}" srcOrd="8" destOrd="0" presId="urn:microsoft.com/office/officeart/2016/7/layout/RepeatingBendingProcessNew"/>
    <dgm:cxn modelId="{91544618-AD42-6444-B173-49DDDD2BEAC9}" type="presParOf" srcId="{93572E9F-3B0C-5245-978D-B7CA9B0C0C68}" destId="{3C14D9B5-CD1B-CC46-9232-AA62B00ABD16}" srcOrd="9" destOrd="0" presId="urn:microsoft.com/office/officeart/2016/7/layout/RepeatingBendingProcessNew"/>
    <dgm:cxn modelId="{E1A4A783-8A04-D246-8AEE-3034A906256C}" type="presParOf" srcId="{3C14D9B5-CD1B-CC46-9232-AA62B00ABD16}" destId="{C13BB72A-C5CF-A441-B9A7-E319BFAE223D}" srcOrd="0" destOrd="0" presId="urn:microsoft.com/office/officeart/2016/7/layout/RepeatingBendingProcessNew"/>
    <dgm:cxn modelId="{5E3A397A-C819-744A-9581-5F88E628F4B3}" type="presParOf" srcId="{93572E9F-3B0C-5245-978D-B7CA9B0C0C68}" destId="{BB76A46E-2BA2-1A4D-B278-EC53C5BA182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59E1FB-01BC-334E-B2D6-32AD26EF87CA}" type="doc">
      <dgm:prSet loTypeId="urn:microsoft.com/office/officeart/2005/8/layout/default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BD5CBDF-8885-2C4A-8C04-2E20AFCBBEA3}">
      <dgm:prSet phldrT="[Text]"/>
      <dgm:spPr/>
      <dgm:t>
        <a:bodyPr/>
        <a:lstStyle/>
        <a:p>
          <a:r>
            <a:rPr lang="en-US" dirty="0"/>
            <a:t>Cite AI Generated Text</a:t>
          </a:r>
        </a:p>
      </dgm:t>
    </dgm:pt>
    <dgm:pt modelId="{0E85A1A3-7D13-1B48-B39E-91D979057B48}" type="parTrans" cxnId="{549E0CDD-DD01-504A-9D01-64AF23937EBE}">
      <dgm:prSet/>
      <dgm:spPr/>
      <dgm:t>
        <a:bodyPr/>
        <a:lstStyle/>
        <a:p>
          <a:endParaRPr lang="en-US"/>
        </a:p>
      </dgm:t>
    </dgm:pt>
    <dgm:pt modelId="{AD89E486-8F89-9C4B-9D87-1E0730FDD317}" type="sibTrans" cxnId="{549E0CDD-DD01-504A-9D01-64AF23937EBE}">
      <dgm:prSet/>
      <dgm:spPr/>
      <dgm:t>
        <a:bodyPr/>
        <a:lstStyle/>
        <a:p>
          <a:endParaRPr lang="en-US"/>
        </a:p>
      </dgm:t>
    </dgm:pt>
    <dgm:pt modelId="{B73BD639-7841-3B4A-95AB-784869858A15}">
      <dgm:prSet phldrT="[Text]"/>
      <dgm:spPr/>
      <dgm:t>
        <a:bodyPr/>
        <a:lstStyle/>
        <a:p>
          <a:r>
            <a:rPr lang="en-US" dirty="0"/>
            <a:t>Clear Policies</a:t>
          </a:r>
        </a:p>
      </dgm:t>
    </dgm:pt>
    <dgm:pt modelId="{B93BE1C7-0BB1-C940-A248-73B0F75CA160}" type="parTrans" cxnId="{4306CC26-CDC4-6E41-A797-F0A429C7D13B}">
      <dgm:prSet/>
      <dgm:spPr/>
      <dgm:t>
        <a:bodyPr/>
        <a:lstStyle/>
        <a:p>
          <a:endParaRPr lang="en-US"/>
        </a:p>
      </dgm:t>
    </dgm:pt>
    <dgm:pt modelId="{F19566EF-E660-9844-BD6B-1D10ED8555BC}" type="sibTrans" cxnId="{4306CC26-CDC4-6E41-A797-F0A429C7D13B}">
      <dgm:prSet/>
      <dgm:spPr/>
      <dgm:t>
        <a:bodyPr/>
        <a:lstStyle/>
        <a:p>
          <a:endParaRPr lang="en-US"/>
        </a:p>
      </dgm:t>
    </dgm:pt>
    <dgm:pt modelId="{952BC365-8B24-224A-B4B7-B8A2696ADA2F}">
      <dgm:prSet phldrT="[Text]"/>
      <dgm:spPr/>
      <dgm:t>
        <a:bodyPr/>
        <a:lstStyle/>
        <a:p>
          <a:r>
            <a:rPr lang="en-US" dirty="0"/>
            <a:t>Structure Assignments for Accountability</a:t>
          </a:r>
        </a:p>
      </dgm:t>
    </dgm:pt>
    <dgm:pt modelId="{AED17177-C9F4-C543-B5C5-04AD77D52573}" type="parTrans" cxnId="{F533F450-EF82-554B-A116-7CC1DE132E0E}">
      <dgm:prSet/>
      <dgm:spPr/>
      <dgm:t>
        <a:bodyPr/>
        <a:lstStyle/>
        <a:p>
          <a:endParaRPr lang="en-US"/>
        </a:p>
      </dgm:t>
    </dgm:pt>
    <dgm:pt modelId="{A213844C-800D-7E48-B7C2-F5760B7F7CB5}" type="sibTrans" cxnId="{F533F450-EF82-554B-A116-7CC1DE132E0E}">
      <dgm:prSet/>
      <dgm:spPr/>
      <dgm:t>
        <a:bodyPr/>
        <a:lstStyle/>
        <a:p>
          <a:endParaRPr lang="en-US"/>
        </a:p>
      </dgm:t>
    </dgm:pt>
    <dgm:pt modelId="{B14B6B52-6BA6-1346-8681-FFE9B63A113C}">
      <dgm:prSet phldrT="[Text]"/>
      <dgm:spPr/>
      <dgm:t>
        <a:bodyPr/>
        <a:lstStyle/>
        <a:p>
          <a:r>
            <a:rPr lang="en-US" dirty="0"/>
            <a:t>"Catching" AI </a:t>
          </a:r>
        </a:p>
      </dgm:t>
    </dgm:pt>
    <dgm:pt modelId="{699AB0C5-D401-B243-A192-8E3AC16644C3}" type="parTrans" cxnId="{91A16915-89C5-DF4F-BED2-88A13749B7DA}">
      <dgm:prSet/>
      <dgm:spPr/>
      <dgm:t>
        <a:bodyPr/>
        <a:lstStyle/>
        <a:p>
          <a:endParaRPr lang="en-US"/>
        </a:p>
      </dgm:t>
    </dgm:pt>
    <dgm:pt modelId="{1E86E4AF-29DE-9249-A398-D5F480068D5F}" type="sibTrans" cxnId="{91A16915-89C5-DF4F-BED2-88A13749B7DA}">
      <dgm:prSet/>
      <dgm:spPr/>
      <dgm:t>
        <a:bodyPr/>
        <a:lstStyle/>
        <a:p>
          <a:endParaRPr lang="en-US"/>
        </a:p>
      </dgm:t>
    </dgm:pt>
    <dgm:pt modelId="{E772BDCF-574D-B147-A0FA-8D8F242BC373}" type="pres">
      <dgm:prSet presAssocID="{0659E1FB-01BC-334E-B2D6-32AD26EF87CA}" presName="diagram" presStyleCnt="0">
        <dgm:presLayoutVars>
          <dgm:dir/>
          <dgm:resizeHandles val="exact"/>
        </dgm:presLayoutVars>
      </dgm:prSet>
      <dgm:spPr/>
    </dgm:pt>
    <dgm:pt modelId="{005671B1-88DE-D04D-8A9E-9A9AD43A2625}" type="pres">
      <dgm:prSet presAssocID="{6BD5CBDF-8885-2C4A-8C04-2E20AFCBBEA3}" presName="node" presStyleLbl="node1" presStyleIdx="0" presStyleCnt="4">
        <dgm:presLayoutVars>
          <dgm:bulletEnabled val="1"/>
        </dgm:presLayoutVars>
      </dgm:prSet>
      <dgm:spPr/>
    </dgm:pt>
    <dgm:pt modelId="{5094F870-9D63-1C4A-98D0-9A2924F95C5A}" type="pres">
      <dgm:prSet presAssocID="{AD89E486-8F89-9C4B-9D87-1E0730FDD317}" presName="sibTrans" presStyleCnt="0"/>
      <dgm:spPr/>
    </dgm:pt>
    <dgm:pt modelId="{3471CD60-5167-7940-A577-04A00702A263}" type="pres">
      <dgm:prSet presAssocID="{B73BD639-7841-3B4A-95AB-784869858A15}" presName="node" presStyleLbl="node1" presStyleIdx="1" presStyleCnt="4">
        <dgm:presLayoutVars>
          <dgm:bulletEnabled val="1"/>
        </dgm:presLayoutVars>
      </dgm:prSet>
      <dgm:spPr/>
    </dgm:pt>
    <dgm:pt modelId="{2DA56D4C-5632-8F48-BB30-A04487461AA9}" type="pres">
      <dgm:prSet presAssocID="{F19566EF-E660-9844-BD6B-1D10ED8555BC}" presName="sibTrans" presStyleCnt="0"/>
      <dgm:spPr/>
    </dgm:pt>
    <dgm:pt modelId="{3D859CD1-222C-0A4E-84CB-777FCEC8D216}" type="pres">
      <dgm:prSet presAssocID="{952BC365-8B24-224A-B4B7-B8A2696ADA2F}" presName="node" presStyleLbl="node1" presStyleIdx="2" presStyleCnt="4">
        <dgm:presLayoutVars>
          <dgm:bulletEnabled val="1"/>
        </dgm:presLayoutVars>
      </dgm:prSet>
      <dgm:spPr/>
    </dgm:pt>
    <dgm:pt modelId="{B64526FD-F69B-5C45-887E-72F3EF1DF865}" type="pres">
      <dgm:prSet presAssocID="{A213844C-800D-7E48-B7C2-F5760B7F7CB5}" presName="sibTrans" presStyleCnt="0"/>
      <dgm:spPr/>
    </dgm:pt>
    <dgm:pt modelId="{E72B53F4-6D6F-0A4E-9B30-BB0D5B8A2913}" type="pres">
      <dgm:prSet presAssocID="{B14B6B52-6BA6-1346-8681-FFE9B63A113C}" presName="node" presStyleLbl="node1" presStyleIdx="3" presStyleCnt="4">
        <dgm:presLayoutVars>
          <dgm:bulletEnabled val="1"/>
        </dgm:presLayoutVars>
      </dgm:prSet>
      <dgm:spPr/>
    </dgm:pt>
  </dgm:ptLst>
  <dgm:cxnLst>
    <dgm:cxn modelId="{91A16915-89C5-DF4F-BED2-88A13749B7DA}" srcId="{0659E1FB-01BC-334E-B2D6-32AD26EF87CA}" destId="{B14B6B52-6BA6-1346-8681-FFE9B63A113C}" srcOrd="3" destOrd="0" parTransId="{699AB0C5-D401-B243-A192-8E3AC16644C3}" sibTransId="{1E86E4AF-29DE-9249-A398-D5F480068D5F}"/>
    <dgm:cxn modelId="{4306CC26-CDC4-6E41-A797-F0A429C7D13B}" srcId="{0659E1FB-01BC-334E-B2D6-32AD26EF87CA}" destId="{B73BD639-7841-3B4A-95AB-784869858A15}" srcOrd="1" destOrd="0" parTransId="{B93BE1C7-0BB1-C940-A248-73B0F75CA160}" sibTransId="{F19566EF-E660-9844-BD6B-1D10ED8555BC}"/>
    <dgm:cxn modelId="{F533F450-EF82-554B-A116-7CC1DE132E0E}" srcId="{0659E1FB-01BC-334E-B2D6-32AD26EF87CA}" destId="{952BC365-8B24-224A-B4B7-B8A2696ADA2F}" srcOrd="2" destOrd="0" parTransId="{AED17177-C9F4-C543-B5C5-04AD77D52573}" sibTransId="{A213844C-800D-7E48-B7C2-F5760B7F7CB5}"/>
    <dgm:cxn modelId="{D0706B6C-41CA-B847-A36D-BC28B73B3238}" type="presOf" srcId="{B73BD639-7841-3B4A-95AB-784869858A15}" destId="{3471CD60-5167-7940-A577-04A00702A263}" srcOrd="0" destOrd="0" presId="urn:microsoft.com/office/officeart/2005/8/layout/default"/>
    <dgm:cxn modelId="{0FD3437E-3D01-8644-BB7A-D3B0B2AD9569}" type="presOf" srcId="{952BC365-8B24-224A-B4B7-B8A2696ADA2F}" destId="{3D859CD1-222C-0A4E-84CB-777FCEC8D216}" srcOrd="0" destOrd="0" presId="urn:microsoft.com/office/officeart/2005/8/layout/default"/>
    <dgm:cxn modelId="{595B8082-312C-E041-B492-974C5F02EEE4}" type="presOf" srcId="{0659E1FB-01BC-334E-B2D6-32AD26EF87CA}" destId="{E772BDCF-574D-B147-A0FA-8D8F242BC373}" srcOrd="0" destOrd="0" presId="urn:microsoft.com/office/officeart/2005/8/layout/default"/>
    <dgm:cxn modelId="{406ACFA6-185F-AF41-B744-5E25460DA7C9}" type="presOf" srcId="{B14B6B52-6BA6-1346-8681-FFE9B63A113C}" destId="{E72B53F4-6D6F-0A4E-9B30-BB0D5B8A2913}" srcOrd="0" destOrd="0" presId="urn:microsoft.com/office/officeart/2005/8/layout/default"/>
    <dgm:cxn modelId="{8D69F3D4-FF6A-8A4E-98F2-125147D5FA5A}" type="presOf" srcId="{6BD5CBDF-8885-2C4A-8C04-2E20AFCBBEA3}" destId="{005671B1-88DE-D04D-8A9E-9A9AD43A2625}" srcOrd="0" destOrd="0" presId="urn:microsoft.com/office/officeart/2005/8/layout/default"/>
    <dgm:cxn modelId="{549E0CDD-DD01-504A-9D01-64AF23937EBE}" srcId="{0659E1FB-01BC-334E-B2D6-32AD26EF87CA}" destId="{6BD5CBDF-8885-2C4A-8C04-2E20AFCBBEA3}" srcOrd="0" destOrd="0" parTransId="{0E85A1A3-7D13-1B48-B39E-91D979057B48}" sibTransId="{AD89E486-8F89-9C4B-9D87-1E0730FDD317}"/>
    <dgm:cxn modelId="{EE448A82-3837-6A4A-9717-BD45AD995472}" type="presParOf" srcId="{E772BDCF-574D-B147-A0FA-8D8F242BC373}" destId="{005671B1-88DE-D04D-8A9E-9A9AD43A2625}" srcOrd="0" destOrd="0" presId="urn:microsoft.com/office/officeart/2005/8/layout/default"/>
    <dgm:cxn modelId="{F3320B5B-D0A9-054F-BF89-F382F357130D}" type="presParOf" srcId="{E772BDCF-574D-B147-A0FA-8D8F242BC373}" destId="{5094F870-9D63-1C4A-98D0-9A2924F95C5A}" srcOrd="1" destOrd="0" presId="urn:microsoft.com/office/officeart/2005/8/layout/default"/>
    <dgm:cxn modelId="{BB14C82B-1BBE-CD4E-9538-B91E4A4A26EC}" type="presParOf" srcId="{E772BDCF-574D-B147-A0FA-8D8F242BC373}" destId="{3471CD60-5167-7940-A577-04A00702A263}" srcOrd="2" destOrd="0" presId="urn:microsoft.com/office/officeart/2005/8/layout/default"/>
    <dgm:cxn modelId="{199862E2-571C-A347-9D2D-EA85D7862E7D}" type="presParOf" srcId="{E772BDCF-574D-B147-A0FA-8D8F242BC373}" destId="{2DA56D4C-5632-8F48-BB30-A04487461AA9}" srcOrd="3" destOrd="0" presId="urn:microsoft.com/office/officeart/2005/8/layout/default"/>
    <dgm:cxn modelId="{0073BD59-4B09-E140-B59C-66B768212690}" type="presParOf" srcId="{E772BDCF-574D-B147-A0FA-8D8F242BC373}" destId="{3D859CD1-222C-0A4E-84CB-777FCEC8D216}" srcOrd="4" destOrd="0" presId="urn:microsoft.com/office/officeart/2005/8/layout/default"/>
    <dgm:cxn modelId="{31B9199F-BA87-D84F-B8F3-36438C603D11}" type="presParOf" srcId="{E772BDCF-574D-B147-A0FA-8D8F242BC373}" destId="{B64526FD-F69B-5C45-887E-72F3EF1DF865}" srcOrd="5" destOrd="0" presId="urn:microsoft.com/office/officeart/2005/8/layout/default"/>
    <dgm:cxn modelId="{5AFE3A0B-0A33-7244-8093-0C2348DDB422}" type="presParOf" srcId="{E772BDCF-574D-B147-A0FA-8D8F242BC373}" destId="{E72B53F4-6D6F-0A4E-9B30-BB0D5B8A29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AB0AB-3196-6046-B1E2-0421C82FA567}">
      <dsp:nvSpPr>
        <dsp:cNvPr id="0" name=""/>
        <dsp:cNvSpPr/>
      </dsp:nvSpPr>
      <dsp:spPr>
        <a:xfrm>
          <a:off x="406795" y="1286"/>
          <a:ext cx="1682872" cy="1009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Awareness of Uses and Capabilities</a:t>
          </a:r>
        </a:p>
      </dsp:txBody>
      <dsp:txXfrm>
        <a:off x="406795" y="1286"/>
        <a:ext cx="1682872" cy="1009723"/>
      </dsp:txXfrm>
    </dsp:sp>
    <dsp:sp modelId="{B60114A5-EB70-944F-BC6B-951CDF239DA7}">
      <dsp:nvSpPr>
        <dsp:cNvPr id="0" name=""/>
        <dsp:cNvSpPr/>
      </dsp:nvSpPr>
      <dsp:spPr>
        <a:xfrm>
          <a:off x="2257954" y="1286"/>
          <a:ext cx="1682872" cy="1009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Lesson &amp; Assessment Preparation</a:t>
          </a:r>
        </a:p>
      </dsp:txBody>
      <dsp:txXfrm>
        <a:off x="2257954" y="1286"/>
        <a:ext cx="1682872" cy="1009723"/>
      </dsp:txXfrm>
    </dsp:sp>
    <dsp:sp modelId="{79E6691C-5E14-7846-AB8A-943B9AE08E2C}">
      <dsp:nvSpPr>
        <dsp:cNvPr id="0" name=""/>
        <dsp:cNvSpPr/>
      </dsp:nvSpPr>
      <dsp:spPr>
        <a:xfrm>
          <a:off x="4109114" y="1286"/>
          <a:ext cx="1682872" cy="1009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Scenarios, Examples </a:t>
          </a:r>
        </a:p>
      </dsp:txBody>
      <dsp:txXfrm>
        <a:off x="4109114" y="1286"/>
        <a:ext cx="1682872" cy="1009723"/>
      </dsp:txXfrm>
    </dsp:sp>
    <dsp:sp modelId="{ACBABE6B-DD32-E242-88DB-FF55C9340ADA}">
      <dsp:nvSpPr>
        <dsp:cNvPr id="0" name=""/>
        <dsp:cNvSpPr/>
      </dsp:nvSpPr>
      <dsp:spPr>
        <a:xfrm>
          <a:off x="1332374" y="1179297"/>
          <a:ext cx="1682872" cy="10097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Exploring &amp; Using AI</a:t>
          </a:r>
        </a:p>
      </dsp:txBody>
      <dsp:txXfrm>
        <a:off x="1332374" y="1179297"/>
        <a:ext cx="1682872" cy="1009723"/>
      </dsp:txXfrm>
    </dsp:sp>
    <dsp:sp modelId="{87E2637D-A26A-1B4E-88CF-34598B4E3B75}">
      <dsp:nvSpPr>
        <dsp:cNvPr id="0" name=""/>
        <dsp:cNvSpPr/>
      </dsp:nvSpPr>
      <dsp:spPr>
        <a:xfrm>
          <a:off x="3183534" y="1179297"/>
          <a:ext cx="1682872" cy="10097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Modeling Appropriate Use &amp; Citation</a:t>
          </a:r>
        </a:p>
      </dsp:txBody>
      <dsp:txXfrm>
        <a:off x="3183534" y="1179297"/>
        <a:ext cx="1682872" cy="1009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FD99-0A11-9B42-9972-D55B72BD16DA}">
      <dsp:nvSpPr>
        <dsp:cNvPr id="0" name=""/>
        <dsp:cNvSpPr/>
      </dsp:nvSpPr>
      <dsp:spPr>
        <a:xfrm>
          <a:off x="2866974" y="630087"/>
          <a:ext cx="2356741" cy="157194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Direct and unambiguous</a:t>
          </a:r>
        </a:p>
      </dsp:txBody>
      <dsp:txXfrm>
        <a:off x="3244052" y="630087"/>
        <a:ext cx="1979662" cy="1571946"/>
      </dsp:txXfrm>
    </dsp:sp>
    <dsp:sp modelId="{E4EBFF67-0892-7641-85C7-E78CD50F6D90}">
      <dsp:nvSpPr>
        <dsp:cNvPr id="0" name=""/>
        <dsp:cNvSpPr/>
      </dsp:nvSpPr>
      <dsp:spPr>
        <a:xfrm>
          <a:off x="2866974" y="2202033"/>
          <a:ext cx="2356741" cy="1571946"/>
        </a:xfrm>
        <a:prstGeom prst="rect">
          <a:avLst/>
        </a:prstGeom>
        <a:solidFill>
          <a:schemeClr val="accent4">
            <a:tint val="40000"/>
            <a:alpha val="90000"/>
            <a:hueOff val="-1367559"/>
            <a:satOff val="-2271"/>
            <a:lumOff val="-5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67559"/>
              <a:satOff val="-2271"/>
              <a:lumOff val="-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Constructed by humans</a:t>
          </a:r>
        </a:p>
      </dsp:txBody>
      <dsp:txXfrm>
        <a:off x="3244052" y="2202033"/>
        <a:ext cx="1979662" cy="1571946"/>
      </dsp:txXfrm>
    </dsp:sp>
    <dsp:sp modelId="{BD91BA9C-0947-2D4D-A38A-FF55DFBFA83E}">
      <dsp:nvSpPr>
        <dsp:cNvPr id="0" name=""/>
        <dsp:cNvSpPr/>
      </dsp:nvSpPr>
      <dsp:spPr>
        <a:xfrm>
          <a:off x="1610045" y="1623"/>
          <a:ext cx="1571160" cy="15711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Rule-based </a:t>
          </a:r>
        </a:p>
      </dsp:txBody>
      <dsp:txXfrm>
        <a:off x="1840136" y="231714"/>
        <a:ext cx="1110978" cy="1110978"/>
      </dsp:txXfrm>
    </dsp:sp>
    <dsp:sp modelId="{723B8A73-34FC-C34B-BA39-4ED2372A145A}">
      <dsp:nvSpPr>
        <dsp:cNvPr id="0" name=""/>
        <dsp:cNvSpPr/>
      </dsp:nvSpPr>
      <dsp:spPr>
        <a:xfrm>
          <a:off x="6794876" y="630087"/>
          <a:ext cx="2356741" cy="1571946"/>
        </a:xfrm>
        <a:prstGeom prst="rect">
          <a:avLst/>
        </a:prstGeom>
        <a:solidFill>
          <a:schemeClr val="accent4">
            <a:tint val="40000"/>
            <a:alpha val="90000"/>
            <a:hueOff val="-2735118"/>
            <a:satOff val="-4541"/>
            <a:lumOff val="-10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735118"/>
              <a:satOff val="-4541"/>
              <a:lumOff val="-1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Give the machine the goal, data and feedback</a:t>
          </a:r>
        </a:p>
      </dsp:txBody>
      <dsp:txXfrm>
        <a:off x="7171954" y="630087"/>
        <a:ext cx="1979662" cy="1571946"/>
      </dsp:txXfrm>
    </dsp:sp>
    <dsp:sp modelId="{EA8E3B98-A4C5-8A40-BDD1-C26B39BE5C83}">
      <dsp:nvSpPr>
        <dsp:cNvPr id="0" name=""/>
        <dsp:cNvSpPr/>
      </dsp:nvSpPr>
      <dsp:spPr>
        <a:xfrm>
          <a:off x="6794876" y="2202033"/>
          <a:ext cx="2356741" cy="1571946"/>
        </a:xfrm>
        <a:prstGeom prst="rect">
          <a:avLst/>
        </a:prstGeom>
        <a:solidFill>
          <a:schemeClr val="accent4">
            <a:tint val="40000"/>
            <a:alpha val="90000"/>
            <a:hueOff val="-4102677"/>
            <a:satOff val="-6812"/>
            <a:lumOff val="-15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102677"/>
              <a:satOff val="-6812"/>
              <a:lumOff val="-1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Artificial Intelligence</a:t>
          </a:r>
        </a:p>
      </dsp:txBody>
      <dsp:txXfrm>
        <a:off x="7171954" y="2202033"/>
        <a:ext cx="1979662" cy="1571946"/>
      </dsp:txXfrm>
    </dsp:sp>
    <dsp:sp modelId="{E6B030CD-8450-834C-BB78-2D2D8E0C791B}">
      <dsp:nvSpPr>
        <dsp:cNvPr id="0" name=""/>
        <dsp:cNvSpPr/>
      </dsp:nvSpPr>
      <dsp:spPr>
        <a:xfrm>
          <a:off x="5537947" y="1623"/>
          <a:ext cx="1571160" cy="1571160"/>
        </a:xfrm>
        <a:prstGeom prst="ellipse">
          <a:avLst/>
        </a:prstGeom>
        <a:gradFill rotWithShape="0">
          <a:gsLst>
            <a:gs pos="0">
              <a:schemeClr val="accent4">
                <a:hueOff val="-4725531"/>
                <a:satOff val="-7569"/>
                <a:lumOff val="784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-4725531"/>
                <a:satOff val="-7569"/>
                <a:lumOff val="784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Machine-learning</a:t>
          </a:r>
        </a:p>
      </dsp:txBody>
      <dsp:txXfrm>
        <a:off x="5768038" y="231714"/>
        <a:ext cx="1110978" cy="1110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4FB86-F016-4C60-9E14-B761123C9102}">
      <dsp:nvSpPr>
        <dsp:cNvPr id="0" name=""/>
        <dsp:cNvSpPr/>
      </dsp:nvSpPr>
      <dsp:spPr>
        <a:xfrm>
          <a:off x="1026990" y="235878"/>
          <a:ext cx="1266496" cy="126649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941A6-1C26-4E33-B97A-A10C127F8B6A}">
      <dsp:nvSpPr>
        <dsp:cNvPr id="0" name=""/>
        <dsp:cNvSpPr/>
      </dsp:nvSpPr>
      <dsp:spPr>
        <a:xfrm>
          <a:off x="1296899" y="505788"/>
          <a:ext cx="726678" cy="7266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98ABB-0FE2-4E08-855E-11A8DF4F7BF4}">
      <dsp:nvSpPr>
        <dsp:cNvPr id="0" name=""/>
        <dsp:cNvSpPr/>
      </dsp:nvSpPr>
      <dsp:spPr>
        <a:xfrm>
          <a:off x="622126" y="1896858"/>
          <a:ext cx="207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Updating dates/schedules for syllabi</a:t>
          </a:r>
        </a:p>
      </dsp:txBody>
      <dsp:txXfrm>
        <a:off x="622126" y="1896858"/>
        <a:ext cx="2076223" cy="720000"/>
      </dsp:txXfrm>
    </dsp:sp>
    <dsp:sp modelId="{3CD61303-F18B-4CF5-B3DE-5A6C6303B827}">
      <dsp:nvSpPr>
        <dsp:cNvPr id="0" name=""/>
        <dsp:cNvSpPr/>
      </dsp:nvSpPr>
      <dsp:spPr>
        <a:xfrm>
          <a:off x="3466553" y="235878"/>
          <a:ext cx="1266496" cy="126649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246FA-19AB-4AFF-8E8C-CDADD6D30182}">
      <dsp:nvSpPr>
        <dsp:cNvPr id="0" name=""/>
        <dsp:cNvSpPr/>
      </dsp:nvSpPr>
      <dsp:spPr>
        <a:xfrm>
          <a:off x="3736462" y="505788"/>
          <a:ext cx="726678" cy="7266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A210F-E671-42F4-9854-DC7EA32319D3}">
      <dsp:nvSpPr>
        <dsp:cNvPr id="0" name=""/>
        <dsp:cNvSpPr/>
      </dsp:nvSpPr>
      <dsp:spPr>
        <a:xfrm>
          <a:off x="3061689" y="1896858"/>
          <a:ext cx="207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Creating different versions of existing quizzes/exams</a:t>
          </a:r>
        </a:p>
      </dsp:txBody>
      <dsp:txXfrm>
        <a:off x="3061689" y="1896858"/>
        <a:ext cx="2076223" cy="720000"/>
      </dsp:txXfrm>
    </dsp:sp>
    <dsp:sp modelId="{34C8DD54-544B-43C7-8517-69799347CC51}">
      <dsp:nvSpPr>
        <dsp:cNvPr id="0" name=""/>
        <dsp:cNvSpPr/>
      </dsp:nvSpPr>
      <dsp:spPr>
        <a:xfrm>
          <a:off x="5906116" y="235878"/>
          <a:ext cx="1266496" cy="126649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8C8FE-0292-4305-A560-746524130F78}">
      <dsp:nvSpPr>
        <dsp:cNvPr id="0" name=""/>
        <dsp:cNvSpPr/>
      </dsp:nvSpPr>
      <dsp:spPr>
        <a:xfrm>
          <a:off x="6176025" y="505788"/>
          <a:ext cx="726678" cy="7266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687AB-A18F-4824-95E2-071D7291FBB9}">
      <dsp:nvSpPr>
        <dsp:cNvPr id="0" name=""/>
        <dsp:cNvSpPr/>
      </dsp:nvSpPr>
      <dsp:spPr>
        <a:xfrm>
          <a:off x="5501252" y="1896858"/>
          <a:ext cx="207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Activities and Examples</a:t>
          </a:r>
        </a:p>
      </dsp:txBody>
      <dsp:txXfrm>
        <a:off x="5501252" y="1896858"/>
        <a:ext cx="2076223" cy="720000"/>
      </dsp:txXfrm>
    </dsp:sp>
    <dsp:sp modelId="{9F516E8B-BBC4-48A7-8016-FCF1E6EC8C12}">
      <dsp:nvSpPr>
        <dsp:cNvPr id="0" name=""/>
        <dsp:cNvSpPr/>
      </dsp:nvSpPr>
      <dsp:spPr>
        <a:xfrm>
          <a:off x="8345679" y="235878"/>
          <a:ext cx="1266496" cy="126649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E5C56-7086-42F8-9D0F-BDE7F80F9956}">
      <dsp:nvSpPr>
        <dsp:cNvPr id="0" name=""/>
        <dsp:cNvSpPr/>
      </dsp:nvSpPr>
      <dsp:spPr>
        <a:xfrm>
          <a:off x="8615588" y="505788"/>
          <a:ext cx="726678" cy="7266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B017F-600D-4B78-9CF5-0DAFD0A3FD1C}">
      <dsp:nvSpPr>
        <dsp:cNvPr id="0" name=""/>
        <dsp:cNvSpPr/>
      </dsp:nvSpPr>
      <dsp:spPr>
        <a:xfrm>
          <a:off x="7940815" y="1896858"/>
          <a:ext cx="207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Developing rubrics based on assignment descriptions</a:t>
          </a:r>
        </a:p>
      </dsp:txBody>
      <dsp:txXfrm>
        <a:off x="7940815" y="1896858"/>
        <a:ext cx="2076223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CECEA-ADB6-47CB-B55F-F3669D9485F8}">
      <dsp:nvSpPr>
        <dsp:cNvPr id="0" name=""/>
        <dsp:cNvSpPr/>
      </dsp:nvSpPr>
      <dsp:spPr>
        <a:xfrm>
          <a:off x="839372" y="511889"/>
          <a:ext cx="1306125" cy="1306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0D250-FB18-4768-8F88-A35B028B9690}">
      <dsp:nvSpPr>
        <dsp:cNvPr id="0" name=""/>
        <dsp:cNvSpPr/>
      </dsp:nvSpPr>
      <dsp:spPr>
        <a:xfrm>
          <a:off x="41185" y="2175601"/>
          <a:ext cx="290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Desired Learning Outcome</a:t>
          </a:r>
        </a:p>
      </dsp:txBody>
      <dsp:txXfrm>
        <a:off x="41185" y="2175601"/>
        <a:ext cx="2902500" cy="720000"/>
      </dsp:txXfrm>
    </dsp:sp>
    <dsp:sp modelId="{49DE82E8-E960-45C5-A696-B63EBA0165B2}">
      <dsp:nvSpPr>
        <dsp:cNvPr id="0" name=""/>
        <dsp:cNvSpPr/>
      </dsp:nvSpPr>
      <dsp:spPr>
        <a:xfrm>
          <a:off x="4249810" y="511889"/>
          <a:ext cx="1306125" cy="1306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3024D-D483-4AC1-A8BB-4B15BA8C0DDF}">
      <dsp:nvSpPr>
        <dsp:cNvPr id="0" name=""/>
        <dsp:cNvSpPr/>
      </dsp:nvSpPr>
      <dsp:spPr>
        <a:xfrm>
          <a:off x="3451622" y="2175601"/>
          <a:ext cx="290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Driving Thought or Replacing it?</a:t>
          </a:r>
        </a:p>
      </dsp:txBody>
      <dsp:txXfrm>
        <a:off x="3451622" y="2175601"/>
        <a:ext cx="290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0B83-EDA6-4F1F-84A6-562248F14017}">
      <dsp:nvSpPr>
        <dsp:cNvPr id="0" name=""/>
        <dsp:cNvSpPr/>
      </dsp:nvSpPr>
      <dsp:spPr>
        <a:xfrm>
          <a:off x="1044191" y="493710"/>
          <a:ext cx="1033593" cy="1033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874C9-AFF3-4150-B99A-A5BFCDBC3C22}">
      <dsp:nvSpPr>
        <dsp:cNvPr id="0" name=""/>
        <dsp:cNvSpPr/>
      </dsp:nvSpPr>
      <dsp:spPr>
        <a:xfrm>
          <a:off x="6515" y="1610560"/>
          <a:ext cx="2953125" cy="44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Personal</a:t>
          </a:r>
        </a:p>
      </dsp:txBody>
      <dsp:txXfrm>
        <a:off x="6515" y="1610560"/>
        <a:ext cx="2953125" cy="442968"/>
      </dsp:txXfrm>
    </dsp:sp>
    <dsp:sp modelId="{E0EC9D4E-E1EE-4C1F-80F5-D2FFCC2A1C1B}">
      <dsp:nvSpPr>
        <dsp:cNvPr id="0" name=""/>
        <dsp:cNvSpPr/>
      </dsp:nvSpPr>
      <dsp:spPr>
        <a:xfrm>
          <a:off x="6515" y="2103867"/>
          <a:ext cx="2953125" cy="88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1" kern="1200" dirty="0"/>
            <a:t>Task/Prompt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1" kern="1200" dirty="0"/>
            <a:t>Purpose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1" kern="1200" dirty="0"/>
            <a:t>Outcome/Assessment</a:t>
          </a:r>
          <a:endParaRPr lang="en-US" sz="1700" kern="1200" dirty="0"/>
        </a:p>
      </dsp:txBody>
      <dsp:txXfrm>
        <a:off x="6515" y="2103867"/>
        <a:ext cx="2953125" cy="881792"/>
      </dsp:txXfrm>
    </dsp:sp>
    <dsp:sp modelId="{264D4FA5-2C65-4D82-886F-1536612397C3}">
      <dsp:nvSpPr>
        <dsp:cNvPr id="0" name=""/>
        <dsp:cNvSpPr/>
      </dsp:nvSpPr>
      <dsp:spPr>
        <a:xfrm>
          <a:off x="4436201" y="543653"/>
          <a:ext cx="1033593" cy="1033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F86A9-7EDE-464E-86CD-2D3663A3F852}">
      <dsp:nvSpPr>
        <dsp:cNvPr id="0" name=""/>
        <dsp:cNvSpPr/>
      </dsp:nvSpPr>
      <dsp:spPr>
        <a:xfrm>
          <a:off x="3476437" y="1610560"/>
          <a:ext cx="2953125" cy="44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i="0" kern="1200" dirty="0"/>
            <a:t>Professional</a:t>
          </a:r>
        </a:p>
      </dsp:txBody>
      <dsp:txXfrm>
        <a:off x="3476437" y="1610560"/>
        <a:ext cx="2953125" cy="442968"/>
      </dsp:txXfrm>
    </dsp:sp>
    <dsp:sp modelId="{9999AB9E-3DCA-46C5-8AC1-16A2DE606A82}">
      <dsp:nvSpPr>
        <dsp:cNvPr id="0" name=""/>
        <dsp:cNvSpPr/>
      </dsp:nvSpPr>
      <dsp:spPr>
        <a:xfrm>
          <a:off x="3476437" y="2103867"/>
          <a:ext cx="2953125" cy="88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1" kern="1200" dirty="0"/>
            <a:t>Task/Prompt</a:t>
          </a:r>
          <a:endParaRPr lang="en-US" sz="1700" b="0" i="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1" kern="1200"/>
            <a:t>Purpose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1" kern="1200" dirty="0"/>
            <a:t>Outcome/Assessment</a:t>
          </a:r>
          <a:endParaRPr lang="en-US" sz="1700" kern="1200" dirty="0"/>
        </a:p>
      </dsp:txBody>
      <dsp:txXfrm>
        <a:off x="3476437" y="2103867"/>
        <a:ext cx="2953125" cy="881792"/>
      </dsp:txXfrm>
    </dsp:sp>
    <dsp:sp modelId="{1EFB1BA5-4F01-4C48-965C-7D375F96B9E7}">
      <dsp:nvSpPr>
        <dsp:cNvPr id="0" name=""/>
        <dsp:cNvSpPr/>
      </dsp:nvSpPr>
      <dsp:spPr>
        <a:xfrm>
          <a:off x="7907776" y="481224"/>
          <a:ext cx="1033593" cy="1033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4CE4F-3EE2-481D-902C-976795ECA0EC}">
      <dsp:nvSpPr>
        <dsp:cNvPr id="0" name=""/>
        <dsp:cNvSpPr/>
      </dsp:nvSpPr>
      <dsp:spPr>
        <a:xfrm>
          <a:off x="6946358" y="1610560"/>
          <a:ext cx="2953125" cy="44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Societal</a:t>
          </a:r>
        </a:p>
      </dsp:txBody>
      <dsp:txXfrm>
        <a:off x="6946358" y="1610560"/>
        <a:ext cx="2953125" cy="442968"/>
      </dsp:txXfrm>
    </dsp:sp>
    <dsp:sp modelId="{3669F881-0CCF-4DFE-BB84-EEF62EC05A33}">
      <dsp:nvSpPr>
        <dsp:cNvPr id="0" name=""/>
        <dsp:cNvSpPr/>
      </dsp:nvSpPr>
      <dsp:spPr>
        <a:xfrm>
          <a:off x="6946358" y="2103867"/>
          <a:ext cx="2953125" cy="88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1" kern="1200" dirty="0"/>
            <a:t>Task/Prompt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1" kern="1200" dirty="0"/>
            <a:t>Purpose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1" kern="1200" dirty="0"/>
            <a:t>Outcome/Assessment</a:t>
          </a:r>
          <a:endParaRPr lang="en-US" sz="1700" kern="1200" dirty="0"/>
        </a:p>
      </dsp:txBody>
      <dsp:txXfrm>
        <a:off x="6946358" y="2103867"/>
        <a:ext cx="2953125" cy="881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7DD6B-1419-DF40-BB77-C18A3700C671}">
      <dsp:nvSpPr>
        <dsp:cNvPr id="0" name=""/>
        <dsp:cNvSpPr/>
      </dsp:nvSpPr>
      <dsp:spPr>
        <a:xfrm>
          <a:off x="2949152" y="780396"/>
          <a:ext cx="600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18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3474" y="822962"/>
        <a:ext cx="31539" cy="6307"/>
      </dsp:txXfrm>
    </dsp:sp>
    <dsp:sp modelId="{EBFD0054-B740-AF48-BE1F-91DBCB3AA292}">
      <dsp:nvSpPr>
        <dsp:cNvPr id="0" name=""/>
        <dsp:cNvSpPr/>
      </dsp:nvSpPr>
      <dsp:spPr>
        <a:xfrm>
          <a:off x="208422" y="3357"/>
          <a:ext cx="2742529" cy="16455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86" tIns="141062" rIns="134386" bIns="141062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 specific</a:t>
          </a:r>
        </a:p>
      </dsp:txBody>
      <dsp:txXfrm>
        <a:off x="208422" y="3357"/>
        <a:ext cx="2742529" cy="1645517"/>
      </dsp:txXfrm>
    </dsp:sp>
    <dsp:sp modelId="{C8D001B3-4CB3-6F45-8399-E66A3A757355}">
      <dsp:nvSpPr>
        <dsp:cNvPr id="0" name=""/>
        <dsp:cNvSpPr/>
      </dsp:nvSpPr>
      <dsp:spPr>
        <a:xfrm>
          <a:off x="6322464" y="780396"/>
          <a:ext cx="600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18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06785" y="822962"/>
        <a:ext cx="31539" cy="6307"/>
      </dsp:txXfrm>
    </dsp:sp>
    <dsp:sp modelId="{AAE014F2-67BF-224A-9AF6-90B11FCE1927}">
      <dsp:nvSpPr>
        <dsp:cNvPr id="0" name=""/>
        <dsp:cNvSpPr/>
      </dsp:nvSpPr>
      <dsp:spPr>
        <a:xfrm>
          <a:off x="3581734" y="3357"/>
          <a:ext cx="2742529" cy="16455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86" tIns="141062" rIns="134386" bIns="141062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Give context</a:t>
          </a:r>
        </a:p>
      </dsp:txBody>
      <dsp:txXfrm>
        <a:off x="3581734" y="3357"/>
        <a:ext cx="2742529" cy="1645517"/>
      </dsp:txXfrm>
    </dsp:sp>
    <dsp:sp modelId="{92ACA560-861F-A148-842E-C8C752F29708}">
      <dsp:nvSpPr>
        <dsp:cNvPr id="0" name=""/>
        <dsp:cNvSpPr/>
      </dsp:nvSpPr>
      <dsp:spPr>
        <a:xfrm>
          <a:off x="1579687" y="1647075"/>
          <a:ext cx="6746623" cy="600181"/>
        </a:xfrm>
        <a:custGeom>
          <a:avLst/>
          <a:gdLst/>
          <a:ahLst/>
          <a:cxnLst/>
          <a:rect l="0" t="0" r="0" b="0"/>
          <a:pathLst>
            <a:path>
              <a:moveTo>
                <a:pt x="6746623" y="0"/>
              </a:moveTo>
              <a:lnTo>
                <a:pt x="6746623" y="317190"/>
              </a:lnTo>
              <a:lnTo>
                <a:pt x="0" y="317190"/>
              </a:lnTo>
              <a:lnTo>
                <a:pt x="0" y="600181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83598" y="1944012"/>
        <a:ext cx="338802" cy="6307"/>
      </dsp:txXfrm>
    </dsp:sp>
    <dsp:sp modelId="{5DA4DAE7-4315-8343-A462-2537435E53CD}">
      <dsp:nvSpPr>
        <dsp:cNvPr id="0" name=""/>
        <dsp:cNvSpPr/>
      </dsp:nvSpPr>
      <dsp:spPr>
        <a:xfrm>
          <a:off x="6955046" y="3357"/>
          <a:ext cx="2742529" cy="16455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86" tIns="141062" rIns="134386" bIns="141062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Give format guidelines</a:t>
          </a:r>
        </a:p>
      </dsp:txBody>
      <dsp:txXfrm>
        <a:off x="6955046" y="3357"/>
        <a:ext cx="2742529" cy="1645517"/>
      </dsp:txXfrm>
    </dsp:sp>
    <dsp:sp modelId="{64E0E803-7D41-8748-8FD8-6426F695FD7C}">
      <dsp:nvSpPr>
        <dsp:cNvPr id="0" name=""/>
        <dsp:cNvSpPr/>
      </dsp:nvSpPr>
      <dsp:spPr>
        <a:xfrm>
          <a:off x="2949152" y="3056696"/>
          <a:ext cx="600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18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3474" y="3099262"/>
        <a:ext cx="31539" cy="6307"/>
      </dsp:txXfrm>
    </dsp:sp>
    <dsp:sp modelId="{F5409766-3A03-FC46-B86E-8238ECDB1818}">
      <dsp:nvSpPr>
        <dsp:cNvPr id="0" name=""/>
        <dsp:cNvSpPr/>
      </dsp:nvSpPr>
      <dsp:spPr>
        <a:xfrm>
          <a:off x="208422" y="2279657"/>
          <a:ext cx="2742529" cy="16455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86" tIns="141062" rIns="134386" bIns="141062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Set boundaries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"Do" and "Don't"</a:t>
          </a:r>
        </a:p>
      </dsp:txBody>
      <dsp:txXfrm>
        <a:off x="208422" y="2279657"/>
        <a:ext cx="2742529" cy="1645517"/>
      </dsp:txXfrm>
    </dsp:sp>
    <dsp:sp modelId="{3C14D9B5-CD1B-CC46-9232-AA62B00ABD16}">
      <dsp:nvSpPr>
        <dsp:cNvPr id="0" name=""/>
        <dsp:cNvSpPr/>
      </dsp:nvSpPr>
      <dsp:spPr>
        <a:xfrm>
          <a:off x="6322464" y="3056696"/>
          <a:ext cx="600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18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06785" y="3099262"/>
        <a:ext cx="31539" cy="6307"/>
      </dsp:txXfrm>
    </dsp:sp>
    <dsp:sp modelId="{A87B15FB-69C1-974C-B29E-9ED65F449C38}">
      <dsp:nvSpPr>
        <dsp:cNvPr id="0" name=""/>
        <dsp:cNvSpPr/>
      </dsp:nvSpPr>
      <dsp:spPr>
        <a:xfrm>
          <a:off x="3581734" y="2279657"/>
          <a:ext cx="2742529" cy="16455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86" tIns="141062" rIns="134386" bIns="141062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Iterate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Build and refine on responses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Correct mistakes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Give feedback</a:t>
          </a:r>
        </a:p>
      </dsp:txBody>
      <dsp:txXfrm>
        <a:off x="3581734" y="2279657"/>
        <a:ext cx="2742529" cy="1645517"/>
      </dsp:txXfrm>
    </dsp:sp>
    <dsp:sp modelId="{BB76A46E-2BA2-1A4D-B278-EC53C5BA182B}">
      <dsp:nvSpPr>
        <dsp:cNvPr id="0" name=""/>
        <dsp:cNvSpPr/>
      </dsp:nvSpPr>
      <dsp:spPr>
        <a:xfrm>
          <a:off x="6955046" y="2279657"/>
          <a:ext cx="2742529" cy="16455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86" tIns="141062" rIns="134386" bIns="141062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THINK CRITICALLY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Know what you are looking for</a:t>
          </a:r>
        </a:p>
      </dsp:txBody>
      <dsp:txXfrm>
        <a:off x="6955046" y="2279657"/>
        <a:ext cx="2742529" cy="16455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671B1-88DE-D04D-8A9E-9A9AD43A2625}">
      <dsp:nvSpPr>
        <dsp:cNvPr id="0" name=""/>
        <dsp:cNvSpPr/>
      </dsp:nvSpPr>
      <dsp:spPr>
        <a:xfrm>
          <a:off x="405334" y="2862"/>
          <a:ext cx="2310099" cy="1386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Cite AI Generated Text</a:t>
          </a:r>
        </a:p>
      </dsp:txBody>
      <dsp:txXfrm>
        <a:off x="405334" y="2862"/>
        <a:ext cx="2310099" cy="1386059"/>
      </dsp:txXfrm>
    </dsp:sp>
    <dsp:sp modelId="{3471CD60-5167-7940-A577-04A00702A263}">
      <dsp:nvSpPr>
        <dsp:cNvPr id="0" name=""/>
        <dsp:cNvSpPr/>
      </dsp:nvSpPr>
      <dsp:spPr>
        <a:xfrm>
          <a:off x="405334" y="1619932"/>
          <a:ext cx="2310099" cy="1386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Clear Policies</a:t>
          </a:r>
        </a:p>
      </dsp:txBody>
      <dsp:txXfrm>
        <a:off x="405334" y="1619932"/>
        <a:ext cx="2310099" cy="1386059"/>
      </dsp:txXfrm>
    </dsp:sp>
    <dsp:sp modelId="{3D859CD1-222C-0A4E-84CB-777FCEC8D216}">
      <dsp:nvSpPr>
        <dsp:cNvPr id="0" name=""/>
        <dsp:cNvSpPr/>
      </dsp:nvSpPr>
      <dsp:spPr>
        <a:xfrm>
          <a:off x="405334" y="3237002"/>
          <a:ext cx="2310099" cy="1386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Structure Assignments for Accountability</a:t>
          </a:r>
        </a:p>
      </dsp:txBody>
      <dsp:txXfrm>
        <a:off x="405334" y="3237002"/>
        <a:ext cx="2310099" cy="1386059"/>
      </dsp:txXfrm>
    </dsp:sp>
    <dsp:sp modelId="{E72B53F4-6D6F-0A4E-9B30-BB0D5B8A2913}">
      <dsp:nvSpPr>
        <dsp:cNvPr id="0" name=""/>
        <dsp:cNvSpPr/>
      </dsp:nvSpPr>
      <dsp:spPr>
        <a:xfrm>
          <a:off x="405334" y="4854072"/>
          <a:ext cx="2310099" cy="1386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"Catching" AI </a:t>
          </a:r>
        </a:p>
      </dsp:txBody>
      <dsp:txXfrm>
        <a:off x="405334" y="4854072"/>
        <a:ext cx="2310099" cy="1386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9E881-4191-9F41-BCEE-3D4FFB974F8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0B880-CC37-7D44-8F29-3ABCED79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1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FF816-6D73-0544-B02D-11B618615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8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9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3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7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288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22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5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7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2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9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3667" y="705200"/>
            <a:ext cx="7570800" cy="5447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7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7FA23364-A396-C347-BDED-FC01B5FD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572267" y="1700769"/>
            <a:ext cx="81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7FA23364-A396-C347-BDED-FC01B5FD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9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9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94819BD-0B6E-4622-86E6-F54ABEF192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81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551033" y="3984367"/>
            <a:ext cx="121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6000"/>
            </a:lvl1pPr>
            <a:lvl2pPr lvl="1">
              <a:spcBef>
                <a:spcPts val="0"/>
              </a:spcBef>
              <a:buSzPct val="100000"/>
              <a:defRPr sz="16000"/>
            </a:lvl2pPr>
            <a:lvl3pPr lvl="2">
              <a:spcBef>
                <a:spcPts val="0"/>
              </a:spcBef>
              <a:buSzPct val="100000"/>
              <a:defRPr sz="16000"/>
            </a:lvl3pPr>
            <a:lvl4pPr lvl="3">
              <a:spcBef>
                <a:spcPts val="0"/>
              </a:spcBef>
              <a:buSzPct val="100000"/>
              <a:defRPr sz="16000"/>
            </a:lvl4pPr>
            <a:lvl5pPr lvl="4">
              <a:spcBef>
                <a:spcPts val="0"/>
              </a:spcBef>
              <a:buSzPct val="100000"/>
              <a:defRPr sz="16000"/>
            </a:lvl5pPr>
            <a:lvl6pPr lvl="5">
              <a:spcBef>
                <a:spcPts val="0"/>
              </a:spcBef>
              <a:buSzPct val="100000"/>
              <a:defRPr sz="16000"/>
            </a:lvl6pPr>
            <a:lvl7pPr lvl="6">
              <a:spcBef>
                <a:spcPts val="0"/>
              </a:spcBef>
              <a:buSzPct val="100000"/>
              <a:defRPr sz="16000"/>
            </a:lvl7pPr>
            <a:lvl8pPr lvl="7">
              <a:spcBef>
                <a:spcPts val="0"/>
              </a:spcBef>
              <a:buSzPct val="100000"/>
              <a:defRPr sz="16000"/>
            </a:lvl8pPr>
            <a:lvl9pPr lvl="8">
              <a:spcBef>
                <a:spcPts val="0"/>
              </a:spcBef>
              <a:buSzPct val="100000"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FD888616-F1AB-5B4D-B483-7D7C3F044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09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F5BC54A9-9B38-CA4E-A033-C2330471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16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089800"/>
            <a:ext cx="12192000" cy="267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74400" y="2519600"/>
            <a:ext cx="11043200" cy="202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783BD9CA-ABB6-E048-8293-1B4702CD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5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8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1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3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5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9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25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EF58D138-35FF-4A3E-9FCD-A6044FD3C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056" name="Rectangle 2055">
              <a:extLst>
                <a:ext uri="{FF2B5EF4-FFF2-40B4-BE49-F238E27FC236}">
                  <a16:creationId xmlns:a16="http://schemas.microsoft.com/office/drawing/2014/main" id="{F5BD0798-598F-4D8A-86B1-B5EFC7444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2057" name="Picture 2">
              <a:extLst>
                <a:ext uri="{FF2B5EF4-FFF2-40B4-BE49-F238E27FC236}">
                  <a16:creationId xmlns:a16="http://schemas.microsoft.com/office/drawing/2014/main" id="{AC94F2E1-5E1D-4DE4-876F-B863EF53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32B402-2F8C-63E1-FDDF-03481578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275668"/>
            <a:ext cx="8830733" cy="936096"/>
          </a:xfrm>
        </p:spPr>
        <p:txBody>
          <a:bodyPr>
            <a:normAutofit/>
          </a:bodyPr>
          <a:lstStyle/>
          <a:p>
            <a:r>
              <a:rPr lang="en-US" sz="4400" dirty="0"/>
              <a:t>AI in the classroom: It’s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22A24-0C4F-79EF-DD43-2DB288714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5244572"/>
            <a:ext cx="8830732" cy="690562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 department | Dr. Dana Marshall</a:t>
            </a: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B6B0FEEE-81F6-4CFD-9F19-7422C2BBB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60" name="Rectangle 5">
              <a:extLst>
                <a:ext uri="{FF2B5EF4-FFF2-40B4-BE49-F238E27FC236}">
                  <a16:creationId xmlns:a16="http://schemas.microsoft.com/office/drawing/2014/main" id="{610875A9-E6B1-4A9E-8D06-56271808A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61" name="Freeform 6">
              <a:extLst>
                <a:ext uri="{FF2B5EF4-FFF2-40B4-BE49-F238E27FC236}">
                  <a16:creationId xmlns:a16="http://schemas.microsoft.com/office/drawing/2014/main" id="{3568C212-C192-4F35-9EDA-FFAFA2620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62" name="Freeform 7">
              <a:extLst>
                <a:ext uri="{FF2B5EF4-FFF2-40B4-BE49-F238E27FC236}">
                  <a16:creationId xmlns:a16="http://schemas.microsoft.com/office/drawing/2014/main" id="{3AB2D5B1-4EF5-411D-98F9-332CE875D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63" name="Freeform 8">
              <a:extLst>
                <a:ext uri="{FF2B5EF4-FFF2-40B4-BE49-F238E27FC236}">
                  <a16:creationId xmlns:a16="http://schemas.microsoft.com/office/drawing/2014/main" id="{901DF0D0-5B9C-4A92-A0C5-F70CC77B4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64" name="Freeform 9">
              <a:extLst>
                <a:ext uri="{FF2B5EF4-FFF2-40B4-BE49-F238E27FC236}">
                  <a16:creationId xmlns:a16="http://schemas.microsoft.com/office/drawing/2014/main" id="{0E44C639-7E08-4ED9-87D3-7E1DEBD17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65" name="Freeform 10">
              <a:extLst>
                <a:ext uri="{FF2B5EF4-FFF2-40B4-BE49-F238E27FC236}">
                  <a16:creationId xmlns:a16="http://schemas.microsoft.com/office/drawing/2014/main" id="{8D55EDFE-6B27-4CEF-A149-DE03F258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66" name="Freeform 11">
              <a:extLst>
                <a:ext uri="{FF2B5EF4-FFF2-40B4-BE49-F238E27FC236}">
                  <a16:creationId xmlns:a16="http://schemas.microsoft.com/office/drawing/2014/main" id="{899753F1-0A7C-4019-B0D4-98E8D655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67" name="Freeform 12">
              <a:extLst>
                <a:ext uri="{FF2B5EF4-FFF2-40B4-BE49-F238E27FC236}">
                  <a16:creationId xmlns:a16="http://schemas.microsoft.com/office/drawing/2014/main" id="{2E46CC92-32DE-4118-9922-E40E32D0C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68" name="Freeform 13">
              <a:extLst>
                <a:ext uri="{FF2B5EF4-FFF2-40B4-BE49-F238E27FC236}">
                  <a16:creationId xmlns:a16="http://schemas.microsoft.com/office/drawing/2014/main" id="{6E837780-3EEC-4D7C-AE0A-B85D4B4D7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69" name="Freeform 14">
              <a:extLst>
                <a:ext uri="{FF2B5EF4-FFF2-40B4-BE49-F238E27FC236}">
                  <a16:creationId xmlns:a16="http://schemas.microsoft.com/office/drawing/2014/main" id="{FF9C7BD2-1595-4FB5-84CC-08DBE10EF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70" name="Freeform 15">
              <a:extLst>
                <a:ext uri="{FF2B5EF4-FFF2-40B4-BE49-F238E27FC236}">
                  <a16:creationId xmlns:a16="http://schemas.microsoft.com/office/drawing/2014/main" id="{223B4D7F-AAB4-4C07-8497-AC90FC7AC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71" name="Line 16">
              <a:extLst>
                <a:ext uri="{FF2B5EF4-FFF2-40B4-BE49-F238E27FC236}">
                  <a16:creationId xmlns:a16="http://schemas.microsoft.com/office/drawing/2014/main" id="{BF0BC434-CADA-4A14-9CC4-514A8AC0A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72" name="Freeform 17">
              <a:extLst>
                <a:ext uri="{FF2B5EF4-FFF2-40B4-BE49-F238E27FC236}">
                  <a16:creationId xmlns:a16="http://schemas.microsoft.com/office/drawing/2014/main" id="{64B93112-5E7A-4AD7-9F08-EC9DE3B7A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73" name="Freeform 18">
              <a:extLst>
                <a:ext uri="{FF2B5EF4-FFF2-40B4-BE49-F238E27FC236}">
                  <a16:creationId xmlns:a16="http://schemas.microsoft.com/office/drawing/2014/main" id="{104C40EC-49BC-4BF4-9B0F-36413F92C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74" name="Freeform 19">
              <a:extLst>
                <a:ext uri="{FF2B5EF4-FFF2-40B4-BE49-F238E27FC236}">
                  <a16:creationId xmlns:a16="http://schemas.microsoft.com/office/drawing/2014/main" id="{490CF2A3-97A8-4A5C-AA71-F66D5EFB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75" name="Freeform 20">
              <a:extLst>
                <a:ext uri="{FF2B5EF4-FFF2-40B4-BE49-F238E27FC236}">
                  <a16:creationId xmlns:a16="http://schemas.microsoft.com/office/drawing/2014/main" id="{AD278AAA-5D43-4120-94A8-8CABD2B2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76" name="Rectangle 21">
              <a:extLst>
                <a:ext uri="{FF2B5EF4-FFF2-40B4-BE49-F238E27FC236}">
                  <a16:creationId xmlns:a16="http://schemas.microsoft.com/office/drawing/2014/main" id="{4063DBF1-AA0B-41AE-B075-3592DD03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77" name="Freeform 22">
              <a:extLst>
                <a:ext uri="{FF2B5EF4-FFF2-40B4-BE49-F238E27FC236}">
                  <a16:creationId xmlns:a16="http://schemas.microsoft.com/office/drawing/2014/main" id="{084C0B7D-251C-4399-AF81-3D417E6CC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78" name="Freeform 23">
              <a:extLst>
                <a:ext uri="{FF2B5EF4-FFF2-40B4-BE49-F238E27FC236}">
                  <a16:creationId xmlns:a16="http://schemas.microsoft.com/office/drawing/2014/main" id="{41CBB601-6248-4C6A-8CE0-EDE956CA6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79" name="Freeform 24">
              <a:extLst>
                <a:ext uri="{FF2B5EF4-FFF2-40B4-BE49-F238E27FC236}">
                  <a16:creationId xmlns:a16="http://schemas.microsoft.com/office/drawing/2014/main" id="{61217433-E7AF-4C9E-B859-8B51FDE4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80" name="Freeform 25">
              <a:extLst>
                <a:ext uri="{FF2B5EF4-FFF2-40B4-BE49-F238E27FC236}">
                  <a16:creationId xmlns:a16="http://schemas.microsoft.com/office/drawing/2014/main" id="{83750ECC-2687-4D3D-AF82-9D55F4A95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81" name="Freeform 26">
              <a:extLst>
                <a:ext uri="{FF2B5EF4-FFF2-40B4-BE49-F238E27FC236}">
                  <a16:creationId xmlns:a16="http://schemas.microsoft.com/office/drawing/2014/main" id="{481712CE-D3D3-48A9-9194-29514E826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82" name="Freeform 27">
              <a:extLst>
                <a:ext uri="{FF2B5EF4-FFF2-40B4-BE49-F238E27FC236}">
                  <a16:creationId xmlns:a16="http://schemas.microsoft.com/office/drawing/2014/main" id="{AFDCA284-1452-42D7-8188-8DBBF5500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83" name="Freeform 28">
              <a:extLst>
                <a:ext uri="{FF2B5EF4-FFF2-40B4-BE49-F238E27FC236}">
                  <a16:creationId xmlns:a16="http://schemas.microsoft.com/office/drawing/2014/main" id="{84621BF2-B93B-49DE-A0E9-7DB87A12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84" name="Freeform 29">
              <a:extLst>
                <a:ext uri="{FF2B5EF4-FFF2-40B4-BE49-F238E27FC236}">
                  <a16:creationId xmlns:a16="http://schemas.microsoft.com/office/drawing/2014/main" id="{23D257B1-AE83-4340-9A3D-9AF67475D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85" name="Freeform 30">
              <a:extLst>
                <a:ext uri="{FF2B5EF4-FFF2-40B4-BE49-F238E27FC236}">
                  <a16:creationId xmlns:a16="http://schemas.microsoft.com/office/drawing/2014/main" id="{48C080A8-F687-4FC3-85A0-06C260CA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86" name="Freeform 31">
              <a:extLst>
                <a:ext uri="{FF2B5EF4-FFF2-40B4-BE49-F238E27FC236}">
                  <a16:creationId xmlns:a16="http://schemas.microsoft.com/office/drawing/2014/main" id="{A63FB1C6-D023-4C54-8D8E-319888E05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2050" name="Picture 2" descr="13 Movies About Artificial Intelligence That Are AI Horror Stories">
            <a:extLst>
              <a:ext uri="{FF2B5EF4-FFF2-40B4-BE49-F238E27FC236}">
                <a16:creationId xmlns:a16="http://schemas.microsoft.com/office/drawing/2014/main" id="{69406259-852F-3C50-F862-7C1C8C100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0" b="17211"/>
          <a:stretch/>
        </p:blipFill>
        <p:spPr bwMode="auto"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8" name="Group 2087">
            <a:extLst>
              <a:ext uri="{FF2B5EF4-FFF2-40B4-BE49-F238E27FC236}">
                <a16:creationId xmlns:a16="http://schemas.microsoft.com/office/drawing/2014/main" id="{ED8042C1-215E-4C21-BB6B-38C5EE469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2089" name="Freeform 32">
              <a:extLst>
                <a:ext uri="{FF2B5EF4-FFF2-40B4-BE49-F238E27FC236}">
                  <a16:creationId xmlns:a16="http://schemas.microsoft.com/office/drawing/2014/main" id="{134E4A6E-1602-4ED8-95F4-2649025B4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90" name="Freeform 33">
              <a:extLst>
                <a:ext uri="{FF2B5EF4-FFF2-40B4-BE49-F238E27FC236}">
                  <a16:creationId xmlns:a16="http://schemas.microsoft.com/office/drawing/2014/main" id="{E26FC114-5BB0-453D-9D96-4A82F7EB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91" name="Freeform 34">
              <a:extLst>
                <a:ext uri="{FF2B5EF4-FFF2-40B4-BE49-F238E27FC236}">
                  <a16:creationId xmlns:a16="http://schemas.microsoft.com/office/drawing/2014/main" id="{42DD29BE-7338-48CF-A8E4-AE63B9474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92" name="Freeform 35">
              <a:extLst>
                <a:ext uri="{FF2B5EF4-FFF2-40B4-BE49-F238E27FC236}">
                  <a16:creationId xmlns:a16="http://schemas.microsoft.com/office/drawing/2014/main" id="{38DA003C-8448-4B2C-AFEC-8354C0FCF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93" name="Freeform 36">
              <a:extLst>
                <a:ext uri="{FF2B5EF4-FFF2-40B4-BE49-F238E27FC236}">
                  <a16:creationId xmlns:a16="http://schemas.microsoft.com/office/drawing/2014/main" id="{444007C8-E852-4C4C-B866-1F029E7D3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94" name="Freeform 37">
              <a:extLst>
                <a:ext uri="{FF2B5EF4-FFF2-40B4-BE49-F238E27FC236}">
                  <a16:creationId xmlns:a16="http://schemas.microsoft.com/office/drawing/2014/main" id="{93687523-D874-491A-A0CA-5C46712A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95" name="Freeform 38">
              <a:extLst>
                <a:ext uri="{FF2B5EF4-FFF2-40B4-BE49-F238E27FC236}">
                  <a16:creationId xmlns:a16="http://schemas.microsoft.com/office/drawing/2014/main" id="{8B54C82F-6BF1-43CD-8E37-69E9A44A8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96" name="Freeform 39">
              <a:extLst>
                <a:ext uri="{FF2B5EF4-FFF2-40B4-BE49-F238E27FC236}">
                  <a16:creationId xmlns:a16="http://schemas.microsoft.com/office/drawing/2014/main" id="{7319E2D4-6B6C-40D8-BED9-458580829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97" name="Freeform 40">
              <a:extLst>
                <a:ext uri="{FF2B5EF4-FFF2-40B4-BE49-F238E27FC236}">
                  <a16:creationId xmlns:a16="http://schemas.microsoft.com/office/drawing/2014/main" id="{12E07592-0C27-4DBF-9DCB-3629BB6DE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98" name="Rectangle 41">
              <a:extLst>
                <a:ext uri="{FF2B5EF4-FFF2-40B4-BE49-F238E27FC236}">
                  <a16:creationId xmlns:a16="http://schemas.microsoft.com/office/drawing/2014/main" id="{9EA2E577-F748-4C1C-BD16-8356C2F76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1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38F16-6CF0-DB36-BBE4-1C4E4D82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963613"/>
            <a:ext cx="6013703" cy="4149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Transparency in your ai use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A0487E-B130-58E6-58AC-CDD5A9ACC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508032"/>
              </p:ext>
            </p:extLst>
          </p:nvPr>
        </p:nvGraphicFramePr>
        <p:xfrm>
          <a:off x="469156" y="302740"/>
          <a:ext cx="3120768" cy="624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31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5671B1-88DE-D04D-8A9E-9A9AD43A2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71CD60-5167-7940-A577-04A00702A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859CD1-222C-0A4E-84CB-777FCEC8D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B53F4-6D6F-0A4E-9B30-BB0D5B8A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DBE6-8AD0-5A60-69D0-51F4A7EB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63" y="1965403"/>
            <a:ext cx="3937213" cy="2693094"/>
          </a:xfrm>
        </p:spPr>
        <p:txBody>
          <a:bodyPr/>
          <a:lstStyle/>
          <a:p>
            <a:pPr algn="ctr"/>
            <a:r>
              <a:rPr lang="en-US" dirty="0"/>
              <a:t>How should we be using generative ai in the classroom? </a:t>
            </a:r>
          </a:p>
        </p:txBody>
      </p:sp>
      <p:pic>
        <p:nvPicPr>
          <p:cNvPr id="5122" name="Picture 2" descr="Where&amp;#39;s my AI laundry? | Daniel Arnold">
            <a:extLst>
              <a:ext uri="{FF2B5EF4-FFF2-40B4-BE49-F238E27FC236}">
                <a16:creationId xmlns:a16="http://schemas.microsoft.com/office/drawing/2014/main" id="{43C57BDC-24C5-B7F3-17B9-CBD499BF2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r="18750"/>
          <a:stretch/>
        </p:blipFill>
        <p:spPr bwMode="auto">
          <a:xfrm>
            <a:off x="4633786" y="0"/>
            <a:ext cx="7558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8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106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07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08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09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10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11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12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13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14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15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16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17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18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19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20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21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22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23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24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25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26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27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28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29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30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31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32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33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34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35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36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37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38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39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40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41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42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43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44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45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46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47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48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49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50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51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52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53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54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55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56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57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58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59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4161" name="Group 4160">
            <a:extLst>
              <a:ext uri="{FF2B5EF4-FFF2-40B4-BE49-F238E27FC236}">
                <a16:creationId xmlns:a16="http://schemas.microsoft.com/office/drawing/2014/main" id="{6C68F39D-867D-4AFF-94C4-C3829AD5C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162" name="Rectangle 4161">
              <a:extLst>
                <a:ext uri="{FF2B5EF4-FFF2-40B4-BE49-F238E27FC236}">
                  <a16:creationId xmlns:a16="http://schemas.microsoft.com/office/drawing/2014/main" id="{8EC3C6AD-76A6-4B9E-9700-E70BCEA5B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4163" name="Picture 2">
              <a:extLst>
                <a:ext uri="{FF2B5EF4-FFF2-40B4-BE49-F238E27FC236}">
                  <a16:creationId xmlns:a16="http://schemas.microsoft.com/office/drawing/2014/main" id="{DC213DD1-BF02-41F7-80A7-E6A5694F5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0FFC15-6BE6-A2E4-02AE-9EEF86D0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896" y="249829"/>
            <a:ext cx="539793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How should we approach generative ai?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571CF-96E1-55E5-DD68-4A7FC5A27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726" y="2661056"/>
            <a:ext cx="5437103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The genie is already out of the bottle</a:t>
            </a:r>
          </a:p>
        </p:txBody>
      </p:sp>
      <p:pic>
        <p:nvPicPr>
          <p:cNvPr id="4098" name="Picture 2" descr="Genie | I Dream of Jeannie Wiki | Fandom">
            <a:extLst>
              <a:ext uri="{FF2B5EF4-FFF2-40B4-BE49-F238E27FC236}">
                <a16:creationId xmlns:a16="http://schemas.microsoft.com/office/drawing/2014/main" id="{62D56622-2A28-8D1A-BC39-A2EA9EC8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65" name="Group 4164">
            <a:extLst>
              <a:ext uri="{FF2B5EF4-FFF2-40B4-BE49-F238E27FC236}">
                <a16:creationId xmlns:a16="http://schemas.microsoft.com/office/drawing/2014/main" id="{4466CCD0-FEF9-460D-9FB6-11613A492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4166" name="Rectangle 5">
              <a:extLst>
                <a:ext uri="{FF2B5EF4-FFF2-40B4-BE49-F238E27FC236}">
                  <a16:creationId xmlns:a16="http://schemas.microsoft.com/office/drawing/2014/main" id="{F642B7E9-F9AF-4BC0-B586-E7B0E8E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67" name="Freeform 6">
              <a:extLst>
                <a:ext uri="{FF2B5EF4-FFF2-40B4-BE49-F238E27FC236}">
                  <a16:creationId xmlns:a16="http://schemas.microsoft.com/office/drawing/2014/main" id="{16CE5EA6-3C76-4E5C-9257-D6A61A31C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68" name="Freeform 7">
              <a:extLst>
                <a:ext uri="{FF2B5EF4-FFF2-40B4-BE49-F238E27FC236}">
                  <a16:creationId xmlns:a16="http://schemas.microsoft.com/office/drawing/2014/main" id="{DD7BCC42-B325-4F92-B500-14A2933DA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69" name="Rectangle 8">
              <a:extLst>
                <a:ext uri="{FF2B5EF4-FFF2-40B4-BE49-F238E27FC236}">
                  <a16:creationId xmlns:a16="http://schemas.microsoft.com/office/drawing/2014/main" id="{197BF445-29BA-4C54-A1B4-A4390F022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70" name="Freeform 9">
              <a:extLst>
                <a:ext uri="{FF2B5EF4-FFF2-40B4-BE49-F238E27FC236}">
                  <a16:creationId xmlns:a16="http://schemas.microsoft.com/office/drawing/2014/main" id="{B10C1630-E8C0-489C-8FFB-C9BBAEDE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71" name="Freeform 10">
              <a:extLst>
                <a:ext uri="{FF2B5EF4-FFF2-40B4-BE49-F238E27FC236}">
                  <a16:creationId xmlns:a16="http://schemas.microsoft.com/office/drawing/2014/main" id="{B8778BE5-6D1F-4629-A045-8A87E2C75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72" name="Freeform 11">
              <a:extLst>
                <a:ext uri="{FF2B5EF4-FFF2-40B4-BE49-F238E27FC236}">
                  <a16:creationId xmlns:a16="http://schemas.microsoft.com/office/drawing/2014/main" id="{A7885ADB-F1C4-4FF3-93CD-7C9337E87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73" name="Freeform 12">
              <a:extLst>
                <a:ext uri="{FF2B5EF4-FFF2-40B4-BE49-F238E27FC236}">
                  <a16:creationId xmlns:a16="http://schemas.microsoft.com/office/drawing/2014/main" id="{59FC4F71-6E39-414E-9F39-CE1479FF8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74" name="Freeform 13">
              <a:extLst>
                <a:ext uri="{FF2B5EF4-FFF2-40B4-BE49-F238E27FC236}">
                  <a16:creationId xmlns:a16="http://schemas.microsoft.com/office/drawing/2014/main" id="{3FC9614F-1D2C-4CAC-8CE9-32DC7D863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75" name="Freeform 14">
              <a:extLst>
                <a:ext uri="{FF2B5EF4-FFF2-40B4-BE49-F238E27FC236}">
                  <a16:creationId xmlns:a16="http://schemas.microsoft.com/office/drawing/2014/main" id="{2A872F50-76EA-4A5B-AA68-3CE2E2673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76" name="Freeform 15">
              <a:extLst>
                <a:ext uri="{FF2B5EF4-FFF2-40B4-BE49-F238E27FC236}">
                  <a16:creationId xmlns:a16="http://schemas.microsoft.com/office/drawing/2014/main" id="{CE389546-6A1F-4203-ACD1-BC17DDBFB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77" name="Freeform 16">
              <a:extLst>
                <a:ext uri="{FF2B5EF4-FFF2-40B4-BE49-F238E27FC236}">
                  <a16:creationId xmlns:a16="http://schemas.microsoft.com/office/drawing/2014/main" id="{1BA89DC9-FE9A-4228-A4BE-D3A37F865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78" name="Freeform 17">
              <a:extLst>
                <a:ext uri="{FF2B5EF4-FFF2-40B4-BE49-F238E27FC236}">
                  <a16:creationId xmlns:a16="http://schemas.microsoft.com/office/drawing/2014/main" id="{FA3E79A5-9B81-48B5-B96F-8D55B02FD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79" name="Freeform 18">
              <a:extLst>
                <a:ext uri="{FF2B5EF4-FFF2-40B4-BE49-F238E27FC236}">
                  <a16:creationId xmlns:a16="http://schemas.microsoft.com/office/drawing/2014/main" id="{A76D4D27-C537-45E4-96DE-C5FD2C9A3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80" name="Freeform 19">
              <a:extLst>
                <a:ext uri="{FF2B5EF4-FFF2-40B4-BE49-F238E27FC236}">
                  <a16:creationId xmlns:a16="http://schemas.microsoft.com/office/drawing/2014/main" id="{C1B158DD-2DCB-42FF-B1FE-3C947FEF0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81" name="Freeform 20">
              <a:extLst>
                <a:ext uri="{FF2B5EF4-FFF2-40B4-BE49-F238E27FC236}">
                  <a16:creationId xmlns:a16="http://schemas.microsoft.com/office/drawing/2014/main" id="{3307DC3E-0C6E-4E70-AFA2-96538CE3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82" name="Freeform 21">
              <a:extLst>
                <a:ext uri="{FF2B5EF4-FFF2-40B4-BE49-F238E27FC236}">
                  <a16:creationId xmlns:a16="http://schemas.microsoft.com/office/drawing/2014/main" id="{53A9F721-7EE3-4844-BB91-0B995BAC1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83" name="Freeform 22">
              <a:extLst>
                <a:ext uri="{FF2B5EF4-FFF2-40B4-BE49-F238E27FC236}">
                  <a16:creationId xmlns:a16="http://schemas.microsoft.com/office/drawing/2014/main" id="{8F057800-5B8F-4775-805B-89727A78A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84" name="Freeform 23">
              <a:extLst>
                <a:ext uri="{FF2B5EF4-FFF2-40B4-BE49-F238E27FC236}">
                  <a16:creationId xmlns:a16="http://schemas.microsoft.com/office/drawing/2014/main" id="{FC6DF692-3394-4FDD-92BA-CA0C41EB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85" name="Freeform 24">
              <a:extLst>
                <a:ext uri="{FF2B5EF4-FFF2-40B4-BE49-F238E27FC236}">
                  <a16:creationId xmlns:a16="http://schemas.microsoft.com/office/drawing/2014/main" id="{B825CD97-262B-4A33-B1E5-55F0D81F4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86" name="Freeform 25">
              <a:extLst>
                <a:ext uri="{FF2B5EF4-FFF2-40B4-BE49-F238E27FC236}">
                  <a16:creationId xmlns:a16="http://schemas.microsoft.com/office/drawing/2014/main" id="{F00EA2FE-C735-4E1E-B9DC-636C49061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87" name="Freeform 26">
              <a:extLst>
                <a:ext uri="{FF2B5EF4-FFF2-40B4-BE49-F238E27FC236}">
                  <a16:creationId xmlns:a16="http://schemas.microsoft.com/office/drawing/2014/main" id="{95B50260-0DDF-4260-8DC1-D504B0643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88" name="Freeform 27">
              <a:extLst>
                <a:ext uri="{FF2B5EF4-FFF2-40B4-BE49-F238E27FC236}">
                  <a16:creationId xmlns:a16="http://schemas.microsoft.com/office/drawing/2014/main" id="{BBB491EB-35C1-4159-94B2-A367ADC1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89" name="Freeform 28">
              <a:extLst>
                <a:ext uri="{FF2B5EF4-FFF2-40B4-BE49-F238E27FC236}">
                  <a16:creationId xmlns:a16="http://schemas.microsoft.com/office/drawing/2014/main" id="{7EAA4E1C-EC83-44E0-A4AB-4B0F509A8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90" name="Freeform 29">
              <a:extLst>
                <a:ext uri="{FF2B5EF4-FFF2-40B4-BE49-F238E27FC236}">
                  <a16:creationId xmlns:a16="http://schemas.microsoft.com/office/drawing/2014/main" id="{BE561717-C43F-46C1-BBCE-C830DE4A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91" name="Freeform 30">
              <a:extLst>
                <a:ext uri="{FF2B5EF4-FFF2-40B4-BE49-F238E27FC236}">
                  <a16:creationId xmlns:a16="http://schemas.microsoft.com/office/drawing/2014/main" id="{CC840BC4-F1CE-4A1B-A1DE-BB922689E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92" name="Freeform 31">
              <a:extLst>
                <a:ext uri="{FF2B5EF4-FFF2-40B4-BE49-F238E27FC236}">
                  <a16:creationId xmlns:a16="http://schemas.microsoft.com/office/drawing/2014/main" id="{03B586C7-6126-46E0-9BEF-522798686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93" name="Freeform 32">
              <a:extLst>
                <a:ext uri="{FF2B5EF4-FFF2-40B4-BE49-F238E27FC236}">
                  <a16:creationId xmlns:a16="http://schemas.microsoft.com/office/drawing/2014/main" id="{45C5C565-0EB6-4E0C-9752-84084CDBB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94" name="Rectangle 33">
              <a:extLst>
                <a:ext uri="{FF2B5EF4-FFF2-40B4-BE49-F238E27FC236}">
                  <a16:creationId xmlns:a16="http://schemas.microsoft.com/office/drawing/2014/main" id="{5CABC7BF-500C-4275-9EAA-9563EF4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95" name="Freeform 34">
              <a:extLst>
                <a:ext uri="{FF2B5EF4-FFF2-40B4-BE49-F238E27FC236}">
                  <a16:creationId xmlns:a16="http://schemas.microsoft.com/office/drawing/2014/main" id="{C7AA982B-BB49-4311-A724-81AAF8AB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96" name="Freeform 35">
              <a:extLst>
                <a:ext uri="{FF2B5EF4-FFF2-40B4-BE49-F238E27FC236}">
                  <a16:creationId xmlns:a16="http://schemas.microsoft.com/office/drawing/2014/main" id="{89D49DD1-C07D-4ADD-BD4A-D6AA72575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97" name="Freeform 36">
              <a:extLst>
                <a:ext uri="{FF2B5EF4-FFF2-40B4-BE49-F238E27FC236}">
                  <a16:creationId xmlns:a16="http://schemas.microsoft.com/office/drawing/2014/main" id="{4359B9DB-1A95-4934-A839-A76774D79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98" name="Freeform 37">
              <a:extLst>
                <a:ext uri="{FF2B5EF4-FFF2-40B4-BE49-F238E27FC236}">
                  <a16:creationId xmlns:a16="http://schemas.microsoft.com/office/drawing/2014/main" id="{2B7EEF08-F28B-48E9-BA1D-E61AC6201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99" name="Freeform 38">
              <a:extLst>
                <a:ext uri="{FF2B5EF4-FFF2-40B4-BE49-F238E27FC236}">
                  <a16:creationId xmlns:a16="http://schemas.microsoft.com/office/drawing/2014/main" id="{E846B9B0-7D1C-4E1B-9256-7F25E8E8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00" name="Freeform 39">
              <a:extLst>
                <a:ext uri="{FF2B5EF4-FFF2-40B4-BE49-F238E27FC236}">
                  <a16:creationId xmlns:a16="http://schemas.microsoft.com/office/drawing/2014/main" id="{E31B0CE6-7913-4D1C-AC18-2ED44DF92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01" name="Freeform 40">
              <a:extLst>
                <a:ext uri="{FF2B5EF4-FFF2-40B4-BE49-F238E27FC236}">
                  <a16:creationId xmlns:a16="http://schemas.microsoft.com/office/drawing/2014/main" id="{0F3517CE-D006-4218-9BB0-65269371E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02" name="Freeform 41">
              <a:extLst>
                <a:ext uri="{FF2B5EF4-FFF2-40B4-BE49-F238E27FC236}">
                  <a16:creationId xmlns:a16="http://schemas.microsoft.com/office/drawing/2014/main" id="{DE7DB798-CAAE-42A3-BDFE-D6AD0E0DA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03" name="Freeform 42">
              <a:extLst>
                <a:ext uri="{FF2B5EF4-FFF2-40B4-BE49-F238E27FC236}">
                  <a16:creationId xmlns:a16="http://schemas.microsoft.com/office/drawing/2014/main" id="{07A53F87-B4E0-4C4E-B913-D336D899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04" name="Freeform 43">
              <a:extLst>
                <a:ext uri="{FF2B5EF4-FFF2-40B4-BE49-F238E27FC236}">
                  <a16:creationId xmlns:a16="http://schemas.microsoft.com/office/drawing/2014/main" id="{587D3AD0-B188-4D2E-A497-5180C1F22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05" name="Freeform 44">
              <a:extLst>
                <a:ext uri="{FF2B5EF4-FFF2-40B4-BE49-F238E27FC236}">
                  <a16:creationId xmlns:a16="http://schemas.microsoft.com/office/drawing/2014/main" id="{E8B4429B-56DB-4ED5-8296-1C4EB6AE0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06" name="Rectangle 45">
              <a:extLst>
                <a:ext uri="{FF2B5EF4-FFF2-40B4-BE49-F238E27FC236}">
                  <a16:creationId xmlns:a16="http://schemas.microsoft.com/office/drawing/2014/main" id="{ABBE178E-641F-4008-8760-5134D226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07" name="Freeform 46">
              <a:extLst>
                <a:ext uri="{FF2B5EF4-FFF2-40B4-BE49-F238E27FC236}">
                  <a16:creationId xmlns:a16="http://schemas.microsoft.com/office/drawing/2014/main" id="{BB7A09DD-4AE2-4235-BCBA-B52CB7986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08" name="Freeform 47">
              <a:extLst>
                <a:ext uri="{FF2B5EF4-FFF2-40B4-BE49-F238E27FC236}">
                  <a16:creationId xmlns:a16="http://schemas.microsoft.com/office/drawing/2014/main" id="{64DBEF94-3525-4008-AD35-D566A238B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09" name="Freeform 48">
              <a:extLst>
                <a:ext uri="{FF2B5EF4-FFF2-40B4-BE49-F238E27FC236}">
                  <a16:creationId xmlns:a16="http://schemas.microsoft.com/office/drawing/2014/main" id="{1C0CEBA3-32C8-4D37-BBD0-8863B008E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10" name="Freeform 49">
              <a:extLst>
                <a:ext uri="{FF2B5EF4-FFF2-40B4-BE49-F238E27FC236}">
                  <a16:creationId xmlns:a16="http://schemas.microsoft.com/office/drawing/2014/main" id="{D12DBC8B-AE05-43C6-BF30-3F9CDADE9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11" name="Freeform 50">
              <a:extLst>
                <a:ext uri="{FF2B5EF4-FFF2-40B4-BE49-F238E27FC236}">
                  <a16:creationId xmlns:a16="http://schemas.microsoft.com/office/drawing/2014/main" id="{47D642DC-B097-481B-8F32-671DE6AB5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12" name="Freeform 51">
              <a:extLst>
                <a:ext uri="{FF2B5EF4-FFF2-40B4-BE49-F238E27FC236}">
                  <a16:creationId xmlns:a16="http://schemas.microsoft.com/office/drawing/2014/main" id="{0D7CD8F4-0787-4106-9E76-FF0AFA0AC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13" name="Freeform 52">
              <a:extLst>
                <a:ext uri="{FF2B5EF4-FFF2-40B4-BE49-F238E27FC236}">
                  <a16:creationId xmlns:a16="http://schemas.microsoft.com/office/drawing/2014/main" id="{3ED06726-52C5-468C-BEA2-0194993F8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14" name="Freeform 53">
              <a:extLst>
                <a:ext uri="{FF2B5EF4-FFF2-40B4-BE49-F238E27FC236}">
                  <a16:creationId xmlns:a16="http://schemas.microsoft.com/office/drawing/2014/main" id="{1541CE8F-816C-4189-8522-7AAA7EABD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15" name="Freeform 54">
              <a:extLst>
                <a:ext uri="{FF2B5EF4-FFF2-40B4-BE49-F238E27FC236}">
                  <a16:creationId xmlns:a16="http://schemas.microsoft.com/office/drawing/2014/main" id="{3D0F8D98-15AC-458C-B872-777F4BBF3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16" name="Freeform 55">
              <a:extLst>
                <a:ext uri="{FF2B5EF4-FFF2-40B4-BE49-F238E27FC236}">
                  <a16:creationId xmlns:a16="http://schemas.microsoft.com/office/drawing/2014/main" id="{C9DE1ACE-C20F-4504-B0A1-5A37CA0D1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17" name="Freeform 56">
              <a:extLst>
                <a:ext uri="{FF2B5EF4-FFF2-40B4-BE49-F238E27FC236}">
                  <a16:creationId xmlns:a16="http://schemas.microsoft.com/office/drawing/2014/main" id="{E4BDEE62-868F-49A1-B97A-DE8EDC86F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18" name="Freeform 57">
              <a:extLst>
                <a:ext uri="{FF2B5EF4-FFF2-40B4-BE49-F238E27FC236}">
                  <a16:creationId xmlns:a16="http://schemas.microsoft.com/office/drawing/2014/main" id="{B71AB3E3-099B-47DC-AD0D-215F18FD3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19" name="Freeform 58">
              <a:extLst>
                <a:ext uri="{FF2B5EF4-FFF2-40B4-BE49-F238E27FC236}">
                  <a16:creationId xmlns:a16="http://schemas.microsoft.com/office/drawing/2014/main" id="{7D4B7844-C6A2-45AA-9147-C1CEC0CB8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4221" name="Group 4220">
            <a:extLst>
              <a:ext uri="{FF2B5EF4-FFF2-40B4-BE49-F238E27FC236}">
                <a16:creationId xmlns:a16="http://schemas.microsoft.com/office/drawing/2014/main" id="{176E1971-1C4C-46C8-A821-63766428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222" name="Freeform 32">
              <a:extLst>
                <a:ext uri="{FF2B5EF4-FFF2-40B4-BE49-F238E27FC236}">
                  <a16:creationId xmlns:a16="http://schemas.microsoft.com/office/drawing/2014/main" id="{35FAC14F-8CA0-40F3-ADE4-31DBF8BD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23" name="Freeform 33">
              <a:extLst>
                <a:ext uri="{FF2B5EF4-FFF2-40B4-BE49-F238E27FC236}">
                  <a16:creationId xmlns:a16="http://schemas.microsoft.com/office/drawing/2014/main" id="{778F8CB9-0C96-4B66-B943-C5BF1A1B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24" name="Freeform 34">
              <a:extLst>
                <a:ext uri="{FF2B5EF4-FFF2-40B4-BE49-F238E27FC236}">
                  <a16:creationId xmlns:a16="http://schemas.microsoft.com/office/drawing/2014/main" id="{DB1C8E93-74F9-42A0-B326-E06DC9C58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25" name="Freeform 35">
              <a:extLst>
                <a:ext uri="{FF2B5EF4-FFF2-40B4-BE49-F238E27FC236}">
                  <a16:creationId xmlns:a16="http://schemas.microsoft.com/office/drawing/2014/main" id="{EC6EA429-8E16-49E0-82D7-5846CDA7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26" name="Freeform 36">
              <a:extLst>
                <a:ext uri="{FF2B5EF4-FFF2-40B4-BE49-F238E27FC236}">
                  <a16:creationId xmlns:a16="http://schemas.microsoft.com/office/drawing/2014/main" id="{8F64C508-2357-44C9-93D8-FC81B85AE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27" name="Freeform 37">
              <a:extLst>
                <a:ext uri="{FF2B5EF4-FFF2-40B4-BE49-F238E27FC236}">
                  <a16:creationId xmlns:a16="http://schemas.microsoft.com/office/drawing/2014/main" id="{82F6F3F7-8F51-41B4-AC2B-699593A1F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28" name="Freeform 38">
              <a:extLst>
                <a:ext uri="{FF2B5EF4-FFF2-40B4-BE49-F238E27FC236}">
                  <a16:creationId xmlns:a16="http://schemas.microsoft.com/office/drawing/2014/main" id="{6F2FC65A-DA31-4602-B324-E53F76BD9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29" name="Freeform 39">
              <a:extLst>
                <a:ext uri="{FF2B5EF4-FFF2-40B4-BE49-F238E27FC236}">
                  <a16:creationId xmlns:a16="http://schemas.microsoft.com/office/drawing/2014/main" id="{0E9B7CF9-E3CC-495E-A513-A8A1C2422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30" name="Freeform 40">
              <a:extLst>
                <a:ext uri="{FF2B5EF4-FFF2-40B4-BE49-F238E27FC236}">
                  <a16:creationId xmlns:a16="http://schemas.microsoft.com/office/drawing/2014/main" id="{35C09477-23EA-4E6A-A8C2-5B447B25E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31" name="Rectangle 41">
              <a:extLst>
                <a:ext uri="{FF2B5EF4-FFF2-40B4-BE49-F238E27FC236}">
                  <a16:creationId xmlns:a16="http://schemas.microsoft.com/office/drawing/2014/main" id="{80A5D070-0FE6-4F72-8077-E259B2D3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CEA0CB-546F-048A-7CDF-FC290C157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891274"/>
              </p:ext>
            </p:extLst>
          </p:nvPr>
        </p:nvGraphicFramePr>
        <p:xfrm>
          <a:off x="4830471" y="3520834"/>
          <a:ext cx="6198782" cy="219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462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AB0AB-3196-6046-B1E2-0421C82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0114A5-EB70-944F-BC6B-951CDF239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E6691C-5E14-7846-AB8A-943B9AE08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ABE6B-DD32-E242-88DB-FF55C9340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2637D-A26A-1B4E-88CF-34598B4E3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6B28-6241-9E70-7873-D0560DED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/>
              <a:t>Algorithms &amp; Ai: The Basics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6B1763-97F8-62A2-3169-A3F7C9969350}"/>
              </a:ext>
            </a:extLst>
          </p:cNvPr>
          <p:cNvGraphicFramePr/>
          <p:nvPr/>
        </p:nvGraphicFramePr>
        <p:xfrm>
          <a:off x="558804" y="2278063"/>
          <a:ext cx="10761663" cy="3775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95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82C10-6109-94F9-305C-D5EC3633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How is AI being used in your field…and your classroom? 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 descr="AI Resume Screening Should be Illegal : r/recruitinghell">
            <a:extLst>
              <a:ext uri="{FF2B5EF4-FFF2-40B4-BE49-F238E27FC236}">
                <a16:creationId xmlns:a16="http://schemas.microsoft.com/office/drawing/2014/main" id="{F032B66D-59DA-7458-2C2B-4CA2118A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0"/>
            <a:ext cx="7583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is it fair that students can't use AI, but teachers can? : r/ChatGPT">
            <a:extLst>
              <a:ext uri="{FF2B5EF4-FFF2-40B4-BE49-F238E27FC236}">
                <a16:creationId xmlns:a16="http://schemas.microsoft.com/office/drawing/2014/main" id="{3404F88B-9189-0113-F14D-87454DBAE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0"/>
            <a:ext cx="5548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etter of a job description&#10;&#10;AI-generated content may be incorrect.">
            <a:extLst>
              <a:ext uri="{FF2B5EF4-FFF2-40B4-BE49-F238E27FC236}">
                <a16:creationId xmlns:a16="http://schemas.microsoft.com/office/drawing/2014/main" id="{CD83F7B0-6BF1-9E9A-4E3C-B466615F5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356" y="-2"/>
            <a:ext cx="7199699" cy="69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1793-842B-DDA2-E1AC-5A693EFF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tool for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086CF-3934-15CC-93F2-144C8ED24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Behind the scenes assistant to do the busy work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2E3790-FBFF-76CB-F420-23FC61274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007614"/>
              </p:ext>
            </p:extLst>
          </p:nvPr>
        </p:nvGraphicFramePr>
        <p:xfrm>
          <a:off x="877331" y="719666"/>
          <a:ext cx="10639166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76DBDC5C-2A3A-7DC5-5801-D0C17C0F4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108" y="488"/>
            <a:ext cx="5753095" cy="6685493"/>
          </a:xfrm>
          <a:prstGeom prst="rect">
            <a:avLst/>
          </a:prstGeom>
        </p:spPr>
      </p:pic>
      <p:pic>
        <p:nvPicPr>
          <p:cNvPr id="8" name="Picture 7" descr="A paper with text and a few words&#10;&#10;AI-generated content may be incorrect.">
            <a:extLst>
              <a:ext uri="{FF2B5EF4-FFF2-40B4-BE49-F238E27FC236}">
                <a16:creationId xmlns:a16="http://schemas.microsoft.com/office/drawing/2014/main" id="{1804A2EB-46D5-E7C1-9ED4-7E540EC79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5603" y="290646"/>
            <a:ext cx="6617115" cy="6273666"/>
          </a:xfrm>
          <a:prstGeom prst="rect">
            <a:avLst/>
          </a:prstGeom>
        </p:spPr>
      </p:pic>
      <p:pic>
        <p:nvPicPr>
          <p:cNvPr id="10" name="Picture 9" descr="A paper with text and images&#10;&#10;AI-generated content may be incorrect.">
            <a:extLst>
              <a:ext uri="{FF2B5EF4-FFF2-40B4-BE49-F238E27FC236}">
                <a16:creationId xmlns:a16="http://schemas.microsoft.com/office/drawing/2014/main" id="{118E3EB6-99CC-B24F-3AE1-BA7F081D8D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1330" y="0"/>
            <a:ext cx="6054136" cy="6548351"/>
          </a:xfrm>
          <a:prstGeom prst="rect">
            <a:avLst/>
          </a:prstGeom>
        </p:spPr>
      </p:pic>
      <p:pic>
        <p:nvPicPr>
          <p:cNvPr id="12" name="Picture 11" descr="A paper with text and a list of words&#10;&#10;AI-generated content may be incorrect.">
            <a:extLst>
              <a:ext uri="{FF2B5EF4-FFF2-40B4-BE49-F238E27FC236}">
                <a16:creationId xmlns:a16="http://schemas.microsoft.com/office/drawing/2014/main" id="{F854ADC4-6A91-E51A-C155-5F20A7ADBF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480" y="399004"/>
            <a:ext cx="6248810" cy="58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673F-2946-4B2B-337D-11F3959F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2374814"/>
            <a:ext cx="9906000" cy="2852737"/>
          </a:xfrm>
        </p:spPr>
        <p:txBody>
          <a:bodyPr/>
          <a:lstStyle/>
          <a:p>
            <a:r>
              <a:rPr lang="en-US" dirty="0"/>
              <a:t>For students: Exploring and using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74123-CC4E-DBC5-3FEA-FD3BA48EC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5227551"/>
            <a:ext cx="9906000" cy="1374776"/>
          </a:xfrm>
        </p:spPr>
        <p:txBody>
          <a:bodyPr/>
          <a:lstStyle/>
          <a:p>
            <a:r>
              <a:rPr lang="en-US" dirty="0"/>
              <a:t>An opportunity to engage critical thinking, ethical considerations of ai use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1899E6-D567-BDA6-DC63-0DF66B828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451331"/>
              </p:ext>
            </p:extLst>
          </p:nvPr>
        </p:nvGraphicFramePr>
        <p:xfrm>
          <a:off x="2896757" y="546672"/>
          <a:ext cx="6395308" cy="3407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8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CECEA-ADB6-47CB-B55F-F3669D948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E0D250-FB18-4768-8F88-A35B028B9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DE82E8-E960-45C5-A696-B63EBA016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33024D-D483-4AC1-A8BB-4B15BA8C0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B90E86-064A-4D24-7FAD-2485EC1E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/>
              <a:t>Information literacy</a:t>
            </a:r>
            <a:r>
              <a:rPr lang="en-US" sz="4100">
                <a:sym typeface="Wingdings" pitchFamily="2" charset="2"/>
              </a:rPr>
              <a:t> AI Literacy</a:t>
            </a:r>
            <a:endParaRPr lang="en-US" sz="4100"/>
          </a:p>
        </p:txBody>
      </p:sp>
      <p:sp>
        <p:nvSpPr>
          <p:cNvPr id="68" name="Round Diagonal Corner Rectangle 6">
            <a:extLst>
              <a:ext uri="{FF2B5EF4-FFF2-40B4-BE49-F238E27FC236}">
                <a16:creationId xmlns:a16="http://schemas.microsoft.com/office/drawing/2014/main" id="{EC19B228-BB19-4650-8B05-EDE68385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D1D0D-FF57-D400-8911-93A31A33F4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333" r="2" b="2"/>
          <a:stretch/>
        </p:blipFill>
        <p:spPr>
          <a:xfrm>
            <a:off x="987014" y="951493"/>
            <a:ext cx="6163922" cy="2975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3D8E2-7FD4-8AEE-265C-43EC2F18B4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9447" t="28504" r="-10343" b="-28"/>
          <a:stretch/>
        </p:blipFill>
        <p:spPr>
          <a:xfrm>
            <a:off x="7314662" y="951493"/>
            <a:ext cx="3925642" cy="29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9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0B38558-5389-4817-936F-FD62560C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CCB252B9-42EF-4414-AA22-2A95C1819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9C2C800-C3E3-4317-A3CC-1558D71F1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502586-682B-4EDF-9515-674BB4E1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C4491F87-B86B-413A-ACCD-56525E53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4A25545-7FDA-465A-8546-9D927F828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0AC67F09-E0D9-410A-A4DE-72D31697EB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B78F2FDE-85C9-4650-919F-C35464007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57DD2F8B-5242-455C-B03F-E2F6B6732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8CE3E90-8A76-4CD5-B28C-D71FF3718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C374541-D033-4B72-A232-5461EEAD4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94766BAB-FE6E-4247-886B-736F831FE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3C954FB2-C7A0-468C-8AD2-C278DCA64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F52FBFD5-A528-4DB8-A802-814A7E421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2" name="Freeform 39">
                <a:extLst>
                  <a:ext uri="{FF2B5EF4-FFF2-40B4-BE49-F238E27FC236}">
                    <a16:creationId xmlns:a16="http://schemas.microsoft.com/office/drawing/2014/main" id="{E57CCB6D-72AF-4D41-8C6C-9750D43DC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3" name="Freeform 40">
                <a:extLst>
                  <a:ext uri="{FF2B5EF4-FFF2-40B4-BE49-F238E27FC236}">
                    <a16:creationId xmlns:a16="http://schemas.microsoft.com/office/drawing/2014/main" id="{19D203AA-CF94-405B-800C-0C7985521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7D053665-E810-419F-9D63-2A54CB477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AF6153-6BF6-448C-81C1-2817B0F78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A7E0D3C0-552C-4741-AFBE-E665CEA06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CAF96EBF-4E74-4F88-BD05-A4AE1694A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D49C51B9-E4E4-410D-8AAB-7E308A1D45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8" name="Freeform 37">
                <a:extLst>
                  <a:ext uri="{FF2B5EF4-FFF2-40B4-BE49-F238E27FC236}">
                    <a16:creationId xmlns:a16="http://schemas.microsoft.com/office/drawing/2014/main" id="{354F0627-1BD6-4455-967A-32DB31C82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1AED9-0CB5-426C-A1C4-6EEB54805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8D8A778B-9916-47AC-A28A-07F01A83F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65323B96-DF0E-463C-B290-C22D3C553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65A0E255-1142-422E-A62A-5044177C5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233A955D-DB0D-42F8-B490-E01FB9C45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0F0C29B-EB52-470C-AF64-FC54F5C25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A6C0E942-454D-483D-84FB-89308C8F1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75D76B-258E-B165-5E5B-4389E26F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7533"/>
            <a:ext cx="9905998" cy="10922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Applied ai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56766A-F35B-8200-EE10-0E60E04A71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1" y="2252134"/>
          <a:ext cx="9905999" cy="345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321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AED3-5BA9-9224-B64F-4ED4DBA9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Prompt Generation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151A5E-6BCA-2542-A8AC-7AF44058E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286866"/>
              </p:ext>
            </p:extLst>
          </p:nvPr>
        </p:nvGraphicFramePr>
        <p:xfrm>
          <a:off x="1141411" y="2097088"/>
          <a:ext cx="9905999" cy="392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365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251</Words>
  <Application>Microsoft Macintosh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Oswald</vt:lpstr>
      <vt:lpstr>Tw Cen MT</vt:lpstr>
      <vt:lpstr>Wingdings</vt:lpstr>
      <vt:lpstr>Circuit</vt:lpstr>
      <vt:lpstr>AI in the classroom: It’s here</vt:lpstr>
      <vt:lpstr>How should we approach generative ai?</vt:lpstr>
      <vt:lpstr>Algorithms &amp; Ai: The Basics</vt:lpstr>
      <vt:lpstr>How is AI being used in your field…and your classroom? </vt:lpstr>
      <vt:lpstr>A tool for you</vt:lpstr>
      <vt:lpstr>For students: Exploring and using ai</vt:lpstr>
      <vt:lpstr>Information literacy AI Literacy</vt:lpstr>
      <vt:lpstr>Applied ai project</vt:lpstr>
      <vt:lpstr>Prompt Generation</vt:lpstr>
      <vt:lpstr>Transparency in your ai use</vt:lpstr>
      <vt:lpstr>How should we be using generative ai in the classroom?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Dana H Marshall</dc:creator>
  <cp:lastModifiedBy>Yajaira Garcia</cp:lastModifiedBy>
  <cp:revision>2</cp:revision>
  <dcterms:created xsi:type="dcterms:W3CDTF">2025-04-14T22:19:40Z</dcterms:created>
  <dcterms:modified xsi:type="dcterms:W3CDTF">2025-04-15T15:02:19Z</dcterms:modified>
</cp:coreProperties>
</file>