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8" r:id="rId5"/>
    <p:sldId id="261" r:id="rId6"/>
    <p:sldId id="325" r:id="rId7"/>
    <p:sldId id="349" r:id="rId8"/>
    <p:sldId id="347" r:id="rId9"/>
    <p:sldId id="348" r:id="rId10"/>
    <p:sldId id="286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95"/>
    <a:srgbClr val="F2EEE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B0C20-4295-4DAA-AD79-EBCC22E1681B}" v="98" dt="2025-04-08T21:24:48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278" autoAdjust="0"/>
  </p:normalViewPr>
  <p:slideViewPr>
    <p:cSldViewPr snapToGrid="0">
      <p:cViewPr varScale="1">
        <p:scale>
          <a:sx n="74" d="100"/>
          <a:sy n="74" d="100"/>
        </p:scale>
        <p:origin x="520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86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k Zelaya" userId="ddefb542-7fe6-48f7-ac80-36260fe1e7bf" providerId="ADAL" clId="{4D4B0C20-4295-4DAA-AD79-EBCC22E1681B}"/>
    <pc:docChg chg="undo custSel addSld delSld modSld modMainMaster">
      <pc:chgData name="Erick Zelaya" userId="ddefb542-7fe6-48f7-ac80-36260fe1e7bf" providerId="ADAL" clId="{4D4B0C20-4295-4DAA-AD79-EBCC22E1681B}" dt="2025-04-08T21:39:13.886" v="1138" actId="1076"/>
      <pc:docMkLst>
        <pc:docMk/>
      </pc:docMkLst>
      <pc:sldChg chg="addSp delSp modSp mod">
        <pc:chgData name="Erick Zelaya" userId="ddefb542-7fe6-48f7-ac80-36260fe1e7bf" providerId="ADAL" clId="{4D4B0C20-4295-4DAA-AD79-EBCC22E1681B}" dt="2025-04-08T21:29:15.482" v="1015" actId="20577"/>
        <pc:sldMkLst>
          <pc:docMk/>
          <pc:sldMk cId="1732765579" sldId="261"/>
        </pc:sldMkLst>
        <pc:spChg chg="mod">
          <ac:chgData name="Erick Zelaya" userId="ddefb542-7fe6-48f7-ac80-36260fe1e7bf" providerId="ADAL" clId="{4D4B0C20-4295-4DAA-AD79-EBCC22E1681B}" dt="2025-04-08T21:29:13.296" v="1014" actId="20577"/>
          <ac:spMkLst>
            <pc:docMk/>
            <pc:sldMk cId="1732765579" sldId="261"/>
            <ac:spMk id="2" creationId="{3786B19E-19A3-89ED-5ACC-CBBAC6D60F16}"/>
          </ac:spMkLst>
        </pc:spChg>
        <pc:spChg chg="mod">
          <ac:chgData name="Erick Zelaya" userId="ddefb542-7fe6-48f7-ac80-36260fe1e7bf" providerId="ADAL" clId="{4D4B0C20-4295-4DAA-AD79-EBCC22E1681B}" dt="2025-04-08T20:41:21.195" v="272" actId="1076"/>
          <ac:spMkLst>
            <pc:docMk/>
            <pc:sldMk cId="1732765579" sldId="261"/>
            <ac:spMk id="3" creationId="{4938EC79-4665-51A9-0A5A-4A56D5D75885}"/>
          </ac:spMkLst>
        </pc:spChg>
        <pc:spChg chg="mod">
          <ac:chgData name="Erick Zelaya" userId="ddefb542-7fe6-48f7-ac80-36260fe1e7bf" providerId="ADAL" clId="{4D4B0C20-4295-4DAA-AD79-EBCC22E1681B}" dt="2025-04-08T21:29:08.264" v="1012" actId="20577"/>
          <ac:spMkLst>
            <pc:docMk/>
            <pc:sldMk cId="1732765579" sldId="261"/>
            <ac:spMk id="4" creationId="{543DB889-380D-5A61-838B-EF10D8F66774}"/>
          </ac:spMkLst>
        </pc:spChg>
        <pc:spChg chg="mod">
          <ac:chgData name="Erick Zelaya" userId="ddefb542-7fe6-48f7-ac80-36260fe1e7bf" providerId="ADAL" clId="{4D4B0C20-4295-4DAA-AD79-EBCC22E1681B}" dt="2025-04-08T20:41:21.195" v="272" actId="1076"/>
          <ac:spMkLst>
            <pc:docMk/>
            <pc:sldMk cId="1732765579" sldId="261"/>
            <ac:spMk id="5" creationId="{C8CE3B2C-A87D-289B-6C4D-6BB5AE0B7010}"/>
          </ac:spMkLst>
        </pc:spChg>
        <pc:spChg chg="mod">
          <ac:chgData name="Erick Zelaya" userId="ddefb542-7fe6-48f7-ac80-36260fe1e7bf" providerId="ADAL" clId="{4D4B0C20-4295-4DAA-AD79-EBCC22E1681B}" dt="2025-04-08T21:29:15.482" v="1015" actId="20577"/>
          <ac:spMkLst>
            <pc:docMk/>
            <pc:sldMk cId="1732765579" sldId="261"/>
            <ac:spMk id="6" creationId="{3FF55CC6-860D-D680-71D5-363EF34F7452}"/>
          </ac:spMkLst>
        </pc:spChg>
        <pc:spChg chg="mod">
          <ac:chgData name="Erick Zelaya" userId="ddefb542-7fe6-48f7-ac80-36260fe1e7bf" providerId="ADAL" clId="{4D4B0C20-4295-4DAA-AD79-EBCC22E1681B}" dt="2025-04-08T20:41:21.195" v="272" actId="1076"/>
          <ac:spMkLst>
            <pc:docMk/>
            <pc:sldMk cId="1732765579" sldId="261"/>
            <ac:spMk id="7" creationId="{5539AA70-B5CD-1008-A201-A70E5D5CDA0E}"/>
          </ac:spMkLst>
        </pc:spChg>
        <pc:spChg chg="del">
          <ac:chgData name="Erick Zelaya" userId="ddefb542-7fe6-48f7-ac80-36260fe1e7bf" providerId="ADAL" clId="{4D4B0C20-4295-4DAA-AD79-EBCC22E1681B}" dt="2025-04-08T20:40:06.781" v="251" actId="478"/>
          <ac:spMkLst>
            <pc:docMk/>
            <pc:sldMk cId="1732765579" sldId="261"/>
            <ac:spMk id="8" creationId="{D1317958-63F6-4D53-6D09-1AC9FBD16B25}"/>
          </ac:spMkLst>
        </pc:spChg>
        <pc:spChg chg="del">
          <ac:chgData name="Erick Zelaya" userId="ddefb542-7fe6-48f7-ac80-36260fe1e7bf" providerId="ADAL" clId="{4D4B0C20-4295-4DAA-AD79-EBCC22E1681B}" dt="2025-04-08T20:40:06.781" v="251" actId="478"/>
          <ac:spMkLst>
            <pc:docMk/>
            <pc:sldMk cId="1732765579" sldId="261"/>
            <ac:spMk id="9" creationId="{9837D3DA-161D-93F7-A0DB-5B983EA3BE66}"/>
          </ac:spMkLst>
        </pc:spChg>
        <pc:spChg chg="del">
          <ac:chgData name="Erick Zelaya" userId="ddefb542-7fe6-48f7-ac80-36260fe1e7bf" providerId="ADAL" clId="{4D4B0C20-4295-4DAA-AD79-EBCC22E1681B}" dt="2025-04-08T20:40:06.781" v="251" actId="478"/>
          <ac:spMkLst>
            <pc:docMk/>
            <pc:sldMk cId="1732765579" sldId="261"/>
            <ac:spMk id="10" creationId="{69BE7035-14AE-8C8D-F94B-A936572C504A}"/>
          </ac:spMkLst>
        </pc:spChg>
        <pc:spChg chg="del">
          <ac:chgData name="Erick Zelaya" userId="ddefb542-7fe6-48f7-ac80-36260fe1e7bf" providerId="ADAL" clId="{4D4B0C20-4295-4DAA-AD79-EBCC22E1681B}" dt="2025-04-08T20:40:06.781" v="251" actId="478"/>
          <ac:spMkLst>
            <pc:docMk/>
            <pc:sldMk cId="1732765579" sldId="261"/>
            <ac:spMk id="12" creationId="{C07118E3-962A-C6D6-4B8C-3D74EEE2E1B4}"/>
          </ac:spMkLst>
        </pc:spChg>
        <pc:spChg chg="del">
          <ac:chgData name="Erick Zelaya" userId="ddefb542-7fe6-48f7-ac80-36260fe1e7bf" providerId="ADAL" clId="{4D4B0C20-4295-4DAA-AD79-EBCC22E1681B}" dt="2025-04-08T20:40:06.781" v="251" actId="478"/>
          <ac:spMkLst>
            <pc:docMk/>
            <pc:sldMk cId="1732765579" sldId="261"/>
            <ac:spMk id="13" creationId="{B42D57C9-A29A-B0CE-2ADF-EC4DEA3BB2C7}"/>
          </ac:spMkLst>
        </pc:spChg>
        <pc:spChg chg="add del mod">
          <ac:chgData name="Erick Zelaya" userId="ddefb542-7fe6-48f7-ac80-36260fe1e7bf" providerId="ADAL" clId="{4D4B0C20-4295-4DAA-AD79-EBCC22E1681B}" dt="2025-04-08T20:40:10.538" v="252" actId="478"/>
          <ac:spMkLst>
            <pc:docMk/>
            <pc:sldMk cId="1732765579" sldId="261"/>
            <ac:spMk id="15" creationId="{F0F8B947-2169-5C08-DCA1-775A65C6CF4F}"/>
          </ac:spMkLst>
        </pc:spChg>
        <pc:spChg chg="mod">
          <ac:chgData name="Erick Zelaya" userId="ddefb542-7fe6-48f7-ac80-36260fe1e7bf" providerId="ADAL" clId="{4D4B0C20-4295-4DAA-AD79-EBCC22E1681B}" dt="2025-04-08T20:41:06.898" v="270" actId="20577"/>
          <ac:spMkLst>
            <pc:docMk/>
            <pc:sldMk cId="1732765579" sldId="261"/>
            <ac:spMk id="18" creationId="{50400942-1B50-7DC5-0D18-75B2C5DF1F50}"/>
          </ac:spMkLst>
        </pc:spChg>
        <pc:spChg chg="del">
          <ac:chgData name="Erick Zelaya" userId="ddefb542-7fe6-48f7-ac80-36260fe1e7bf" providerId="ADAL" clId="{4D4B0C20-4295-4DAA-AD79-EBCC22E1681B}" dt="2025-04-08T20:40:12.227" v="253" actId="478"/>
          <ac:spMkLst>
            <pc:docMk/>
            <pc:sldMk cId="1732765579" sldId="261"/>
            <ac:spMk id="19" creationId="{4C75ED62-96B0-A61F-09C2-C1E8DB226B40}"/>
          </ac:spMkLst>
        </pc:spChg>
        <pc:spChg chg="add del mod">
          <ac:chgData name="Erick Zelaya" userId="ddefb542-7fe6-48f7-ac80-36260fe1e7bf" providerId="ADAL" clId="{4D4B0C20-4295-4DAA-AD79-EBCC22E1681B}" dt="2025-04-08T20:40:12.227" v="253" actId="478"/>
          <ac:spMkLst>
            <pc:docMk/>
            <pc:sldMk cId="1732765579" sldId="261"/>
            <ac:spMk id="21" creationId="{1E8EAAE9-C02F-F391-1B24-78C6B4B11730}"/>
          </ac:spMkLst>
        </pc:spChg>
        <pc:spChg chg="add del mod">
          <ac:chgData name="Erick Zelaya" userId="ddefb542-7fe6-48f7-ac80-36260fe1e7bf" providerId="ADAL" clId="{4D4B0C20-4295-4DAA-AD79-EBCC22E1681B}" dt="2025-04-08T20:40:12.227" v="253" actId="478"/>
          <ac:spMkLst>
            <pc:docMk/>
            <pc:sldMk cId="1732765579" sldId="261"/>
            <ac:spMk id="23" creationId="{B1EB7D07-9060-8330-50E2-7775E08055EA}"/>
          </ac:spMkLst>
        </pc:spChg>
        <pc:spChg chg="add del mod">
          <ac:chgData name="Erick Zelaya" userId="ddefb542-7fe6-48f7-ac80-36260fe1e7bf" providerId="ADAL" clId="{4D4B0C20-4295-4DAA-AD79-EBCC22E1681B}" dt="2025-04-08T20:40:12.227" v="253" actId="478"/>
          <ac:spMkLst>
            <pc:docMk/>
            <pc:sldMk cId="1732765579" sldId="261"/>
            <ac:spMk id="25" creationId="{794561DE-BA00-8196-711D-43E0B87C58FA}"/>
          </ac:spMkLst>
        </pc:spChg>
        <pc:spChg chg="add del mod">
          <ac:chgData name="Erick Zelaya" userId="ddefb542-7fe6-48f7-ac80-36260fe1e7bf" providerId="ADAL" clId="{4D4B0C20-4295-4DAA-AD79-EBCC22E1681B}" dt="2025-04-08T20:40:12.227" v="253" actId="478"/>
          <ac:spMkLst>
            <pc:docMk/>
            <pc:sldMk cId="1732765579" sldId="261"/>
            <ac:spMk id="27" creationId="{B82F950F-B22A-8280-B94F-D2412ED38B07}"/>
          </ac:spMkLst>
        </pc:spChg>
        <pc:picChg chg="add del mod">
          <ac:chgData name="Erick Zelaya" userId="ddefb542-7fe6-48f7-ac80-36260fe1e7bf" providerId="ADAL" clId="{4D4B0C20-4295-4DAA-AD79-EBCC22E1681B}" dt="2025-04-08T20:48:09.250" v="428" actId="478"/>
          <ac:picMkLst>
            <pc:docMk/>
            <pc:sldMk cId="1732765579" sldId="261"/>
            <ac:picMk id="29" creationId="{65AD201C-87BD-C4B3-7F0C-E4726893C9E4}"/>
          </ac:picMkLst>
        </pc:picChg>
        <pc:picChg chg="add del mod">
          <ac:chgData name="Erick Zelaya" userId="ddefb542-7fe6-48f7-ac80-36260fe1e7bf" providerId="ADAL" clId="{4D4B0C20-4295-4DAA-AD79-EBCC22E1681B}" dt="2025-04-08T20:49:48.416" v="444" actId="478"/>
          <ac:picMkLst>
            <pc:docMk/>
            <pc:sldMk cId="1732765579" sldId="261"/>
            <ac:picMk id="31" creationId="{A6A2B919-F77F-819A-440D-89B788FF2922}"/>
          </ac:picMkLst>
        </pc:picChg>
        <pc:picChg chg="add del mod">
          <ac:chgData name="Erick Zelaya" userId="ddefb542-7fe6-48f7-ac80-36260fe1e7bf" providerId="ADAL" clId="{4D4B0C20-4295-4DAA-AD79-EBCC22E1681B}" dt="2025-04-08T21:17:56.213" v="886" actId="21"/>
          <ac:picMkLst>
            <pc:docMk/>
            <pc:sldMk cId="1732765579" sldId="261"/>
            <ac:picMk id="33" creationId="{DAD5D1B3-9D25-E12A-82F5-01102A410AAE}"/>
          </ac:picMkLst>
        </pc:picChg>
      </pc:sldChg>
      <pc:sldChg chg="del">
        <pc:chgData name="Erick Zelaya" userId="ddefb542-7fe6-48f7-ac80-36260fe1e7bf" providerId="ADAL" clId="{4D4B0C20-4295-4DAA-AD79-EBCC22E1681B}" dt="2025-04-08T20:41:54.824" v="273" actId="47"/>
        <pc:sldMkLst>
          <pc:docMk/>
          <pc:sldMk cId="3355103031" sldId="263"/>
        </pc:sldMkLst>
      </pc:sldChg>
      <pc:sldChg chg="del">
        <pc:chgData name="Erick Zelaya" userId="ddefb542-7fe6-48f7-ac80-36260fe1e7bf" providerId="ADAL" clId="{4D4B0C20-4295-4DAA-AD79-EBCC22E1681B}" dt="2025-04-08T20:59:38.470" v="514" actId="47"/>
        <pc:sldMkLst>
          <pc:docMk/>
          <pc:sldMk cId="361995763" sldId="265"/>
        </pc:sldMkLst>
      </pc:sldChg>
      <pc:sldChg chg="del">
        <pc:chgData name="Erick Zelaya" userId="ddefb542-7fe6-48f7-ac80-36260fe1e7bf" providerId="ADAL" clId="{4D4B0C20-4295-4DAA-AD79-EBCC22E1681B}" dt="2025-04-08T21:12:00.835" v="771" actId="47"/>
        <pc:sldMkLst>
          <pc:docMk/>
          <pc:sldMk cId="2087746527" sldId="268"/>
        </pc:sldMkLst>
      </pc:sldChg>
      <pc:sldChg chg="modSp mod">
        <pc:chgData name="Erick Zelaya" userId="ddefb542-7fe6-48f7-ac80-36260fe1e7bf" providerId="ADAL" clId="{4D4B0C20-4295-4DAA-AD79-EBCC22E1681B}" dt="2025-04-08T21:11:30.802" v="741" actId="20577"/>
        <pc:sldMkLst>
          <pc:docMk/>
          <pc:sldMk cId="2959159316" sldId="277"/>
        </pc:sldMkLst>
        <pc:spChg chg="mod">
          <ac:chgData name="Erick Zelaya" userId="ddefb542-7fe6-48f7-ac80-36260fe1e7bf" providerId="ADAL" clId="{4D4B0C20-4295-4DAA-AD79-EBCC22E1681B}" dt="2025-04-08T21:11:30.802" v="741" actId="20577"/>
          <ac:spMkLst>
            <pc:docMk/>
            <pc:sldMk cId="2959159316" sldId="277"/>
            <ac:spMk id="9" creationId="{B4AE058F-2696-FDF4-47A4-613CB0AF616C}"/>
          </ac:spMkLst>
        </pc:spChg>
      </pc:sldChg>
      <pc:sldChg chg="del">
        <pc:chgData name="Erick Zelaya" userId="ddefb542-7fe6-48f7-ac80-36260fe1e7bf" providerId="ADAL" clId="{4D4B0C20-4295-4DAA-AD79-EBCC22E1681B}" dt="2025-04-08T21:11:50.322" v="767" actId="47"/>
        <pc:sldMkLst>
          <pc:docMk/>
          <pc:sldMk cId="1978815233" sldId="278"/>
        </pc:sldMkLst>
      </pc:sldChg>
      <pc:sldChg chg="addSp delSp modSp add del mod">
        <pc:chgData name="Erick Zelaya" userId="ddefb542-7fe6-48f7-ac80-36260fe1e7bf" providerId="ADAL" clId="{4D4B0C20-4295-4DAA-AD79-EBCC22E1681B}" dt="2025-04-08T21:38:14.418" v="1137" actId="20577"/>
        <pc:sldMkLst>
          <pc:docMk/>
          <pc:sldMk cId="1446589761" sldId="286"/>
        </pc:sldMkLst>
        <pc:spChg chg="del">
          <ac:chgData name="Erick Zelaya" userId="ddefb542-7fe6-48f7-ac80-36260fe1e7bf" providerId="ADAL" clId="{4D4B0C20-4295-4DAA-AD79-EBCC22E1681B}" dt="2025-04-08T21:27:26.412" v="963" actId="478"/>
          <ac:spMkLst>
            <pc:docMk/>
            <pc:sldMk cId="1446589761" sldId="286"/>
            <ac:spMk id="3" creationId="{E0D50DE7-14CB-247B-39D9-D3DC5FDAD08A}"/>
          </ac:spMkLst>
        </pc:spChg>
        <pc:spChg chg="del">
          <ac:chgData name="Erick Zelaya" userId="ddefb542-7fe6-48f7-ac80-36260fe1e7bf" providerId="ADAL" clId="{4D4B0C20-4295-4DAA-AD79-EBCC22E1681B}" dt="2025-04-08T21:27:20.497" v="961" actId="478"/>
          <ac:spMkLst>
            <pc:docMk/>
            <pc:sldMk cId="1446589761" sldId="286"/>
            <ac:spMk id="4" creationId="{1525CF1A-F9C6-13FA-9892-3F97C23C30A2}"/>
          </ac:spMkLst>
        </pc:spChg>
        <pc:spChg chg="add del mod">
          <ac:chgData name="Erick Zelaya" userId="ddefb542-7fe6-48f7-ac80-36260fe1e7bf" providerId="ADAL" clId="{4D4B0C20-4295-4DAA-AD79-EBCC22E1681B}" dt="2025-04-08T21:27:23.847" v="962" actId="478"/>
          <ac:spMkLst>
            <pc:docMk/>
            <pc:sldMk cId="1446589761" sldId="286"/>
            <ac:spMk id="6" creationId="{D5468871-496A-1DFA-7FED-3DF1D2E2529A}"/>
          </ac:spMkLst>
        </pc:spChg>
        <pc:spChg chg="add del mod">
          <ac:chgData name="Erick Zelaya" userId="ddefb542-7fe6-48f7-ac80-36260fe1e7bf" providerId="ADAL" clId="{4D4B0C20-4295-4DAA-AD79-EBCC22E1681B}" dt="2025-04-08T21:37:21.728" v="1116" actId="478"/>
          <ac:spMkLst>
            <pc:docMk/>
            <pc:sldMk cId="1446589761" sldId="286"/>
            <ac:spMk id="8" creationId="{3237FA07-F9ED-20BF-8E4F-1025BF5A2544}"/>
          </ac:spMkLst>
        </pc:spChg>
        <pc:spChg chg="add del mod">
          <ac:chgData name="Erick Zelaya" userId="ddefb542-7fe6-48f7-ac80-36260fe1e7bf" providerId="ADAL" clId="{4D4B0C20-4295-4DAA-AD79-EBCC22E1681B}" dt="2025-04-08T21:37:27.455" v="1118" actId="478"/>
          <ac:spMkLst>
            <pc:docMk/>
            <pc:sldMk cId="1446589761" sldId="286"/>
            <ac:spMk id="10" creationId="{1D8E5002-CBFC-7BB1-41F5-B97B182FBBC3}"/>
          </ac:spMkLst>
        </pc:spChg>
        <pc:spChg chg="add del mod">
          <ac:chgData name="Erick Zelaya" userId="ddefb542-7fe6-48f7-ac80-36260fe1e7bf" providerId="ADAL" clId="{4D4B0C20-4295-4DAA-AD79-EBCC22E1681B}" dt="2025-04-08T21:37:31.565" v="1120" actId="478"/>
          <ac:spMkLst>
            <pc:docMk/>
            <pc:sldMk cId="1446589761" sldId="286"/>
            <ac:spMk id="12" creationId="{F3F203B3-C4D1-A036-9425-5FEAEA391AF3}"/>
          </ac:spMkLst>
        </pc:spChg>
        <pc:spChg chg="mod">
          <ac:chgData name="Erick Zelaya" userId="ddefb542-7fe6-48f7-ac80-36260fe1e7bf" providerId="ADAL" clId="{4D4B0C20-4295-4DAA-AD79-EBCC22E1681B}" dt="2025-04-08T21:35:54.122" v="1029" actId="20577"/>
          <ac:spMkLst>
            <pc:docMk/>
            <pc:sldMk cId="1446589761" sldId="286"/>
            <ac:spMk id="30" creationId="{7E15CD59-989B-71B1-3BC0-34B1539709DE}"/>
          </ac:spMkLst>
        </pc:spChg>
        <pc:spChg chg="mod">
          <ac:chgData name="Erick Zelaya" userId="ddefb542-7fe6-48f7-ac80-36260fe1e7bf" providerId="ADAL" clId="{4D4B0C20-4295-4DAA-AD79-EBCC22E1681B}" dt="2025-04-08T21:36:31.411" v="1072" actId="20577"/>
          <ac:spMkLst>
            <pc:docMk/>
            <pc:sldMk cId="1446589761" sldId="286"/>
            <ac:spMk id="31" creationId="{BB3581CF-0187-EB53-4853-BAA6C5BAF2CA}"/>
          </ac:spMkLst>
        </pc:spChg>
        <pc:spChg chg="mod">
          <ac:chgData name="Erick Zelaya" userId="ddefb542-7fe6-48f7-ac80-36260fe1e7bf" providerId="ADAL" clId="{4D4B0C20-4295-4DAA-AD79-EBCC22E1681B}" dt="2025-04-08T21:37:37.004" v="1121" actId="20577"/>
          <ac:spMkLst>
            <pc:docMk/>
            <pc:sldMk cId="1446589761" sldId="286"/>
            <ac:spMk id="32" creationId="{FA9F5572-A008-3793-C806-2662D44FC275}"/>
          </ac:spMkLst>
        </pc:spChg>
        <pc:spChg chg="del">
          <ac:chgData name="Erick Zelaya" userId="ddefb542-7fe6-48f7-ac80-36260fe1e7bf" providerId="ADAL" clId="{4D4B0C20-4295-4DAA-AD79-EBCC22E1681B}" dt="2025-04-08T21:37:30.653" v="1119" actId="478"/>
          <ac:spMkLst>
            <pc:docMk/>
            <pc:sldMk cId="1446589761" sldId="286"/>
            <ac:spMk id="33" creationId="{908129B4-BC73-B8BC-4305-AF6DB9732199}"/>
          </ac:spMkLst>
        </pc:spChg>
        <pc:spChg chg="mod">
          <ac:chgData name="Erick Zelaya" userId="ddefb542-7fe6-48f7-ac80-36260fe1e7bf" providerId="ADAL" clId="{4D4B0C20-4295-4DAA-AD79-EBCC22E1681B}" dt="2025-04-08T21:36:14.423" v="1070" actId="20577"/>
          <ac:spMkLst>
            <pc:docMk/>
            <pc:sldMk cId="1446589761" sldId="286"/>
            <ac:spMk id="34" creationId="{245DCC3B-7AAD-70AC-6DEC-7A38B45ED4F8}"/>
          </ac:spMkLst>
        </pc:spChg>
        <pc:spChg chg="del">
          <ac:chgData name="Erick Zelaya" userId="ddefb542-7fe6-48f7-ac80-36260fe1e7bf" providerId="ADAL" clId="{4D4B0C20-4295-4DAA-AD79-EBCC22E1681B}" dt="2025-04-08T21:37:25.590" v="1117" actId="478"/>
          <ac:spMkLst>
            <pc:docMk/>
            <pc:sldMk cId="1446589761" sldId="286"/>
            <ac:spMk id="35" creationId="{DC8E8A68-45C2-67C7-9107-141538B394F1}"/>
          </ac:spMkLst>
        </pc:spChg>
        <pc:spChg chg="mod">
          <ac:chgData name="Erick Zelaya" userId="ddefb542-7fe6-48f7-ac80-36260fe1e7bf" providerId="ADAL" clId="{4D4B0C20-4295-4DAA-AD79-EBCC22E1681B}" dt="2025-04-08T21:38:06.328" v="1134" actId="20577"/>
          <ac:spMkLst>
            <pc:docMk/>
            <pc:sldMk cId="1446589761" sldId="286"/>
            <ac:spMk id="36" creationId="{F8C740B9-9260-8B9A-62F9-F80D62DCB961}"/>
          </ac:spMkLst>
        </pc:spChg>
        <pc:spChg chg="del">
          <ac:chgData name="Erick Zelaya" userId="ddefb542-7fe6-48f7-ac80-36260fe1e7bf" providerId="ADAL" clId="{4D4B0C20-4295-4DAA-AD79-EBCC22E1681B}" dt="2025-04-08T21:37:19.795" v="1115" actId="478"/>
          <ac:spMkLst>
            <pc:docMk/>
            <pc:sldMk cId="1446589761" sldId="286"/>
            <ac:spMk id="37" creationId="{E9AE0460-EE49-96B6-B430-182D33F69302}"/>
          </ac:spMkLst>
        </pc:spChg>
        <pc:spChg chg="mod">
          <ac:chgData name="Erick Zelaya" userId="ddefb542-7fe6-48f7-ac80-36260fe1e7bf" providerId="ADAL" clId="{4D4B0C20-4295-4DAA-AD79-EBCC22E1681B}" dt="2025-04-08T21:38:14.418" v="1137" actId="20577"/>
          <ac:spMkLst>
            <pc:docMk/>
            <pc:sldMk cId="1446589761" sldId="286"/>
            <ac:spMk id="38" creationId="{26F9B5DA-D516-1040-6594-E1BC77DDD09D}"/>
          </ac:spMkLst>
        </pc:spChg>
      </pc:sldChg>
      <pc:sldChg chg="del">
        <pc:chgData name="Erick Zelaya" userId="ddefb542-7fe6-48f7-ac80-36260fe1e7bf" providerId="ADAL" clId="{4D4B0C20-4295-4DAA-AD79-EBCC22E1681B}" dt="2025-04-08T21:04:09.466" v="712" actId="47"/>
        <pc:sldMkLst>
          <pc:docMk/>
          <pc:sldMk cId="2382011618" sldId="290"/>
        </pc:sldMkLst>
      </pc:sldChg>
      <pc:sldChg chg="del">
        <pc:chgData name="Erick Zelaya" userId="ddefb542-7fe6-48f7-ac80-36260fe1e7bf" providerId="ADAL" clId="{4D4B0C20-4295-4DAA-AD79-EBCC22E1681B}" dt="2025-04-08T21:12:11.516" v="775" actId="47"/>
        <pc:sldMkLst>
          <pc:docMk/>
          <pc:sldMk cId="3523878513" sldId="291"/>
        </pc:sldMkLst>
      </pc:sldChg>
      <pc:sldChg chg="del">
        <pc:chgData name="Erick Zelaya" userId="ddefb542-7fe6-48f7-ac80-36260fe1e7bf" providerId="ADAL" clId="{4D4B0C20-4295-4DAA-AD79-EBCC22E1681B}" dt="2025-04-08T21:12:08.925" v="774" actId="47"/>
        <pc:sldMkLst>
          <pc:docMk/>
          <pc:sldMk cId="3260801584" sldId="292"/>
        </pc:sldMkLst>
      </pc:sldChg>
      <pc:sldChg chg="del">
        <pc:chgData name="Erick Zelaya" userId="ddefb542-7fe6-48f7-ac80-36260fe1e7bf" providerId="ADAL" clId="{4D4B0C20-4295-4DAA-AD79-EBCC22E1681B}" dt="2025-04-08T20:59:32.981" v="510" actId="47"/>
        <pc:sldMkLst>
          <pc:docMk/>
          <pc:sldMk cId="2967275274" sldId="295"/>
        </pc:sldMkLst>
      </pc:sldChg>
      <pc:sldChg chg="add del">
        <pc:chgData name="Erick Zelaya" userId="ddefb542-7fe6-48f7-ac80-36260fe1e7bf" providerId="ADAL" clId="{4D4B0C20-4295-4DAA-AD79-EBCC22E1681B}" dt="2025-04-08T20:59:29.445" v="507" actId="47"/>
        <pc:sldMkLst>
          <pc:docMk/>
          <pc:sldMk cId="3572141161" sldId="298"/>
        </pc:sldMkLst>
      </pc:sldChg>
      <pc:sldChg chg="del">
        <pc:chgData name="Erick Zelaya" userId="ddefb542-7fe6-48f7-ac80-36260fe1e7bf" providerId="ADAL" clId="{4D4B0C20-4295-4DAA-AD79-EBCC22E1681B}" dt="2025-04-08T20:59:36.435" v="512" actId="47"/>
        <pc:sldMkLst>
          <pc:docMk/>
          <pc:sldMk cId="3681013590" sldId="303"/>
        </pc:sldMkLst>
      </pc:sldChg>
      <pc:sldChg chg="del">
        <pc:chgData name="Erick Zelaya" userId="ddefb542-7fe6-48f7-ac80-36260fe1e7bf" providerId="ADAL" clId="{4D4B0C20-4295-4DAA-AD79-EBCC22E1681B}" dt="2025-04-08T20:59:35.599" v="511" actId="47"/>
        <pc:sldMkLst>
          <pc:docMk/>
          <pc:sldMk cId="1619354967" sldId="304"/>
        </pc:sldMkLst>
      </pc:sldChg>
      <pc:sldChg chg="modSp del mod">
        <pc:chgData name="Erick Zelaya" userId="ddefb542-7fe6-48f7-ac80-36260fe1e7bf" providerId="ADAL" clId="{4D4B0C20-4295-4DAA-AD79-EBCC22E1681B}" dt="2025-04-08T20:41:13.030" v="271" actId="47"/>
        <pc:sldMkLst>
          <pc:docMk/>
          <pc:sldMk cId="607885848" sldId="305"/>
        </pc:sldMkLst>
        <pc:spChg chg="mod">
          <ac:chgData name="Erick Zelaya" userId="ddefb542-7fe6-48f7-ac80-36260fe1e7bf" providerId="ADAL" clId="{4D4B0C20-4295-4DAA-AD79-EBCC22E1681B}" dt="2025-04-08T20:38:07.765" v="191" actId="20577"/>
          <ac:spMkLst>
            <pc:docMk/>
            <pc:sldMk cId="607885848" sldId="305"/>
            <ac:spMk id="2" creationId="{3D6ECD80-665C-19E5-606C-6FCBEF5BEBE9}"/>
          </ac:spMkLst>
        </pc:spChg>
      </pc:sldChg>
      <pc:sldChg chg="modSp mod">
        <pc:chgData name="Erick Zelaya" userId="ddefb542-7fe6-48f7-ac80-36260fe1e7bf" providerId="ADAL" clId="{4D4B0C20-4295-4DAA-AD79-EBCC22E1681B}" dt="2025-04-08T21:11:43.444" v="766" actId="20577"/>
        <pc:sldMkLst>
          <pc:docMk/>
          <pc:sldMk cId="1236745019" sldId="306"/>
        </pc:sldMkLst>
        <pc:spChg chg="mod">
          <ac:chgData name="Erick Zelaya" userId="ddefb542-7fe6-48f7-ac80-36260fe1e7bf" providerId="ADAL" clId="{4D4B0C20-4295-4DAA-AD79-EBCC22E1681B}" dt="2025-04-08T21:11:43.444" v="766" actId="20577"/>
          <ac:spMkLst>
            <pc:docMk/>
            <pc:sldMk cId="1236745019" sldId="306"/>
            <ac:spMk id="6" creationId="{C3BAB61C-995C-D4DA-85B7-EE14BD764275}"/>
          </ac:spMkLst>
        </pc:spChg>
      </pc:sldChg>
      <pc:sldChg chg="del">
        <pc:chgData name="Erick Zelaya" userId="ddefb542-7fe6-48f7-ac80-36260fe1e7bf" providerId="ADAL" clId="{4D4B0C20-4295-4DAA-AD79-EBCC22E1681B}" dt="2025-04-08T20:59:30.236" v="508" actId="47"/>
        <pc:sldMkLst>
          <pc:docMk/>
          <pc:sldMk cId="3282002031" sldId="317"/>
        </pc:sldMkLst>
      </pc:sldChg>
      <pc:sldChg chg="del">
        <pc:chgData name="Erick Zelaya" userId="ddefb542-7fe6-48f7-ac80-36260fe1e7bf" providerId="ADAL" clId="{4D4B0C20-4295-4DAA-AD79-EBCC22E1681B}" dt="2025-04-08T20:59:36.953" v="513" actId="47"/>
        <pc:sldMkLst>
          <pc:docMk/>
          <pc:sldMk cId="1118907332" sldId="318"/>
        </pc:sldMkLst>
      </pc:sldChg>
      <pc:sldChg chg="del">
        <pc:chgData name="Erick Zelaya" userId="ddefb542-7fe6-48f7-ac80-36260fe1e7bf" providerId="ADAL" clId="{4D4B0C20-4295-4DAA-AD79-EBCC22E1681B}" dt="2025-04-08T21:12:25.165" v="778" actId="47"/>
        <pc:sldMkLst>
          <pc:docMk/>
          <pc:sldMk cId="3739742702" sldId="321"/>
        </pc:sldMkLst>
      </pc:sldChg>
      <pc:sldChg chg="del">
        <pc:chgData name="Erick Zelaya" userId="ddefb542-7fe6-48f7-ac80-36260fe1e7bf" providerId="ADAL" clId="{4D4B0C20-4295-4DAA-AD79-EBCC22E1681B}" dt="2025-04-08T21:04:10.327" v="713" actId="47"/>
        <pc:sldMkLst>
          <pc:docMk/>
          <pc:sldMk cId="212597417" sldId="322"/>
        </pc:sldMkLst>
      </pc:sldChg>
      <pc:sldChg chg="del">
        <pc:chgData name="Erick Zelaya" userId="ddefb542-7fe6-48f7-ac80-36260fe1e7bf" providerId="ADAL" clId="{4D4B0C20-4295-4DAA-AD79-EBCC22E1681B}" dt="2025-04-08T21:12:02.191" v="772" actId="47"/>
        <pc:sldMkLst>
          <pc:docMk/>
          <pc:sldMk cId="124127341" sldId="323"/>
        </pc:sldMkLst>
      </pc:sldChg>
      <pc:sldChg chg="del">
        <pc:chgData name="Erick Zelaya" userId="ddefb542-7fe6-48f7-ac80-36260fe1e7bf" providerId="ADAL" clId="{4D4B0C20-4295-4DAA-AD79-EBCC22E1681B}" dt="2025-04-08T21:11:58.420" v="770" actId="47"/>
        <pc:sldMkLst>
          <pc:docMk/>
          <pc:sldMk cId="4287617866" sldId="324"/>
        </pc:sldMkLst>
      </pc:sldChg>
      <pc:sldChg chg="modSp mod">
        <pc:chgData name="Erick Zelaya" userId="ddefb542-7fe6-48f7-ac80-36260fe1e7bf" providerId="ADAL" clId="{4D4B0C20-4295-4DAA-AD79-EBCC22E1681B}" dt="2025-04-08T21:29:58.269" v="1023" actId="20577"/>
        <pc:sldMkLst>
          <pc:docMk/>
          <pc:sldMk cId="282196524" sldId="325"/>
        </pc:sldMkLst>
        <pc:spChg chg="mod">
          <ac:chgData name="Erick Zelaya" userId="ddefb542-7fe6-48f7-ac80-36260fe1e7bf" providerId="ADAL" clId="{4D4B0C20-4295-4DAA-AD79-EBCC22E1681B}" dt="2025-04-08T21:00:25.938" v="539" actId="20577"/>
          <ac:spMkLst>
            <pc:docMk/>
            <pc:sldMk cId="282196524" sldId="325"/>
            <ac:spMk id="2" creationId="{2136D993-C63A-0098-1FCF-56D5E1717EC0}"/>
          </ac:spMkLst>
        </pc:spChg>
        <pc:spChg chg="mod">
          <ac:chgData name="Erick Zelaya" userId="ddefb542-7fe6-48f7-ac80-36260fe1e7bf" providerId="ADAL" clId="{4D4B0C20-4295-4DAA-AD79-EBCC22E1681B}" dt="2025-04-08T21:29:58.269" v="1023" actId="20577"/>
          <ac:spMkLst>
            <pc:docMk/>
            <pc:sldMk cId="282196524" sldId="325"/>
            <ac:spMk id="3" creationId="{33628520-5245-547C-B204-B50A0F0EF59C}"/>
          </ac:spMkLst>
        </pc:spChg>
      </pc:sldChg>
      <pc:sldChg chg="addSp delSp modSp del mod">
        <pc:chgData name="Erick Zelaya" userId="ddefb542-7fe6-48f7-ac80-36260fe1e7bf" providerId="ADAL" clId="{4D4B0C20-4295-4DAA-AD79-EBCC22E1681B}" dt="2025-04-08T21:17:19.346" v="881" actId="47"/>
        <pc:sldMkLst>
          <pc:docMk/>
          <pc:sldMk cId="3526515204" sldId="326"/>
        </pc:sldMkLst>
        <pc:spChg chg="del">
          <ac:chgData name="Erick Zelaya" userId="ddefb542-7fe6-48f7-ac80-36260fe1e7bf" providerId="ADAL" clId="{4D4B0C20-4295-4DAA-AD79-EBCC22E1681B}" dt="2025-04-08T21:02:18.912" v="703" actId="478"/>
          <ac:spMkLst>
            <pc:docMk/>
            <pc:sldMk cId="3526515204" sldId="326"/>
            <ac:spMk id="3" creationId="{DCEB6125-BBF2-FCA2-25E8-EE754DF64459}"/>
          </ac:spMkLst>
        </pc:spChg>
        <pc:spChg chg="del">
          <ac:chgData name="Erick Zelaya" userId="ddefb542-7fe6-48f7-ac80-36260fe1e7bf" providerId="ADAL" clId="{4D4B0C20-4295-4DAA-AD79-EBCC22E1681B}" dt="2025-04-08T21:01:46.603" v="697" actId="478"/>
          <ac:spMkLst>
            <pc:docMk/>
            <pc:sldMk cId="3526515204" sldId="326"/>
            <ac:spMk id="4" creationId="{61089FD4-E6A2-37A1-5218-4F2CC9ABE139}"/>
          </ac:spMkLst>
        </pc:spChg>
        <pc:spChg chg="add del mod">
          <ac:chgData name="Erick Zelaya" userId="ddefb542-7fe6-48f7-ac80-36260fe1e7bf" providerId="ADAL" clId="{4D4B0C20-4295-4DAA-AD79-EBCC22E1681B}" dt="2025-04-08T21:01:49.779" v="698" actId="478"/>
          <ac:spMkLst>
            <pc:docMk/>
            <pc:sldMk cId="3526515204" sldId="326"/>
            <ac:spMk id="6" creationId="{DCA96917-1A07-0195-83B2-645B66E0433F}"/>
          </ac:spMkLst>
        </pc:spChg>
        <pc:spChg chg="add mod">
          <ac:chgData name="Erick Zelaya" userId="ddefb542-7fe6-48f7-ac80-36260fe1e7bf" providerId="ADAL" clId="{4D4B0C20-4295-4DAA-AD79-EBCC22E1681B}" dt="2025-04-08T21:07:38.835" v="737" actId="207"/>
          <ac:spMkLst>
            <pc:docMk/>
            <pc:sldMk cId="3526515204" sldId="326"/>
            <ac:spMk id="7" creationId="{BC446301-8153-C634-F79F-2D776E162B06}"/>
          </ac:spMkLst>
        </pc:spChg>
        <pc:spChg chg="add del mod">
          <ac:chgData name="Erick Zelaya" userId="ddefb542-7fe6-48f7-ac80-36260fe1e7bf" providerId="ADAL" clId="{4D4B0C20-4295-4DAA-AD79-EBCC22E1681B}" dt="2025-04-08T21:02:20.768" v="704" actId="478"/>
          <ac:spMkLst>
            <pc:docMk/>
            <pc:sldMk cId="3526515204" sldId="326"/>
            <ac:spMk id="9" creationId="{8873F514-38C3-8FDA-06FF-D0BB74C65348}"/>
          </ac:spMkLst>
        </pc:spChg>
        <pc:spChg chg="add mod ord">
          <ac:chgData name="Erick Zelaya" userId="ddefb542-7fe6-48f7-ac80-36260fe1e7bf" providerId="ADAL" clId="{4D4B0C20-4295-4DAA-AD79-EBCC22E1681B}" dt="2025-04-08T21:07:22.891" v="734" actId="167"/>
          <ac:spMkLst>
            <pc:docMk/>
            <pc:sldMk cId="3526515204" sldId="326"/>
            <ac:spMk id="10" creationId="{753226A7-559E-9A87-2647-DEF73729218D}"/>
          </ac:spMkLst>
        </pc:spChg>
      </pc:sldChg>
      <pc:sldChg chg="del">
        <pc:chgData name="Erick Zelaya" userId="ddefb542-7fe6-48f7-ac80-36260fe1e7bf" providerId="ADAL" clId="{4D4B0C20-4295-4DAA-AD79-EBCC22E1681B}" dt="2025-04-08T21:04:02.003" v="709" actId="47"/>
        <pc:sldMkLst>
          <pc:docMk/>
          <pc:sldMk cId="2740953882" sldId="327"/>
        </pc:sldMkLst>
      </pc:sldChg>
      <pc:sldChg chg="del">
        <pc:chgData name="Erick Zelaya" userId="ddefb542-7fe6-48f7-ac80-36260fe1e7bf" providerId="ADAL" clId="{4D4B0C20-4295-4DAA-AD79-EBCC22E1681B}" dt="2025-04-08T21:04:07.369" v="710" actId="47"/>
        <pc:sldMkLst>
          <pc:docMk/>
          <pc:sldMk cId="2594557866" sldId="328"/>
        </pc:sldMkLst>
      </pc:sldChg>
      <pc:sldChg chg="del">
        <pc:chgData name="Erick Zelaya" userId="ddefb542-7fe6-48f7-ac80-36260fe1e7bf" providerId="ADAL" clId="{4D4B0C20-4295-4DAA-AD79-EBCC22E1681B}" dt="2025-04-08T21:04:08.655" v="711" actId="47"/>
        <pc:sldMkLst>
          <pc:docMk/>
          <pc:sldMk cId="960925441" sldId="329"/>
        </pc:sldMkLst>
      </pc:sldChg>
      <pc:sldChg chg="del">
        <pc:chgData name="Erick Zelaya" userId="ddefb542-7fe6-48f7-ac80-36260fe1e7bf" providerId="ADAL" clId="{4D4B0C20-4295-4DAA-AD79-EBCC22E1681B}" dt="2025-04-08T21:12:13.827" v="776" actId="47"/>
        <pc:sldMkLst>
          <pc:docMk/>
          <pc:sldMk cId="4003934387" sldId="330"/>
        </pc:sldMkLst>
      </pc:sldChg>
      <pc:sldChg chg="del">
        <pc:chgData name="Erick Zelaya" userId="ddefb542-7fe6-48f7-ac80-36260fe1e7bf" providerId="ADAL" clId="{4D4B0C20-4295-4DAA-AD79-EBCC22E1681B}" dt="2025-04-08T21:12:07.442" v="773" actId="47"/>
        <pc:sldMkLst>
          <pc:docMk/>
          <pc:sldMk cId="2335566312" sldId="331"/>
        </pc:sldMkLst>
      </pc:sldChg>
      <pc:sldChg chg="del">
        <pc:chgData name="Erick Zelaya" userId="ddefb542-7fe6-48f7-ac80-36260fe1e7bf" providerId="ADAL" clId="{4D4B0C20-4295-4DAA-AD79-EBCC22E1681B}" dt="2025-04-08T21:12:20.804" v="777" actId="47"/>
        <pc:sldMkLst>
          <pc:docMk/>
          <pc:sldMk cId="2522959989" sldId="332"/>
        </pc:sldMkLst>
      </pc:sldChg>
      <pc:sldChg chg="del">
        <pc:chgData name="Erick Zelaya" userId="ddefb542-7fe6-48f7-ac80-36260fe1e7bf" providerId="ADAL" clId="{4D4B0C20-4295-4DAA-AD79-EBCC22E1681B}" dt="2025-04-08T21:22:41.197" v="943" actId="47"/>
        <pc:sldMkLst>
          <pc:docMk/>
          <pc:sldMk cId="3387158024" sldId="333"/>
        </pc:sldMkLst>
      </pc:sldChg>
      <pc:sldChg chg="del">
        <pc:chgData name="Erick Zelaya" userId="ddefb542-7fe6-48f7-ac80-36260fe1e7bf" providerId="ADAL" clId="{4D4B0C20-4295-4DAA-AD79-EBCC22E1681B}" dt="2025-04-08T20:21:36.490" v="28" actId="2696"/>
        <pc:sldMkLst>
          <pc:docMk/>
          <pc:sldMk cId="1419613160" sldId="336"/>
        </pc:sldMkLst>
      </pc:sldChg>
      <pc:sldChg chg="del">
        <pc:chgData name="Erick Zelaya" userId="ddefb542-7fe6-48f7-ac80-36260fe1e7bf" providerId="ADAL" clId="{4D4B0C20-4295-4DAA-AD79-EBCC22E1681B}" dt="2025-04-08T20:21:39.241" v="29" actId="2696"/>
        <pc:sldMkLst>
          <pc:docMk/>
          <pc:sldMk cId="2201227670" sldId="337"/>
        </pc:sldMkLst>
      </pc:sldChg>
      <pc:sldChg chg="addSp modSp mod">
        <pc:chgData name="Erick Zelaya" userId="ddefb542-7fe6-48f7-ac80-36260fe1e7bf" providerId="ADAL" clId="{4D4B0C20-4295-4DAA-AD79-EBCC22E1681B}" dt="2025-04-08T21:39:13.886" v="1138" actId="1076"/>
        <pc:sldMkLst>
          <pc:docMk/>
          <pc:sldMk cId="3214579191" sldId="338"/>
        </pc:sldMkLst>
        <pc:spChg chg="mod">
          <ac:chgData name="Erick Zelaya" userId="ddefb542-7fe6-48f7-ac80-36260fe1e7bf" providerId="ADAL" clId="{4D4B0C20-4295-4DAA-AD79-EBCC22E1681B}" dt="2025-04-08T20:21:13.075" v="19"/>
          <ac:spMkLst>
            <pc:docMk/>
            <pc:sldMk cId="3214579191" sldId="338"/>
            <ac:spMk id="2" creationId="{D5CA4AD5-BE3D-D78C-4EAA-17A88FACC774}"/>
          </ac:spMkLst>
        </pc:spChg>
        <pc:spChg chg="mod">
          <ac:chgData name="Erick Zelaya" userId="ddefb542-7fe6-48f7-ac80-36260fe1e7bf" providerId="ADAL" clId="{4D4B0C20-4295-4DAA-AD79-EBCC22E1681B}" dt="2025-04-08T20:21:03.127" v="18" actId="20577"/>
          <ac:spMkLst>
            <pc:docMk/>
            <pc:sldMk cId="3214579191" sldId="338"/>
            <ac:spMk id="3" creationId="{87B0FF57-059D-1616-D0A8-E3C9F187700B}"/>
          </ac:spMkLst>
        </pc:spChg>
        <pc:spChg chg="mod">
          <ac:chgData name="Erick Zelaya" userId="ddefb542-7fe6-48f7-ac80-36260fe1e7bf" providerId="ADAL" clId="{4D4B0C20-4295-4DAA-AD79-EBCC22E1681B}" dt="2025-04-08T20:21:24.429" v="27" actId="20577"/>
          <ac:spMkLst>
            <pc:docMk/>
            <pc:sldMk cId="3214579191" sldId="338"/>
            <ac:spMk id="4" creationId="{C5F1D909-AE1A-42D0-72D6-28A06859BCDE}"/>
          </ac:spMkLst>
        </pc:spChg>
        <pc:spChg chg="add">
          <ac:chgData name="Erick Zelaya" userId="ddefb542-7fe6-48f7-ac80-36260fe1e7bf" providerId="ADAL" clId="{4D4B0C20-4295-4DAA-AD79-EBCC22E1681B}" dt="2025-04-08T20:45:40.684" v="418"/>
          <ac:spMkLst>
            <pc:docMk/>
            <pc:sldMk cId="3214579191" sldId="338"/>
            <ac:spMk id="5" creationId="{E6959403-4A1A-FD85-1ADD-BE22B1C83163}"/>
          </ac:spMkLst>
        </pc:spChg>
        <pc:picChg chg="add mod">
          <ac:chgData name="Erick Zelaya" userId="ddefb542-7fe6-48f7-ac80-36260fe1e7bf" providerId="ADAL" clId="{4D4B0C20-4295-4DAA-AD79-EBCC22E1681B}" dt="2025-04-08T21:39:13.886" v="1138" actId="1076"/>
          <ac:picMkLst>
            <pc:docMk/>
            <pc:sldMk cId="3214579191" sldId="338"/>
            <ac:picMk id="7" creationId="{E3223FA5-5097-3DC1-03AA-3F6ED26572EA}"/>
          </ac:picMkLst>
        </pc:picChg>
      </pc:sldChg>
      <pc:sldChg chg="del">
        <pc:chgData name="Erick Zelaya" userId="ddefb542-7fe6-48f7-ac80-36260fe1e7bf" providerId="ADAL" clId="{4D4B0C20-4295-4DAA-AD79-EBCC22E1681B}" dt="2025-04-08T20:59:31.988" v="509" actId="47"/>
        <pc:sldMkLst>
          <pc:docMk/>
          <pc:sldMk cId="2619226015" sldId="340"/>
        </pc:sldMkLst>
      </pc:sldChg>
      <pc:sldChg chg="addSp delSp modSp add del mod">
        <pc:chgData name="Erick Zelaya" userId="ddefb542-7fe6-48f7-ac80-36260fe1e7bf" providerId="ADAL" clId="{4D4B0C20-4295-4DAA-AD79-EBCC22E1681B}" dt="2025-04-08T20:59:20.970" v="506" actId="47"/>
        <pc:sldMkLst>
          <pc:docMk/>
          <pc:sldMk cId="907790705" sldId="341"/>
        </pc:sldMkLst>
        <pc:spChg chg="add del mod">
          <ac:chgData name="Erick Zelaya" userId="ddefb542-7fe6-48f7-ac80-36260fe1e7bf" providerId="ADAL" clId="{4D4B0C20-4295-4DAA-AD79-EBCC22E1681B}" dt="2025-04-08T20:42:28.835" v="277" actId="478"/>
          <ac:spMkLst>
            <pc:docMk/>
            <pc:sldMk cId="907790705" sldId="341"/>
            <ac:spMk id="4" creationId="{5D7F6560-5C1F-0E8A-5041-6491916FC993}"/>
          </ac:spMkLst>
        </pc:spChg>
        <pc:spChg chg="mod">
          <ac:chgData name="Erick Zelaya" userId="ddefb542-7fe6-48f7-ac80-36260fe1e7bf" providerId="ADAL" clId="{4D4B0C20-4295-4DAA-AD79-EBCC22E1681B}" dt="2025-04-08T20:42:54.515" v="290" actId="20577"/>
          <ac:spMkLst>
            <pc:docMk/>
            <pc:sldMk cId="907790705" sldId="341"/>
            <ac:spMk id="5" creationId="{E3D01AAC-A040-E7C0-917A-610D873317BD}"/>
          </ac:spMkLst>
        </pc:spChg>
        <pc:spChg chg="add del mod">
          <ac:chgData name="Erick Zelaya" userId="ddefb542-7fe6-48f7-ac80-36260fe1e7bf" providerId="ADAL" clId="{4D4B0C20-4295-4DAA-AD79-EBCC22E1681B}" dt="2025-04-08T20:42:28.835" v="277" actId="478"/>
          <ac:spMkLst>
            <pc:docMk/>
            <pc:sldMk cId="907790705" sldId="341"/>
            <ac:spMk id="7" creationId="{58954BC0-CB83-8339-9F52-81D539039D9D}"/>
          </ac:spMkLst>
        </pc:spChg>
        <pc:spChg chg="add del mod">
          <ac:chgData name="Erick Zelaya" userId="ddefb542-7fe6-48f7-ac80-36260fe1e7bf" providerId="ADAL" clId="{4D4B0C20-4295-4DAA-AD79-EBCC22E1681B}" dt="2025-04-08T20:42:28.835" v="277" actId="478"/>
          <ac:spMkLst>
            <pc:docMk/>
            <pc:sldMk cId="907790705" sldId="341"/>
            <ac:spMk id="9" creationId="{243832A4-5541-C115-D80A-C97CE087AB96}"/>
          </ac:spMkLst>
        </pc:spChg>
        <pc:spChg chg="add del mod">
          <ac:chgData name="Erick Zelaya" userId="ddefb542-7fe6-48f7-ac80-36260fe1e7bf" providerId="ADAL" clId="{4D4B0C20-4295-4DAA-AD79-EBCC22E1681B}" dt="2025-04-08T20:42:28.835" v="277" actId="478"/>
          <ac:spMkLst>
            <pc:docMk/>
            <pc:sldMk cId="907790705" sldId="341"/>
            <ac:spMk id="11" creationId="{60897449-D21D-1C78-4279-17511BD2DF4C}"/>
          </ac:spMkLst>
        </pc:spChg>
        <pc:spChg chg="add del mod">
          <ac:chgData name="Erick Zelaya" userId="ddefb542-7fe6-48f7-ac80-36260fe1e7bf" providerId="ADAL" clId="{4D4B0C20-4295-4DAA-AD79-EBCC22E1681B}" dt="2025-04-08T20:42:28.835" v="277" actId="478"/>
          <ac:spMkLst>
            <pc:docMk/>
            <pc:sldMk cId="907790705" sldId="341"/>
            <ac:spMk id="13" creationId="{13A51D47-A4F5-ECF7-478E-D0642AC336D3}"/>
          </ac:spMkLst>
        </pc:spChg>
        <pc:spChg chg="add del mod">
          <ac:chgData name="Erick Zelaya" userId="ddefb542-7fe6-48f7-ac80-36260fe1e7bf" providerId="ADAL" clId="{4D4B0C20-4295-4DAA-AD79-EBCC22E1681B}" dt="2025-04-08T20:42:28.835" v="277" actId="478"/>
          <ac:spMkLst>
            <pc:docMk/>
            <pc:sldMk cId="907790705" sldId="341"/>
            <ac:spMk id="15" creationId="{DCD4011F-434D-771A-A998-895636DCAB31}"/>
          </ac:spMkLst>
        </pc:spChg>
        <pc:spChg chg="mod">
          <ac:chgData name="Erick Zelaya" userId="ddefb542-7fe6-48f7-ac80-36260fe1e7bf" providerId="ADAL" clId="{4D4B0C20-4295-4DAA-AD79-EBCC22E1681B}" dt="2025-04-08T20:44:07.972" v="415" actId="20577"/>
          <ac:spMkLst>
            <pc:docMk/>
            <pc:sldMk cId="907790705" sldId="341"/>
            <ac:spMk id="19" creationId="{C2CC7E3A-48C5-E85D-374F-4EFDF3B59B96}"/>
          </ac:spMkLst>
        </pc:spChg>
        <pc:spChg chg="mod">
          <ac:chgData name="Erick Zelaya" userId="ddefb542-7fe6-48f7-ac80-36260fe1e7bf" providerId="ADAL" clId="{4D4B0C20-4295-4DAA-AD79-EBCC22E1681B}" dt="2025-04-08T20:55:59.555" v="464" actId="20577"/>
          <ac:spMkLst>
            <pc:docMk/>
            <pc:sldMk cId="907790705" sldId="341"/>
            <ac:spMk id="20" creationId="{55897CD8-D99E-5B13-EAAB-52E9ECC413CA}"/>
          </ac:spMkLst>
        </pc:spChg>
        <pc:spChg chg="mod">
          <ac:chgData name="Erick Zelaya" userId="ddefb542-7fe6-48f7-ac80-36260fe1e7bf" providerId="ADAL" clId="{4D4B0C20-4295-4DAA-AD79-EBCC22E1681B}" dt="2025-04-08T20:56:23.991" v="505" actId="20577"/>
          <ac:spMkLst>
            <pc:docMk/>
            <pc:sldMk cId="907790705" sldId="341"/>
            <ac:spMk id="21" creationId="{76E458D8-5A4F-AD2D-CC79-14CC4925BDA1}"/>
          </ac:spMkLst>
        </pc:spChg>
        <pc:spChg chg="del">
          <ac:chgData name="Erick Zelaya" userId="ddefb542-7fe6-48f7-ac80-36260fe1e7bf" providerId="ADAL" clId="{4D4B0C20-4295-4DAA-AD79-EBCC22E1681B}" dt="2025-04-08T20:42:24.968" v="276" actId="478"/>
          <ac:spMkLst>
            <pc:docMk/>
            <pc:sldMk cId="907790705" sldId="341"/>
            <ac:spMk id="24" creationId="{993C2890-73DF-ADB2-9A80-1FE19461B459}"/>
          </ac:spMkLst>
        </pc:spChg>
        <pc:spChg chg="del">
          <ac:chgData name="Erick Zelaya" userId="ddefb542-7fe6-48f7-ac80-36260fe1e7bf" providerId="ADAL" clId="{4D4B0C20-4295-4DAA-AD79-EBCC22E1681B}" dt="2025-04-08T20:42:24.968" v="276" actId="478"/>
          <ac:spMkLst>
            <pc:docMk/>
            <pc:sldMk cId="907790705" sldId="341"/>
            <ac:spMk id="25" creationId="{81753758-1272-EFB0-FB73-92B714E28ABD}"/>
          </ac:spMkLst>
        </pc:spChg>
        <pc:spChg chg="del">
          <ac:chgData name="Erick Zelaya" userId="ddefb542-7fe6-48f7-ac80-36260fe1e7bf" providerId="ADAL" clId="{4D4B0C20-4295-4DAA-AD79-EBCC22E1681B}" dt="2025-04-08T20:42:24.968" v="276" actId="478"/>
          <ac:spMkLst>
            <pc:docMk/>
            <pc:sldMk cId="907790705" sldId="341"/>
            <ac:spMk id="26" creationId="{C533BED3-EBCB-AEFA-2E7C-77BC0354E736}"/>
          </ac:spMkLst>
        </pc:spChg>
        <pc:spChg chg="del">
          <ac:chgData name="Erick Zelaya" userId="ddefb542-7fe6-48f7-ac80-36260fe1e7bf" providerId="ADAL" clId="{4D4B0C20-4295-4DAA-AD79-EBCC22E1681B}" dt="2025-04-08T20:42:24.968" v="276" actId="478"/>
          <ac:spMkLst>
            <pc:docMk/>
            <pc:sldMk cId="907790705" sldId="341"/>
            <ac:spMk id="27" creationId="{234C19FB-1742-5F7D-2185-76F47DC1A1F3}"/>
          </ac:spMkLst>
        </pc:spChg>
        <pc:picChg chg="add mod">
          <ac:chgData name="Erick Zelaya" userId="ddefb542-7fe6-48f7-ac80-36260fe1e7bf" providerId="ADAL" clId="{4D4B0C20-4295-4DAA-AD79-EBCC22E1681B}" dt="2025-04-08T20:54:48.590" v="461"/>
          <ac:picMkLst>
            <pc:docMk/>
            <pc:sldMk cId="907790705" sldId="341"/>
            <ac:picMk id="16" creationId="{AC616806-289A-A1D9-C4D8-25ECCE5E0FF1}"/>
          </ac:picMkLst>
        </pc:picChg>
        <pc:picChg chg="mod">
          <ac:chgData name="Erick Zelaya" userId="ddefb542-7fe6-48f7-ac80-36260fe1e7bf" providerId="ADAL" clId="{4D4B0C20-4295-4DAA-AD79-EBCC22E1681B}" dt="2025-04-08T20:42:36.961" v="278" actId="1076"/>
          <ac:picMkLst>
            <pc:docMk/>
            <pc:sldMk cId="907790705" sldId="341"/>
            <ac:picMk id="17" creationId="{A5A48D8B-347C-920F-0235-8BAE9168AB3D}"/>
          </ac:picMkLst>
        </pc:picChg>
        <pc:picChg chg="add del mod">
          <ac:chgData name="Erick Zelaya" userId="ddefb542-7fe6-48f7-ac80-36260fe1e7bf" providerId="ADAL" clId="{4D4B0C20-4295-4DAA-AD79-EBCC22E1681B}" dt="2025-04-08T20:53:06.730" v="456" actId="478"/>
          <ac:picMkLst>
            <pc:docMk/>
            <pc:sldMk cId="907790705" sldId="341"/>
            <ac:picMk id="23" creationId="{DD037D7A-6989-4EA8-6BFF-6A0E93BAA775}"/>
          </ac:picMkLst>
        </pc:picChg>
        <pc:picChg chg="mod">
          <ac:chgData name="Erick Zelaya" userId="ddefb542-7fe6-48f7-ac80-36260fe1e7bf" providerId="ADAL" clId="{4D4B0C20-4295-4DAA-AD79-EBCC22E1681B}" dt="2025-04-08T20:42:36.961" v="278" actId="1076"/>
          <ac:picMkLst>
            <pc:docMk/>
            <pc:sldMk cId="907790705" sldId="341"/>
            <ac:picMk id="30" creationId="{CA1B1DC1-E59D-22C4-3E85-C532E927B8C1}"/>
          </ac:picMkLst>
        </pc:picChg>
      </pc:sldChg>
      <pc:sldChg chg="del">
        <pc:chgData name="Erick Zelaya" userId="ddefb542-7fe6-48f7-ac80-36260fe1e7bf" providerId="ADAL" clId="{4D4B0C20-4295-4DAA-AD79-EBCC22E1681B}" dt="2025-04-08T21:11:51.618" v="768" actId="47"/>
        <pc:sldMkLst>
          <pc:docMk/>
          <pc:sldMk cId="1585546227" sldId="343"/>
        </pc:sldMkLst>
      </pc:sldChg>
      <pc:sldChg chg="del">
        <pc:chgData name="Erick Zelaya" userId="ddefb542-7fe6-48f7-ac80-36260fe1e7bf" providerId="ADAL" clId="{4D4B0C20-4295-4DAA-AD79-EBCC22E1681B}" dt="2025-04-08T21:11:52.795" v="769" actId="47"/>
        <pc:sldMkLst>
          <pc:docMk/>
          <pc:sldMk cId="3264283794" sldId="344"/>
        </pc:sldMkLst>
      </pc:sldChg>
      <pc:sldChg chg="del">
        <pc:chgData name="Erick Zelaya" userId="ddefb542-7fe6-48f7-ac80-36260fe1e7bf" providerId="ADAL" clId="{4D4B0C20-4295-4DAA-AD79-EBCC22E1681B}" dt="2025-04-08T21:11:18.459" v="738" actId="47"/>
        <pc:sldMkLst>
          <pc:docMk/>
          <pc:sldMk cId="3123412044" sldId="345"/>
        </pc:sldMkLst>
      </pc:sldChg>
      <pc:sldChg chg="addSp delSp modSp add del mod setBg">
        <pc:chgData name="Erick Zelaya" userId="ddefb542-7fe6-48f7-ac80-36260fe1e7bf" providerId="ADAL" clId="{4D4B0C20-4295-4DAA-AD79-EBCC22E1681B}" dt="2025-04-08T21:17:41.001" v="885" actId="47"/>
        <pc:sldMkLst>
          <pc:docMk/>
          <pc:sldMk cId="1852080066" sldId="346"/>
        </pc:sldMkLst>
        <pc:spChg chg="add del mod">
          <ac:chgData name="Erick Zelaya" userId="ddefb542-7fe6-48f7-ac80-36260fe1e7bf" providerId="ADAL" clId="{4D4B0C20-4295-4DAA-AD79-EBCC22E1681B}" dt="2025-04-08T21:05:49.826" v="724" actId="478"/>
          <ac:spMkLst>
            <pc:docMk/>
            <pc:sldMk cId="1852080066" sldId="346"/>
            <ac:spMk id="3" creationId="{BB574563-808B-95CB-2096-2A84A2DCC344}"/>
          </ac:spMkLst>
        </pc:spChg>
        <pc:spChg chg="add del mod">
          <ac:chgData name="Erick Zelaya" userId="ddefb542-7fe6-48f7-ac80-36260fe1e7bf" providerId="ADAL" clId="{4D4B0C20-4295-4DAA-AD79-EBCC22E1681B}" dt="2025-04-08T21:05:49.826" v="724" actId="478"/>
          <ac:spMkLst>
            <pc:docMk/>
            <pc:sldMk cId="1852080066" sldId="346"/>
            <ac:spMk id="4" creationId="{69264202-EBA5-C726-A217-275D67CAD491}"/>
          </ac:spMkLst>
        </pc:spChg>
        <pc:spChg chg="add mod">
          <ac:chgData name="Erick Zelaya" userId="ddefb542-7fe6-48f7-ac80-36260fe1e7bf" providerId="ADAL" clId="{4D4B0C20-4295-4DAA-AD79-EBCC22E1681B}" dt="2025-04-08T21:07:07.206" v="732" actId="207"/>
          <ac:spMkLst>
            <pc:docMk/>
            <pc:sldMk cId="1852080066" sldId="346"/>
            <ac:spMk id="5" creationId="{D494CFEF-76E9-296E-6C1A-4447FD0A24F8}"/>
          </ac:spMkLst>
        </pc:spChg>
        <pc:spChg chg="add mod">
          <ac:chgData name="Erick Zelaya" userId="ddefb542-7fe6-48f7-ac80-36260fe1e7bf" providerId="ADAL" clId="{4D4B0C20-4295-4DAA-AD79-EBCC22E1681B}" dt="2025-04-08T21:06:49.334" v="729" actId="1076"/>
          <ac:spMkLst>
            <pc:docMk/>
            <pc:sldMk cId="1852080066" sldId="346"/>
            <ac:spMk id="6" creationId="{9A4A404D-6D17-6B91-846A-189DA367E16F}"/>
          </ac:spMkLst>
        </pc:spChg>
        <pc:spChg chg="del">
          <ac:chgData name="Erick Zelaya" userId="ddefb542-7fe6-48f7-ac80-36260fe1e7bf" providerId="ADAL" clId="{4D4B0C20-4295-4DAA-AD79-EBCC22E1681B}" dt="2025-04-08T21:04:41.048" v="717" actId="478"/>
          <ac:spMkLst>
            <pc:docMk/>
            <pc:sldMk cId="1852080066" sldId="346"/>
            <ac:spMk id="7" creationId="{A392624A-99DB-5BE6-B133-DF23893F61B1}"/>
          </ac:spMkLst>
        </pc:spChg>
        <pc:spChg chg="add mod">
          <ac:chgData name="Erick Zelaya" userId="ddefb542-7fe6-48f7-ac80-36260fe1e7bf" providerId="ADAL" clId="{4D4B0C20-4295-4DAA-AD79-EBCC22E1681B}" dt="2025-04-08T21:06:56.573" v="731" actId="255"/>
          <ac:spMkLst>
            <pc:docMk/>
            <pc:sldMk cId="1852080066" sldId="346"/>
            <ac:spMk id="8" creationId="{09D7E231-7049-211F-C5D4-CB71FAD59E2C}"/>
          </ac:spMkLst>
        </pc:spChg>
      </pc:sldChg>
      <pc:sldChg chg="add del">
        <pc:chgData name="Erick Zelaya" userId="ddefb542-7fe6-48f7-ac80-36260fe1e7bf" providerId="ADAL" clId="{4D4B0C20-4295-4DAA-AD79-EBCC22E1681B}" dt="2025-04-08T21:03:45.210" v="708" actId="47"/>
        <pc:sldMkLst>
          <pc:docMk/>
          <pc:sldMk cId="3913203034" sldId="346"/>
        </pc:sldMkLst>
      </pc:sldChg>
      <pc:sldChg chg="addSp delSp modSp new mod modNotesTx">
        <pc:chgData name="Erick Zelaya" userId="ddefb542-7fe6-48f7-ac80-36260fe1e7bf" providerId="ADAL" clId="{4D4B0C20-4295-4DAA-AD79-EBCC22E1681B}" dt="2025-04-08T21:31:38.656" v="1025"/>
        <pc:sldMkLst>
          <pc:docMk/>
          <pc:sldMk cId="3468038122" sldId="347"/>
        </pc:sldMkLst>
        <pc:spChg chg="del">
          <ac:chgData name="Erick Zelaya" userId="ddefb542-7fe6-48f7-ac80-36260fe1e7bf" providerId="ADAL" clId="{4D4B0C20-4295-4DAA-AD79-EBCC22E1681B}" dt="2025-04-08T21:17:14.764" v="879" actId="478"/>
          <ac:spMkLst>
            <pc:docMk/>
            <pc:sldMk cId="3468038122" sldId="347"/>
            <ac:spMk id="2" creationId="{C01B175B-22B6-464A-CE3E-B559F1970AA6}"/>
          </ac:spMkLst>
        </pc:spChg>
        <pc:spChg chg="del">
          <ac:chgData name="Erick Zelaya" userId="ddefb542-7fe6-48f7-ac80-36260fe1e7bf" providerId="ADAL" clId="{4D4B0C20-4295-4DAA-AD79-EBCC22E1681B}" dt="2025-04-08T21:27:36.324" v="965" actId="478"/>
          <ac:spMkLst>
            <pc:docMk/>
            <pc:sldMk cId="3468038122" sldId="347"/>
            <ac:spMk id="4" creationId="{AB649FD8-1A40-E482-A661-2E77705A8C9C}"/>
          </ac:spMkLst>
        </pc:spChg>
        <pc:spChg chg="add mod">
          <ac:chgData name="Erick Zelaya" userId="ddefb542-7fe6-48f7-ac80-36260fe1e7bf" providerId="ADAL" clId="{4D4B0C20-4295-4DAA-AD79-EBCC22E1681B}" dt="2025-04-08T21:17:15.618" v="880"/>
          <ac:spMkLst>
            <pc:docMk/>
            <pc:sldMk cId="3468038122" sldId="347"/>
            <ac:spMk id="5" creationId="{FF857B0D-0616-0329-BD8C-3B2B3390A609}"/>
          </ac:spMkLst>
        </pc:spChg>
      </pc:sldChg>
      <pc:sldChg chg="addSp delSp modSp new mod">
        <pc:chgData name="Erick Zelaya" userId="ddefb542-7fe6-48f7-ac80-36260fe1e7bf" providerId="ADAL" clId="{4D4B0C20-4295-4DAA-AD79-EBCC22E1681B}" dt="2025-04-08T21:34:00.211" v="1027" actId="207"/>
        <pc:sldMkLst>
          <pc:docMk/>
          <pc:sldMk cId="831727846" sldId="348"/>
        </pc:sldMkLst>
        <pc:spChg chg="del">
          <ac:chgData name="Erick Zelaya" userId="ddefb542-7fe6-48f7-ac80-36260fe1e7bf" providerId="ADAL" clId="{4D4B0C20-4295-4DAA-AD79-EBCC22E1681B}" dt="2025-04-08T21:17:37.326" v="883" actId="478"/>
          <ac:spMkLst>
            <pc:docMk/>
            <pc:sldMk cId="831727846" sldId="348"/>
            <ac:spMk id="2" creationId="{D9150881-FF1C-B0A4-C1EF-0432DB3822C2}"/>
          </ac:spMkLst>
        </pc:spChg>
        <pc:spChg chg="del">
          <ac:chgData name="Erick Zelaya" userId="ddefb542-7fe6-48f7-ac80-36260fe1e7bf" providerId="ADAL" clId="{4D4B0C20-4295-4DAA-AD79-EBCC22E1681B}" dt="2025-04-08T21:27:32.887" v="964" actId="478"/>
          <ac:spMkLst>
            <pc:docMk/>
            <pc:sldMk cId="831727846" sldId="348"/>
            <ac:spMk id="4" creationId="{046CF285-4804-3B34-3658-C09F0C4B148B}"/>
          </ac:spMkLst>
        </pc:spChg>
        <pc:spChg chg="add mod">
          <ac:chgData name="Erick Zelaya" userId="ddefb542-7fe6-48f7-ac80-36260fe1e7bf" providerId="ADAL" clId="{4D4B0C20-4295-4DAA-AD79-EBCC22E1681B}" dt="2025-04-08T21:33:52.561" v="1026" actId="207"/>
          <ac:spMkLst>
            <pc:docMk/>
            <pc:sldMk cId="831727846" sldId="348"/>
            <ac:spMk id="5" creationId="{80DB3A5D-FDA9-DF31-6AA2-1F2498917E4B}"/>
          </ac:spMkLst>
        </pc:spChg>
        <pc:spChg chg="add mod">
          <ac:chgData name="Erick Zelaya" userId="ddefb542-7fe6-48f7-ac80-36260fe1e7bf" providerId="ADAL" clId="{4D4B0C20-4295-4DAA-AD79-EBCC22E1681B}" dt="2025-04-08T21:34:00.211" v="1027" actId="207"/>
          <ac:spMkLst>
            <pc:docMk/>
            <pc:sldMk cId="831727846" sldId="348"/>
            <ac:spMk id="6" creationId="{DB51F7AC-A337-E59A-5A6D-B8F2A4B27117}"/>
          </ac:spMkLst>
        </pc:spChg>
      </pc:sldChg>
      <pc:sldChg chg="addSp delSp modSp new mod modNotesTx">
        <pc:chgData name="Erick Zelaya" userId="ddefb542-7fe6-48f7-ac80-36260fe1e7bf" providerId="ADAL" clId="{4D4B0C20-4295-4DAA-AD79-EBCC22E1681B}" dt="2025-04-08T21:31:06.800" v="1024"/>
        <pc:sldMkLst>
          <pc:docMk/>
          <pc:sldMk cId="2806517578" sldId="349"/>
        </pc:sldMkLst>
        <pc:spChg chg="mod">
          <ac:chgData name="Erick Zelaya" userId="ddefb542-7fe6-48f7-ac80-36260fe1e7bf" providerId="ADAL" clId="{4D4B0C20-4295-4DAA-AD79-EBCC22E1681B}" dt="2025-04-08T21:28:22.776" v="1006" actId="20577"/>
          <ac:spMkLst>
            <pc:docMk/>
            <pc:sldMk cId="2806517578" sldId="349"/>
            <ac:spMk id="2" creationId="{4861EC32-530D-1BAE-5EC9-2BEE5A97DBFD}"/>
          </ac:spMkLst>
        </pc:spChg>
        <pc:spChg chg="add del">
          <ac:chgData name="Erick Zelaya" userId="ddefb542-7fe6-48f7-ac80-36260fe1e7bf" providerId="ADAL" clId="{4D4B0C20-4295-4DAA-AD79-EBCC22E1681B}" dt="2025-04-08T21:24:47.299" v="948" actId="478"/>
          <ac:spMkLst>
            <pc:docMk/>
            <pc:sldMk cId="2806517578" sldId="349"/>
            <ac:spMk id="4" creationId="{D0049CF9-6918-80A9-F04D-5B81E3A6F855}"/>
          </ac:spMkLst>
        </pc:spChg>
        <pc:spChg chg="add mod">
          <ac:chgData name="Erick Zelaya" userId="ddefb542-7fe6-48f7-ac80-36260fe1e7bf" providerId="ADAL" clId="{4D4B0C20-4295-4DAA-AD79-EBCC22E1681B}" dt="2025-04-08T21:24:18.558" v="945"/>
          <ac:spMkLst>
            <pc:docMk/>
            <pc:sldMk cId="2806517578" sldId="349"/>
            <ac:spMk id="5" creationId="{91595B92-C92D-E726-8EA5-A83EA4CA7350}"/>
          </ac:spMkLst>
        </pc:spChg>
        <pc:spChg chg="add mod">
          <ac:chgData name="Erick Zelaya" userId="ddefb542-7fe6-48f7-ac80-36260fe1e7bf" providerId="ADAL" clId="{4D4B0C20-4295-4DAA-AD79-EBCC22E1681B}" dt="2025-04-08T21:28:33.145" v="1008" actId="27636"/>
          <ac:spMkLst>
            <pc:docMk/>
            <pc:sldMk cId="2806517578" sldId="349"/>
            <ac:spMk id="7" creationId="{331E6E40-8D39-035F-BB5E-88951E86233E}"/>
          </ac:spMkLst>
        </pc:spChg>
        <pc:picChg chg="add mod">
          <ac:chgData name="Erick Zelaya" userId="ddefb542-7fe6-48f7-ac80-36260fe1e7bf" providerId="ADAL" clId="{4D4B0C20-4295-4DAA-AD79-EBCC22E1681B}" dt="2025-04-08T21:24:26.083" v="947"/>
          <ac:picMkLst>
            <pc:docMk/>
            <pc:sldMk cId="2806517578" sldId="349"/>
            <ac:picMk id="6" creationId="{B0DC1918-6CAA-15CC-ED44-A28AA3B58485}"/>
          </ac:picMkLst>
        </pc:picChg>
      </pc:sldChg>
      <pc:sldMasterChg chg="addSldLayout modSldLayout">
        <pc:chgData name="Erick Zelaya" userId="ddefb542-7fe6-48f7-ac80-36260fe1e7bf" providerId="ADAL" clId="{4D4B0C20-4295-4DAA-AD79-EBCC22E1681B}" dt="2025-04-08T21:22:03.186" v="942"/>
        <pc:sldMasterMkLst>
          <pc:docMk/>
          <pc:sldMasterMk cId="1625412882" sldId="2147483648"/>
        </pc:sldMasterMkLst>
        <pc:sldLayoutChg chg="addSp delSp modSp mod">
          <pc:chgData name="Erick Zelaya" userId="ddefb542-7fe6-48f7-ac80-36260fe1e7bf" providerId="ADAL" clId="{4D4B0C20-4295-4DAA-AD79-EBCC22E1681B}" dt="2025-04-08T21:21:16.706" v="939" actId="478"/>
          <pc:sldLayoutMkLst>
            <pc:docMk/>
            <pc:sldMasterMk cId="1625412882" sldId="2147483648"/>
            <pc:sldLayoutMk cId="2583741797" sldId="2147483664"/>
          </pc:sldLayoutMkLst>
          <pc:spChg chg="del">
            <ac:chgData name="Erick Zelaya" userId="ddefb542-7fe6-48f7-ac80-36260fe1e7bf" providerId="ADAL" clId="{4D4B0C20-4295-4DAA-AD79-EBCC22E1681B}" dt="2025-04-08T21:21:16.706" v="939" actId="478"/>
            <ac:spMkLst>
              <pc:docMk/>
              <pc:sldMasterMk cId="1625412882" sldId="2147483648"/>
              <pc:sldLayoutMk cId="2583741797" sldId="2147483664"/>
              <ac:spMk id="3" creationId="{F16590B5-CD17-0827-A253-5F0FF2B9C728}"/>
            </ac:spMkLst>
          </pc:spChg>
          <pc:picChg chg="add del mod">
            <ac:chgData name="Erick Zelaya" userId="ddefb542-7fe6-48f7-ac80-36260fe1e7bf" providerId="ADAL" clId="{4D4B0C20-4295-4DAA-AD79-EBCC22E1681B}" dt="2025-04-08T21:19:23.912" v="930" actId="478"/>
            <ac:picMkLst>
              <pc:docMk/>
              <pc:sldMasterMk cId="1625412882" sldId="2147483648"/>
              <pc:sldLayoutMk cId="2583741797" sldId="2147483664"/>
              <ac:picMk id="6" creationId="{F33CABB8-EEC1-918E-204C-0F7809350249}"/>
            </ac:picMkLst>
          </pc:picChg>
        </pc:sldLayoutChg>
        <pc:sldLayoutChg chg="addSp delSp modSp mod">
          <pc:chgData name="Erick Zelaya" userId="ddefb542-7fe6-48f7-ac80-36260fe1e7bf" providerId="ADAL" clId="{4D4B0C20-4295-4DAA-AD79-EBCC22E1681B}" dt="2025-04-08T21:19:29.939" v="932" actId="478"/>
          <pc:sldLayoutMkLst>
            <pc:docMk/>
            <pc:sldMasterMk cId="1625412882" sldId="2147483648"/>
            <pc:sldLayoutMk cId="3692000543" sldId="2147483672"/>
          </pc:sldLayoutMkLst>
          <pc:picChg chg="add del mod">
            <ac:chgData name="Erick Zelaya" userId="ddefb542-7fe6-48f7-ac80-36260fe1e7bf" providerId="ADAL" clId="{4D4B0C20-4295-4DAA-AD79-EBCC22E1681B}" dt="2025-04-08T21:19:29.939" v="932" actId="478"/>
            <ac:picMkLst>
              <pc:docMk/>
              <pc:sldMasterMk cId="1625412882" sldId="2147483648"/>
              <pc:sldLayoutMk cId="3692000543" sldId="2147483672"/>
              <ac:picMk id="33" creationId="{DAD5D1B3-9D25-E12A-82F5-01102A410AAE}"/>
            </ac:picMkLst>
          </pc:picChg>
        </pc:sldLayoutChg>
        <pc:sldLayoutChg chg="delSp mod">
          <pc:chgData name="Erick Zelaya" userId="ddefb542-7fe6-48f7-ac80-36260fe1e7bf" providerId="ADAL" clId="{4D4B0C20-4295-4DAA-AD79-EBCC22E1681B}" dt="2025-04-08T21:20:18.934" v="934" actId="478"/>
          <pc:sldLayoutMkLst>
            <pc:docMk/>
            <pc:sldMasterMk cId="1625412882" sldId="2147483648"/>
            <pc:sldLayoutMk cId="1955250490" sldId="2147483692"/>
          </pc:sldLayoutMkLst>
          <pc:spChg chg="del">
            <ac:chgData name="Erick Zelaya" userId="ddefb542-7fe6-48f7-ac80-36260fe1e7bf" providerId="ADAL" clId="{4D4B0C20-4295-4DAA-AD79-EBCC22E1681B}" dt="2025-04-08T21:20:18.934" v="934" actId="478"/>
            <ac:spMkLst>
              <pc:docMk/>
              <pc:sldMasterMk cId="1625412882" sldId="2147483648"/>
              <pc:sldLayoutMk cId="1955250490" sldId="2147483692"/>
              <ac:spMk id="5" creationId="{C6A804F1-CABF-7D6C-FCC0-632517F83358}"/>
            </ac:spMkLst>
          </pc:spChg>
        </pc:sldLayoutChg>
        <pc:sldLayoutChg chg="delSp mod">
          <pc:chgData name="Erick Zelaya" userId="ddefb542-7fe6-48f7-ac80-36260fe1e7bf" providerId="ADAL" clId="{4D4B0C20-4295-4DAA-AD79-EBCC22E1681B}" dt="2025-04-08T21:20:26.509" v="936" actId="478"/>
          <pc:sldLayoutMkLst>
            <pc:docMk/>
            <pc:sldMasterMk cId="1625412882" sldId="2147483648"/>
            <pc:sldLayoutMk cId="396297557" sldId="2147483695"/>
          </pc:sldLayoutMkLst>
          <pc:spChg chg="del">
            <ac:chgData name="Erick Zelaya" userId="ddefb542-7fe6-48f7-ac80-36260fe1e7bf" providerId="ADAL" clId="{4D4B0C20-4295-4DAA-AD79-EBCC22E1681B}" dt="2025-04-08T21:20:26.509" v="936" actId="478"/>
            <ac:spMkLst>
              <pc:docMk/>
              <pc:sldMasterMk cId="1625412882" sldId="2147483648"/>
              <pc:sldLayoutMk cId="396297557" sldId="2147483695"/>
              <ac:spMk id="3" creationId="{CC6FCAB9-9DFA-57FA-9366-45A9A7FE1CC6}"/>
            </ac:spMkLst>
          </pc:spChg>
        </pc:sldLayoutChg>
        <pc:sldLayoutChg chg="delSp mod">
          <pc:chgData name="Erick Zelaya" userId="ddefb542-7fe6-48f7-ac80-36260fe1e7bf" providerId="ADAL" clId="{4D4B0C20-4295-4DAA-AD79-EBCC22E1681B}" dt="2025-04-08T21:20:11.379" v="933" actId="478"/>
          <pc:sldLayoutMkLst>
            <pc:docMk/>
            <pc:sldMasterMk cId="1625412882" sldId="2147483648"/>
            <pc:sldLayoutMk cId="496383497" sldId="2147483706"/>
          </pc:sldLayoutMkLst>
          <pc:spChg chg="del">
            <ac:chgData name="Erick Zelaya" userId="ddefb542-7fe6-48f7-ac80-36260fe1e7bf" providerId="ADAL" clId="{4D4B0C20-4295-4DAA-AD79-EBCC22E1681B}" dt="2025-04-08T21:20:11.379" v="933" actId="478"/>
            <ac:spMkLst>
              <pc:docMk/>
              <pc:sldMasterMk cId="1625412882" sldId="2147483648"/>
              <pc:sldLayoutMk cId="496383497" sldId="2147483706"/>
              <ac:spMk id="4" creationId="{26070EDC-D219-5EAA-4C21-CE8FAB1CAD34}"/>
            </ac:spMkLst>
          </pc:spChg>
        </pc:sldLayoutChg>
        <pc:sldLayoutChg chg="addSp delSp modSp mod">
          <pc:chgData name="Erick Zelaya" userId="ddefb542-7fe6-48f7-ac80-36260fe1e7bf" providerId="ADAL" clId="{4D4B0C20-4295-4DAA-AD79-EBCC22E1681B}" dt="2025-04-08T21:19:26.886" v="931" actId="478"/>
          <pc:sldLayoutMkLst>
            <pc:docMk/>
            <pc:sldMasterMk cId="1625412882" sldId="2147483648"/>
            <pc:sldLayoutMk cId="3252825269" sldId="2147483711"/>
          </pc:sldLayoutMkLst>
          <pc:picChg chg="add del mod">
            <ac:chgData name="Erick Zelaya" userId="ddefb542-7fe6-48f7-ac80-36260fe1e7bf" providerId="ADAL" clId="{4D4B0C20-4295-4DAA-AD79-EBCC22E1681B}" dt="2025-04-08T21:19:26.886" v="931" actId="478"/>
            <ac:picMkLst>
              <pc:docMk/>
              <pc:sldMasterMk cId="1625412882" sldId="2147483648"/>
              <pc:sldLayoutMk cId="3252825269" sldId="2147483711"/>
              <ac:picMk id="3" creationId="{AC60D44B-244B-8208-3659-E9C61705EE40}"/>
            </ac:picMkLst>
          </pc:picChg>
        </pc:sldLayoutChg>
        <pc:sldLayoutChg chg="addSp delSp modSp mod">
          <pc:chgData name="Erick Zelaya" userId="ddefb542-7fe6-48f7-ac80-36260fe1e7bf" providerId="ADAL" clId="{4D4B0C20-4295-4DAA-AD79-EBCC22E1681B}" dt="2025-04-08T21:19:00.840" v="920" actId="478"/>
          <pc:sldLayoutMkLst>
            <pc:docMk/>
            <pc:sldMasterMk cId="1625412882" sldId="2147483648"/>
            <pc:sldLayoutMk cId="2459139232" sldId="2147483720"/>
          </pc:sldLayoutMkLst>
          <pc:spChg chg="mod">
            <ac:chgData name="Erick Zelaya" userId="ddefb542-7fe6-48f7-ac80-36260fe1e7bf" providerId="ADAL" clId="{4D4B0C20-4295-4DAA-AD79-EBCC22E1681B}" dt="2025-04-08T20:19:49.882" v="10" actId="14100"/>
            <ac:spMkLst>
              <pc:docMk/>
              <pc:sldMasterMk cId="1625412882" sldId="2147483648"/>
              <pc:sldLayoutMk cId="2459139232" sldId="2147483720"/>
              <ac:spMk id="20" creationId="{E0A6C0FC-E1E2-DCF1-0CE4-F3FB0EB79F78}"/>
            </ac:spMkLst>
          </pc:spChg>
          <pc:spChg chg="mod">
            <ac:chgData name="Erick Zelaya" userId="ddefb542-7fe6-48f7-ac80-36260fe1e7bf" providerId="ADAL" clId="{4D4B0C20-4295-4DAA-AD79-EBCC22E1681B}" dt="2025-04-08T20:20:05.976" v="14" actId="20577"/>
            <ac:spMkLst>
              <pc:docMk/>
              <pc:sldMasterMk cId="1625412882" sldId="2147483648"/>
              <pc:sldLayoutMk cId="2459139232" sldId="2147483720"/>
              <ac:spMk id="21" creationId="{332E2471-6142-9D2A-967A-D124840E8F8D}"/>
            </ac:spMkLst>
          </pc:spChg>
          <pc:picChg chg="add del mod">
            <ac:chgData name="Erick Zelaya" userId="ddefb542-7fe6-48f7-ac80-36260fe1e7bf" providerId="ADAL" clId="{4D4B0C20-4295-4DAA-AD79-EBCC22E1681B}" dt="2025-04-08T21:19:00.840" v="920" actId="478"/>
            <ac:picMkLst>
              <pc:docMk/>
              <pc:sldMasterMk cId="1625412882" sldId="2147483648"/>
              <pc:sldLayoutMk cId="2459139232" sldId="2147483720"/>
              <ac:picMk id="4" creationId="{6D9478FD-7D8C-D42D-646B-BB1C92B19561}"/>
            </ac:picMkLst>
          </pc:picChg>
        </pc:sldLayoutChg>
        <pc:sldLayoutChg chg="delSp mod">
          <pc:chgData name="Erick Zelaya" userId="ddefb542-7fe6-48f7-ac80-36260fe1e7bf" providerId="ADAL" clId="{4D4B0C20-4295-4DAA-AD79-EBCC22E1681B}" dt="2025-04-08T21:20:24.059" v="935" actId="478"/>
          <pc:sldLayoutMkLst>
            <pc:docMk/>
            <pc:sldMasterMk cId="1625412882" sldId="2147483648"/>
            <pc:sldLayoutMk cId="1609266000" sldId="2147483729"/>
          </pc:sldLayoutMkLst>
          <pc:spChg chg="del">
            <ac:chgData name="Erick Zelaya" userId="ddefb542-7fe6-48f7-ac80-36260fe1e7bf" providerId="ADAL" clId="{4D4B0C20-4295-4DAA-AD79-EBCC22E1681B}" dt="2025-04-08T21:20:24.059" v="935" actId="478"/>
            <ac:spMkLst>
              <pc:docMk/>
              <pc:sldMasterMk cId="1625412882" sldId="2147483648"/>
              <pc:sldLayoutMk cId="1609266000" sldId="2147483729"/>
              <ac:spMk id="3" creationId="{CC6FCAB9-9DFA-57FA-9366-45A9A7FE1CC6}"/>
            </ac:spMkLst>
          </pc:spChg>
        </pc:sldLayoutChg>
        <pc:sldLayoutChg chg="addSp delSp modSp add mod modTransition setBg">
          <pc:chgData name="Erick Zelaya" userId="ddefb542-7fe6-48f7-ac80-36260fe1e7bf" providerId="ADAL" clId="{4D4B0C20-4295-4DAA-AD79-EBCC22E1681B}" dt="2025-04-08T21:21:09.136" v="937" actId="478"/>
          <pc:sldLayoutMkLst>
            <pc:docMk/>
            <pc:sldMasterMk cId="1625412882" sldId="2147483648"/>
            <pc:sldLayoutMk cId="2700373544" sldId="2147483734"/>
          </pc:sldLayoutMkLst>
          <pc:spChg chg="mod">
            <ac:chgData name="Erick Zelaya" userId="ddefb542-7fe6-48f7-ac80-36260fe1e7bf" providerId="ADAL" clId="{4D4B0C20-4295-4DAA-AD79-EBCC22E1681B}" dt="2025-04-08T21:16:12.261" v="875" actId="20577"/>
            <ac:spMkLst>
              <pc:docMk/>
              <pc:sldMasterMk cId="1625412882" sldId="2147483648"/>
              <pc:sldLayoutMk cId="2700373544" sldId="2147483734"/>
              <ac:spMk id="2" creationId="{52D8A734-C5D7-2B19-956C-077D7F59E5A3}"/>
            </ac:spMkLst>
          </pc:spChg>
          <pc:spChg chg="del mod">
            <ac:chgData name="Erick Zelaya" userId="ddefb542-7fe6-48f7-ac80-36260fe1e7bf" providerId="ADAL" clId="{4D4B0C20-4295-4DAA-AD79-EBCC22E1681B}" dt="2025-04-08T21:21:09.136" v="937" actId="478"/>
            <ac:spMkLst>
              <pc:docMk/>
              <pc:sldMasterMk cId="1625412882" sldId="2147483648"/>
              <pc:sldLayoutMk cId="2700373544" sldId="2147483734"/>
              <ac:spMk id="3" creationId="{F16590B5-CD17-0827-A253-5F0FF2B9C728}"/>
            </ac:spMkLst>
          </pc:spChg>
          <pc:spChg chg="del">
            <ac:chgData name="Erick Zelaya" userId="ddefb542-7fe6-48f7-ac80-36260fe1e7bf" providerId="ADAL" clId="{4D4B0C20-4295-4DAA-AD79-EBCC22E1681B}" dt="2025-04-08T21:13:50.648" v="780" actId="478"/>
            <ac:spMkLst>
              <pc:docMk/>
              <pc:sldMasterMk cId="1625412882" sldId="2147483648"/>
              <pc:sldLayoutMk cId="2700373544" sldId="2147483734"/>
              <ac:spMk id="5" creationId="{AA14A0C9-94D0-1507-F4A7-4394A036EBB5}"/>
            </ac:spMkLst>
          </pc:spChg>
          <pc:spChg chg="del">
            <ac:chgData name="Erick Zelaya" userId="ddefb542-7fe6-48f7-ac80-36260fe1e7bf" providerId="ADAL" clId="{4D4B0C20-4295-4DAA-AD79-EBCC22E1681B}" dt="2025-04-08T21:14:16.200" v="783" actId="478"/>
            <ac:spMkLst>
              <pc:docMk/>
              <pc:sldMasterMk cId="1625412882" sldId="2147483648"/>
              <pc:sldLayoutMk cId="2700373544" sldId="2147483734"/>
              <ac:spMk id="8" creationId="{95E0643C-F730-1912-F30C-CE8EC50693F0}"/>
            </ac:spMkLst>
          </pc:spChg>
          <pc:spChg chg="del">
            <ac:chgData name="Erick Zelaya" userId="ddefb542-7fe6-48f7-ac80-36260fe1e7bf" providerId="ADAL" clId="{4D4B0C20-4295-4DAA-AD79-EBCC22E1681B}" dt="2025-04-08T21:14:17.760" v="784" actId="478"/>
            <ac:spMkLst>
              <pc:docMk/>
              <pc:sldMasterMk cId="1625412882" sldId="2147483648"/>
              <pc:sldLayoutMk cId="2700373544" sldId="2147483734"/>
              <ac:spMk id="20" creationId="{64F660EA-3A60-2D07-1357-29D69F729AE6}"/>
            </ac:spMkLst>
          </pc:spChg>
          <pc:spChg chg="mod">
            <ac:chgData name="Erick Zelaya" userId="ddefb542-7fe6-48f7-ac80-36260fe1e7bf" providerId="ADAL" clId="{4D4B0C20-4295-4DAA-AD79-EBCC22E1681B}" dt="2025-04-08T21:14:41.989" v="786" actId="207"/>
            <ac:spMkLst>
              <pc:docMk/>
              <pc:sldMasterMk cId="1625412882" sldId="2147483648"/>
              <pc:sldLayoutMk cId="2700373544" sldId="2147483734"/>
              <ac:spMk id="24" creationId="{9F3823B4-166E-43D7-CE46-45308C831A8B}"/>
            </ac:spMkLst>
          </pc:spChg>
          <pc:picChg chg="del">
            <ac:chgData name="Erick Zelaya" userId="ddefb542-7fe6-48f7-ac80-36260fe1e7bf" providerId="ADAL" clId="{4D4B0C20-4295-4DAA-AD79-EBCC22E1681B}" dt="2025-04-08T21:14:16.200" v="783" actId="478"/>
            <ac:picMkLst>
              <pc:docMk/>
              <pc:sldMasterMk cId="1625412882" sldId="2147483648"/>
              <pc:sldLayoutMk cId="2700373544" sldId="2147483734"/>
              <ac:picMk id="4" creationId="{0FFD64FE-809E-1DDB-1741-E2FDDB3E93A9}"/>
            </ac:picMkLst>
          </pc:picChg>
          <pc:picChg chg="add del mod">
            <ac:chgData name="Erick Zelaya" userId="ddefb542-7fe6-48f7-ac80-36260fe1e7bf" providerId="ADAL" clId="{4D4B0C20-4295-4DAA-AD79-EBCC22E1681B}" dt="2025-04-08T21:19:19.602" v="929" actId="478"/>
            <ac:picMkLst>
              <pc:docMk/>
              <pc:sldMasterMk cId="1625412882" sldId="2147483648"/>
              <pc:sldLayoutMk cId="2700373544" sldId="2147483734"/>
              <ac:picMk id="6" creationId="{41C7EC30-06D4-8ED6-52B0-B1EBE5CDFE6B}"/>
            </ac:picMkLst>
          </pc:picChg>
          <pc:picChg chg="del">
            <ac:chgData name="Erick Zelaya" userId="ddefb542-7fe6-48f7-ac80-36260fe1e7bf" providerId="ADAL" clId="{4D4B0C20-4295-4DAA-AD79-EBCC22E1681B}" dt="2025-04-08T21:14:16.200" v="783" actId="478"/>
            <ac:picMkLst>
              <pc:docMk/>
              <pc:sldMasterMk cId="1625412882" sldId="2147483648"/>
              <pc:sldLayoutMk cId="2700373544" sldId="2147483734"/>
              <ac:picMk id="21" creationId="{3549F6CA-58AB-30B7-8164-2F28B5961786}"/>
            </ac:picMkLst>
          </pc:picChg>
          <pc:cxnChg chg="del">
            <ac:chgData name="Erick Zelaya" userId="ddefb542-7fe6-48f7-ac80-36260fe1e7bf" providerId="ADAL" clId="{4D4B0C20-4295-4DAA-AD79-EBCC22E1681B}" dt="2025-04-08T21:14:16.200" v="783" actId="478"/>
            <ac:cxnSpMkLst>
              <pc:docMk/>
              <pc:sldMasterMk cId="1625412882" sldId="2147483648"/>
              <pc:sldLayoutMk cId="2700373544" sldId="2147483734"/>
              <ac:cxnSpMk id="7" creationId="{5F6C2CF5-2C2F-5FF8-7FDB-AD9279AEBFD1}"/>
            </ac:cxnSpMkLst>
          </pc:cxnChg>
        </pc:sldLayoutChg>
        <pc:sldLayoutChg chg="delSp add mod modTransition setBg">
          <pc:chgData name="Erick Zelaya" userId="ddefb542-7fe6-48f7-ac80-36260fe1e7bf" providerId="ADAL" clId="{4D4B0C20-4295-4DAA-AD79-EBCC22E1681B}" dt="2025-04-08T21:21:11.990" v="938" actId="478"/>
          <pc:sldLayoutMkLst>
            <pc:docMk/>
            <pc:sldMasterMk cId="1625412882" sldId="2147483648"/>
            <pc:sldLayoutMk cId="1031266008" sldId="2147483735"/>
          </pc:sldLayoutMkLst>
          <pc:spChg chg="del">
            <ac:chgData name="Erick Zelaya" userId="ddefb542-7fe6-48f7-ac80-36260fe1e7bf" providerId="ADAL" clId="{4D4B0C20-4295-4DAA-AD79-EBCC22E1681B}" dt="2025-04-08T21:21:11.990" v="938" actId="478"/>
            <ac:spMkLst>
              <pc:docMk/>
              <pc:sldMasterMk cId="1625412882" sldId="2147483648"/>
              <pc:sldLayoutMk cId="1031266008" sldId="2147483735"/>
              <ac:spMk id="3" creationId="{F16590B5-CD17-0827-A253-5F0FF2B9C728}"/>
            </ac:spMkLst>
          </pc:spChg>
        </pc:sldLayoutChg>
        <pc:sldLayoutChg chg="modSp add mod modTransition setBg">
          <pc:chgData name="Erick Zelaya" userId="ddefb542-7fe6-48f7-ac80-36260fe1e7bf" providerId="ADAL" clId="{4D4B0C20-4295-4DAA-AD79-EBCC22E1681B}" dt="2025-04-08T21:22:03.186" v="942"/>
          <pc:sldLayoutMkLst>
            <pc:docMk/>
            <pc:sldMasterMk cId="1625412882" sldId="2147483648"/>
            <pc:sldLayoutMk cId="2084717745" sldId="2147483736"/>
          </pc:sldLayoutMkLst>
          <pc:spChg chg="mod">
            <ac:chgData name="Erick Zelaya" userId="ddefb542-7fe6-48f7-ac80-36260fe1e7bf" providerId="ADAL" clId="{4D4B0C20-4295-4DAA-AD79-EBCC22E1681B}" dt="2025-04-08T21:21:58.492" v="941" actId="207"/>
            <ac:spMkLst>
              <pc:docMk/>
              <pc:sldMasterMk cId="1625412882" sldId="2147483648"/>
              <pc:sldLayoutMk cId="2084717745" sldId="2147483736"/>
              <ac:spMk id="2" creationId="{52D8A734-C5D7-2B19-956C-077D7F59E5A3}"/>
            </ac:spMkLst>
          </pc:spChg>
        </pc:sldLayoutChg>
      </pc:sldMasterChg>
    </pc:docChg>
  </pc:docChgLst>
  <pc:docChgLst>
    <pc:chgData name="Erick Zelaya" userId="ddefb542-7fe6-48f7-ac80-36260fe1e7bf" providerId="ADAL" clId="{4F94EA39-E227-483A-9605-0611DC31F397}"/>
    <pc:docChg chg="modSld">
      <pc:chgData name="Erick Zelaya" userId="ddefb542-7fe6-48f7-ac80-36260fe1e7bf" providerId="ADAL" clId="{4F94EA39-E227-483A-9605-0611DC31F397}" dt="2025-04-08T21:50:52.092" v="27" actId="20577"/>
      <pc:docMkLst>
        <pc:docMk/>
      </pc:docMkLst>
      <pc:sldChg chg="modNotesTx">
        <pc:chgData name="Erick Zelaya" userId="ddefb542-7fe6-48f7-ac80-36260fe1e7bf" providerId="ADAL" clId="{4F94EA39-E227-483A-9605-0611DC31F397}" dt="2025-04-08T21:50:52.092" v="27" actId="20577"/>
        <pc:sldMkLst>
          <pc:docMk/>
          <pc:sldMk cId="1446589761" sldId="2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2110B4-5E29-EDAE-15DC-B3DBBBC11C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1F3C5-559E-1485-009C-BEC597A711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E0F2A-A7F3-430D-B313-D9D09396CFA9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02BCF-E1E8-4C52-F4A0-89DCCB8686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CC9AD-7A5F-CB67-B91A-8F528B74A5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61AB0-C7E8-431C-A9C7-C874C6A5D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5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C942E-BDCE-0045-ACD5-BDC856B1F01A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DACBC-5A1C-264C-B637-7C18ABF0F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1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Items recommended by Google for using Gemini through their </a:t>
            </a:r>
            <a:r>
              <a:rPr lang="en-US" b="1" i="1" dirty="0"/>
              <a:t>Prompting Guide 101 (April 2024 edition)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i="1" dirty="0"/>
              <a:t>https://services.google.com/fh/files/misc/gemini-for-google-workspace-prompting-guide-101.pdf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DACBC-5A1C-264C-B637-7C18ABF0F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88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magic formula for good output from ChatGPT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DACBC-5A1C-264C-B637-7C18ABF0F2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02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Activity Instructions: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DACBC-5A1C-264C-B637-7C18ABF0F2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2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5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2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12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7" Type="http://schemas.openxmlformats.org/officeDocument/2006/relationships/image" Target="../media/image12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20.svg"/><Relationship Id="rId7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21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7" Type="http://schemas.openxmlformats.org/officeDocument/2006/relationships/image" Target="../media/image12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7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7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7.sv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2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7.sv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0F98C-59DC-407C-1882-80B5B9AF8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5508E-CDD9-EA5D-6727-5194151F6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EEC77-8A13-92C4-9F5D-06FF4C17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FB44AE-E8EC-4649-B0F6-833A69ED8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4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+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7E6679F5-96E0-BD70-31C0-10209E37E0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1C0E34B-ADAF-5729-D4BB-8242DF08681C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2E4D99A-88DE-48A2-E0F1-4AF29FFAE09A}"/>
              </a:ext>
            </a:extLst>
          </p:cNvPr>
          <p:cNvSpPr/>
          <p:nvPr userDrawn="1"/>
        </p:nvSpPr>
        <p:spPr>
          <a:xfrm>
            <a:off x="1" y="0"/>
            <a:ext cx="866268" cy="6771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A2606EC-A361-B6FD-E4A7-B0AF767C178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80EE987-B5F6-E451-5BCA-FBC8DB60788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5424ED4-DC11-C4BE-7E39-90ABA7CBE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3221250"/>
            <a:ext cx="2374087" cy="415498"/>
          </a:xfrm>
        </p:spPr>
        <p:txBody>
          <a:bodyPr wrap="square" lIns="0" tIns="0" rIns="0" bIns="0" anchor="ctr" anchorCtr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Presenters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261CC1D-7F2D-4848-1C30-F2077CBE2E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08529" y="9573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C14D216-E1B1-A358-CA37-4B947BE48A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08076" y="2521673"/>
            <a:ext cx="2282457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B45C0F9-ABF4-F36B-5286-D8AC0D1353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2281" y="28907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35" name="Picture Placeholder 11">
            <a:extLst>
              <a:ext uri="{FF2B5EF4-FFF2-40B4-BE49-F238E27FC236}">
                <a16:creationId xmlns:a16="http://schemas.microsoft.com/office/drawing/2014/main" id="{0694C6C1-6799-95CB-564F-8811DA6442B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215273" y="9573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5">
            <a:extLst>
              <a:ext uri="{FF2B5EF4-FFF2-40B4-BE49-F238E27FC236}">
                <a16:creationId xmlns:a16="http://schemas.microsoft.com/office/drawing/2014/main" id="{C0A215AB-AB65-FFB7-0F00-38FCF35560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14820" y="2521673"/>
            <a:ext cx="2282457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C4AF98F5-F58E-A2ED-7F29-E2F6D5E90D9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819025" y="28907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36" name="Picture Placeholder 11">
            <a:extLst>
              <a:ext uri="{FF2B5EF4-FFF2-40B4-BE49-F238E27FC236}">
                <a16:creationId xmlns:a16="http://schemas.microsoft.com/office/drawing/2014/main" id="{88FB6509-0D93-6611-D7C7-6FD26DE6261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729291" y="9573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5BEE588D-762B-2369-368B-C2FCD001C7D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28838" y="2521673"/>
            <a:ext cx="2282457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3F1D34FC-6675-3EEB-E38D-CE1261756F1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33043" y="28907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37" name="Picture Placeholder 11">
            <a:extLst>
              <a:ext uri="{FF2B5EF4-FFF2-40B4-BE49-F238E27FC236}">
                <a16:creationId xmlns:a16="http://schemas.microsoft.com/office/drawing/2014/main" id="{A3517DE7-74E1-B2E5-6C8E-DDBEB1AB36F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708529" y="37005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8" name="Text Placeholder 25">
            <a:extLst>
              <a:ext uri="{FF2B5EF4-FFF2-40B4-BE49-F238E27FC236}">
                <a16:creationId xmlns:a16="http://schemas.microsoft.com/office/drawing/2014/main" id="{68637E61-96FE-6C26-A5D3-761BBE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208077" y="5264872"/>
            <a:ext cx="2282456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F2EEA79E-A7F6-0349-F912-3FAEA0CF6B6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2281" y="56339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44" name="Picture Placeholder 11">
            <a:extLst>
              <a:ext uri="{FF2B5EF4-FFF2-40B4-BE49-F238E27FC236}">
                <a16:creationId xmlns:a16="http://schemas.microsoft.com/office/drawing/2014/main" id="{359479E4-F628-B7AB-2E1E-A8FED7F7DC8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7215273" y="37005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5">
            <a:extLst>
              <a:ext uri="{FF2B5EF4-FFF2-40B4-BE49-F238E27FC236}">
                <a16:creationId xmlns:a16="http://schemas.microsoft.com/office/drawing/2014/main" id="{35B95967-E66B-2F6E-7AF1-DC372602028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714820" y="5264873"/>
            <a:ext cx="2282456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C08D11D5-33A7-D5EF-A135-B14C00E9CFB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819025" y="56339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45" name="Picture Placeholder 11">
            <a:extLst>
              <a:ext uri="{FF2B5EF4-FFF2-40B4-BE49-F238E27FC236}">
                <a16:creationId xmlns:a16="http://schemas.microsoft.com/office/drawing/2014/main" id="{D1F1A066-CE4D-8C28-3E0D-497AFB2F501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9729291" y="37005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2" name="Text Placeholder 25">
            <a:extLst>
              <a:ext uri="{FF2B5EF4-FFF2-40B4-BE49-F238E27FC236}">
                <a16:creationId xmlns:a16="http://schemas.microsoft.com/office/drawing/2014/main" id="{B8DB5B98-DAD6-5F37-B7AB-9449750ED22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28838" y="5264873"/>
            <a:ext cx="2282456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B257F93C-060F-119F-E4CF-ED6B9BE3442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333043" y="56339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</p:spTree>
    <p:extLst>
      <p:ext uri="{BB962C8B-B14F-4D97-AF65-F5344CB8AC3E}">
        <p14:creationId xmlns:p14="http://schemas.microsoft.com/office/powerpoint/2010/main" val="388423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resenters + Pho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7ADA161-70AD-0048-BCB5-3D0F957584BF}"/>
              </a:ext>
            </a:extLst>
          </p:cNvPr>
          <p:cNvSpPr/>
          <p:nvPr userDrawn="1"/>
        </p:nvSpPr>
        <p:spPr>
          <a:xfrm>
            <a:off x="4979962" y="0"/>
            <a:ext cx="7210333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8FAA33DE-F0FD-4B48-80E7-86C5E3CFFC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51" r="66561"/>
          <a:stretch/>
        </p:blipFill>
        <p:spPr>
          <a:xfrm>
            <a:off x="228927" y="257724"/>
            <a:ext cx="472818" cy="69965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8D8D22-ABF4-BE7C-837B-CE221BD442E4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ADE3DDCD-5819-0920-274A-60776EE3BB97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63FA833-6711-42C4-C7DE-26443AA8C00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6D2FF26-D927-0055-36DB-3D9499EE44AF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4633C6-3B1F-3456-83C4-E2E4F385A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5808" y="3221250"/>
            <a:ext cx="2931145" cy="415498"/>
          </a:xfrm>
        </p:spPr>
        <p:txBody>
          <a:bodyPr wrap="square" lIns="0" tIns="0" rIns="0" bIns="0" anchor="ctr" anchorCtr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Presenters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261CC1D-7F2D-4848-1C30-F2077CBE2E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93544" y="9573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C14D216-E1B1-A358-CA37-4B947BE48A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93091" y="2521673"/>
            <a:ext cx="2282457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B45C0F9-ABF4-F36B-5286-D8AC0D1353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97296" y="28907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35" name="Picture Placeholder 11">
            <a:extLst>
              <a:ext uri="{FF2B5EF4-FFF2-40B4-BE49-F238E27FC236}">
                <a16:creationId xmlns:a16="http://schemas.microsoft.com/office/drawing/2014/main" id="{0694C6C1-6799-95CB-564F-8811DA6442B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200288" y="9573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5">
            <a:extLst>
              <a:ext uri="{FF2B5EF4-FFF2-40B4-BE49-F238E27FC236}">
                <a16:creationId xmlns:a16="http://schemas.microsoft.com/office/drawing/2014/main" id="{C0A215AB-AB65-FFB7-0F00-38FCF35560D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699835" y="2521673"/>
            <a:ext cx="2282457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C4AF98F5-F58E-A2ED-7F29-E2F6D5E90D9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804040" y="28907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37" name="Picture Placeholder 11">
            <a:extLst>
              <a:ext uri="{FF2B5EF4-FFF2-40B4-BE49-F238E27FC236}">
                <a16:creationId xmlns:a16="http://schemas.microsoft.com/office/drawing/2014/main" id="{A3517DE7-74E1-B2E5-6C8E-DDBEB1AB36F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693544" y="37005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25">
            <a:extLst>
              <a:ext uri="{FF2B5EF4-FFF2-40B4-BE49-F238E27FC236}">
                <a16:creationId xmlns:a16="http://schemas.microsoft.com/office/drawing/2014/main" id="{68637E61-96FE-6C26-A5D3-761BBE2D004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93091" y="5264873"/>
            <a:ext cx="2282456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F2EEA79E-A7F6-0349-F912-3FAEA0CF6B6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297296" y="56339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44" name="Picture Placeholder 11">
            <a:extLst>
              <a:ext uri="{FF2B5EF4-FFF2-40B4-BE49-F238E27FC236}">
                <a16:creationId xmlns:a16="http://schemas.microsoft.com/office/drawing/2014/main" id="{359479E4-F628-B7AB-2E1E-A8FED7F7DC8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200288" y="3700579"/>
            <a:ext cx="1281551" cy="1282824"/>
          </a:xfrm>
          <a:prstGeom prst="ellipse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5">
            <a:extLst>
              <a:ext uri="{FF2B5EF4-FFF2-40B4-BE49-F238E27FC236}">
                <a16:creationId xmlns:a16="http://schemas.microsoft.com/office/drawing/2014/main" id="{35B95967-E66B-2F6E-7AF1-DC372602028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9835" y="5264873"/>
            <a:ext cx="2282456" cy="2492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8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First Name Last Name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C08D11D5-33A7-D5EF-A135-B14C00E9CFB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804040" y="5633924"/>
            <a:ext cx="2074047" cy="193899"/>
          </a:xfrm>
        </p:spPr>
        <p:txBody>
          <a:bodyPr wrap="square" lIns="0" tIns="0" rIns="0" bIns="0">
            <a:spAutoFit/>
          </a:bodyPr>
          <a:lstStyle>
            <a:lvl1pPr marL="0" indent="0" algn="ctr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</p:spTree>
    <p:extLst>
      <p:ext uri="{BB962C8B-B14F-4D97-AF65-F5344CB8AC3E}">
        <p14:creationId xmlns:p14="http://schemas.microsoft.com/office/powerpoint/2010/main" val="181189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Text with CPP Gre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73D8B5-3058-D6B0-B994-CE471B949298}"/>
              </a:ext>
            </a:extLst>
          </p:cNvPr>
          <p:cNvSpPr/>
          <p:nvPr userDrawn="1"/>
        </p:nvSpPr>
        <p:spPr>
          <a:xfrm>
            <a:off x="4979962" y="0"/>
            <a:ext cx="7210333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A1018BB-501E-EE4B-849A-066C3A57A1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51" r="66561"/>
          <a:stretch/>
        </p:blipFill>
        <p:spPr>
          <a:xfrm>
            <a:off x="228927" y="257724"/>
            <a:ext cx="472818" cy="69965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50F7F9-B70D-CD87-6DC2-667046270E47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F76D0D3E-F86D-5480-E3C7-925FF3859529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BAA684B1-A678-685A-071E-45C9A85D9C6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E21C22-B201-2579-C0BD-85CB94EAB19A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99972-6CAE-C07C-1A29-78C34ACDF0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7637" y="3013501"/>
            <a:ext cx="2886975" cy="830997"/>
          </a:xfrm>
        </p:spPr>
        <p:txBody>
          <a:bodyPr wrap="square" lIns="0" tIns="0" rIns="0" bIns="0" anchor="ctr" anchorCtr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 Short Headline</a:t>
            </a:r>
            <a:br>
              <a:rPr lang="en-US" dirty="0"/>
            </a:br>
            <a:r>
              <a:rPr lang="en-US" dirty="0"/>
              <a:t>Can Go Here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6F49E50-0C7E-7E49-2118-393290668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0A368A1-BFD3-9127-06A4-B402CF8566F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41020" y="2072025"/>
            <a:ext cx="4493343" cy="2713948"/>
          </a:xfrm>
        </p:spPr>
        <p:txBody>
          <a:bodyPr wrap="square" lIns="0" tIns="0" rIns="0" bIns="0" anchor="ctr" anchorCtr="0">
            <a:spAutoFit/>
          </a:bodyPr>
          <a:lstStyle>
            <a:lvl1pPr marL="0" indent="0">
              <a:lnSpc>
                <a:spcPct val="15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91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Text with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D3C093E-AEE8-56F1-BEDB-102E17704D8D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DCBE08-EAA0-43D2-AF18-C5D2527171B0}"/>
              </a:ext>
            </a:extLst>
          </p:cNvPr>
          <p:cNvSpPr/>
          <p:nvPr userDrawn="1"/>
        </p:nvSpPr>
        <p:spPr>
          <a:xfrm>
            <a:off x="4979962" y="0"/>
            <a:ext cx="7210333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B5D0A61-1AEC-E7A1-4BCA-652DB635BE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AF74796-23B1-6639-7336-27AFB2461D15}"/>
              </a:ext>
            </a:extLst>
          </p:cNvPr>
          <p:cNvSpPr/>
          <p:nvPr userDrawn="1"/>
        </p:nvSpPr>
        <p:spPr>
          <a:xfrm rot="5400000">
            <a:off x="5187675" y="3286654"/>
            <a:ext cx="223024" cy="22302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5973EF2-CAEE-BC33-D782-6A223B10D4D3}"/>
              </a:ext>
            </a:extLst>
          </p:cNvPr>
          <p:cNvCxnSpPr>
            <a:cxnSpLocks/>
          </p:cNvCxnSpPr>
          <p:nvPr userDrawn="1"/>
        </p:nvCxnSpPr>
        <p:spPr>
          <a:xfrm>
            <a:off x="5299187" y="875216"/>
            <a:ext cx="0" cy="50459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10EFE04-1A8F-2461-B7F4-DFA5987B9364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FD8E65A9-87BF-D6FB-FBAA-20117809DA9A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369F17F-B623-C745-DB43-676CC70518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797485-4D35-D6F2-96F2-42C8AEEAEE97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4F33EB9-329B-8636-45A0-FFFE1DC2B7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3013501"/>
            <a:ext cx="2998442" cy="830997"/>
          </a:xfrm>
        </p:spPr>
        <p:txBody>
          <a:bodyPr wrap="square" lIns="0" tIns="0" rIns="0" bIns="0" anchor="ctr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A Short Headline</a:t>
            </a:r>
            <a:br>
              <a:rPr lang="en-US" dirty="0"/>
            </a:br>
            <a:r>
              <a:rPr lang="en-US" dirty="0"/>
              <a:t>Can Go Here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B72793C-C10F-9779-B7AD-BC689DE4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D67AB17-0508-9732-E917-67AFD430DA3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8983" y="2028881"/>
            <a:ext cx="4216738" cy="2738570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>
              <a:lnSpc>
                <a:spcPts val="28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/>
              <a:t>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en-US" dirty="0"/>
          </a:p>
          <a:p>
            <a:pPr lvl="0"/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11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9F9862B-122A-9400-F83B-AB4325D6EF4E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9490B9CB-0196-1BC5-EB8C-7EA308659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3C366E-6E0E-A8DD-ADDE-93800FCEB827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B0877D41-3B4C-0D68-A636-B44C7A7F18E9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A13823E-D31D-E2B8-FCC7-ACC0A54450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6086021-1CFD-13ED-3297-5C1D8135F127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5832969-ABF8-60FF-E4B5-1CE075986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8276600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slide header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93697B4-9A65-3910-8845-9C61167B4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C8C5C96-F9B0-942A-3EF4-2E384DE9435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6272" y="1233079"/>
            <a:ext cx="8276601" cy="1296445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>
              <a:lnSpc>
                <a:spcPts val="28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/>
              <a:t>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en-US" dirty="0"/>
          </a:p>
          <a:p>
            <a:pPr lvl="0"/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61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9F9862B-122A-9400-F83B-AB4325D6EF4E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9490B9CB-0196-1BC5-EB8C-7EA308659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403957-6844-9461-B00D-0717CEC5D4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68315" y="-1"/>
            <a:ext cx="823686" cy="82368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E7BA0F-D888-5BC0-4F22-F7B155E92F6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135A961E-0F26-492D-033D-018FF3ACA237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1FDA0F6-D718-F337-AE53-75F3828450D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95BDD8A-6BC7-C307-6912-1641BAA42FF1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C99C2F-ED1F-1822-FE95-45B8BE8B2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1246495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Hero</a:t>
            </a:r>
            <a:br>
              <a:rPr lang="en-US" dirty="0"/>
            </a:br>
            <a:r>
              <a:rPr lang="en-US" dirty="0"/>
              <a:t>Stat Moment or Headline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93697B4-9A65-3910-8845-9C61167B4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6E000-10D1-7644-F159-C602B284BD8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6272" y="2077184"/>
            <a:ext cx="3658985" cy="3091808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>
              <a:lnSpc>
                <a:spcPts val="28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/>
              <a:t>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en-US" dirty="0"/>
          </a:p>
          <a:p>
            <a:pPr lvl="0"/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8089521-6C6B-1F09-0ABE-895D2ADC88C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20084" y="821688"/>
            <a:ext cx="5215325" cy="521274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7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S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9F9862B-122A-9400-F83B-AB4325D6EF4E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9490B9CB-0196-1BC5-EB8C-7EA308659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sp>
        <p:nvSpPr>
          <p:cNvPr id="5" name="Snip Diagonal Corner Rectangle 4">
            <a:extLst>
              <a:ext uri="{FF2B5EF4-FFF2-40B4-BE49-F238E27FC236}">
                <a16:creationId xmlns:a16="http://schemas.microsoft.com/office/drawing/2014/main" id="{F5FF9819-7B36-713D-9E40-8639B580228D}"/>
              </a:ext>
            </a:extLst>
          </p:cNvPr>
          <p:cNvSpPr/>
          <p:nvPr userDrawn="1"/>
        </p:nvSpPr>
        <p:spPr>
          <a:xfrm>
            <a:off x="7593980" y="1421795"/>
            <a:ext cx="3100039" cy="3891775"/>
          </a:xfrm>
          <a:prstGeom prst="snip2DiagRect">
            <a:avLst>
              <a:gd name="adj1" fmla="val 0"/>
              <a:gd name="adj2" fmla="val 9113"/>
            </a:avLst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026F34C-819E-3155-2A17-5AD685BD98A0}"/>
              </a:ext>
            </a:extLst>
          </p:cNvPr>
          <p:cNvSpPr/>
          <p:nvPr userDrawn="1"/>
        </p:nvSpPr>
        <p:spPr>
          <a:xfrm>
            <a:off x="9075901" y="3366229"/>
            <a:ext cx="223024" cy="223024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360293-7659-F219-BC28-F534D97AF762}"/>
              </a:ext>
            </a:extLst>
          </p:cNvPr>
          <p:cNvCxnSpPr>
            <a:cxnSpLocks/>
          </p:cNvCxnSpPr>
          <p:nvPr userDrawn="1"/>
        </p:nvCxnSpPr>
        <p:spPr>
          <a:xfrm>
            <a:off x="8472678" y="3477741"/>
            <a:ext cx="14294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403957-6844-9461-B00D-0717CEC5D4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4020" y="5311859"/>
            <a:ext cx="798350" cy="798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2A39045-4B61-5AFF-F5F9-8A05430FD6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8748" t="16540" r="19136" b="27445"/>
          <a:stretch/>
        </p:blipFill>
        <p:spPr>
          <a:xfrm>
            <a:off x="6734540" y="906615"/>
            <a:ext cx="909476" cy="120613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77D3F0-0FA9-7C58-6B5F-D65BB0750DAC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0D1AB4E-7E3D-02F7-5C77-BE4309A7DF87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9B7A746-B24C-BDC8-1F4A-0E140480BCD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29FD9FA-2CAD-F9F9-30FE-AB706D24440A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7253A5-F738-32BE-4793-0BD820315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4013700" cy="1246495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Hero</a:t>
            </a:r>
            <a:br>
              <a:rPr lang="en-US" dirty="0"/>
            </a:br>
            <a:r>
              <a:rPr lang="en-US" dirty="0"/>
              <a:t>Stat Moment or Headline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93697B4-9A65-3910-8845-9C61167B4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B125EEA7-D9E6-BF51-172E-6A8D80BD19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46271" y="2071770"/>
            <a:ext cx="4013701" cy="3175613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15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C7AD93C5-4E4A-8EDE-2E16-2D03A066BE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00075" y="1801963"/>
            <a:ext cx="2368252" cy="1354217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88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56%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B47A6A83-F660-B530-56BD-0DEEC808223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94100" y="3799884"/>
            <a:ext cx="2368252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This is a Stat or Fact Placeholder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0F13ED2C-320B-3708-351A-B52064D6EA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61526" y="4787978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 for Statistics</a:t>
            </a:r>
          </a:p>
        </p:txBody>
      </p:sp>
    </p:spTree>
    <p:extLst>
      <p:ext uri="{BB962C8B-B14F-4D97-AF65-F5344CB8AC3E}">
        <p14:creationId xmlns:p14="http://schemas.microsoft.com/office/powerpoint/2010/main" val="2914959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+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9F9862B-122A-9400-F83B-AB4325D6EF4E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9490B9CB-0196-1BC5-EB8C-7EA308659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CFA0CD2-516F-BF72-4F68-BFF719D02221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9904450C-8D1B-E2E0-6F31-5F86A9B6039B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3B6C4B5-380C-96BE-C89D-9B8CAE30C3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78A64D-9F0C-480D-5FDB-0EFDD972341C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AD6304-E2C3-3ABA-AE6B-8A40999A14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3013501"/>
            <a:ext cx="3767460" cy="830997"/>
          </a:xfrm>
        </p:spPr>
        <p:txBody>
          <a:bodyPr wrap="square" lIns="0" tIns="0" rIns="0" bIns="0" anchor="ctr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 Headline for this Page Goes Here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93697B4-9A65-3910-8845-9C61167B4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E24B08E-F154-D25D-6AE7-B0F95BD395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735364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22521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B95105E-7E7E-7CD1-818A-CA3DFFEAA7CD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98E7CBBA-3A7E-2636-285E-576063BAAF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B555F4-FE50-F242-4B5C-22AA3BC8EB5E}"/>
              </a:ext>
            </a:extLst>
          </p:cNvPr>
          <p:cNvCxnSpPr>
            <a:cxnSpLocks/>
          </p:cNvCxnSpPr>
          <p:nvPr userDrawn="1"/>
        </p:nvCxnSpPr>
        <p:spPr>
          <a:xfrm flipV="1">
            <a:off x="645254" y="2551314"/>
            <a:ext cx="11464196" cy="22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1E2458-0ACE-2CA2-0FCD-226EF83DF8C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A5F3064F-0B26-0869-3F88-BCFC70CB96A4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2C6819-5788-CE48-25D3-8697063E9E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05BEF1D-C737-3A28-B3BB-C9E6432842D4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0168860-8BCE-6155-DFF4-B2E50106390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400000">
            <a:off x="11856720" y="2459736"/>
            <a:ext cx="355601" cy="192933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BADBADB-F5EF-203F-56A1-54B04EAF3670}"/>
              </a:ext>
            </a:extLst>
          </p:cNvPr>
          <p:cNvCxnSpPr>
            <a:cxnSpLocks/>
          </p:cNvCxnSpPr>
          <p:nvPr userDrawn="1"/>
        </p:nvCxnSpPr>
        <p:spPr>
          <a:xfrm flipH="1">
            <a:off x="433134" y="2548593"/>
            <a:ext cx="221974" cy="1976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8B9E9AD5-EC88-48DB-1B32-0FE01A08E3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Timeline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0A8E091C-46FC-CF4E-FBBD-41CA0D08D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7855B9B9-FDC7-67C7-7E24-D11995902C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52328" y="1921796"/>
            <a:ext cx="1187252" cy="215444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JANUARY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6C9040A0-EC03-01B4-E716-8D1589F477C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6272" y="2857992"/>
            <a:ext cx="1850721" cy="2560188"/>
          </a:xfrm>
        </p:spPr>
        <p:txBody>
          <a:bodyPr wrap="square" lIns="0" tIns="0" rIns="0" bIns="0" anchor="t" anchorCtr="0">
            <a:spAutoFit/>
          </a:bodyPr>
          <a:lstStyle>
            <a:lvl1pPr marL="171450" indent="-171450">
              <a:lnSpc>
                <a:spcPts val="24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/>
              <a:t>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en-US" dirty="0"/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4ED359D7-7604-55ED-A5E5-04558582C8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27682" y="1921797"/>
            <a:ext cx="1155517" cy="215444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FEBRUARY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EFE66716-5E7E-48F6-609A-3DBB26A95A5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127683" y="2859662"/>
            <a:ext cx="1968318" cy="2560188"/>
          </a:xfrm>
        </p:spPr>
        <p:txBody>
          <a:bodyPr wrap="square" lIns="0" tIns="0" rIns="0" bIns="0" anchor="t" anchorCtr="0">
            <a:spAutoFit/>
          </a:bodyPr>
          <a:lstStyle>
            <a:lvl1pPr marL="171450" indent="-171450">
              <a:lnSpc>
                <a:spcPts val="24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</a:t>
            </a:r>
            <a:br>
              <a:rPr lang="en-US" dirty="0"/>
            </a:br>
            <a:r>
              <a:rPr lang="en-US" dirty="0"/>
              <a:t>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/>
              <a:t>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en-US" dirty="0"/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02F1BB5B-4B71-806E-088C-CFA58077EB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1301" y="1921797"/>
            <a:ext cx="866269" cy="215444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MARCH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9B8FF811-2362-58B8-92D9-E34BBE1BCED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709092" y="2857992"/>
            <a:ext cx="2057748" cy="2560188"/>
          </a:xfrm>
        </p:spPr>
        <p:txBody>
          <a:bodyPr wrap="square" lIns="0" tIns="0" rIns="0" bIns="0" anchor="t" anchorCtr="0">
            <a:spAutoFit/>
          </a:bodyPr>
          <a:lstStyle>
            <a:lvl1pPr marL="171450" indent="-171450">
              <a:lnSpc>
                <a:spcPts val="24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</a:t>
            </a:r>
            <a:br>
              <a:rPr lang="en-US" dirty="0"/>
            </a:br>
            <a:r>
              <a:rPr lang="en-US" dirty="0"/>
              <a:t>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/>
              <a:t>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en-US" dirty="0"/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25067605-DDC6-2A7B-DCA4-35ACF893AA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202088" y="1921797"/>
            <a:ext cx="866269" cy="215444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APRIL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C4C9D7B6-C753-9D1B-4D1A-DA8E112D746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202088" y="2857992"/>
            <a:ext cx="2057748" cy="2560188"/>
          </a:xfrm>
        </p:spPr>
        <p:txBody>
          <a:bodyPr wrap="square" lIns="0" tIns="0" rIns="0" bIns="0" anchor="t" anchorCtr="0">
            <a:spAutoFit/>
          </a:bodyPr>
          <a:lstStyle>
            <a:lvl1pPr marL="171450" indent="-171450">
              <a:lnSpc>
                <a:spcPts val="24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Lorem ipsum</a:t>
            </a:r>
            <a:br>
              <a:rPr lang="en-US"/>
            </a:br>
            <a:r>
              <a:rPr lang="en-US"/>
              <a:t>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  <a:p>
            <a:pPr lvl="0"/>
            <a:r>
              <a:rPr lang="en-US"/>
              <a:t>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834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acts or Sta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raphic 49">
            <a:extLst>
              <a:ext uri="{FF2B5EF4-FFF2-40B4-BE49-F238E27FC236}">
                <a16:creationId xmlns:a16="http://schemas.microsoft.com/office/drawing/2014/main" id="{AC235F25-1502-1D0A-FDF7-7FDE5E3D55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40" t="-14322"/>
          <a:stretch/>
        </p:blipFill>
        <p:spPr>
          <a:xfrm>
            <a:off x="2725916" y="3087505"/>
            <a:ext cx="4024424" cy="472215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29F9862B-122A-9400-F83B-AB4325D6EF4E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nip Diagonal Corner Rectangle 12">
            <a:extLst>
              <a:ext uri="{FF2B5EF4-FFF2-40B4-BE49-F238E27FC236}">
                <a16:creationId xmlns:a16="http://schemas.microsoft.com/office/drawing/2014/main" id="{34E47A27-9CC2-91A5-681F-008CAD80C7DA}"/>
              </a:ext>
            </a:extLst>
          </p:cNvPr>
          <p:cNvSpPr/>
          <p:nvPr userDrawn="1"/>
        </p:nvSpPr>
        <p:spPr>
          <a:xfrm>
            <a:off x="6750340" y="1233079"/>
            <a:ext cx="3600935" cy="4520598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5B2D133-3A1A-BED6-5A4D-4BD6C615653C}"/>
              </a:ext>
            </a:extLst>
          </p:cNvPr>
          <p:cNvSpPr/>
          <p:nvPr userDrawn="1"/>
        </p:nvSpPr>
        <p:spPr>
          <a:xfrm>
            <a:off x="8420743" y="3202158"/>
            <a:ext cx="259060" cy="2590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3B933C-365C-75FF-706C-7DB5C8644EE0}"/>
              </a:ext>
            </a:extLst>
          </p:cNvPr>
          <p:cNvCxnSpPr>
            <a:cxnSpLocks/>
          </p:cNvCxnSpPr>
          <p:nvPr userDrawn="1"/>
        </p:nvCxnSpPr>
        <p:spPr>
          <a:xfrm flipV="1">
            <a:off x="7720052" y="3313670"/>
            <a:ext cx="1660441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Graphic 44">
            <a:extLst>
              <a:ext uri="{FF2B5EF4-FFF2-40B4-BE49-F238E27FC236}">
                <a16:creationId xmlns:a16="http://schemas.microsoft.com/office/drawing/2014/main" id="{9490B9CB-0196-1BC5-EB8C-7EA308659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F286D5-C76A-330E-FF36-572228D790A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0AE14C80-6206-1190-6D4F-04FC53FBCC76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FAB2525-E16B-4A79-4D11-4D11B6004A3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D5E21-7148-325F-BB1C-9591C7EAA8CE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Diagonal Corner Rectangle 12">
            <a:extLst>
              <a:ext uri="{FF2B5EF4-FFF2-40B4-BE49-F238E27FC236}">
                <a16:creationId xmlns:a16="http://schemas.microsoft.com/office/drawing/2014/main" id="{D63D6DA7-F65C-B247-0A5D-984EEDF32578}"/>
              </a:ext>
            </a:extLst>
          </p:cNvPr>
          <p:cNvSpPr/>
          <p:nvPr userDrawn="1"/>
        </p:nvSpPr>
        <p:spPr>
          <a:xfrm>
            <a:off x="2713873" y="1233079"/>
            <a:ext cx="3600935" cy="4520598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D1F71CC-05A7-C8E9-93DB-3CC5D4ECF023}"/>
              </a:ext>
            </a:extLst>
          </p:cNvPr>
          <p:cNvSpPr/>
          <p:nvPr userDrawn="1"/>
        </p:nvSpPr>
        <p:spPr>
          <a:xfrm>
            <a:off x="4384276" y="3202158"/>
            <a:ext cx="259060" cy="25906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5091E3F-D8A4-236E-00F5-54B8994D8AE4}"/>
              </a:ext>
            </a:extLst>
          </p:cNvPr>
          <p:cNvCxnSpPr>
            <a:cxnSpLocks/>
          </p:cNvCxnSpPr>
          <p:nvPr userDrawn="1"/>
        </p:nvCxnSpPr>
        <p:spPr>
          <a:xfrm flipV="1">
            <a:off x="3683585" y="3313670"/>
            <a:ext cx="1660441" cy="1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0860501-2601-DAA9-5E3C-56600C92B2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96775" y="-1379575"/>
            <a:ext cx="8079057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 Facts or Stats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93697B4-9A65-3910-8845-9C61167B4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C292D2B-2E9F-DF3F-F927-CB9894D064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38351" y="1596266"/>
            <a:ext cx="2750908" cy="1354217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88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F4CF6800-7161-7201-573E-2B7DEDF9E7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38351" y="3648447"/>
            <a:ext cx="2750908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0BE3B724-3F1F-0356-3824-89F87CAE754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15967" y="5195234"/>
            <a:ext cx="1595676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194F5FB-4776-0BEE-B0A5-2D27A0E0311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174818" y="1596266"/>
            <a:ext cx="2750908" cy="1354217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88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56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E1C3E163-81A8-8C17-3F2F-E62387555978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174818" y="3648447"/>
            <a:ext cx="2750908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8D1F7E03-93A0-62B1-2CCB-51A1C6FA5E6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752434" y="5195234"/>
            <a:ext cx="1595676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79202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PP Gre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tial Circle 1">
            <a:extLst>
              <a:ext uri="{FF2B5EF4-FFF2-40B4-BE49-F238E27FC236}">
                <a16:creationId xmlns:a16="http://schemas.microsoft.com/office/drawing/2014/main" id="{1081CD0C-8F3C-F44C-2B71-47E53D58CB99}"/>
              </a:ext>
            </a:extLst>
          </p:cNvPr>
          <p:cNvSpPr/>
          <p:nvPr userDrawn="1"/>
        </p:nvSpPr>
        <p:spPr>
          <a:xfrm>
            <a:off x="-3432412" y="0"/>
            <a:ext cx="6864824" cy="6864824"/>
          </a:xfrm>
          <a:prstGeom prst="pie">
            <a:avLst>
              <a:gd name="adj1" fmla="val 16198418"/>
              <a:gd name="adj2" fmla="val 5413749"/>
            </a:avLst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69FF223-C6B4-C2E7-985C-6198865AFB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50" r="-17532"/>
          <a:stretch/>
        </p:blipFill>
        <p:spPr>
          <a:xfrm>
            <a:off x="5985156" y="677031"/>
            <a:ext cx="2644589" cy="112173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719D8408-812E-7A9E-9AB1-402E8BE11AAE}"/>
              </a:ext>
            </a:extLst>
          </p:cNvPr>
          <p:cNvSpPr/>
          <p:nvPr userDrawn="1"/>
        </p:nvSpPr>
        <p:spPr>
          <a:xfrm>
            <a:off x="-177421" y="3235250"/>
            <a:ext cx="354841" cy="354841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E6A2F6A-3078-4A7D-BA2E-A9093812C5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11318" y="3234871"/>
            <a:ext cx="4708718" cy="3556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746AFFB-F74A-D15D-10F0-A44726E083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22384" y="2592895"/>
            <a:ext cx="3639370" cy="1994392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 Can Go Here on Multiple Lines, If Necessary</a:t>
            </a:r>
          </a:p>
        </p:txBody>
      </p:sp>
      <p:sp>
        <p:nvSpPr>
          <p:cNvPr id="4" name="Text Placeholder 25">
            <a:extLst>
              <a:ext uri="{FF2B5EF4-FFF2-40B4-BE49-F238E27FC236}">
                <a16:creationId xmlns:a16="http://schemas.microsoft.com/office/drawing/2014/main" id="{9086EDCE-C264-A81B-76CE-E90911AD8B8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2384" y="4841080"/>
            <a:ext cx="4527176" cy="553998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Presentation Subtitle Can Be Placed Here on Multiples Lines, If Needed</a:t>
            </a:r>
          </a:p>
        </p:txBody>
      </p:sp>
      <p:sp>
        <p:nvSpPr>
          <p:cNvPr id="5" name="Text Placeholder 25">
            <a:extLst>
              <a:ext uri="{FF2B5EF4-FFF2-40B4-BE49-F238E27FC236}">
                <a16:creationId xmlns:a16="http://schemas.microsoft.com/office/drawing/2014/main" id="{A877C733-74EF-6CAE-E0A5-80CCC516CD4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22384" y="5648871"/>
            <a:ext cx="2816930" cy="1938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 goes here</a:t>
            </a:r>
          </a:p>
        </p:txBody>
      </p:sp>
    </p:spTree>
    <p:extLst>
      <p:ext uri="{BB962C8B-B14F-4D97-AF65-F5344CB8AC3E}">
        <p14:creationId xmlns:p14="http://schemas.microsoft.com/office/powerpoint/2010/main" val="36920005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acts or Sta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raphic 55">
            <a:extLst>
              <a:ext uri="{FF2B5EF4-FFF2-40B4-BE49-F238E27FC236}">
                <a16:creationId xmlns:a16="http://schemas.microsoft.com/office/drawing/2014/main" id="{E03EDA8A-3D1A-4E0E-CC19-8A3BFCA8B2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40" t="-14322"/>
          <a:stretch/>
        </p:blipFill>
        <p:spPr>
          <a:xfrm>
            <a:off x="4930158" y="3337538"/>
            <a:ext cx="3464620" cy="406529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AC235F25-1502-1D0A-FDF7-7FDE5E3D55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40" t="-14322"/>
          <a:stretch/>
        </p:blipFill>
        <p:spPr>
          <a:xfrm>
            <a:off x="1378702" y="3337538"/>
            <a:ext cx="3464620" cy="406529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29F9862B-122A-9400-F83B-AB4325D6EF4E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nip Diagonal Corner Rectangle 13">
            <a:extLst>
              <a:ext uri="{FF2B5EF4-FFF2-40B4-BE49-F238E27FC236}">
                <a16:creationId xmlns:a16="http://schemas.microsoft.com/office/drawing/2014/main" id="{D16DFC2C-DF7C-B8C0-56A2-89C84E717EC0}"/>
              </a:ext>
            </a:extLst>
          </p:cNvPr>
          <p:cNvSpPr/>
          <p:nvPr userDrawn="1"/>
        </p:nvSpPr>
        <p:spPr>
          <a:xfrm>
            <a:off x="8399073" y="1483112"/>
            <a:ext cx="3100039" cy="3891775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nip Diagonal Corner Rectangle 12">
            <a:extLst>
              <a:ext uri="{FF2B5EF4-FFF2-40B4-BE49-F238E27FC236}">
                <a16:creationId xmlns:a16="http://schemas.microsoft.com/office/drawing/2014/main" id="{34E47A27-9CC2-91A5-681F-008CAD80C7DA}"/>
              </a:ext>
            </a:extLst>
          </p:cNvPr>
          <p:cNvSpPr/>
          <p:nvPr userDrawn="1"/>
        </p:nvSpPr>
        <p:spPr>
          <a:xfrm>
            <a:off x="4847756" y="1483112"/>
            <a:ext cx="3100039" cy="3891775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>
            <a:extLst>
              <a:ext uri="{FF2B5EF4-FFF2-40B4-BE49-F238E27FC236}">
                <a16:creationId xmlns:a16="http://schemas.microsoft.com/office/drawing/2014/main" id="{315F1158-6800-D909-6C4C-53B5186653C1}"/>
              </a:ext>
            </a:extLst>
          </p:cNvPr>
          <p:cNvSpPr/>
          <p:nvPr userDrawn="1"/>
        </p:nvSpPr>
        <p:spPr>
          <a:xfrm>
            <a:off x="1296438" y="1483112"/>
            <a:ext cx="3100039" cy="3891775"/>
          </a:xfrm>
          <a:prstGeom prst="snip2DiagRect">
            <a:avLst>
              <a:gd name="adj1" fmla="val 0"/>
              <a:gd name="adj2" fmla="val 9113"/>
            </a:avLst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1B598B-EF1A-CD33-B044-D6AB9F37319E}"/>
              </a:ext>
            </a:extLst>
          </p:cNvPr>
          <p:cNvSpPr/>
          <p:nvPr userDrawn="1"/>
        </p:nvSpPr>
        <p:spPr>
          <a:xfrm>
            <a:off x="2726499" y="3429000"/>
            <a:ext cx="223024" cy="223024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5986B7E-82F8-674B-3677-E8396148EB61}"/>
              </a:ext>
            </a:extLst>
          </p:cNvPr>
          <p:cNvCxnSpPr>
            <a:cxnSpLocks/>
          </p:cNvCxnSpPr>
          <p:nvPr userDrawn="1"/>
        </p:nvCxnSpPr>
        <p:spPr>
          <a:xfrm>
            <a:off x="2123276" y="3540512"/>
            <a:ext cx="14294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85B2D133-3A1A-BED6-5A4D-4BD6C615653C}"/>
              </a:ext>
            </a:extLst>
          </p:cNvPr>
          <p:cNvSpPr/>
          <p:nvPr userDrawn="1"/>
        </p:nvSpPr>
        <p:spPr>
          <a:xfrm>
            <a:off x="6273384" y="3429000"/>
            <a:ext cx="223024" cy="223024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33B933C-365C-75FF-706C-7DB5C8644EE0}"/>
              </a:ext>
            </a:extLst>
          </p:cNvPr>
          <p:cNvCxnSpPr>
            <a:cxnSpLocks/>
          </p:cNvCxnSpPr>
          <p:nvPr userDrawn="1"/>
        </p:nvCxnSpPr>
        <p:spPr>
          <a:xfrm>
            <a:off x="5670161" y="3540512"/>
            <a:ext cx="14294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13CF986-40CE-E1EC-B186-6F2B1CA8BE93}"/>
              </a:ext>
            </a:extLst>
          </p:cNvPr>
          <p:cNvSpPr/>
          <p:nvPr userDrawn="1"/>
        </p:nvSpPr>
        <p:spPr>
          <a:xfrm>
            <a:off x="9846026" y="3429000"/>
            <a:ext cx="223024" cy="223024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69F0C87-9483-12C4-A206-A59DD043DEE0}"/>
              </a:ext>
            </a:extLst>
          </p:cNvPr>
          <p:cNvCxnSpPr>
            <a:cxnSpLocks/>
          </p:cNvCxnSpPr>
          <p:nvPr userDrawn="1"/>
        </p:nvCxnSpPr>
        <p:spPr>
          <a:xfrm>
            <a:off x="9242803" y="3540512"/>
            <a:ext cx="142947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Graphic 44">
            <a:extLst>
              <a:ext uri="{FF2B5EF4-FFF2-40B4-BE49-F238E27FC236}">
                <a16:creationId xmlns:a16="http://schemas.microsoft.com/office/drawing/2014/main" id="{9490B9CB-0196-1BC5-EB8C-7EA308659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F286D5-C76A-330E-FF36-572228D790A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0AE14C80-6206-1190-6D4F-04FC53FBCC76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FAB2525-E16B-4A79-4D11-4D11B6004A3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D5E21-7148-325F-BB1C-9591C7EAA8CE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458F2-CC6C-6969-66F7-6712279BF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89606" y="-1391617"/>
            <a:ext cx="8079057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3 Facts or Stats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93697B4-9A65-3910-8845-9C61167B4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C330A00-15DB-A41B-670F-2A5498D5E966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655850" y="1821011"/>
            <a:ext cx="2368252" cy="1354217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88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C42B542E-2735-F393-58DF-9CA227841C1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655850" y="3838806"/>
            <a:ext cx="2368252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F672C0D-A0B5-60E0-2978-1E8BCFB294B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123276" y="4778037"/>
            <a:ext cx="1373715" cy="290849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for </a:t>
            </a:r>
            <a:r>
              <a:rPr lang="en-US" dirty="0" err="1"/>
              <a:t>StatisticsSource</a:t>
            </a:r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194F5FB-4776-0BEE-B0A5-2D27A0E0311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5208709" y="1821011"/>
            <a:ext cx="2368252" cy="1354217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88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56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E1C3E163-81A8-8C17-3F2F-E62387555978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213886" y="3838806"/>
            <a:ext cx="2368252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8D1F7E03-93A0-62B1-2CCB-51A1C6FA5E6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681312" y="4846054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C86B893-72EB-E9BD-4C17-FC99C37CD3AC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770200" y="1821011"/>
            <a:ext cx="2368252" cy="1354217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880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#2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90DD6C6E-66D3-8C8A-241D-BCC06C465D90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8764225" y="3838806"/>
            <a:ext cx="2368252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86FB8D71-95E7-AD1E-A17F-EC47C2992C9F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231651" y="4846054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1955250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cts or Sta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raphic 49">
            <a:extLst>
              <a:ext uri="{FF2B5EF4-FFF2-40B4-BE49-F238E27FC236}">
                <a16:creationId xmlns:a16="http://schemas.microsoft.com/office/drawing/2014/main" id="{AC235F25-1502-1D0A-FDF7-7FDE5E3D55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2941" t="-14321" r="1" b="-39897"/>
          <a:stretch/>
        </p:blipFill>
        <p:spPr>
          <a:xfrm>
            <a:off x="6863762" y="3087549"/>
            <a:ext cx="2623221" cy="548404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9457416F-596E-76F1-2C79-FE196E43B0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2941" t="-14321" r="1" b="-39897"/>
          <a:stretch/>
        </p:blipFill>
        <p:spPr>
          <a:xfrm>
            <a:off x="1364633" y="3087549"/>
            <a:ext cx="2623221" cy="548404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8F856E30-4D4B-DBF0-9CA5-41D806B8C1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42941" t="-14321" r="1" b="-39897"/>
          <a:stretch/>
        </p:blipFill>
        <p:spPr>
          <a:xfrm>
            <a:off x="4118254" y="3087549"/>
            <a:ext cx="2623221" cy="548404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29F9862B-122A-9400-F83B-AB4325D6EF4E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>
            <a:extLst>
              <a:ext uri="{FF2B5EF4-FFF2-40B4-BE49-F238E27FC236}">
                <a16:creationId xmlns:a16="http://schemas.microsoft.com/office/drawing/2014/main" id="{315F1158-6800-D909-6C4C-53B5186653C1}"/>
              </a:ext>
            </a:extLst>
          </p:cNvPr>
          <p:cNvSpPr/>
          <p:nvPr userDrawn="1"/>
        </p:nvSpPr>
        <p:spPr>
          <a:xfrm>
            <a:off x="3976407" y="1777891"/>
            <a:ext cx="2362780" cy="2966223"/>
          </a:xfrm>
          <a:prstGeom prst="snip2DiagRect">
            <a:avLst>
              <a:gd name="adj1" fmla="val 0"/>
              <a:gd name="adj2" fmla="val 9113"/>
            </a:avLst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1B7F10-B732-D7ED-BA29-98B9B9E8AD9E}"/>
              </a:ext>
            </a:extLst>
          </p:cNvPr>
          <p:cNvGrpSpPr/>
          <p:nvPr userDrawn="1"/>
        </p:nvGrpSpPr>
        <p:grpSpPr>
          <a:xfrm>
            <a:off x="4465466" y="3185122"/>
            <a:ext cx="1429471" cy="223024"/>
            <a:chOff x="1792574" y="2159625"/>
            <a:chExt cx="1429471" cy="22302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71B598B-EF1A-CD33-B044-D6AB9F37319E}"/>
                </a:ext>
              </a:extLst>
            </p:cNvPr>
            <p:cNvSpPr/>
            <p:nvPr userDrawn="1"/>
          </p:nvSpPr>
          <p:spPr>
            <a:xfrm>
              <a:off x="2395797" y="2159625"/>
              <a:ext cx="223024" cy="223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5986B7E-82F8-674B-3677-E8396148EB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92574" y="2271137"/>
              <a:ext cx="1429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Graphic 44">
            <a:extLst>
              <a:ext uri="{FF2B5EF4-FFF2-40B4-BE49-F238E27FC236}">
                <a16:creationId xmlns:a16="http://schemas.microsoft.com/office/drawing/2014/main" id="{9490B9CB-0196-1BC5-EB8C-7EA308659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F286D5-C76A-330E-FF36-572228D790A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0AE14C80-6206-1190-6D4F-04FC53FBCC76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FAB2525-E16B-4A79-4D11-4D11B6004A3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D5E21-7148-325F-BB1C-9591C7EAA8CE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nip Diagonal Corner Rectangle 10">
            <a:extLst>
              <a:ext uri="{FF2B5EF4-FFF2-40B4-BE49-F238E27FC236}">
                <a16:creationId xmlns:a16="http://schemas.microsoft.com/office/drawing/2014/main" id="{579F398E-1DE2-658C-CC89-B9EA8DD96D89}"/>
              </a:ext>
            </a:extLst>
          </p:cNvPr>
          <p:cNvSpPr/>
          <p:nvPr userDrawn="1"/>
        </p:nvSpPr>
        <p:spPr>
          <a:xfrm>
            <a:off x="6729543" y="1777891"/>
            <a:ext cx="2362780" cy="2966223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683428E-9216-6739-8E4C-9D06E9CAA171}"/>
              </a:ext>
            </a:extLst>
          </p:cNvPr>
          <p:cNvGrpSpPr/>
          <p:nvPr userDrawn="1"/>
        </p:nvGrpSpPr>
        <p:grpSpPr>
          <a:xfrm>
            <a:off x="7218602" y="3185122"/>
            <a:ext cx="1429471" cy="223024"/>
            <a:chOff x="1792574" y="2159625"/>
            <a:chExt cx="1429471" cy="223024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00BD90F-08AC-92DA-843F-FB2700361979}"/>
                </a:ext>
              </a:extLst>
            </p:cNvPr>
            <p:cNvSpPr/>
            <p:nvPr userDrawn="1"/>
          </p:nvSpPr>
          <p:spPr>
            <a:xfrm>
              <a:off x="2395797" y="2159625"/>
              <a:ext cx="223024" cy="223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11579AA-4016-E9D4-7D1F-642C31D0B3D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92574" y="2271137"/>
              <a:ext cx="1429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Snip Diagonal Corner Rectangle 10">
            <a:extLst>
              <a:ext uri="{FF2B5EF4-FFF2-40B4-BE49-F238E27FC236}">
                <a16:creationId xmlns:a16="http://schemas.microsoft.com/office/drawing/2014/main" id="{0E53EF03-DC99-BC25-030D-C7FA96708F50}"/>
              </a:ext>
            </a:extLst>
          </p:cNvPr>
          <p:cNvSpPr/>
          <p:nvPr userDrawn="1"/>
        </p:nvSpPr>
        <p:spPr>
          <a:xfrm>
            <a:off x="1219478" y="1777891"/>
            <a:ext cx="2362780" cy="2966223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8C26363-4C08-3D5B-2C17-F64BB548EC85}"/>
              </a:ext>
            </a:extLst>
          </p:cNvPr>
          <p:cNvGrpSpPr/>
          <p:nvPr userDrawn="1"/>
        </p:nvGrpSpPr>
        <p:grpSpPr>
          <a:xfrm>
            <a:off x="1708537" y="3185122"/>
            <a:ext cx="1429471" cy="223024"/>
            <a:chOff x="1792574" y="2159625"/>
            <a:chExt cx="1429471" cy="22302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5AFAD77-B056-65F3-125F-0E69444A8279}"/>
                </a:ext>
              </a:extLst>
            </p:cNvPr>
            <p:cNvSpPr/>
            <p:nvPr userDrawn="1"/>
          </p:nvSpPr>
          <p:spPr>
            <a:xfrm>
              <a:off x="2395797" y="2159625"/>
              <a:ext cx="223024" cy="223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B770FB8-7DE8-FFCA-D179-ACDD0505E2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92574" y="2271137"/>
              <a:ext cx="1429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Snip Diagonal Corner Rectangle 10">
            <a:extLst>
              <a:ext uri="{FF2B5EF4-FFF2-40B4-BE49-F238E27FC236}">
                <a16:creationId xmlns:a16="http://schemas.microsoft.com/office/drawing/2014/main" id="{707B79EA-012D-9EF0-59C6-DBE5E07977E2}"/>
              </a:ext>
            </a:extLst>
          </p:cNvPr>
          <p:cNvSpPr/>
          <p:nvPr userDrawn="1"/>
        </p:nvSpPr>
        <p:spPr>
          <a:xfrm>
            <a:off x="9476009" y="1777891"/>
            <a:ext cx="2362780" cy="2966223"/>
          </a:xfrm>
          <a:prstGeom prst="snip2DiagRect">
            <a:avLst>
              <a:gd name="adj1" fmla="val 0"/>
              <a:gd name="adj2" fmla="val 9113"/>
            </a:avLst>
          </a:prstGeom>
          <a:solidFill>
            <a:srgbClr val="008E95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AF4AE4D-9D98-C9A3-3919-B19977D83D87}"/>
              </a:ext>
            </a:extLst>
          </p:cNvPr>
          <p:cNvGrpSpPr/>
          <p:nvPr userDrawn="1"/>
        </p:nvGrpSpPr>
        <p:grpSpPr>
          <a:xfrm>
            <a:off x="9965068" y="3185122"/>
            <a:ext cx="1429471" cy="223024"/>
            <a:chOff x="1792574" y="2159625"/>
            <a:chExt cx="1429471" cy="223024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7E3246A-872F-99A2-34B1-876D1EBE87B4}"/>
                </a:ext>
              </a:extLst>
            </p:cNvPr>
            <p:cNvSpPr/>
            <p:nvPr userDrawn="1"/>
          </p:nvSpPr>
          <p:spPr>
            <a:xfrm>
              <a:off x="2395797" y="2159625"/>
              <a:ext cx="223024" cy="223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57DEB02-B035-9393-4341-C47BA9407A1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92574" y="2271137"/>
              <a:ext cx="1429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48A6FE-FF51-814E-7D66-84E73E2EF9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24233" y="-1470603"/>
            <a:ext cx="8079057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4 Facts or Stats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93697B4-9A65-3910-8845-9C61167B4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0E926DA8-9B16-71EF-C56D-219DFBD893B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443721" y="1968000"/>
            <a:ext cx="1914294" cy="101566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60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70BE7396-AD03-90D1-9DCA-FF2426F6B84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443721" y="3580010"/>
            <a:ext cx="1914294" cy="61555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FBF2425D-4C18-B388-C8BE-9AAE4691DBB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41888" y="4309815"/>
            <a:ext cx="1373715" cy="290849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for </a:t>
            </a:r>
            <a:r>
              <a:rPr lang="en-US" dirty="0" err="1"/>
              <a:t>StatisticsSource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C330A00-15DB-A41B-670F-2A5498D5E966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200650" y="1968000"/>
            <a:ext cx="1914294" cy="101566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6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C42B542E-2735-F393-58DF-9CA227841C1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4200650" y="3580010"/>
            <a:ext cx="1914294" cy="61555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F672C0D-A0B5-60E0-2978-1E8BCFB294B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4498817" y="4309815"/>
            <a:ext cx="1373715" cy="290849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for </a:t>
            </a:r>
            <a:r>
              <a:rPr lang="en-US" dirty="0" err="1"/>
              <a:t>StatisticsSource</a:t>
            </a:r>
            <a:endParaRPr lang="en-US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7A90C498-D50F-693D-BC4E-B518E316128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953786" y="1968000"/>
            <a:ext cx="1914294" cy="101566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6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282ECD94-480A-0B73-6571-D1C62EDF47C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53786" y="3580010"/>
            <a:ext cx="1914294" cy="61555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E5261FA0-6C04-13D7-91DA-5B68E72758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51953" y="4309815"/>
            <a:ext cx="1373715" cy="290849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for </a:t>
            </a:r>
            <a:r>
              <a:rPr lang="en-US" dirty="0" err="1"/>
              <a:t>StatisticsSource</a:t>
            </a:r>
            <a:endParaRPr lang="en-US" dirty="0"/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B4C849D1-0266-391E-10C2-D9901AF9AA2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700252" y="1968000"/>
            <a:ext cx="1914294" cy="101566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600">
                <a:solidFill>
                  <a:srgbClr val="F2EEE9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A158461C-36FC-FEAB-56B0-EE5C3617419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700252" y="3580010"/>
            <a:ext cx="1914294" cy="61555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bg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64" name="Text Placeholder 4">
            <a:extLst>
              <a:ext uri="{FF2B5EF4-FFF2-40B4-BE49-F238E27FC236}">
                <a16:creationId xmlns:a16="http://schemas.microsoft.com/office/drawing/2014/main" id="{8D5A3CE3-C711-E445-BFE6-ADE65C1519E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998419" y="4309815"/>
            <a:ext cx="1373715" cy="290849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for </a:t>
            </a:r>
            <a:r>
              <a:rPr lang="en-US" dirty="0" err="1"/>
              <a:t>StatisticsSource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39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acts or Stats stack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raphic 69">
            <a:extLst>
              <a:ext uri="{FF2B5EF4-FFF2-40B4-BE49-F238E27FC236}">
                <a16:creationId xmlns:a16="http://schemas.microsoft.com/office/drawing/2014/main" id="{9457416F-596E-76F1-2C79-FE196E43B0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2941" t="-14321" r="1" b="-39897"/>
          <a:stretch/>
        </p:blipFill>
        <p:spPr>
          <a:xfrm>
            <a:off x="4338762" y="1569096"/>
            <a:ext cx="2623221" cy="548404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29F9862B-122A-9400-F83B-AB4325D6EF4E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9490B9CB-0196-1BC5-EB8C-7EA308659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BF286D5-C76A-330E-FF36-572228D790A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0AE14C80-6206-1190-6D4F-04FC53FBCC76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EFAB2525-E16B-4A79-4D11-4D11B6004A3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D5E21-7148-325F-BB1C-9591C7EAA8CE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nip Diagonal Corner Rectangle 10">
            <a:extLst>
              <a:ext uri="{FF2B5EF4-FFF2-40B4-BE49-F238E27FC236}">
                <a16:creationId xmlns:a16="http://schemas.microsoft.com/office/drawing/2014/main" id="{0E53EF03-DC99-BC25-030D-C7FA96708F50}"/>
              </a:ext>
            </a:extLst>
          </p:cNvPr>
          <p:cNvSpPr/>
          <p:nvPr userDrawn="1"/>
        </p:nvSpPr>
        <p:spPr>
          <a:xfrm>
            <a:off x="2171433" y="259438"/>
            <a:ext cx="3951167" cy="2966223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8C26363-4C08-3D5B-2C17-F64BB548EC85}"/>
              </a:ext>
            </a:extLst>
          </p:cNvPr>
          <p:cNvGrpSpPr/>
          <p:nvPr userDrawn="1"/>
        </p:nvGrpSpPr>
        <p:grpSpPr>
          <a:xfrm>
            <a:off x="3433635" y="1666669"/>
            <a:ext cx="1429471" cy="223024"/>
            <a:chOff x="1792574" y="2159625"/>
            <a:chExt cx="1429471" cy="22302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5AFAD77-B056-65F3-125F-0E69444A8279}"/>
                </a:ext>
              </a:extLst>
            </p:cNvPr>
            <p:cNvSpPr/>
            <p:nvPr userDrawn="1"/>
          </p:nvSpPr>
          <p:spPr>
            <a:xfrm>
              <a:off x="2395797" y="2159625"/>
              <a:ext cx="223024" cy="223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B770FB8-7DE8-FFCA-D179-ACDD0505E23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92574" y="2271137"/>
              <a:ext cx="1429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nip Diagonal Corner Rectangle 10">
            <a:extLst>
              <a:ext uri="{FF2B5EF4-FFF2-40B4-BE49-F238E27FC236}">
                <a16:creationId xmlns:a16="http://schemas.microsoft.com/office/drawing/2014/main" id="{19F0332B-CC5C-BD01-F38B-74FD53E6CB57}"/>
              </a:ext>
            </a:extLst>
          </p:cNvPr>
          <p:cNvSpPr/>
          <p:nvPr userDrawn="1"/>
        </p:nvSpPr>
        <p:spPr>
          <a:xfrm>
            <a:off x="6935668" y="270117"/>
            <a:ext cx="3951167" cy="2966223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71F8CA7-54F1-6599-2155-6D61D9C27CFA}"/>
              </a:ext>
            </a:extLst>
          </p:cNvPr>
          <p:cNvGrpSpPr/>
          <p:nvPr userDrawn="1"/>
        </p:nvGrpSpPr>
        <p:grpSpPr>
          <a:xfrm>
            <a:off x="8197870" y="1677348"/>
            <a:ext cx="1429471" cy="223024"/>
            <a:chOff x="1792574" y="2159625"/>
            <a:chExt cx="1429471" cy="22302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83D2461-39AC-417E-E0AB-0643F184EDA9}"/>
                </a:ext>
              </a:extLst>
            </p:cNvPr>
            <p:cNvSpPr/>
            <p:nvPr userDrawn="1"/>
          </p:nvSpPr>
          <p:spPr>
            <a:xfrm>
              <a:off x="2395797" y="2159625"/>
              <a:ext cx="223024" cy="223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24664AA-BE77-5AFE-5B04-762491E976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92574" y="2271137"/>
              <a:ext cx="1429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B47AD5B1-8229-4209-6D07-6F0E007391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2941" t="-14321" r="1" b="-39897"/>
          <a:stretch/>
        </p:blipFill>
        <p:spPr>
          <a:xfrm>
            <a:off x="4338762" y="4869403"/>
            <a:ext cx="2623221" cy="548404"/>
          </a:xfrm>
          <a:prstGeom prst="rect">
            <a:avLst/>
          </a:prstGeom>
        </p:spPr>
      </p:pic>
      <p:sp>
        <p:nvSpPr>
          <p:cNvPr id="19" name="Snip Diagonal Corner Rectangle 10">
            <a:extLst>
              <a:ext uri="{FF2B5EF4-FFF2-40B4-BE49-F238E27FC236}">
                <a16:creationId xmlns:a16="http://schemas.microsoft.com/office/drawing/2014/main" id="{2527A063-DC0B-4F64-F0DC-4C9DD4AD957E}"/>
              </a:ext>
            </a:extLst>
          </p:cNvPr>
          <p:cNvSpPr/>
          <p:nvPr userDrawn="1"/>
        </p:nvSpPr>
        <p:spPr>
          <a:xfrm>
            <a:off x="2171433" y="3559745"/>
            <a:ext cx="3951167" cy="2966223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DAFB0CA-E2D2-EF72-5A69-034C5F8B8904}"/>
              </a:ext>
            </a:extLst>
          </p:cNvPr>
          <p:cNvGrpSpPr/>
          <p:nvPr userDrawn="1"/>
        </p:nvGrpSpPr>
        <p:grpSpPr>
          <a:xfrm>
            <a:off x="3433635" y="4966976"/>
            <a:ext cx="1429471" cy="223024"/>
            <a:chOff x="1792574" y="2159625"/>
            <a:chExt cx="1429471" cy="223024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B787847-FA0E-32F9-0B68-C02BD4111301}"/>
                </a:ext>
              </a:extLst>
            </p:cNvPr>
            <p:cNvSpPr/>
            <p:nvPr userDrawn="1"/>
          </p:nvSpPr>
          <p:spPr>
            <a:xfrm>
              <a:off x="2395797" y="2159625"/>
              <a:ext cx="223024" cy="223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E791EAC-0CA9-4464-8BAD-CEEE6CB9A8D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92574" y="2271137"/>
              <a:ext cx="1429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nip Diagonal Corner Rectangle 10">
            <a:extLst>
              <a:ext uri="{FF2B5EF4-FFF2-40B4-BE49-F238E27FC236}">
                <a16:creationId xmlns:a16="http://schemas.microsoft.com/office/drawing/2014/main" id="{A1F11E4B-D12F-9D5B-EF80-B961C6920B21}"/>
              </a:ext>
            </a:extLst>
          </p:cNvPr>
          <p:cNvSpPr/>
          <p:nvPr userDrawn="1"/>
        </p:nvSpPr>
        <p:spPr>
          <a:xfrm>
            <a:off x="6935668" y="3570424"/>
            <a:ext cx="3951167" cy="2966223"/>
          </a:xfrm>
          <a:prstGeom prst="snip2DiagRect">
            <a:avLst>
              <a:gd name="adj1" fmla="val 0"/>
              <a:gd name="adj2" fmla="val 9113"/>
            </a:avLst>
          </a:prstGeom>
          <a:solidFill>
            <a:srgbClr val="008E95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D0835D1-1543-45A1-9989-A8AF66912B9D}"/>
              </a:ext>
            </a:extLst>
          </p:cNvPr>
          <p:cNvGrpSpPr/>
          <p:nvPr userDrawn="1"/>
        </p:nvGrpSpPr>
        <p:grpSpPr>
          <a:xfrm>
            <a:off x="8197870" y="4977655"/>
            <a:ext cx="1429471" cy="223024"/>
            <a:chOff x="1792574" y="2159625"/>
            <a:chExt cx="1429471" cy="223024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8184ECA-B3BA-800B-16F0-ABA235A67406}"/>
                </a:ext>
              </a:extLst>
            </p:cNvPr>
            <p:cNvSpPr/>
            <p:nvPr userDrawn="1"/>
          </p:nvSpPr>
          <p:spPr>
            <a:xfrm>
              <a:off x="2395797" y="2159625"/>
              <a:ext cx="223024" cy="223024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A34CCA4-8ED9-2562-B7A8-35727A53CE5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92574" y="2271137"/>
              <a:ext cx="1429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536D29-AC05-A293-EC75-1A7EEC509C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620" y="-1368498"/>
            <a:ext cx="8079057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4 Facts or Stats Stacked</a:t>
            </a:r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993697B4-9A65-3910-8845-9C61167B4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0E926DA8-9B16-71EF-C56D-219DFBD893B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634220" y="449547"/>
            <a:ext cx="3039246" cy="101566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60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70BE7396-AD03-90D1-9DCA-FF2426F6B84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634220" y="2061557"/>
            <a:ext cx="3039246" cy="61555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accent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FBF2425D-4C18-B388-C8BE-9AAE4691DBB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66986" y="2864074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line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2A5CB41-3470-9C48-25F7-3EC009497C8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398455" y="460226"/>
            <a:ext cx="3039246" cy="101566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6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118B237-E2DF-4C83-11EC-B4836DFFC4C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398455" y="2072236"/>
            <a:ext cx="3039246" cy="61555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947B864-CD6B-7B17-EDD4-7E19E3BC4EB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31221" y="2874753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line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42D37F6-AF79-0AFD-26B4-4A28524C409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634220" y="3749854"/>
            <a:ext cx="3039246" cy="101566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6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7430D07D-601D-FC66-39C7-F717B24A36E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634220" y="5361864"/>
            <a:ext cx="3039246" cy="61555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BDC30DC4-5834-9D86-88B1-712BAA91E56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466986" y="6164381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line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5FE02A7-4485-7AE9-281A-90DCB884582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398455" y="3760533"/>
            <a:ext cx="3039246" cy="101566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600">
                <a:solidFill>
                  <a:schemeClr val="bg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B1AA573B-01AE-CE0D-C3B3-F452444414B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398455" y="5372543"/>
            <a:ext cx="3039246" cy="615553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bg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Styling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9BC54724-9A4B-9E5E-B965-BAC1D6B0CBC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231221" y="6175060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line</a:t>
            </a:r>
          </a:p>
        </p:txBody>
      </p:sp>
    </p:spTree>
    <p:extLst>
      <p:ext uri="{BB962C8B-B14F-4D97-AF65-F5344CB8AC3E}">
        <p14:creationId xmlns:p14="http://schemas.microsoft.com/office/powerpoint/2010/main" val="3850196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2 Sta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62F3E45-DFD7-7AB5-C98C-AD290818CD1C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4E2B97-FD37-AC5C-61D3-CA5FDD1B34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2508" y="0"/>
            <a:ext cx="6089492" cy="6857999"/>
          </a:xfrm>
          <a:prstGeom prst="rect">
            <a:avLst/>
          </a:prstGeom>
          <a:ln w="9525">
            <a:solidFill>
              <a:schemeClr val="accent2"/>
            </a:solidFill>
          </a:ln>
        </p:spPr>
      </p:pic>
      <p:sp>
        <p:nvSpPr>
          <p:cNvPr id="14" name="Snip Diagonal Corner Rectangle 13">
            <a:extLst>
              <a:ext uri="{FF2B5EF4-FFF2-40B4-BE49-F238E27FC236}">
                <a16:creationId xmlns:a16="http://schemas.microsoft.com/office/drawing/2014/main" id="{D16DFC2C-DF7C-B8C0-56A2-89C84E717EC0}"/>
              </a:ext>
            </a:extLst>
          </p:cNvPr>
          <p:cNvSpPr/>
          <p:nvPr userDrawn="1"/>
        </p:nvSpPr>
        <p:spPr>
          <a:xfrm>
            <a:off x="6583382" y="721054"/>
            <a:ext cx="5178164" cy="2356366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CB2040-D619-0806-448B-8199C39F1235}"/>
              </a:ext>
            </a:extLst>
          </p:cNvPr>
          <p:cNvGrpSpPr/>
          <p:nvPr userDrawn="1"/>
        </p:nvGrpSpPr>
        <p:grpSpPr>
          <a:xfrm>
            <a:off x="8721010" y="1141808"/>
            <a:ext cx="158616" cy="1396397"/>
            <a:chOff x="8673772" y="1659040"/>
            <a:chExt cx="158616" cy="139639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13CF986-40CE-E1EC-B186-6F2B1CA8BE93}"/>
                </a:ext>
              </a:extLst>
            </p:cNvPr>
            <p:cNvSpPr/>
            <p:nvPr userDrawn="1"/>
          </p:nvSpPr>
          <p:spPr>
            <a:xfrm rot="5400000">
              <a:off x="8673772" y="2277930"/>
              <a:ext cx="158615" cy="15861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69F0C87-9483-12C4-A206-A59DD043DE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753080" y="1659040"/>
              <a:ext cx="0" cy="139639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96582287-0A3E-23E6-9032-59C5292677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552E42B-EF15-866B-E846-411EC0971C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170AB268-558C-A9DA-7940-5D179A4B490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35ACA3E8-6B3F-8AD8-8961-F5A52E0426A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1DAAE1-8797-BAB7-1A3B-88568C90C5D2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nip Diagonal Corner Rectangle 13">
            <a:extLst>
              <a:ext uri="{FF2B5EF4-FFF2-40B4-BE49-F238E27FC236}">
                <a16:creationId xmlns:a16="http://schemas.microsoft.com/office/drawing/2014/main" id="{5E243980-274C-92B4-9A61-A4B70359D102}"/>
              </a:ext>
            </a:extLst>
          </p:cNvPr>
          <p:cNvSpPr/>
          <p:nvPr userDrawn="1"/>
        </p:nvSpPr>
        <p:spPr>
          <a:xfrm>
            <a:off x="6583382" y="3784242"/>
            <a:ext cx="5178164" cy="2356366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756251C-4116-B133-D875-31A590AF0F3C}"/>
              </a:ext>
            </a:extLst>
          </p:cNvPr>
          <p:cNvGrpSpPr/>
          <p:nvPr userDrawn="1"/>
        </p:nvGrpSpPr>
        <p:grpSpPr>
          <a:xfrm>
            <a:off x="8721010" y="4204996"/>
            <a:ext cx="158616" cy="1396397"/>
            <a:chOff x="8673772" y="1659040"/>
            <a:chExt cx="158616" cy="1396397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CC4207C-2117-5CDA-474C-1F605B683E19}"/>
                </a:ext>
              </a:extLst>
            </p:cNvPr>
            <p:cNvSpPr/>
            <p:nvPr userDrawn="1"/>
          </p:nvSpPr>
          <p:spPr>
            <a:xfrm rot="5400000">
              <a:off x="8673772" y="2277930"/>
              <a:ext cx="158615" cy="15861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2C5AFDC-1062-6F61-B15D-E5E7F574D70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753080" y="1659040"/>
              <a:ext cx="0" cy="139639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B8D3881C-7046-0CB9-C874-385B641451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1246495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Hero</a:t>
            </a:r>
            <a:br>
              <a:rPr lang="en-US" dirty="0"/>
            </a:br>
            <a:r>
              <a:rPr lang="en-US" dirty="0"/>
              <a:t>Stat Moment or Headline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4F5577B8-C42B-2F79-C217-49C003DD3B0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BF79973-9CC5-ACE6-3D00-A14D224A5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6272" y="2077184"/>
            <a:ext cx="3658985" cy="3091808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>
              <a:lnSpc>
                <a:spcPts val="28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/>
              <a:t>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en-US" dirty="0"/>
          </a:p>
          <a:p>
            <a:pPr lvl="0"/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C86B893-72EB-E9BD-4C17-FC99C37CD3AC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874328" y="1378341"/>
            <a:ext cx="1628013" cy="923330"/>
          </a:xfr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0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56%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90DD6C6E-66D3-8C8A-241D-BCC06C465D90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9085297" y="1121013"/>
            <a:ext cx="2368252" cy="1477328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Placeholder box and can be multiple lines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86FB8D71-95E7-AD1E-A17F-EC47C2992C9F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085297" y="2765168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for Statistics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7C38CEFA-B895-90D0-B5A0-0E42A34415D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74328" y="4441529"/>
            <a:ext cx="1628013" cy="923330"/>
          </a:xfr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0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56%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31C9B01E-CF38-4863-6AC7-2B54E3B2627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85297" y="4184201"/>
            <a:ext cx="2368252" cy="1477328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Stat or Fact Placeholder box and can be multiple lines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5B3772C0-5CD9-3D64-CFA6-8673514B75F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85297" y="5828356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Source for Statistics</a:t>
            </a:r>
          </a:p>
        </p:txBody>
      </p:sp>
    </p:spTree>
    <p:extLst>
      <p:ext uri="{BB962C8B-B14F-4D97-AF65-F5344CB8AC3E}">
        <p14:creationId xmlns:p14="http://schemas.microsoft.com/office/powerpoint/2010/main" val="1609266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3 Sta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62F3E45-DFD7-7AB5-C98C-AD290818CD1C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4E2B97-FD37-AC5C-61D3-CA5FDD1B34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02508" y="0"/>
            <a:ext cx="6089492" cy="6857999"/>
          </a:xfrm>
          <a:prstGeom prst="rect">
            <a:avLst/>
          </a:prstGeom>
          <a:ln w="9525">
            <a:solidFill>
              <a:schemeClr val="accent2"/>
            </a:solidFill>
          </a:ln>
        </p:spPr>
      </p:pic>
      <p:sp>
        <p:nvSpPr>
          <p:cNvPr id="14" name="Snip Diagonal Corner Rectangle 13">
            <a:extLst>
              <a:ext uri="{FF2B5EF4-FFF2-40B4-BE49-F238E27FC236}">
                <a16:creationId xmlns:a16="http://schemas.microsoft.com/office/drawing/2014/main" id="{D16DFC2C-DF7C-B8C0-56A2-89C84E717EC0}"/>
              </a:ext>
            </a:extLst>
          </p:cNvPr>
          <p:cNvSpPr/>
          <p:nvPr userDrawn="1"/>
        </p:nvSpPr>
        <p:spPr>
          <a:xfrm>
            <a:off x="6577204" y="424359"/>
            <a:ext cx="5178164" cy="1720521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3CB2040-D619-0806-448B-8199C39F1235}"/>
              </a:ext>
            </a:extLst>
          </p:cNvPr>
          <p:cNvGrpSpPr/>
          <p:nvPr userDrawn="1"/>
        </p:nvGrpSpPr>
        <p:grpSpPr>
          <a:xfrm>
            <a:off x="8658944" y="586421"/>
            <a:ext cx="158616" cy="1396397"/>
            <a:chOff x="8673772" y="1659040"/>
            <a:chExt cx="158616" cy="139639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13CF986-40CE-E1EC-B186-6F2B1CA8BE93}"/>
                </a:ext>
              </a:extLst>
            </p:cNvPr>
            <p:cNvSpPr/>
            <p:nvPr userDrawn="1"/>
          </p:nvSpPr>
          <p:spPr>
            <a:xfrm rot="5400000">
              <a:off x="8673772" y="2277930"/>
              <a:ext cx="158615" cy="15861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69F0C87-9483-12C4-A206-A59DD043DE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753080" y="1659040"/>
              <a:ext cx="0" cy="139639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Graphic 15">
            <a:extLst>
              <a:ext uri="{FF2B5EF4-FFF2-40B4-BE49-F238E27FC236}">
                <a16:creationId xmlns:a16="http://schemas.microsoft.com/office/drawing/2014/main" id="{96582287-0A3E-23E6-9032-59C5292677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sp>
        <p:nvSpPr>
          <p:cNvPr id="11" name="Snip Diagonal Corner Rectangle 10">
            <a:extLst>
              <a:ext uri="{FF2B5EF4-FFF2-40B4-BE49-F238E27FC236}">
                <a16:creationId xmlns:a16="http://schemas.microsoft.com/office/drawing/2014/main" id="{20164788-D6CC-3439-B7BB-342CB2C08711}"/>
              </a:ext>
            </a:extLst>
          </p:cNvPr>
          <p:cNvSpPr/>
          <p:nvPr userDrawn="1"/>
        </p:nvSpPr>
        <p:spPr>
          <a:xfrm>
            <a:off x="6577204" y="2571211"/>
            <a:ext cx="5178164" cy="1720521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D22CFD9-779F-B5F9-E79F-05CB465BCA07}"/>
              </a:ext>
            </a:extLst>
          </p:cNvPr>
          <p:cNvGrpSpPr/>
          <p:nvPr userDrawn="1"/>
        </p:nvGrpSpPr>
        <p:grpSpPr>
          <a:xfrm>
            <a:off x="8658944" y="2733273"/>
            <a:ext cx="158616" cy="1396397"/>
            <a:chOff x="8673772" y="1659040"/>
            <a:chExt cx="158616" cy="1396397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BFA3745-6485-729D-948B-F0372F97ECDC}"/>
                </a:ext>
              </a:extLst>
            </p:cNvPr>
            <p:cNvSpPr/>
            <p:nvPr userDrawn="1"/>
          </p:nvSpPr>
          <p:spPr>
            <a:xfrm rot="5400000">
              <a:off x="8673772" y="2277930"/>
              <a:ext cx="158615" cy="15861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D6412F-E676-6490-7CB3-6F30B9A940B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753080" y="1659040"/>
              <a:ext cx="0" cy="1396397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nip Diagonal Corner Rectangle 22">
            <a:extLst>
              <a:ext uri="{FF2B5EF4-FFF2-40B4-BE49-F238E27FC236}">
                <a16:creationId xmlns:a16="http://schemas.microsoft.com/office/drawing/2014/main" id="{4497D112-47D2-8CD7-315D-2A4353D06255}"/>
              </a:ext>
            </a:extLst>
          </p:cNvPr>
          <p:cNvSpPr/>
          <p:nvPr userDrawn="1"/>
        </p:nvSpPr>
        <p:spPr>
          <a:xfrm>
            <a:off x="6577204" y="4704811"/>
            <a:ext cx="5178164" cy="1720521"/>
          </a:xfrm>
          <a:prstGeom prst="snip2DiagRect">
            <a:avLst>
              <a:gd name="adj1" fmla="val 0"/>
              <a:gd name="adj2" fmla="val 91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445EA-8B02-CA37-B9A4-C4B1318746C5}"/>
              </a:ext>
            </a:extLst>
          </p:cNvPr>
          <p:cNvGrpSpPr/>
          <p:nvPr userDrawn="1"/>
        </p:nvGrpSpPr>
        <p:grpSpPr>
          <a:xfrm>
            <a:off x="8658944" y="4866873"/>
            <a:ext cx="158616" cy="1396397"/>
            <a:chOff x="8673772" y="1659040"/>
            <a:chExt cx="158616" cy="1396397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7D5FC61-28D5-5AA6-55C7-8A1B8810317E}"/>
                </a:ext>
              </a:extLst>
            </p:cNvPr>
            <p:cNvSpPr/>
            <p:nvPr userDrawn="1"/>
          </p:nvSpPr>
          <p:spPr>
            <a:xfrm rot="5400000">
              <a:off x="8673772" y="2277930"/>
              <a:ext cx="158615" cy="158616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4A8C62A-6677-4E0C-8F9A-2D80E764918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753080" y="1659040"/>
              <a:ext cx="0" cy="1396397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552E42B-EF15-866B-E846-411EC0971C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170AB268-558C-A9DA-7940-5D179A4B490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35ACA3E8-6B3F-8AD8-8961-F5A52E0426A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1DAAE1-8797-BAB7-1A3B-88568C90C5D2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8D3881C-7046-0CB9-C874-385B641451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1246495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This is a Hero</a:t>
            </a:r>
            <a:br>
              <a:rPr lang="en-US"/>
            </a:br>
            <a:r>
              <a:rPr lang="en-US"/>
              <a:t>Stat Moment or Headline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4F5577B8-C42B-2F79-C217-49C003DD3B0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BF79973-9CC5-ACE6-3D00-A14D224A5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6272" y="2077184"/>
            <a:ext cx="3658985" cy="3091808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>
              <a:lnSpc>
                <a:spcPts val="28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pPr lvl="0"/>
            <a:r>
              <a:rPr lang="en-US" dirty="0"/>
              <a:t>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endParaRPr lang="en-US" dirty="0"/>
          </a:p>
          <a:p>
            <a:pPr lvl="0"/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C86B893-72EB-E9BD-4C17-FC99C37CD3AC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868150" y="789269"/>
            <a:ext cx="1628013" cy="923330"/>
          </a:xfr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0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56%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90DD6C6E-66D3-8C8A-241D-BCC06C465D90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9079119" y="758322"/>
            <a:ext cx="2368252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This is a Stat or Fact Placeholder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86FB8D71-95E7-AD1E-A17F-EC47C2992C9F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079119" y="1746416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 for Statistics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E654D9A-3DDA-38B5-DEF1-490EFB8766E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68150" y="2936121"/>
            <a:ext cx="1628013" cy="923330"/>
          </a:xfr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0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56%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3F6A4B36-9912-B8F6-D906-5B9593EB80D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79119" y="2905174"/>
            <a:ext cx="2368252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This is a Stat or Fact Placeholder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FAA261DE-A7B8-50DB-A695-32D5FF2F03D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9119" y="3893268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 for Statistics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39CB6E91-71E7-E847-7D2F-F57127BE07B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68150" y="5069721"/>
            <a:ext cx="1628013" cy="923330"/>
          </a:xfr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60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56%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CD4077D0-77B0-2BD1-7057-30F15D5B1CC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079119" y="5038774"/>
            <a:ext cx="2368252" cy="73866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lnSpc>
                <a:spcPct val="100000"/>
              </a:lnSpc>
              <a:buClr>
                <a:schemeClr val="accent2"/>
              </a:buClr>
              <a:buSzPct val="100000"/>
              <a:buFontTx/>
              <a:buNone/>
              <a:tabLst/>
              <a:defRPr sz="240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This is a Stat or Fact Placeholder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9DEF5053-81C1-B91A-8B9E-950B3F63A5E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79119" y="6026868"/>
            <a:ext cx="1373715" cy="145424"/>
          </a:xfr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Source for Statistics</a:t>
            </a:r>
          </a:p>
        </p:txBody>
      </p:sp>
    </p:spTree>
    <p:extLst>
      <p:ext uri="{BB962C8B-B14F-4D97-AF65-F5344CB8AC3E}">
        <p14:creationId xmlns:p14="http://schemas.microsoft.com/office/powerpoint/2010/main" val="396297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62F3E45-DFD7-7AB5-C98C-AD290818CD1C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6582287-0A3E-23E6-9032-59C5292677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60F8CC-3754-72CE-4E69-75C55A377BD7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4BDFC02A-34AA-4387-1507-72374F87A21C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D1CC3CC-E8BA-D756-7DA0-E9F08C7078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87AF519-C86F-8C0F-D538-473979E3A076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0653325-83F8-5A0A-92AC-423D678990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1246495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Hero</a:t>
            </a:r>
            <a:br>
              <a:rPr lang="en-US" dirty="0"/>
            </a:br>
            <a:r>
              <a:rPr lang="en-US" dirty="0"/>
              <a:t>Stat Moment or Headline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4F5577B8-C42B-2F79-C217-49C003DD3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563C9BB-5AD0-868D-263A-EDF7A22D8B7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6272" y="2077184"/>
            <a:ext cx="3658985" cy="4066498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>
              <a:lnSpc>
                <a:spcPts val="28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 style here with one line</a:t>
            </a:r>
          </a:p>
          <a:p>
            <a:pPr lvl="0"/>
            <a:r>
              <a:rPr lang="en-US" dirty="0"/>
              <a:t>Another bullet here with two lines of text</a:t>
            </a:r>
          </a:p>
          <a:p>
            <a:pPr lvl="0"/>
            <a:r>
              <a:rPr lang="en-US" dirty="0"/>
              <a:t>Remember to add or replace example image</a:t>
            </a:r>
          </a:p>
          <a:p>
            <a:pPr lvl="0"/>
            <a:r>
              <a:rPr lang="en-US" dirty="0"/>
              <a:t>This image does not have cropped corners</a:t>
            </a:r>
          </a:p>
          <a:p>
            <a:pPr marL="342900" marR="0" lvl="0" indent="-342900" algn="l" defTabSz="914400" rtl="0" eaLnBrk="1" fontAlgn="auto" latinLnBrk="0" hangingPunct="1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style here with three lines of example text that goes for three lines</a:t>
            </a:r>
          </a:p>
        </p:txBody>
      </p:sp>
      <p:sp>
        <p:nvSpPr>
          <p:cNvPr id="27" name="Picture Placeholder 11">
            <a:extLst>
              <a:ext uri="{FF2B5EF4-FFF2-40B4-BE49-F238E27FC236}">
                <a16:creationId xmlns:a16="http://schemas.microsoft.com/office/drawing/2014/main" id="{8A4613B9-25C9-CCA4-F8AA-62C4C7DE03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2508" y="-1"/>
            <a:ext cx="6089492" cy="67353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441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7FB96A-150F-2E55-EB11-2E5CB7596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8129" y="12032"/>
            <a:ext cx="6513871" cy="6833936"/>
          </a:xfrm>
          <a:prstGeom prst="rect">
            <a:avLst/>
          </a:prstGeom>
          <a:ln w="9525">
            <a:solidFill>
              <a:schemeClr val="bg1"/>
            </a:solidFill>
          </a:ln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22E4D99A-88DE-48A2-E0F1-4AF29FFAE09A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3403BF2-9702-8A81-FF78-05EBF05391A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C8F0CFF5-0773-3A9A-19C4-8CFA8BB6863F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06FC446-1B17-E273-7802-859BF4A9E2E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C9D34C8-7805-46A2-A482-55AC0AA36467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6871F4-6244-3C13-61A9-2CDF4B8325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1246495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This is a Hero</a:t>
            </a:r>
            <a:br>
              <a:rPr lang="en-US"/>
            </a:br>
            <a:r>
              <a:rPr lang="en-US"/>
              <a:t>Stat Moment or Headline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D38B24E-787E-C74E-F79B-356B8382A7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46272" y="2197893"/>
            <a:ext cx="3767459" cy="3432093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15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slide includes a text box, photo and grid. Text can be in bullets or paragraph form. </a:t>
            </a:r>
          </a:p>
          <a:p>
            <a:pPr lvl="0"/>
            <a:r>
              <a:rPr lang="en-US" dirty="0"/>
              <a:t>The photo box is created with cropped corners. </a:t>
            </a:r>
          </a:p>
          <a:p>
            <a:pPr lvl="0"/>
            <a:r>
              <a:rPr lang="en-US" dirty="0"/>
              <a:t>Remember to add or replace the example image.</a:t>
            </a:r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75DC0354-4E0E-297A-C0CF-35E0178A67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85367" y="581025"/>
            <a:ext cx="5176835" cy="5584747"/>
          </a:xfrm>
          <a:prstGeom prst="snip2DiagRect">
            <a:avLst>
              <a:gd name="adj1" fmla="val 0"/>
              <a:gd name="adj2" fmla="val 8071"/>
            </a:avLst>
          </a:prstGeom>
          <a:solidFill>
            <a:schemeClr val="bg1"/>
          </a:solidFill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9021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2E4D99A-88DE-48A2-E0F1-4AF29FFAE09A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8A5EF0-4A93-E388-6073-85CE4D218244}"/>
              </a:ext>
            </a:extLst>
          </p:cNvPr>
          <p:cNvCxnSpPr>
            <a:cxnSpLocks/>
          </p:cNvCxnSpPr>
          <p:nvPr userDrawn="1"/>
        </p:nvCxnSpPr>
        <p:spPr>
          <a:xfrm>
            <a:off x="6208721" y="1983288"/>
            <a:ext cx="0" cy="3134929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C787CB-1FF0-0CB1-9BC5-30B9AE3E047A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1428A539-90A9-244F-15A5-C4D237F890F1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3996D3A9-1C0E-5293-64C5-B5672EBA2F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39D58FD-8650-C9C6-F3A8-484EA36971CB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3AA8340-0514-12DA-3934-9674E1095C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Headline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4583E3F3-9C1B-52E6-6F7B-88C3F1AC75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46272" y="2174953"/>
            <a:ext cx="4051916" cy="2712987"/>
          </a:xfrm>
        </p:spPr>
        <p:txBody>
          <a:bodyPr wrap="square" lIns="0" tIns="0" rIns="0" bIns="0" anchor="t" anchorCtr="0">
            <a:spAutoFit/>
          </a:bodyPr>
          <a:lstStyle>
            <a:lvl1pPr marL="0" indent="0">
              <a:lnSpc>
                <a:spcPct val="150000"/>
              </a:lnSpc>
              <a:buClr>
                <a:schemeClr val="accent2"/>
              </a:buClr>
              <a:buSzPct val="100000"/>
              <a:buFontTx/>
              <a:buNone/>
              <a:tabLst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25AF91A-1E2B-C862-DF79-027CFF6D73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39969" y="2188222"/>
            <a:ext cx="3951552" cy="2732736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>
              <a:lnSpc>
                <a:spcPts val="28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  <a:p>
            <a:pPr lvl="0"/>
            <a:r>
              <a:rPr lang="en-US"/>
              <a:t>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endParaRPr lang="en-US"/>
          </a:p>
          <a:p>
            <a:pPr lvl="0"/>
            <a:r>
              <a:rPr lang="en-US"/>
              <a:t>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03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2E4D99A-88DE-48A2-E0F1-4AF29FFAE09A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A2606EC-A361-B6FD-E4A7-B0AF767C178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80EE987-B5F6-E451-5BCA-FBC8DB60788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2FC8714-76B4-13EA-350E-C44D5CA5C1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B0ADCDA-9E1E-7B12-3EA2-F460BE2BC345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88801-ED14-E5A2-29F6-162D1090D5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Table Headline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98B5353-603C-98AB-C2FE-B9AC1A2D6C3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546272" y="1573213"/>
            <a:ext cx="10074275" cy="4592637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868763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2E4D99A-88DE-48A2-E0F1-4AF29FFAE09A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A2606EC-A361-B6FD-E4A7-B0AF767C178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80EE987-B5F6-E451-5BCA-FBC8DB60788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5F9472A-CAD5-D217-1E56-6D1A601EF87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D978A87-0431-93D4-9310-D7B633F285EE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1973F9-5BDE-43BC-9356-0139F5A18A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/>
              <a:t>Chart Title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hart Placeholder 6">
            <a:extLst>
              <a:ext uri="{FF2B5EF4-FFF2-40B4-BE49-F238E27FC236}">
                <a16:creationId xmlns:a16="http://schemas.microsoft.com/office/drawing/2014/main" id="{0A9C9193-4CE9-75F0-B192-107864298DE6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1546272" y="1573213"/>
            <a:ext cx="10088563" cy="4637087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12850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Gri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grid paper with green lines&#10;&#10;Description automatically generated">
            <a:extLst>
              <a:ext uri="{FF2B5EF4-FFF2-40B4-BE49-F238E27FC236}">
                <a16:creationId xmlns:a16="http://schemas.microsoft.com/office/drawing/2014/main" id="{7C1D82BE-36A2-51BF-927B-E604F02F83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5571" y="0"/>
            <a:ext cx="11246429" cy="6951945"/>
          </a:xfrm>
          <a:prstGeom prst="rect">
            <a:avLst/>
          </a:prstGeom>
        </p:spPr>
      </p:pic>
      <p:sp>
        <p:nvSpPr>
          <p:cNvPr id="17" name="Snip Diagonal Corner Rectangle 16">
            <a:extLst>
              <a:ext uri="{FF2B5EF4-FFF2-40B4-BE49-F238E27FC236}">
                <a16:creationId xmlns:a16="http://schemas.microsoft.com/office/drawing/2014/main" id="{23858D49-0D66-FB64-5DA5-BE9376C722B4}"/>
              </a:ext>
            </a:extLst>
          </p:cNvPr>
          <p:cNvSpPr/>
          <p:nvPr userDrawn="1"/>
        </p:nvSpPr>
        <p:spPr>
          <a:xfrm>
            <a:off x="0" y="0"/>
            <a:ext cx="6766304" cy="695765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DB98E1EA-39B8-B5C6-BD9E-912C5FC76C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3244" t="-530" r="-1" b="-353"/>
          <a:stretch/>
        </p:blipFill>
        <p:spPr>
          <a:xfrm>
            <a:off x="7930902" y="2649913"/>
            <a:ext cx="3393257" cy="16578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571AAD5-7650-6FD1-9107-A5F83AE3E004}"/>
              </a:ext>
            </a:extLst>
          </p:cNvPr>
          <p:cNvSpPr/>
          <p:nvPr userDrawn="1"/>
        </p:nvSpPr>
        <p:spPr>
          <a:xfrm>
            <a:off x="8171863" y="5210775"/>
            <a:ext cx="172844" cy="1728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19CF2D-C7EA-C002-F12F-563AB228A569}"/>
              </a:ext>
            </a:extLst>
          </p:cNvPr>
          <p:cNvSpPr/>
          <p:nvPr userDrawn="1"/>
        </p:nvSpPr>
        <p:spPr>
          <a:xfrm>
            <a:off x="10764868" y="6248954"/>
            <a:ext cx="168599" cy="168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34990-A3DA-A5C8-36DA-9A8CF3537682}"/>
              </a:ext>
            </a:extLst>
          </p:cNvPr>
          <p:cNvSpPr/>
          <p:nvPr userDrawn="1"/>
        </p:nvSpPr>
        <p:spPr>
          <a:xfrm>
            <a:off x="10427670" y="5905585"/>
            <a:ext cx="337198" cy="337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B73AC150-CD05-484D-F653-D1F815570A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7588" t="36748" b="4506"/>
          <a:stretch/>
        </p:blipFill>
        <p:spPr>
          <a:xfrm>
            <a:off x="6402620" y="-4"/>
            <a:ext cx="980363" cy="6957653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0A6C0FC-E1E2-DCF1-0CE4-F3FB0EB79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5768" y="2313342"/>
            <a:ext cx="4527176" cy="1495794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Keep Your Presentation Title Short Like This!</a:t>
            </a:r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332E2471-6142-9D2A-967A-D124840E8F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5769" y="4030735"/>
            <a:ext cx="4527176" cy="553998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Presentation Subtitle Can Be Placed Here on Multiples Lines, If Needed</a:t>
            </a:r>
          </a:p>
        </p:txBody>
      </p:sp>
      <p:sp>
        <p:nvSpPr>
          <p:cNvPr id="22" name="Text Placeholder 25">
            <a:extLst>
              <a:ext uri="{FF2B5EF4-FFF2-40B4-BE49-F238E27FC236}">
                <a16:creationId xmlns:a16="http://schemas.microsoft.com/office/drawing/2014/main" id="{9A6DC763-34F8-875E-1480-8EA32AEB62E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87955" y="4806332"/>
            <a:ext cx="2816930" cy="1938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7BDFB0-D504-B897-EA5C-A2E733589127}"/>
              </a:ext>
            </a:extLst>
          </p:cNvPr>
          <p:cNvSpPr/>
          <p:nvPr userDrawn="1"/>
        </p:nvSpPr>
        <p:spPr>
          <a:xfrm>
            <a:off x="11099606" y="1028924"/>
            <a:ext cx="620482" cy="6204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0DF0B61-FD7E-3717-CBB4-5D5BA5CE7389}"/>
              </a:ext>
            </a:extLst>
          </p:cNvPr>
          <p:cNvSpPr/>
          <p:nvPr userDrawn="1"/>
        </p:nvSpPr>
        <p:spPr>
          <a:xfrm>
            <a:off x="10753918" y="1649406"/>
            <a:ext cx="345688" cy="345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ADCAD9-3846-8B10-BA51-3EB15D1A3980}"/>
              </a:ext>
            </a:extLst>
          </p:cNvPr>
          <p:cNvSpPr/>
          <p:nvPr userDrawn="1"/>
        </p:nvSpPr>
        <p:spPr>
          <a:xfrm rot="5400000">
            <a:off x="-3419011" y="3414653"/>
            <a:ext cx="6951946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252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humbnail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2E4D99A-88DE-48A2-E0F1-4AF29FFAE09A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A2606EC-A361-B6FD-E4A7-B0AF767C178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80EE987-B5F6-E451-5BCA-FBC8DB60788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EAA7B8-21C0-3BBF-6286-8BD5DAB7F0F1}"/>
              </a:ext>
            </a:extLst>
          </p:cNvPr>
          <p:cNvCxnSpPr>
            <a:cxnSpLocks/>
          </p:cNvCxnSpPr>
          <p:nvPr userDrawn="1"/>
        </p:nvCxnSpPr>
        <p:spPr>
          <a:xfrm>
            <a:off x="6532373" y="1414579"/>
            <a:ext cx="0" cy="475119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6904EAD2-C8B7-B590-E269-FBA078800D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46CD049-43DB-8837-7BE8-44F122036E98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B8B212-0DEE-8494-9663-3E5352005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7993968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with 2 thumbnail images and bullets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50F788D-96F0-C75E-77FD-FECBCBEF3C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12722" y="1414579"/>
            <a:ext cx="3355240" cy="2483598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B1C42A7-298C-D3D4-2417-AB2A87B8BB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12722" y="4266631"/>
            <a:ext cx="3355239" cy="1641475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Remember to replace the example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FC20E875-0E3E-8929-CD59-C64E8E8E308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90306" y="1414579"/>
            <a:ext cx="3355240" cy="2483598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F7C8B9-A31F-BB34-3164-64654E146D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90306" y="4266631"/>
            <a:ext cx="3355237" cy="1641475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Remember to replace the example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</p:spTree>
    <p:extLst>
      <p:ext uri="{BB962C8B-B14F-4D97-AF65-F5344CB8AC3E}">
        <p14:creationId xmlns:p14="http://schemas.microsoft.com/office/powerpoint/2010/main" val="1983804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humbnail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2E4D99A-88DE-48A2-E0F1-4AF29FFAE09A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A2606EC-A361-B6FD-E4A7-B0AF767C178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80EE987-B5F6-E451-5BCA-FBC8DB60788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EAA7B8-21C0-3BBF-6286-8BD5DAB7F0F1}"/>
              </a:ext>
            </a:extLst>
          </p:cNvPr>
          <p:cNvCxnSpPr>
            <a:cxnSpLocks/>
          </p:cNvCxnSpPr>
          <p:nvPr userDrawn="1"/>
        </p:nvCxnSpPr>
        <p:spPr>
          <a:xfrm>
            <a:off x="4759320" y="1414579"/>
            <a:ext cx="0" cy="475119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890ED91-1427-1E93-3566-44B9C55E8758}"/>
              </a:ext>
            </a:extLst>
          </p:cNvPr>
          <p:cNvCxnSpPr>
            <a:cxnSpLocks/>
          </p:cNvCxnSpPr>
          <p:nvPr userDrawn="1"/>
        </p:nvCxnSpPr>
        <p:spPr>
          <a:xfrm>
            <a:off x="8395224" y="1414579"/>
            <a:ext cx="0" cy="475119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6904EAD2-C8B7-B590-E269-FBA078800D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46CD049-43DB-8837-7BE8-44F122036E98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EB8B212-0DEE-8494-9663-3E5352005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7955868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with 3 thumbnail images and bullets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50F788D-96F0-C75E-77FD-FECBCBEF3C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73507" y="1414579"/>
            <a:ext cx="2721401" cy="2014421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B1C42A7-298C-D3D4-2417-AB2A87B8BB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3507" y="3799338"/>
            <a:ext cx="2721401" cy="2472472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Remember to replace the example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  <p:sp>
        <p:nvSpPr>
          <p:cNvPr id="15" name="Picture Placeholder 11">
            <a:extLst>
              <a:ext uri="{FF2B5EF4-FFF2-40B4-BE49-F238E27FC236}">
                <a16:creationId xmlns:a16="http://schemas.microsoft.com/office/drawing/2014/main" id="{FC20E875-0E3E-8929-CD59-C64E8E8E308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17253" y="1414579"/>
            <a:ext cx="2721401" cy="2014421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F7C8B9-A31F-BB34-3164-64654E146D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17253" y="3799338"/>
            <a:ext cx="2721401" cy="2472472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Remember to replace the example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  <p:sp>
        <p:nvSpPr>
          <p:cNvPr id="16" name="Picture Placeholder 11">
            <a:extLst>
              <a:ext uri="{FF2B5EF4-FFF2-40B4-BE49-F238E27FC236}">
                <a16:creationId xmlns:a16="http://schemas.microsoft.com/office/drawing/2014/main" id="{E7DD9D39-8C64-3901-19F3-9B02AE529EC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860999" y="1414579"/>
            <a:ext cx="2721401" cy="2014421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A36692C8-AE29-0C2E-918C-AF52405425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60998" y="3799338"/>
            <a:ext cx="2721401" cy="2472472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Remember to replace the example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</p:spTree>
    <p:extLst>
      <p:ext uri="{BB962C8B-B14F-4D97-AF65-F5344CB8AC3E}">
        <p14:creationId xmlns:p14="http://schemas.microsoft.com/office/powerpoint/2010/main" val="3368339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humbnail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22E4D99A-88DE-48A2-E0F1-4AF29FFAE09A}"/>
              </a:ext>
            </a:extLst>
          </p:cNvPr>
          <p:cNvSpPr/>
          <p:nvPr userDrawn="1"/>
        </p:nvSpPr>
        <p:spPr>
          <a:xfrm>
            <a:off x="1" y="0"/>
            <a:ext cx="86626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A2606EC-A361-B6FD-E4A7-B0AF767C178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80EE987-B5F6-E451-5BCA-FBC8DB60788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BEAA7B8-21C0-3BBF-6286-8BD5DAB7F0F1}"/>
              </a:ext>
            </a:extLst>
          </p:cNvPr>
          <p:cNvCxnSpPr>
            <a:cxnSpLocks/>
          </p:cNvCxnSpPr>
          <p:nvPr userDrawn="1"/>
        </p:nvCxnSpPr>
        <p:spPr>
          <a:xfrm>
            <a:off x="3936360" y="1414579"/>
            <a:ext cx="0" cy="475119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6904EAD2-C8B7-B590-E269-FBA078800D7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46CD049-43DB-8837-7BE8-44F122036E98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8DF03C9-9D7D-0C15-E55B-72C582C45A47}"/>
              </a:ext>
            </a:extLst>
          </p:cNvPr>
          <p:cNvCxnSpPr>
            <a:cxnSpLocks/>
          </p:cNvCxnSpPr>
          <p:nvPr userDrawn="1"/>
        </p:nvCxnSpPr>
        <p:spPr>
          <a:xfrm>
            <a:off x="6566254" y="1414579"/>
            <a:ext cx="0" cy="475119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0BCCD8-2CBE-16E1-AF72-297036DAFEE0}"/>
              </a:ext>
            </a:extLst>
          </p:cNvPr>
          <p:cNvCxnSpPr>
            <a:cxnSpLocks/>
          </p:cNvCxnSpPr>
          <p:nvPr userDrawn="1"/>
        </p:nvCxnSpPr>
        <p:spPr>
          <a:xfrm>
            <a:off x="9196149" y="1436990"/>
            <a:ext cx="0" cy="475119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5EB8B212-0DEE-8494-9663-3E5352005A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8496888" cy="415498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with 4 thumbnail images and bullets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550F788D-96F0-C75E-77FD-FECBCBEF3C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73508" y="1414580"/>
            <a:ext cx="2094390" cy="1550298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B1C42A7-298C-D3D4-2417-AB2A87B8BB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3508" y="3227970"/>
            <a:ext cx="2094379" cy="2877711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Another Bullet Point </a:t>
            </a:r>
          </a:p>
          <a:p>
            <a:pPr lvl="0"/>
            <a:r>
              <a:rPr lang="en-US" dirty="0"/>
              <a:t>Replace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  <p:sp>
        <p:nvSpPr>
          <p:cNvPr id="21" name="Picture Placeholder 11">
            <a:extLst>
              <a:ext uri="{FF2B5EF4-FFF2-40B4-BE49-F238E27FC236}">
                <a16:creationId xmlns:a16="http://schemas.microsoft.com/office/drawing/2014/main" id="{51CC47FC-8923-1046-B167-ACDCD8E799A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04822" y="1414580"/>
            <a:ext cx="2094390" cy="1550298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6ED42BF1-D951-C826-0ADE-591FAE2FF47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204822" y="3227970"/>
            <a:ext cx="2094379" cy="2877711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Another Bullet Point </a:t>
            </a:r>
          </a:p>
          <a:p>
            <a:pPr lvl="0"/>
            <a:r>
              <a:rPr lang="en-US" dirty="0"/>
              <a:t>Replace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  <p:sp>
        <p:nvSpPr>
          <p:cNvPr id="29" name="Picture Placeholder 11">
            <a:extLst>
              <a:ext uri="{FF2B5EF4-FFF2-40B4-BE49-F238E27FC236}">
                <a16:creationId xmlns:a16="http://schemas.microsoft.com/office/drawing/2014/main" id="{305AD6DF-18E9-CFE9-7BFB-F16C2DE8B0F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3297" y="1436991"/>
            <a:ext cx="2094390" cy="1550298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4EEFC55A-B345-36AF-8122-E8F03F773A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33297" y="3250381"/>
            <a:ext cx="2094379" cy="2877711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Another Bullet Point </a:t>
            </a:r>
          </a:p>
          <a:p>
            <a:pPr lvl="0"/>
            <a:r>
              <a:rPr lang="en-US" dirty="0"/>
              <a:t>Replace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  <p:sp>
        <p:nvSpPr>
          <p:cNvPr id="32" name="Picture Placeholder 11">
            <a:extLst>
              <a:ext uri="{FF2B5EF4-FFF2-40B4-BE49-F238E27FC236}">
                <a16:creationId xmlns:a16="http://schemas.microsoft.com/office/drawing/2014/main" id="{ABE28098-FA1A-F587-88E5-2548C99F111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464611" y="1436991"/>
            <a:ext cx="2094390" cy="1550298"/>
          </a:xfrm>
          <a:prstGeom prst="snip2DiagRect">
            <a:avLst>
              <a:gd name="adj1" fmla="val 0"/>
              <a:gd name="adj2" fmla="val 7810"/>
            </a:avLst>
          </a:prstGeom>
          <a:noFill/>
          <a:ln>
            <a:noFill/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E0B397DC-B4C5-8E1B-0F16-2B6BAD46741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64611" y="3250381"/>
            <a:ext cx="2094379" cy="2877711"/>
          </a:xfrm>
        </p:spPr>
        <p:txBody>
          <a:bodyPr wrap="square" lIns="0" tIns="0" rIns="0" bIns="0" anchor="t" anchorCtr="0">
            <a:spAutoFit/>
          </a:bodyPr>
          <a:lstStyle>
            <a:lvl1pPr marL="288925" indent="-288925"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This is a Bullet Point Style</a:t>
            </a:r>
          </a:p>
          <a:p>
            <a:pPr lvl="0"/>
            <a:r>
              <a:rPr lang="en-US" dirty="0"/>
              <a:t>Another Bullet Point </a:t>
            </a:r>
          </a:p>
          <a:p>
            <a:pPr lvl="0"/>
            <a:r>
              <a:rPr lang="en-US" dirty="0"/>
              <a:t>Replace image</a:t>
            </a:r>
          </a:p>
          <a:p>
            <a:pPr lvl="0"/>
            <a:r>
              <a:rPr lang="en-US" dirty="0"/>
              <a:t>Cropped corners are part of photo box style</a:t>
            </a:r>
          </a:p>
        </p:txBody>
      </p:sp>
    </p:spTree>
    <p:extLst>
      <p:ext uri="{BB962C8B-B14F-4D97-AF65-F5344CB8AC3E}">
        <p14:creationId xmlns:p14="http://schemas.microsoft.com/office/powerpoint/2010/main" val="9684277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CPP Gre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1AE9EC82-BF3B-EDA9-D9D0-14F435B965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51" r="-8737"/>
          <a:stretch/>
        </p:blipFill>
        <p:spPr>
          <a:xfrm>
            <a:off x="228927" y="257724"/>
            <a:ext cx="1526454" cy="69965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085E9B4-DFD6-1303-D973-B2904E869EAE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56137EF5-F0FB-D94D-F6BB-51232A8FE506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B41B0CA-C94C-2D62-B889-E06DDD3710A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V="1">
            <a:off x="424915" y="3232731"/>
            <a:ext cx="977899" cy="21717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C47C7E8-F3A0-C540-5485-1EEF7C201794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A029DB3-21A2-6601-7B0F-1099DCE0B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5381" y="3055051"/>
            <a:ext cx="4961032" cy="747897"/>
          </a:xfrm>
        </p:spPr>
        <p:txBody>
          <a:bodyPr wrap="square" lIns="0" tIns="0" rIns="0" bIns="0" anchor="ctr" anchorCtr="0">
            <a:spAutoFit/>
          </a:bodyPr>
          <a:lstStyle>
            <a:lvl1pPr algn="l">
              <a:defRPr sz="5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4BB715-80A3-9667-76A8-D60D33BC0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96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CPP Gold">
    <p:bg>
      <p:bgPr>
        <a:gradFill>
          <a:gsLst>
            <a:gs pos="5000">
              <a:schemeClr val="accent1"/>
            </a:gs>
            <a:gs pos="79000">
              <a:schemeClr val="accent2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raphic 58">
            <a:extLst>
              <a:ext uri="{FF2B5EF4-FFF2-40B4-BE49-F238E27FC236}">
                <a16:creationId xmlns:a16="http://schemas.microsoft.com/office/drawing/2014/main" id="{8DABA744-F319-7460-1609-E8ECBE0A30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1" r="-8482"/>
          <a:stretch/>
        </p:blipFill>
        <p:spPr>
          <a:xfrm>
            <a:off x="228927" y="257724"/>
            <a:ext cx="1517986" cy="699655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A2606EC-A361-B6FD-E4A7-B0AF767C1786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80EE987-B5F6-E451-5BCA-FBC8DB607883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66009E7-500A-EB28-BB01-032E967D2B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5381" y="3055051"/>
            <a:ext cx="4961032" cy="747897"/>
          </a:xfrm>
        </p:spPr>
        <p:txBody>
          <a:bodyPr wrap="square" lIns="0" tIns="0" rIns="0" bIns="0" anchor="ctr" anchorCtr="0">
            <a:spAutoFit/>
          </a:bodyPr>
          <a:lstStyle>
            <a:lvl1pPr algn="l">
              <a:defRPr sz="5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Questions?</a:t>
            </a:r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88B5388C-FB95-C5B3-EFA5-2B88B31ED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92EEBB-E01D-2996-88A6-2C3BD92670DB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8F50E1C-B472-44B6-77A1-FC370E39798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V="1">
            <a:off x="424915" y="3232731"/>
            <a:ext cx="977899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455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085E9B4-DFD6-1303-D973-B2904E869EAE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56137EF5-F0FB-D94D-F6BB-51232A8FE506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A029DB3-21A2-6601-7B0F-1099DCE0B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8747" y="3055051"/>
            <a:ext cx="4961032" cy="747897"/>
          </a:xfrm>
        </p:spPr>
        <p:txBody>
          <a:bodyPr wrap="square" lIns="0" tIns="0" rIns="0" bIns="0" anchor="ctr" anchorCtr="0">
            <a:spAutoFit/>
          </a:bodyPr>
          <a:lstStyle>
            <a:lvl1pPr algn="l">
              <a:defRPr sz="5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Thank You!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4BB715-80A3-9667-76A8-D60D33BC0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61E6DC4-B738-9F0F-9153-7D6611FA18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50" r="-17532"/>
          <a:stretch/>
        </p:blipFill>
        <p:spPr>
          <a:xfrm>
            <a:off x="1882617" y="2634375"/>
            <a:ext cx="3400287" cy="1442267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CCB14E2C-1A51-050D-77BF-AED47F8E478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V="1">
            <a:off x="424915" y="3232731"/>
            <a:ext cx="977899" cy="21717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537A39-6272-55FB-C4E4-8B3C8370BD74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A449954C-3724-1952-E5D2-4354754B9652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2D4768EC-79AF-3E7F-D3E4-C92F9DFC03D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51" r="66561"/>
          <a:stretch/>
        </p:blipFill>
        <p:spPr>
          <a:xfrm>
            <a:off x="228927" y="257724"/>
            <a:ext cx="472818" cy="69965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3F86DB-AB8C-AB3E-9B33-8E88C487A46E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15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+ Subhea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081CD0C-8F3C-F44C-2B71-47E53D58CB99}"/>
              </a:ext>
            </a:extLst>
          </p:cNvPr>
          <p:cNvSpPr/>
          <p:nvPr userDrawn="1"/>
        </p:nvSpPr>
        <p:spPr>
          <a:xfrm>
            <a:off x="-3432412" y="0"/>
            <a:ext cx="6864824" cy="6864824"/>
          </a:xfrm>
          <a:prstGeom prst="ellipse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DA8B44A-EB50-6F27-8BE1-7BDDACED7C46}"/>
              </a:ext>
            </a:extLst>
          </p:cNvPr>
          <p:cNvSpPr/>
          <p:nvPr userDrawn="1"/>
        </p:nvSpPr>
        <p:spPr>
          <a:xfrm>
            <a:off x="-177421" y="3251579"/>
            <a:ext cx="354841" cy="354841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5">
            <a:extLst>
              <a:ext uri="{FF2B5EF4-FFF2-40B4-BE49-F238E27FC236}">
                <a16:creationId xmlns:a16="http://schemas.microsoft.com/office/drawing/2014/main" id="{5ABE5508-F7E9-5CE9-D5D6-6AB524EDE0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0" y="4359030"/>
            <a:ext cx="4527176" cy="2215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1600" u="none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69FF223-C6B4-C2E7-985C-6198865AFB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350" r="-17532"/>
          <a:stretch/>
        </p:blipFill>
        <p:spPr>
          <a:xfrm>
            <a:off x="6115001" y="2634375"/>
            <a:ext cx="3400287" cy="1442267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3CC0449E-0213-6E60-87D9-206FA4C287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3251200"/>
            <a:ext cx="45974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122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er -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grid paper with green lines&#10;&#10;Description automatically generated">
            <a:extLst>
              <a:ext uri="{FF2B5EF4-FFF2-40B4-BE49-F238E27FC236}">
                <a16:creationId xmlns:a16="http://schemas.microsoft.com/office/drawing/2014/main" id="{AB4473A0-1BBB-E77E-A3E6-8C0B622B32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1433" y="1"/>
            <a:ext cx="11360002" cy="6858000"/>
          </a:xfrm>
          <a:prstGeom prst="rect">
            <a:avLst/>
          </a:prstGeom>
          <a:ln w="9525">
            <a:solidFill>
              <a:schemeClr val="bg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0D23BD1-F779-7AE6-D7E0-CA0CD7E6FB7B}"/>
              </a:ext>
            </a:extLst>
          </p:cNvPr>
          <p:cNvSpPr/>
          <p:nvPr userDrawn="1"/>
        </p:nvSpPr>
        <p:spPr>
          <a:xfrm>
            <a:off x="1" y="0"/>
            <a:ext cx="866268" cy="6771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91C921C-2928-8472-CE81-B04ADAAF0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DB40B7-A77A-8211-5C78-B3A460B66D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D43E2F4-F7B9-E678-B8D9-3E0333958A0B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A08FA0-550B-EDD5-F83E-AE968AA2BE7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196161" y="1148446"/>
            <a:ext cx="952471" cy="9524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4D12F7-7418-DA77-01EC-616C8FE7D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38748" t="16540" r="19136" b="27445"/>
          <a:stretch/>
        </p:blipFill>
        <p:spPr>
          <a:xfrm>
            <a:off x="9907969" y="3588500"/>
            <a:ext cx="1529871" cy="202889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79E26D4C-2F3B-82A2-B02A-886397A583FD}"/>
              </a:ext>
            </a:extLst>
          </p:cNvPr>
          <p:cNvSpPr/>
          <p:nvPr userDrawn="1"/>
        </p:nvSpPr>
        <p:spPr>
          <a:xfrm>
            <a:off x="2927821" y="2310954"/>
            <a:ext cx="6444343" cy="214305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B007E3E-A0B9-B73D-B43A-0071049E61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2314" y="2810607"/>
            <a:ext cx="4961032" cy="1107996"/>
          </a:xfrm>
        </p:spPr>
        <p:txBody>
          <a:bodyPr wrap="square" lIns="0" tIns="0" rIns="0" bIns="0" anchor="ctr" anchorCtr="0">
            <a:spAutoFit/>
          </a:bodyPr>
          <a:lstStyle>
            <a:lvl1pPr algn="ctr">
              <a:defRPr sz="4000"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Section Breaker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5270AD6-E1D1-9BE5-468E-31F9E8B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EDD2C4A-72C8-5DC5-B2F9-0E2232A0E18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162" y="1121892"/>
            <a:ext cx="204932" cy="11118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56A6F61-17A2-A0C6-D5C1-C2AE54F6C43C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89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er - PolyGradient">
    <p:bg>
      <p:bgPr>
        <a:gradFill>
          <a:gsLst>
            <a:gs pos="5000">
              <a:schemeClr val="accent1"/>
            </a:gs>
            <a:gs pos="79000">
              <a:schemeClr val="accent2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891C921C-2928-8472-CE81-B04ADAAF0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DB40B7-A77A-8211-5C78-B3A460B66D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D43E2F4-F7B9-E678-B8D9-3E0333958A0B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A25E30-B08E-1E81-7D31-5E0D1561C1EB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C6EB9E-53BC-4526-FE39-C66977B4F6C4}"/>
              </a:ext>
            </a:extLst>
          </p:cNvPr>
          <p:cNvSpPr/>
          <p:nvPr userDrawn="1"/>
        </p:nvSpPr>
        <p:spPr>
          <a:xfrm>
            <a:off x="0" y="6754204"/>
            <a:ext cx="12192000" cy="12263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7DC6198E-4024-814F-44EF-BC216EF8C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4F4B85F-28EF-80C1-6A72-239CA5B2A1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5484" y="2810607"/>
            <a:ext cx="4961032" cy="1107996"/>
          </a:xfrm>
        </p:spPr>
        <p:txBody>
          <a:bodyPr wrap="square" lIns="0" tIns="0" rIns="0" bIns="0" anchor="ctr" anchorCtr="0">
            <a:spAutoFit/>
          </a:bodyPr>
          <a:lstStyle>
            <a:lvl1pPr algn="ctr">
              <a:defRPr sz="4000" b="0" i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Section Breaker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5270AD6-E1D1-9BE5-468E-31F9E8B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814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er - CPP Gree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DB40B7-A77A-8211-5C78-B3A460B66D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D43E2F4-F7B9-E678-B8D9-3E0333958A0B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6B9F401F-08A8-39B6-44C9-E6CB9CF0D1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355775C-B6BA-F0F9-61E7-8E1077B655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351" r="66561"/>
          <a:stretch/>
        </p:blipFill>
        <p:spPr>
          <a:xfrm>
            <a:off x="228927" y="257724"/>
            <a:ext cx="472818" cy="69965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1939200-C7E6-6C54-AA2C-FE3AD90A36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15484" y="2810607"/>
            <a:ext cx="4961032" cy="1107996"/>
          </a:xfrm>
        </p:spPr>
        <p:txBody>
          <a:bodyPr wrap="square" lIns="0" tIns="0" rIns="0" bIns="0" anchor="ctr" anchorCtr="0">
            <a:spAutoFit/>
          </a:bodyPr>
          <a:lstStyle>
            <a:lvl1pPr algn="ctr">
              <a:defRPr sz="4000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Section Breaker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5270AD6-E1D1-9BE5-468E-31F9E8B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5F04AD-AF68-2C31-0AC8-ABA50CC00DE3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C1D82BE-36A2-51BF-927B-E604F02F8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-7895" r="7895"/>
          <a:stretch/>
        </p:blipFill>
        <p:spPr>
          <a:xfrm>
            <a:off x="5242560" y="0"/>
            <a:ext cx="6949440" cy="6951945"/>
          </a:xfrm>
          <a:prstGeom prst="rect">
            <a:avLst/>
          </a:prstGeom>
        </p:spPr>
      </p:pic>
      <p:sp>
        <p:nvSpPr>
          <p:cNvPr id="17" name="Snip Diagonal Corner Rectangle 16">
            <a:extLst>
              <a:ext uri="{FF2B5EF4-FFF2-40B4-BE49-F238E27FC236}">
                <a16:creationId xmlns:a16="http://schemas.microsoft.com/office/drawing/2014/main" id="{23858D49-0D66-FB64-5DA5-BE9376C722B4}"/>
              </a:ext>
            </a:extLst>
          </p:cNvPr>
          <p:cNvSpPr/>
          <p:nvPr userDrawn="1"/>
        </p:nvSpPr>
        <p:spPr>
          <a:xfrm>
            <a:off x="0" y="-1"/>
            <a:ext cx="6096000" cy="6957651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19CF2D-C7EA-C002-F12F-563AB228A569}"/>
              </a:ext>
            </a:extLst>
          </p:cNvPr>
          <p:cNvSpPr/>
          <p:nvPr userDrawn="1"/>
        </p:nvSpPr>
        <p:spPr>
          <a:xfrm>
            <a:off x="10764868" y="6248954"/>
            <a:ext cx="168599" cy="168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C34990-A3DA-A5C8-36DA-9A8CF3537682}"/>
              </a:ext>
            </a:extLst>
          </p:cNvPr>
          <p:cNvSpPr/>
          <p:nvPr userDrawn="1"/>
        </p:nvSpPr>
        <p:spPr>
          <a:xfrm>
            <a:off x="10427670" y="5905585"/>
            <a:ext cx="337198" cy="337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0A6C0FC-E1E2-DCF1-0CE4-F3FB0EB79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5768" y="2313342"/>
            <a:ext cx="4808291" cy="1495794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3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Understanding Generative AI Through a Pedagogical Lens</a:t>
            </a:r>
          </a:p>
        </p:txBody>
      </p:sp>
      <p:sp>
        <p:nvSpPr>
          <p:cNvPr id="21" name="Text Placeholder 25">
            <a:extLst>
              <a:ext uri="{FF2B5EF4-FFF2-40B4-BE49-F238E27FC236}">
                <a16:creationId xmlns:a16="http://schemas.microsoft.com/office/drawing/2014/main" id="{332E2471-6142-9D2A-967A-D124840E8F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05769" y="4028773"/>
            <a:ext cx="4527176" cy="2769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Spring Generative AI Workshop Series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7BDFB0-D504-B897-EA5C-A2E733589127}"/>
              </a:ext>
            </a:extLst>
          </p:cNvPr>
          <p:cNvSpPr/>
          <p:nvPr userDrawn="1"/>
        </p:nvSpPr>
        <p:spPr>
          <a:xfrm>
            <a:off x="11099606" y="1028924"/>
            <a:ext cx="620482" cy="6204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0DF0B61-FD7E-3717-CBB4-5D5BA5CE7389}"/>
              </a:ext>
            </a:extLst>
          </p:cNvPr>
          <p:cNvSpPr/>
          <p:nvPr userDrawn="1"/>
        </p:nvSpPr>
        <p:spPr>
          <a:xfrm>
            <a:off x="10753918" y="1649406"/>
            <a:ext cx="345688" cy="345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6958760-83EA-B59F-E153-7DCA36FC1B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-350" r="-17532"/>
          <a:stretch/>
        </p:blipFill>
        <p:spPr>
          <a:xfrm>
            <a:off x="668541" y="677031"/>
            <a:ext cx="2644589" cy="11217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F4AE804-1465-B5A1-94B3-CD28695DA90B}"/>
              </a:ext>
            </a:extLst>
          </p:cNvPr>
          <p:cNvSpPr/>
          <p:nvPr userDrawn="1"/>
        </p:nvSpPr>
        <p:spPr>
          <a:xfrm rot="5400000">
            <a:off x="-3419011" y="3414653"/>
            <a:ext cx="6951946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5">
            <a:extLst>
              <a:ext uri="{FF2B5EF4-FFF2-40B4-BE49-F238E27FC236}">
                <a16:creationId xmlns:a16="http://schemas.microsoft.com/office/drawing/2014/main" id="{40B7CAE6-9827-8F27-FB6B-80CDED2B89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5769" y="4802408"/>
            <a:ext cx="2816930" cy="1938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1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24591392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1">
            <a:extLst>
              <a:ext uri="{FF2B5EF4-FFF2-40B4-BE49-F238E27FC236}">
                <a16:creationId xmlns:a16="http://schemas.microsoft.com/office/drawing/2014/main" id="{EA003B63-8FB5-8DFC-DB75-3E7AFD7A0D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0906" y="-1"/>
            <a:ext cx="11331094" cy="6821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D23BD1-F779-7AE6-D7E0-CA0CD7E6FB7B}"/>
              </a:ext>
            </a:extLst>
          </p:cNvPr>
          <p:cNvSpPr/>
          <p:nvPr userDrawn="1"/>
        </p:nvSpPr>
        <p:spPr>
          <a:xfrm>
            <a:off x="0" y="-1"/>
            <a:ext cx="868924" cy="6771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91C921C-2928-8472-CE81-B04ADAAF0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DB40B7-A77A-8211-5C78-B3A460B66D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D43E2F4-F7B9-E678-B8D9-3E0333958A0B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98DE6C-B7D7-A06E-7FD0-4C58C286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7771" y="-1454712"/>
            <a:ext cx="8079057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Large Photo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5270AD6-E1D1-9BE5-468E-31F9E8B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D4F722E-D637-1DF6-07A1-8CB4963FA6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CA89AC7-8C1F-6B32-89BE-45053B7B9900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005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corn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1">
            <a:extLst>
              <a:ext uri="{FF2B5EF4-FFF2-40B4-BE49-F238E27FC236}">
                <a16:creationId xmlns:a16="http://schemas.microsoft.com/office/drawing/2014/main" id="{EA003B63-8FB5-8DFC-DB75-3E7AFD7A0D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0906" y="-1"/>
            <a:ext cx="11331094" cy="6821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D23BD1-F779-7AE6-D7E0-CA0CD7E6FB7B}"/>
              </a:ext>
            </a:extLst>
          </p:cNvPr>
          <p:cNvSpPr/>
          <p:nvPr userDrawn="1"/>
        </p:nvSpPr>
        <p:spPr>
          <a:xfrm>
            <a:off x="0" y="-1"/>
            <a:ext cx="868924" cy="6771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91C921C-2928-8472-CE81-B04ADAAF0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DB40B7-A77A-8211-5C78-B3A460B66D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D43E2F4-F7B9-E678-B8D9-3E0333958A0B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D4F722E-D637-1DF6-07A1-8CB4963FA6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CA89AC7-8C1F-6B32-89BE-45053B7B9900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98DE6C-B7D7-A06E-7FD0-4C58C286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7771" y="-1454712"/>
            <a:ext cx="8079057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Large Photo Corner Text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5270AD6-E1D1-9BE5-468E-31F9E8B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nip Diagonal Corner Rectangle 4">
            <a:extLst>
              <a:ext uri="{FF2B5EF4-FFF2-40B4-BE49-F238E27FC236}">
                <a16:creationId xmlns:a16="http://schemas.microsoft.com/office/drawing/2014/main" id="{A168CB2C-87C8-E465-ECC2-76D239E045FA}"/>
              </a:ext>
            </a:extLst>
          </p:cNvPr>
          <p:cNvSpPr/>
          <p:nvPr userDrawn="1"/>
        </p:nvSpPr>
        <p:spPr>
          <a:xfrm flipH="1">
            <a:off x="8107679" y="3261360"/>
            <a:ext cx="4084317" cy="3474581"/>
          </a:xfrm>
          <a:prstGeom prst="snip2DiagRect">
            <a:avLst>
              <a:gd name="adj1" fmla="val 0"/>
              <a:gd name="adj2" fmla="val 654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284897D-5C85-3054-8B47-711370EE27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23938" y="3559507"/>
            <a:ext cx="3337892" cy="2877711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r>
              <a:rPr lang="en-US" dirty="0"/>
              <a:t>Use this slide template to display a large photo and bulleted text</a:t>
            </a:r>
          </a:p>
          <a:p>
            <a:r>
              <a:rPr lang="en-US" dirty="0"/>
              <a:t>Remember to replace this low-res example image with higher-res photo for your presentation</a:t>
            </a:r>
          </a:p>
          <a:p>
            <a:r>
              <a:rPr lang="en-US" dirty="0"/>
              <a:t>Another bullet style line here</a:t>
            </a:r>
          </a:p>
          <a:p>
            <a:r>
              <a:rPr lang="en-US" dirty="0"/>
              <a:t>Another bullet style here</a:t>
            </a:r>
          </a:p>
        </p:txBody>
      </p:sp>
    </p:spTree>
    <p:extLst>
      <p:ext uri="{BB962C8B-B14F-4D97-AF65-F5344CB8AC3E}">
        <p14:creationId xmlns:p14="http://schemas.microsoft.com/office/powerpoint/2010/main" val="11080991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 cen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1">
            <a:extLst>
              <a:ext uri="{FF2B5EF4-FFF2-40B4-BE49-F238E27FC236}">
                <a16:creationId xmlns:a16="http://schemas.microsoft.com/office/drawing/2014/main" id="{EA003B63-8FB5-8DFC-DB75-3E7AFD7A0D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0906" y="-1"/>
            <a:ext cx="11331094" cy="6821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D23BD1-F779-7AE6-D7E0-CA0CD7E6FB7B}"/>
              </a:ext>
            </a:extLst>
          </p:cNvPr>
          <p:cNvSpPr/>
          <p:nvPr userDrawn="1"/>
        </p:nvSpPr>
        <p:spPr>
          <a:xfrm>
            <a:off x="0" y="-1"/>
            <a:ext cx="868924" cy="6771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91C921C-2928-8472-CE81-B04ADAAF0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DB40B7-A77A-8211-5C78-B3A460B66D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D43E2F4-F7B9-E678-B8D9-3E0333958A0B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98DE6C-B7D7-A06E-7FD0-4C58C286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7771" y="-1454712"/>
            <a:ext cx="8079057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Large Photo Center Text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5270AD6-E1D1-9BE5-468E-31F9E8B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D4F722E-D637-1DF6-07A1-8CB4963FA6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CA89AC7-8C1F-6B32-89BE-45053B7B9900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A49EED16-D20A-FB7A-7550-9DF763BDE666}"/>
              </a:ext>
            </a:extLst>
          </p:cNvPr>
          <p:cNvSpPr>
            <a:spLocks noGrp="1"/>
          </p:cNvSpPr>
          <p:nvPr userDrawn="1"/>
        </p:nvSpPr>
        <p:spPr>
          <a:xfrm>
            <a:off x="3450275" y="2617190"/>
            <a:ext cx="5291450" cy="1623620"/>
          </a:xfrm>
          <a:prstGeom prst="snip2DiagRect">
            <a:avLst>
              <a:gd name="adj1" fmla="val 0"/>
              <a:gd name="adj2" fmla="val 16014"/>
            </a:avLst>
          </a:prstGeom>
          <a:solidFill>
            <a:schemeClr val="tx1"/>
          </a:solidFill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9B8FD23-FCF5-28D9-9DE9-A7E5B1CFCC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0276" y="2617190"/>
            <a:ext cx="5291450" cy="16256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r>
              <a:rPr lang="en-US" dirty="0"/>
              <a:t>This can house content</a:t>
            </a:r>
          </a:p>
        </p:txBody>
      </p:sp>
    </p:spTree>
    <p:extLst>
      <p:ext uri="{BB962C8B-B14F-4D97-AF65-F5344CB8AC3E}">
        <p14:creationId xmlns:p14="http://schemas.microsoft.com/office/powerpoint/2010/main" val="10265749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1">
            <a:extLst>
              <a:ext uri="{FF2B5EF4-FFF2-40B4-BE49-F238E27FC236}">
                <a16:creationId xmlns:a16="http://schemas.microsoft.com/office/drawing/2014/main" id="{EA003B63-8FB5-8DFC-DB75-3E7AFD7A0D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60906" y="0"/>
            <a:ext cx="11331094" cy="67716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D23BD1-F779-7AE6-D7E0-CA0CD7E6FB7B}"/>
              </a:ext>
            </a:extLst>
          </p:cNvPr>
          <p:cNvSpPr/>
          <p:nvPr userDrawn="1"/>
        </p:nvSpPr>
        <p:spPr>
          <a:xfrm>
            <a:off x="-1" y="0"/>
            <a:ext cx="866269" cy="6771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891C921C-2928-8472-CE81-B04ADAAF0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DB40B7-A77A-8211-5C78-B3A460B66DD2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3D43E2F4-F7B9-E678-B8D9-3E0333958A0B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D4F722E-D637-1DF6-07A1-8CB4963FA6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86AE894-CC05-0FE8-49BE-552915C736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630627"/>
            <a:ext cx="3767460" cy="1246495"/>
          </a:xfrm>
        </p:spPr>
        <p:txBody>
          <a:bodyPr wrap="square" lIns="0" tIns="0" rIns="0" bIns="0" anchor="t" anchorCtr="0">
            <a:spAutoFit/>
          </a:bodyPr>
          <a:lstStyle>
            <a:lvl1pPr>
              <a:defRPr sz="3000" b="0" i="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Hero</a:t>
            </a:r>
            <a:br>
              <a:rPr lang="en-US" dirty="0"/>
            </a:br>
            <a:r>
              <a:rPr lang="en-US" dirty="0"/>
              <a:t>Stat Moment or Headline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5270AD6-E1D1-9BE5-468E-31F9E8B7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DB000CA-81E1-1A9F-CB4A-A269B6BE63C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6272" y="2077184"/>
            <a:ext cx="3658985" cy="3091808"/>
          </a:xfrm>
        </p:spPr>
        <p:txBody>
          <a:bodyPr wrap="square" lIns="0" tIns="0" rIns="0" bIns="0" anchor="t" anchorCtr="0">
            <a:spAutoFit/>
          </a:bodyPr>
          <a:lstStyle>
            <a:lvl1pPr marL="342900" indent="-342900">
              <a:lnSpc>
                <a:spcPts val="28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chemeClr val="accent2"/>
              </a:buClr>
              <a:buSzPct val="70000"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Lorem ipsum dolor sit </a:t>
            </a:r>
            <a:r>
              <a:rPr lang="en-US" err="1"/>
              <a:t>amet</a:t>
            </a:r>
            <a:r>
              <a:rPr lang="en-US"/>
              <a:t>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adipiscing</a:t>
            </a:r>
            <a:r>
              <a:rPr lang="en-US"/>
              <a:t> </a:t>
            </a:r>
            <a:r>
              <a:rPr lang="en-US" err="1"/>
              <a:t>elit</a:t>
            </a:r>
            <a:endParaRPr lang="en-US"/>
          </a:p>
          <a:p>
            <a:pPr lvl="0"/>
            <a:r>
              <a:rPr lang="en-US"/>
              <a:t>Sed do </a:t>
            </a:r>
            <a:r>
              <a:rPr lang="en-US" err="1"/>
              <a:t>eiusmod</a:t>
            </a:r>
            <a:r>
              <a:rPr lang="en-US"/>
              <a:t> </a:t>
            </a:r>
            <a:r>
              <a:rPr lang="en-US" err="1"/>
              <a:t>tempor</a:t>
            </a:r>
            <a:r>
              <a:rPr lang="en-US"/>
              <a:t> </a:t>
            </a:r>
            <a:r>
              <a:rPr lang="en-US" err="1"/>
              <a:t>incididunt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labore et dolore magna </a:t>
            </a:r>
            <a:r>
              <a:rPr lang="en-US" err="1"/>
              <a:t>aliqua</a:t>
            </a:r>
            <a:endParaRPr lang="en-US"/>
          </a:p>
          <a:p>
            <a:pPr lvl="0"/>
            <a:r>
              <a:rPr lang="en-US"/>
              <a:t>Ut </a:t>
            </a:r>
            <a:r>
              <a:rPr lang="en-US" err="1"/>
              <a:t>enim</a:t>
            </a:r>
            <a:r>
              <a:rPr lang="en-US"/>
              <a:t> ad minim </a:t>
            </a:r>
            <a:r>
              <a:rPr lang="en-US" err="1"/>
              <a:t>veniam</a:t>
            </a:r>
            <a:r>
              <a:rPr lang="en-US"/>
              <a:t>, </a:t>
            </a:r>
            <a:r>
              <a:rPr lang="en-US" err="1"/>
              <a:t>quis</a:t>
            </a:r>
            <a:r>
              <a:rPr lang="en-US"/>
              <a:t> </a:t>
            </a:r>
            <a:r>
              <a:rPr lang="en-US" err="1"/>
              <a:t>nostrud</a:t>
            </a:r>
            <a:r>
              <a:rPr lang="en-US"/>
              <a:t> exercitation </a:t>
            </a:r>
            <a:r>
              <a:rPr lang="en-US" err="1"/>
              <a:t>ullamco</a:t>
            </a:r>
            <a:r>
              <a:rPr lang="en-US"/>
              <a:t> </a:t>
            </a:r>
            <a:r>
              <a:rPr lang="en-US" err="1"/>
              <a:t>laboris</a:t>
            </a:r>
            <a:r>
              <a:rPr lang="en-US"/>
              <a:t> nisi </a:t>
            </a:r>
            <a:r>
              <a:rPr lang="en-US" err="1"/>
              <a:t>ut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931987-7F51-08B4-DA22-A0A45C7D5668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4F660EA-3A60-2D07-1357-29D69F729AE6}"/>
              </a:ext>
            </a:extLst>
          </p:cNvPr>
          <p:cNvSpPr/>
          <p:nvPr userDrawn="1"/>
        </p:nvSpPr>
        <p:spPr>
          <a:xfrm>
            <a:off x="0" y="0"/>
            <a:ext cx="866269" cy="677168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3549F6CA-58AB-30B7-8164-2F28B59617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6C2CF5-2C2F-5FF8-7FDB-AD9279AEBFD1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170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95E0643C-F730-1912-F30C-CE8EC50693F0}"/>
              </a:ext>
            </a:extLst>
          </p:cNvPr>
          <p:cNvSpPr/>
          <p:nvPr userDrawn="1"/>
        </p:nvSpPr>
        <p:spPr>
          <a:xfrm>
            <a:off x="351594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FFD64FE-809E-1DDB-1741-E2FDDB3E93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1E647E-B563-7B22-9D5E-500ED921A807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8A734-C5D7-2B19-956C-077D7F59E5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3221250"/>
            <a:ext cx="3767460" cy="415498"/>
          </a:xfrm>
        </p:spPr>
        <p:txBody>
          <a:bodyPr wrap="square" lIns="0" tIns="0" rIns="0" bIns="0" anchor="ctr" anchorCtr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9F3823B4-166E-43D7-CE46-45308C831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14A0C9-94D0-1507-F4A7-4394A036EBB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10990" y="0"/>
            <a:ext cx="4661394" cy="6699173"/>
          </a:xfrm>
        </p:spPr>
        <p:txBody>
          <a:bodyPr lIns="0" tIns="0" rIns="0" bIns="0" anchor="ctr" anchorCtr="0">
            <a:noAutofit/>
          </a:bodyPr>
          <a:lstStyle>
            <a:lvl1pPr marL="288925" indent="-288925">
              <a:lnSpc>
                <a:spcPct val="150000"/>
              </a:lnSpc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tabLst/>
              <a:defRPr b="1">
                <a:latin typeface="Georgia" panose="02040502050405020303" pitchFamily="18" charset="0"/>
                <a:cs typeface="Arial" panose="020B0604020202020204" pitchFamily="34" charset="0"/>
              </a:defRPr>
            </a:lvl1pPr>
            <a:lvl2pPr marL="690563" indent="-233363">
              <a:lnSpc>
                <a:spcPct val="150000"/>
              </a:lnSpc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4588" indent="-230188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7813" indent="-176213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63750" indent="-234950">
              <a:buClr>
                <a:schemeClr val="accent2"/>
              </a:buClr>
              <a:buSzPct val="70000"/>
              <a:buFont typeface="Arial" panose="020B0604020202020204" pitchFamily="34" charset="0"/>
              <a:buChar char="•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Agenda Item #1</a:t>
            </a:r>
          </a:p>
          <a:p>
            <a:pPr lvl="1"/>
            <a:r>
              <a:rPr lang="en-US" dirty="0"/>
              <a:t>Sub-Agenda Item</a:t>
            </a:r>
          </a:p>
          <a:p>
            <a:pPr lvl="0"/>
            <a:r>
              <a:rPr lang="en-US" dirty="0"/>
              <a:t>Agenda Item #2</a:t>
            </a:r>
          </a:p>
          <a:p>
            <a:pPr lvl="1"/>
            <a:r>
              <a:rPr lang="en-US" dirty="0"/>
              <a:t>Sub-Agenda Item</a:t>
            </a:r>
          </a:p>
          <a:p>
            <a:pPr lvl="0"/>
            <a:r>
              <a:rPr lang="en-US" dirty="0"/>
              <a:t>Agenda Item #3</a:t>
            </a:r>
          </a:p>
          <a:p>
            <a:pPr lvl="1"/>
            <a:r>
              <a:rPr lang="en-US" dirty="0"/>
              <a:t>Sub-Agenda Item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4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Green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01E647E-B563-7B22-9D5E-500ED921A807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8A734-C5D7-2B19-956C-077D7F59E5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2015" y="2772153"/>
            <a:ext cx="5327970" cy="415498"/>
          </a:xfrm>
        </p:spPr>
        <p:txBody>
          <a:bodyPr wrap="square" lIns="0" tIns="0" rIns="0" bIns="0" anchor="ctr" anchorCtr="0">
            <a:spAutoFit/>
          </a:bodyPr>
          <a:lstStyle>
            <a:lvl1pPr algn="ctr">
              <a:defRPr sz="3000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page is open for anything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9F3823B4-166E-43D7-CE46-45308C831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7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ac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01E647E-B563-7B22-9D5E-500ED921A807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8A734-C5D7-2B19-956C-077D7F59E5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2015" y="2772153"/>
            <a:ext cx="5327970" cy="415498"/>
          </a:xfrm>
        </p:spPr>
        <p:txBody>
          <a:bodyPr wrap="square" lIns="0" tIns="0" rIns="0" bIns="0" anchor="ctr" anchorCtr="0">
            <a:spAutoFit/>
          </a:bodyPr>
          <a:lstStyle>
            <a:lvl1pPr algn="ctr">
              <a:defRPr sz="3000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page is open for anything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9F3823B4-166E-43D7-CE46-45308C831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Whit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01E647E-B563-7B22-9D5E-500ED921A807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8A734-C5D7-2B19-956C-077D7F59E5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2015" y="2772153"/>
            <a:ext cx="5327970" cy="415498"/>
          </a:xfrm>
        </p:spPr>
        <p:txBody>
          <a:bodyPr wrap="square" lIns="0" tIns="0" rIns="0" bIns="0" anchor="ctr" anchorCtr="0">
            <a:spAutoFit/>
          </a:bodyPr>
          <a:lstStyle>
            <a:lvl1pPr algn="ctr">
              <a:defRPr sz="3000" b="0" i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page is open for anything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9F3823B4-166E-43D7-CE46-45308C831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4F660EA-3A60-2D07-1357-29D69F729AE6}"/>
              </a:ext>
            </a:extLst>
          </p:cNvPr>
          <p:cNvSpPr/>
          <p:nvPr userDrawn="1"/>
        </p:nvSpPr>
        <p:spPr>
          <a:xfrm>
            <a:off x="1" y="0"/>
            <a:ext cx="866268" cy="6857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3549F6CA-58AB-30B7-8164-2F28B59617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7857"/>
          <a:stretch/>
        </p:blipFill>
        <p:spPr>
          <a:xfrm>
            <a:off x="228927" y="257724"/>
            <a:ext cx="449773" cy="699655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BC19EF2-4BD7-8BAB-2BB7-71E397C12D3A}"/>
              </a:ext>
            </a:extLst>
          </p:cNvPr>
          <p:cNvCxnSpPr>
            <a:cxnSpLocks/>
          </p:cNvCxnSpPr>
          <p:nvPr userDrawn="1"/>
        </p:nvCxnSpPr>
        <p:spPr>
          <a:xfrm flipH="1">
            <a:off x="430454" y="1135781"/>
            <a:ext cx="567" cy="495393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E07407CF-BFCF-09A3-71DE-07CFE3FBEBA6}"/>
              </a:ext>
            </a:extLst>
          </p:cNvPr>
          <p:cNvSpPr/>
          <p:nvPr userDrawn="1"/>
        </p:nvSpPr>
        <p:spPr>
          <a:xfrm>
            <a:off x="351878" y="6008053"/>
            <a:ext cx="157719" cy="157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436CBC6-4737-B139-79BD-75FF31089E6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7987" y="1121892"/>
            <a:ext cx="204932" cy="1111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B6094E0-8F79-95EC-5A2D-98FDEE953928}"/>
              </a:ext>
            </a:extLst>
          </p:cNvPr>
          <p:cNvSpPr/>
          <p:nvPr userDrawn="1"/>
        </p:nvSpPr>
        <p:spPr>
          <a:xfrm>
            <a:off x="0" y="6735364"/>
            <a:ext cx="12192000" cy="122635"/>
          </a:xfrm>
          <a:prstGeom prst="rect">
            <a:avLst/>
          </a:prstGeom>
          <a:gradFill>
            <a:gsLst>
              <a:gs pos="5000">
                <a:schemeClr val="accent1"/>
              </a:gs>
              <a:gs pos="79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679304-9D78-3DDB-650B-D6238C428D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46272" y="3221250"/>
            <a:ext cx="3767460" cy="415498"/>
          </a:xfrm>
        </p:spPr>
        <p:txBody>
          <a:bodyPr wrap="square" lIns="0" tIns="0" rIns="0" bIns="0" anchor="ctr" anchorCtr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Presenters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9F3823B4-166E-43D7-CE46-45308C831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C14D216-E1B1-A358-CA37-4B947BE48A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5999" y="647722"/>
            <a:ext cx="3993398" cy="2769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 b="1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B45C0F9-ABF4-F36B-5286-D8AC0D1353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0" y="1036326"/>
            <a:ext cx="2493586" cy="193899"/>
          </a:xfrm>
        </p:spPr>
        <p:txBody>
          <a:bodyPr lIns="0" tIns="0" rIns="0" bIns="0">
            <a:spAutoFit/>
          </a:bodyPr>
          <a:lstStyle>
            <a:lvl1pPr marL="0" indent="0" algn="l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2" name="Text Placeholder 25">
            <a:extLst>
              <a:ext uri="{FF2B5EF4-FFF2-40B4-BE49-F238E27FC236}">
                <a16:creationId xmlns:a16="http://schemas.microsoft.com/office/drawing/2014/main" id="{0BAEB7BC-5390-9AC5-7466-71295320EA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9" y="1555728"/>
            <a:ext cx="3993398" cy="2769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 b="1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3" name="Text Placeholder 25">
            <a:extLst>
              <a:ext uri="{FF2B5EF4-FFF2-40B4-BE49-F238E27FC236}">
                <a16:creationId xmlns:a16="http://schemas.microsoft.com/office/drawing/2014/main" id="{9D50F18D-094A-3F34-2332-8184FB0280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1944332"/>
            <a:ext cx="2493586" cy="193899"/>
          </a:xfrm>
        </p:spPr>
        <p:txBody>
          <a:bodyPr lIns="0" tIns="0" rIns="0" bIns="0">
            <a:spAutoFit/>
          </a:bodyPr>
          <a:lstStyle>
            <a:lvl1pPr marL="0" indent="0" algn="l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10" name="Text Placeholder 25">
            <a:extLst>
              <a:ext uri="{FF2B5EF4-FFF2-40B4-BE49-F238E27FC236}">
                <a16:creationId xmlns:a16="http://schemas.microsoft.com/office/drawing/2014/main" id="{D6B49A9E-56E0-4B96-274E-AE9407060A3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95999" y="2481013"/>
            <a:ext cx="3993398" cy="2769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 b="1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11" name="Text Placeholder 25">
            <a:extLst>
              <a:ext uri="{FF2B5EF4-FFF2-40B4-BE49-F238E27FC236}">
                <a16:creationId xmlns:a16="http://schemas.microsoft.com/office/drawing/2014/main" id="{C839A827-042A-45CF-EC5F-3EEC0A0428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6000" y="2869617"/>
            <a:ext cx="2493586" cy="193899"/>
          </a:xfrm>
        </p:spPr>
        <p:txBody>
          <a:bodyPr lIns="0" tIns="0" rIns="0" bIns="0">
            <a:spAutoFit/>
          </a:bodyPr>
          <a:lstStyle>
            <a:lvl1pPr marL="0" indent="0" algn="l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13" name="Text Placeholder 25">
            <a:extLst>
              <a:ext uri="{FF2B5EF4-FFF2-40B4-BE49-F238E27FC236}">
                <a16:creationId xmlns:a16="http://schemas.microsoft.com/office/drawing/2014/main" id="{B156D5DE-348A-5814-3D63-99B7A7AD7CE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395413"/>
            <a:ext cx="3993398" cy="2769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 b="1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14" name="Text Placeholder 25">
            <a:extLst>
              <a:ext uri="{FF2B5EF4-FFF2-40B4-BE49-F238E27FC236}">
                <a16:creationId xmlns:a16="http://schemas.microsoft.com/office/drawing/2014/main" id="{0D022B4F-445B-C68B-7D4E-1637811ADEF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96000" y="3784017"/>
            <a:ext cx="2493586" cy="193899"/>
          </a:xfrm>
        </p:spPr>
        <p:txBody>
          <a:bodyPr lIns="0" tIns="0" rIns="0" bIns="0">
            <a:spAutoFit/>
          </a:bodyPr>
          <a:lstStyle>
            <a:lvl1pPr marL="0" indent="0" algn="l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15" name="Text Placeholder 25">
            <a:extLst>
              <a:ext uri="{FF2B5EF4-FFF2-40B4-BE49-F238E27FC236}">
                <a16:creationId xmlns:a16="http://schemas.microsoft.com/office/drawing/2014/main" id="{54D46402-2D58-540B-47B8-CA3E0CE9B4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5999" y="4309813"/>
            <a:ext cx="3993398" cy="2769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 b="1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16" name="Text Placeholder 25">
            <a:extLst>
              <a:ext uri="{FF2B5EF4-FFF2-40B4-BE49-F238E27FC236}">
                <a16:creationId xmlns:a16="http://schemas.microsoft.com/office/drawing/2014/main" id="{909AFB5E-0CCE-C809-D6E8-F711323BBCB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96000" y="4698417"/>
            <a:ext cx="2493586" cy="193899"/>
          </a:xfrm>
        </p:spPr>
        <p:txBody>
          <a:bodyPr lIns="0" tIns="0" rIns="0" bIns="0">
            <a:spAutoFit/>
          </a:bodyPr>
          <a:lstStyle>
            <a:lvl1pPr marL="0" indent="0" algn="l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  <p:sp>
        <p:nvSpPr>
          <p:cNvPr id="17" name="Text Placeholder 25">
            <a:extLst>
              <a:ext uri="{FF2B5EF4-FFF2-40B4-BE49-F238E27FC236}">
                <a16:creationId xmlns:a16="http://schemas.microsoft.com/office/drawing/2014/main" id="{7902C37C-44BB-6725-15F0-5B312B8F53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95999" y="5224213"/>
            <a:ext cx="3993398" cy="276999"/>
          </a:xfrm>
        </p:spPr>
        <p:txBody>
          <a:bodyPr wrap="square" lIns="0" tIns="0" rIns="0" bIns="0">
            <a:spAutoFit/>
          </a:bodyPr>
          <a:lstStyle>
            <a:lvl1pPr marL="0" indent="0" algn="l">
              <a:buFontTx/>
              <a:buNone/>
              <a:defRPr sz="2000" b="1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First Name Last Name</a:t>
            </a:r>
          </a:p>
        </p:txBody>
      </p:sp>
      <p:sp>
        <p:nvSpPr>
          <p:cNvPr id="18" name="Text Placeholder 25">
            <a:extLst>
              <a:ext uri="{FF2B5EF4-FFF2-40B4-BE49-F238E27FC236}">
                <a16:creationId xmlns:a16="http://schemas.microsoft.com/office/drawing/2014/main" id="{DA285015-17FB-D5F3-0FEE-0E501CFF31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96000" y="5612817"/>
            <a:ext cx="2493586" cy="193899"/>
          </a:xfrm>
        </p:spPr>
        <p:txBody>
          <a:bodyPr lIns="0" tIns="0" rIns="0" bIns="0">
            <a:spAutoFit/>
          </a:bodyPr>
          <a:lstStyle>
            <a:lvl1pPr marL="0" indent="0" algn="l"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Job Title or Major, etc.</a:t>
            </a:r>
          </a:p>
        </p:txBody>
      </p:sp>
    </p:spTree>
    <p:extLst>
      <p:ext uri="{BB962C8B-B14F-4D97-AF65-F5344CB8AC3E}">
        <p14:creationId xmlns:p14="http://schemas.microsoft.com/office/powerpoint/2010/main" val="419380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FF74D-4D2B-ECCE-80B8-6DD34726F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5937" y="365125"/>
            <a:ext cx="80790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41D34-C295-2233-34B4-E1A9519B8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5937" y="1825625"/>
            <a:ext cx="80790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7F2B7-82AE-CEF3-95D5-3A1135691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21794" y="63340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FB44AE-E8EC-4649-B0F6-833A69ED8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23B191C-5F7F-2026-7D61-B86A083FA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6047" y="6428864"/>
            <a:ext cx="4196857" cy="342823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100" b="0" i="0" spc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Cal Poly Pomona | Presentation 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459F0B-2898-5BB5-A379-2D8201AD8E10}"/>
              </a:ext>
            </a:extLst>
          </p:cNvPr>
          <p:cNvSpPr txBox="1">
            <a:spLocks/>
          </p:cNvSpPr>
          <p:nvPr userDrawn="1"/>
        </p:nvSpPr>
        <p:spPr>
          <a:xfrm>
            <a:off x="0" y="6334048"/>
            <a:ext cx="8662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FB44AE-E8EC-4649-B0F6-833A69ED8138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711" r:id="rId3"/>
    <p:sldLayoutId id="2147483720" r:id="rId4"/>
    <p:sldLayoutId id="2147483664" r:id="rId5"/>
    <p:sldLayoutId id="2147483734" r:id="rId6"/>
    <p:sldLayoutId id="2147483735" r:id="rId7"/>
    <p:sldLayoutId id="2147483736" r:id="rId8"/>
    <p:sldLayoutId id="2147483661" r:id="rId9"/>
    <p:sldLayoutId id="2147483700" r:id="rId10"/>
    <p:sldLayoutId id="2147483660" r:id="rId11"/>
    <p:sldLayoutId id="2147483697" r:id="rId12"/>
    <p:sldLayoutId id="2147483701" r:id="rId13"/>
    <p:sldLayoutId id="2147483704" r:id="rId14"/>
    <p:sldLayoutId id="2147483705" r:id="rId15"/>
    <p:sldLayoutId id="2147483699" r:id="rId16"/>
    <p:sldLayoutId id="2147483703" r:id="rId17"/>
    <p:sldLayoutId id="2147483706" r:id="rId18"/>
    <p:sldLayoutId id="2147483724" r:id="rId19"/>
    <p:sldLayoutId id="2147483692" r:id="rId20"/>
    <p:sldLayoutId id="2147483725" r:id="rId21"/>
    <p:sldLayoutId id="2147483726" r:id="rId22"/>
    <p:sldLayoutId id="2147483729" r:id="rId23"/>
    <p:sldLayoutId id="2147483695" r:id="rId24"/>
    <p:sldLayoutId id="2147483694" r:id="rId25"/>
    <p:sldLayoutId id="2147483710" r:id="rId26"/>
    <p:sldLayoutId id="2147483668" r:id="rId27"/>
    <p:sldLayoutId id="2147483683" r:id="rId28"/>
    <p:sldLayoutId id="2147483682" r:id="rId29"/>
    <p:sldLayoutId id="2147483727" r:id="rId30"/>
    <p:sldLayoutId id="2147483690" r:id="rId31"/>
    <p:sldLayoutId id="2147483728" r:id="rId32"/>
    <p:sldLayoutId id="2147483670" r:id="rId33"/>
    <p:sldLayoutId id="2147483669" r:id="rId34"/>
    <p:sldLayoutId id="2147483702" r:id="rId35"/>
    <p:sldLayoutId id="2147483674" r:id="rId36"/>
    <p:sldLayoutId id="2147483716" r:id="rId37"/>
    <p:sldLayoutId id="2147483685" r:id="rId38"/>
    <p:sldLayoutId id="2147483712" r:id="rId39"/>
    <p:sldLayoutId id="2147483715" r:id="rId40"/>
    <p:sldLayoutId id="2147483732" r:id="rId41"/>
    <p:sldLayoutId id="2147483733" r:id="rId42"/>
    <p:sldLayoutId id="2147483717" r:id="rId4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28" userDrawn="1">
          <p15:clr>
            <a:srgbClr val="F26B43"/>
          </p15:clr>
        </p15:guide>
        <p15:guide id="4" pos="67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4AD5-BE3D-D78C-4EAA-17A88FAC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768" y="2313342"/>
            <a:ext cx="4808291" cy="997196"/>
          </a:xfrm>
        </p:spPr>
        <p:txBody>
          <a:bodyPr/>
          <a:lstStyle/>
          <a:p>
            <a:r>
              <a:rPr lang="en-US" dirty="0"/>
              <a:t>Crafting Prompts as Teaching Tools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0FF57-059D-1616-D0A8-E3C9F18770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Spring Generative AI Workshop Series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1D909-AE1A-42D0-72D6-28A06859BC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April 24, 2025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3223FA5-5097-3DC1-03AA-3F6ED2657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4648" y="5503742"/>
            <a:ext cx="1780990" cy="71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57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50400942-1B50-7DC5-0D18-75B2C5DF1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9556FDF6-8EEF-317D-22B4-63399BF1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FB44AE-E8EC-4649-B0F6-833A69ED81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86B19E-19A3-89ED-5ACC-CBBAC6D60F1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90476" y="1997128"/>
            <a:ext cx="4841290" cy="276999"/>
          </a:xfrm>
        </p:spPr>
        <p:txBody>
          <a:bodyPr/>
          <a:lstStyle/>
          <a:p>
            <a:r>
              <a:rPr lang="en-US" dirty="0"/>
              <a:t>Crafting effective prompts </a:t>
            </a:r>
            <a:r>
              <a:rPr lang="en-US" b="0" dirty="0"/>
              <a:t>(10 min)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8EC79-4665-51A9-0A5A-4A56D5D7588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190477" y="2385732"/>
            <a:ext cx="2493586" cy="193899"/>
          </a:xfrm>
        </p:spPr>
        <p:txBody>
          <a:bodyPr/>
          <a:lstStyle/>
          <a:p>
            <a:r>
              <a:rPr lang="en-US" dirty="0"/>
              <a:t>Erick Zelaya, CAFE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DB889-380D-5A61-838B-EF10D8F6677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90476" y="2905134"/>
            <a:ext cx="6022020" cy="276999"/>
          </a:xfrm>
        </p:spPr>
        <p:txBody>
          <a:bodyPr/>
          <a:lstStyle/>
          <a:p>
            <a:r>
              <a:rPr lang="en-US" dirty="0"/>
              <a:t>Integrating prompts into pedagogy </a:t>
            </a:r>
            <a:r>
              <a:rPr lang="en-US" b="0" dirty="0"/>
              <a:t>(50 min)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CE3B2C-A87D-289B-6C4D-6BB5AE0B70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90476" y="3293738"/>
            <a:ext cx="3993397" cy="193899"/>
          </a:xfrm>
        </p:spPr>
        <p:txBody>
          <a:bodyPr/>
          <a:lstStyle/>
          <a:p>
            <a:r>
              <a:rPr lang="en-US" dirty="0"/>
              <a:t>Jennie Watson, PhD, EML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F55CC6-860D-D680-71D5-363EF34F745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90476" y="3830419"/>
            <a:ext cx="5178642" cy="276999"/>
          </a:xfrm>
        </p:spPr>
        <p:txBody>
          <a:bodyPr/>
          <a:lstStyle/>
          <a:p>
            <a:r>
              <a:rPr lang="en-US" dirty="0"/>
              <a:t>Closing remarks and Q&amp;A </a:t>
            </a:r>
            <a:r>
              <a:rPr lang="en-US" b="0" dirty="0"/>
              <a:t>(15 min)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39AA70-B5CD-1008-A201-A70E5D5CDA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90477" y="4219023"/>
            <a:ext cx="3742944" cy="193899"/>
          </a:xfrm>
        </p:spPr>
        <p:txBody>
          <a:bodyPr/>
          <a:lstStyle/>
          <a:p>
            <a:r>
              <a:rPr lang="en-US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173276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6D993-C63A-0098-1FCF-56D5E171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272" y="3013501"/>
            <a:ext cx="2998442" cy="830997"/>
          </a:xfrm>
        </p:spPr>
        <p:txBody>
          <a:bodyPr/>
          <a:lstStyle/>
          <a:p>
            <a:r>
              <a:rPr lang="en-US" dirty="0"/>
              <a:t>Understanding AI Chatbots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E00E59-F8A1-9A5B-A974-777F6B30B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FB44AE-E8EC-4649-B0F6-833A69ED81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28520-5245-547C-B204-B50A0F0EF59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77280" y="1544320"/>
            <a:ext cx="4815840" cy="3129062"/>
          </a:xfrm>
        </p:spPr>
        <p:txBody>
          <a:bodyPr/>
          <a:lstStyle/>
          <a:p>
            <a:r>
              <a:rPr lang="en-US" sz="2400" dirty="0"/>
              <a:t>They are not search engines!</a:t>
            </a:r>
          </a:p>
          <a:p>
            <a:r>
              <a:rPr lang="en-US" sz="2400" dirty="0"/>
              <a:t>Chatbots </a:t>
            </a:r>
            <a:r>
              <a:rPr lang="en-US" sz="2400" b="1" dirty="0"/>
              <a:t>generate</a:t>
            </a:r>
            <a:r>
              <a:rPr lang="en-US" sz="2400" dirty="0"/>
              <a:t> content, hence the “g” in </a:t>
            </a:r>
            <a:r>
              <a:rPr lang="en-US" sz="2400" dirty="0" err="1"/>
              <a:t>gAI</a:t>
            </a:r>
            <a:r>
              <a:rPr lang="en-US" sz="2400" dirty="0"/>
              <a:t>.</a:t>
            </a:r>
          </a:p>
          <a:p>
            <a:r>
              <a:rPr lang="en-US" sz="2400" dirty="0"/>
              <a:t>The more specific you are in your instructions the more likely the chatbot will be able to generate output that meet expectations.</a:t>
            </a:r>
          </a:p>
        </p:txBody>
      </p:sp>
    </p:spTree>
    <p:extLst>
      <p:ext uri="{BB962C8B-B14F-4D97-AF65-F5344CB8AC3E}">
        <p14:creationId xmlns:p14="http://schemas.microsoft.com/office/powerpoint/2010/main" val="28219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1EC32-530D-1BAE-5EC9-2BEE5A97D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272" y="630627"/>
            <a:ext cx="9406208" cy="415498"/>
          </a:xfrm>
        </p:spPr>
        <p:txBody>
          <a:bodyPr/>
          <a:lstStyle/>
          <a:p>
            <a:r>
              <a:rPr lang="en-US" dirty="0"/>
              <a:t>Six Components for Effective Prompts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CEE69A-3459-BF7A-D57C-AA059064D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FB44AE-E8EC-4649-B0F6-833A69ED81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31E6E40-8D39-035F-BB5E-88951E86233E}"/>
              </a:ext>
            </a:extLst>
          </p:cNvPr>
          <p:cNvSpPr txBox="1">
            <a:spLocks/>
          </p:cNvSpPr>
          <p:nvPr/>
        </p:nvSpPr>
        <p:spPr>
          <a:xfrm>
            <a:off x="1546272" y="1508328"/>
            <a:ext cx="10137728" cy="3841343"/>
          </a:xfrm>
          <a:prstGeom prst="rect">
            <a:avLst/>
          </a:prstGeom>
        </p:spPr>
        <p:txBody>
          <a:bodyPr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Task</a:t>
            </a:r>
            <a:r>
              <a:rPr lang="en-US" sz="2400" dirty="0">
                <a:solidFill>
                  <a:schemeClr val="tx2"/>
                </a:solidFill>
              </a:rPr>
              <a:t> (mandatory)*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Context</a:t>
            </a:r>
            <a:r>
              <a:rPr lang="en-US" sz="2400" dirty="0">
                <a:solidFill>
                  <a:schemeClr val="tx2"/>
                </a:solidFill>
              </a:rPr>
              <a:t> (important)*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Exemplars</a:t>
            </a:r>
            <a:r>
              <a:rPr lang="en-US" sz="2400" dirty="0">
                <a:solidFill>
                  <a:schemeClr val="tx2"/>
                </a:solidFill>
              </a:rPr>
              <a:t> (important)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Persona</a:t>
            </a:r>
            <a:r>
              <a:rPr lang="en-US" sz="2400" dirty="0">
                <a:solidFill>
                  <a:schemeClr val="tx2"/>
                </a:solidFill>
              </a:rPr>
              <a:t> (nice-to-have)*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Format</a:t>
            </a:r>
            <a:r>
              <a:rPr lang="en-US" sz="2400" dirty="0">
                <a:solidFill>
                  <a:schemeClr val="tx2"/>
                </a:solidFill>
              </a:rPr>
              <a:t> (nice-to-have)*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chemeClr val="tx2"/>
                </a:solidFill>
              </a:rPr>
              <a:t>Tone</a:t>
            </a:r>
            <a:r>
              <a:rPr lang="en-US" sz="2400" dirty="0">
                <a:solidFill>
                  <a:schemeClr val="tx2"/>
                </a:solidFill>
              </a:rPr>
              <a:t>  (nice-to-have)</a:t>
            </a:r>
          </a:p>
        </p:txBody>
      </p:sp>
    </p:spTree>
    <p:extLst>
      <p:ext uri="{BB962C8B-B14F-4D97-AF65-F5344CB8AC3E}">
        <p14:creationId xmlns:p14="http://schemas.microsoft.com/office/powerpoint/2010/main" val="280651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4FF8DE-2F41-60F3-08E0-DB57BE12A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FB44AE-E8EC-4649-B0F6-833A69ED81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F857B0D-0616-0329-BD8C-3B2B3390A609}"/>
              </a:ext>
            </a:extLst>
          </p:cNvPr>
          <p:cNvSpPr txBox="1">
            <a:spLocks/>
          </p:cNvSpPr>
          <p:nvPr/>
        </p:nvSpPr>
        <p:spPr>
          <a:xfrm>
            <a:off x="433134" y="1462607"/>
            <a:ext cx="11325732" cy="384134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FFC000"/>
                </a:solidFill>
              </a:rPr>
              <a:t>[persona] + [context] + [task] + [exemplar] + [format] + [tone]</a:t>
            </a:r>
          </a:p>
        </p:txBody>
      </p:sp>
    </p:spTree>
    <p:extLst>
      <p:ext uri="{BB962C8B-B14F-4D97-AF65-F5344CB8AC3E}">
        <p14:creationId xmlns:p14="http://schemas.microsoft.com/office/powerpoint/2010/main" val="346803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ADC9FF-2165-2CD4-E0B3-9355B816A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FB44AE-E8EC-4649-B0F6-833A69ED81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0DB3A5D-FDA9-DF31-6AA2-1F2498917E4B}"/>
              </a:ext>
            </a:extLst>
          </p:cNvPr>
          <p:cNvSpPr txBox="1">
            <a:spLocks/>
          </p:cNvSpPr>
          <p:nvPr/>
        </p:nvSpPr>
        <p:spPr>
          <a:xfrm>
            <a:off x="838200" y="870585"/>
            <a:ext cx="10515600" cy="32166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C000"/>
                </a:solidFill>
              </a:rPr>
              <a:t>You are a math instructor teaching a second-year college Algebra course.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Craft an email to a student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who is having difficulty passing the course and has failed the first two quizzes. </a:t>
            </a:r>
            <a:r>
              <a:rPr lang="en-US" dirty="0">
                <a:solidFill>
                  <a:schemeClr val="bg2"/>
                </a:solidFill>
              </a:rPr>
              <a:t>Include a paragraph that acknowledges their frustration with their busy schedule and provide three bullet points with potential resolutions.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Utilize the attachment as an example of the voice that is regularly used with these students.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However, use an empathetic tone that is both friendly and authoritative.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B51F7AC-A337-E59A-5A6D-B8F2A4B27117}"/>
              </a:ext>
            </a:extLst>
          </p:cNvPr>
          <p:cNvSpPr txBox="1">
            <a:spLocks/>
          </p:cNvSpPr>
          <p:nvPr/>
        </p:nvSpPr>
        <p:spPr>
          <a:xfrm>
            <a:off x="299884" y="4555512"/>
            <a:ext cx="11592232" cy="113036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FFC000"/>
                </a:solidFill>
              </a:rPr>
              <a:t>[persona] </a:t>
            </a:r>
            <a:r>
              <a:rPr lang="en-US" b="1" dirty="0">
                <a:solidFill>
                  <a:schemeClr val="bg1"/>
                </a:solidFill>
              </a:rPr>
              <a:t>+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[context]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+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[task] </a:t>
            </a:r>
            <a:r>
              <a:rPr lang="en-US" b="1" dirty="0">
                <a:solidFill>
                  <a:schemeClr val="bg1"/>
                </a:solidFill>
              </a:rPr>
              <a:t>+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[exemplar]</a:t>
            </a:r>
            <a:r>
              <a:rPr lang="en-US" b="1" dirty="0">
                <a:solidFill>
                  <a:schemeClr val="bg1"/>
                </a:solidFill>
              </a:rPr>
              <a:t> + </a:t>
            </a:r>
            <a:r>
              <a:rPr lang="en-US" b="1" dirty="0">
                <a:solidFill>
                  <a:schemeClr val="bg2"/>
                </a:solidFill>
              </a:rPr>
              <a:t>[format]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+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[tone]</a:t>
            </a:r>
          </a:p>
        </p:txBody>
      </p:sp>
    </p:spTree>
    <p:extLst>
      <p:ext uri="{BB962C8B-B14F-4D97-AF65-F5344CB8AC3E}">
        <p14:creationId xmlns:p14="http://schemas.microsoft.com/office/powerpoint/2010/main" val="83172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C1F42E-158F-37A5-FA88-6BC4DD9B2F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FB44AE-E8EC-4649-B0F6-833A69ED81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7E15CD59-989B-71B1-3BC0-34B1539709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#1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45DCC3B-7AAD-70AC-6DEC-7A38B45ED4F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55850" y="4208138"/>
            <a:ext cx="2368252" cy="369332"/>
          </a:xfrm>
        </p:spPr>
        <p:txBody>
          <a:bodyPr/>
          <a:lstStyle/>
          <a:p>
            <a:r>
              <a:rPr lang="en-US" dirty="0"/>
              <a:t>Task only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B3581CF-0187-EB53-4853-BAA6C5BAF2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#2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8C740B9-9260-8B9A-62F9-F80D62DCB9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13886" y="3959352"/>
            <a:ext cx="2368252" cy="866904"/>
          </a:xfrm>
        </p:spPr>
        <p:txBody>
          <a:bodyPr/>
          <a:lstStyle/>
          <a:p>
            <a:r>
              <a:rPr lang="en-US" dirty="0"/>
              <a:t>+ Context</a:t>
            </a:r>
          </a:p>
          <a:p>
            <a:r>
              <a:rPr lang="en-US" dirty="0"/>
              <a:t>+ Persona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A9F5572-A008-3793-C806-2662D44FC2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#3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26F9B5DA-D516-1040-6594-E1BC77DDD0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64225" y="3710566"/>
            <a:ext cx="2368252" cy="1364476"/>
          </a:xfrm>
        </p:spPr>
        <p:txBody>
          <a:bodyPr/>
          <a:lstStyle/>
          <a:p>
            <a:r>
              <a:rPr lang="en-US" dirty="0"/>
              <a:t>+ Format</a:t>
            </a:r>
          </a:p>
          <a:p>
            <a:r>
              <a:rPr lang="en-US" dirty="0"/>
              <a:t>+ Exemplars</a:t>
            </a:r>
          </a:p>
          <a:p>
            <a:r>
              <a:rPr lang="en-US" dirty="0"/>
              <a:t>+Tone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D4602D6-E1D0-EC48-6DB0-89F6CDB7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272" y="630627"/>
            <a:ext cx="9406208" cy="415498"/>
          </a:xfrm>
        </p:spPr>
        <p:txBody>
          <a:bodyPr>
            <a:noAutofit/>
          </a:bodyPr>
          <a:lstStyle/>
          <a:p>
            <a:pPr algn="ctr"/>
            <a:r>
              <a:rPr lang="en-US" sz="3000" dirty="0">
                <a:solidFill>
                  <a:schemeClr val="tx2"/>
                </a:solidFill>
                <a:latin typeface="+mj-lt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144658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3BAB61C-995C-D4DA-85B7-EE14BD76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5484" y="3087606"/>
            <a:ext cx="4961032" cy="55399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A2834E-AAD5-C0B9-BBDC-38D2929F3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FB44AE-E8EC-4649-B0F6-833A69ED81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DCC8E-C53D-7008-7BFE-4D75939EBBA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429375"/>
            <a:ext cx="4197350" cy="342900"/>
          </a:xfrm>
        </p:spPr>
        <p:txBody>
          <a:bodyPr/>
          <a:lstStyle/>
          <a:p>
            <a:r>
              <a:rPr lang="en-US"/>
              <a:t>Cal Poly Pomona |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23674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PP color palette">
      <a:dk1>
        <a:srgbClr val="005030"/>
      </a:dk1>
      <a:lt1>
        <a:srgbClr val="FFFFFF"/>
      </a:lt1>
      <a:dk2>
        <a:srgbClr val="000000"/>
      </a:dk2>
      <a:lt2>
        <a:srgbClr val="F2EEE9"/>
      </a:lt2>
      <a:accent1>
        <a:srgbClr val="FFB81C"/>
      </a:accent1>
      <a:accent2>
        <a:srgbClr val="A3D65E"/>
      </a:accent2>
      <a:accent3>
        <a:srgbClr val="FF7900"/>
      </a:accent3>
      <a:accent4>
        <a:srgbClr val="CFBAB0"/>
      </a:accent4>
      <a:accent5>
        <a:srgbClr val="008E95"/>
      </a:accent5>
      <a:accent6>
        <a:srgbClr val="B52B4C"/>
      </a:accent6>
      <a:hlink>
        <a:srgbClr val="008E95"/>
      </a:hlink>
      <a:folHlink>
        <a:srgbClr val="008E95"/>
      </a:folHlink>
    </a:clrScheme>
    <a:fontScheme name="CPP Them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</a:spPr>
      <a:bodyPr vert="horz" wrap="square" lIns="0" tIns="0" rIns="0" bIns="0" rtlCol="0" anchor="ctr" anchorCtr="0">
        <a:noAutofit/>
      </a:bodyPr>
      <a:lstStyle>
        <a:defPPr algn="l">
          <a:defRPr dirty="0"/>
        </a:defPPr>
      </a:lstStyle>
    </a:spDef>
    <a:txDef>
      <a:spPr/>
      <a:bodyPr wrap="square" lIns="0" tIns="0" rIns="0" bIns="0" anchor="t" anchorCtr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PP PowerPoint Template" id="{907C0E1C-B5B4-46A4-919E-5D63BDC26D4B}" vid="{B75EA65B-4A8B-4706-8D81-F2EBFD0F2D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5E9957455A3C47A4B801EA75951595" ma:contentTypeVersion="18" ma:contentTypeDescription="Create a new document." ma:contentTypeScope="" ma:versionID="cd97a5581065744926addf7f9734119b">
  <xsd:schema xmlns:xsd="http://www.w3.org/2001/XMLSchema" xmlns:xs="http://www.w3.org/2001/XMLSchema" xmlns:p="http://schemas.microsoft.com/office/2006/metadata/properties" xmlns:ns2="1c95c72c-ead7-4e3b-954e-fec98dc04e37" xmlns:ns3="4e7978eb-64a4-4ec7-8b48-903cb2e0bc34" targetNamespace="http://schemas.microsoft.com/office/2006/metadata/properties" ma:root="true" ma:fieldsID="3067db1ebccfa9d7bf6305829d9ab276" ns2:_="" ns3:_="">
    <xsd:import namespace="1c95c72c-ead7-4e3b-954e-fec98dc04e37"/>
    <xsd:import namespace="4e7978eb-64a4-4ec7-8b48-903cb2e0bc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5c72c-ead7-4e3b-954e-fec98dc04e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ea4fd07-bb52-4003-87b7-be48705374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978eb-64a4-4ec7-8b48-903cb2e0bc3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6285a0-ec2f-4df6-bb67-e90ed6edcff9}" ma:internalName="TaxCatchAll" ma:showField="CatchAllData" ma:web="4e7978eb-64a4-4ec7-8b48-903cb2e0b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c95c72c-ead7-4e3b-954e-fec98dc04e37">
      <Terms xmlns="http://schemas.microsoft.com/office/infopath/2007/PartnerControls"/>
    </lcf76f155ced4ddcb4097134ff3c332f>
    <TaxCatchAll xmlns="4e7978eb-64a4-4ec7-8b48-903cb2e0bc34" xsi:nil="true"/>
    <SharedWithUsers xmlns="4e7978eb-64a4-4ec7-8b48-903cb2e0bc34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7A00C06-D391-42B5-9262-ED555618E6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7E071F-586E-43DA-9502-33CF4E8F14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95c72c-ead7-4e3b-954e-fec98dc04e37"/>
    <ds:schemaRef ds:uri="4e7978eb-64a4-4ec7-8b48-903cb2e0b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FC5700-DDD9-460E-8C52-3064A8A5FA9B}">
  <ds:schemaRefs>
    <ds:schemaRef ds:uri="4e7978eb-64a4-4ec7-8b48-903cb2e0bc34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c95c72c-ead7-4e3b-954e-fec98dc04e37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CPP PowerPoint Template</Template>
  <TotalTime>122</TotalTime>
  <Words>335</Words>
  <Application>Microsoft Office PowerPoint</Application>
  <PresentationFormat>Widescreen</PresentationFormat>
  <Paragraphs>50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Arial</vt:lpstr>
      <vt:lpstr>Georgia</vt:lpstr>
      <vt:lpstr>Office Theme</vt:lpstr>
      <vt:lpstr>Crafting Prompts as Teaching Tools</vt:lpstr>
      <vt:lpstr>Agenda</vt:lpstr>
      <vt:lpstr>Understanding AI Chatbots</vt:lpstr>
      <vt:lpstr>Six Components for Effective Prompts</vt:lpstr>
      <vt:lpstr>PowerPoint Presentation</vt:lpstr>
      <vt:lpstr>PowerPoint Presentation</vt:lpstr>
      <vt:lpstr>Activity</vt:lpstr>
      <vt:lpstr>THANK YOU</vt:lpstr>
    </vt:vector>
  </TitlesOfParts>
  <Company>Cal Poly Pomona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Erick Zelaya</dc:creator>
  <cp:lastModifiedBy>Erick Zelaya</cp:lastModifiedBy>
  <cp:revision>10</cp:revision>
  <dcterms:created xsi:type="dcterms:W3CDTF">2025-04-08T18:40:35Z</dcterms:created>
  <dcterms:modified xsi:type="dcterms:W3CDTF">2025-04-24T18:41:38Z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0x0101005B5E9957455A3C47A4B801EA75951595</vt:lpwstr>
  </property>
  <property fmtid="{D5CDD505-2E9C-101B-9397-08002B2CF9AE}" pid="3" name="MediaServiceImageTags">
    <vt:lpwstr/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