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338" r:id="rId5"/>
    <p:sldId id="261" r:id="rId6"/>
    <p:sldId id="325" r:id="rId7"/>
    <p:sldId id="349" r:id="rId8"/>
    <p:sldId id="347" r:id="rId9"/>
    <p:sldId id="348" r:id="rId10"/>
    <p:sldId id="286" r:id="rId11"/>
    <p:sldId id="277" r:id="rId12"/>
    <p:sldId id="352" r:id="rId13"/>
    <p:sldId id="354" r:id="rId14"/>
    <p:sldId id="355" r:id="rId15"/>
    <p:sldId id="356" r:id="rId16"/>
    <p:sldId id="357" r:id="rId17"/>
    <p:sldId id="360" r:id="rId18"/>
    <p:sldId id="362" r:id="rId19"/>
    <p:sldId id="359" r:id="rId20"/>
    <p:sldId id="361" r:id="rId21"/>
    <p:sldId id="363" r:id="rId22"/>
    <p:sldId id="364" r:id="rId23"/>
    <p:sldId id="369" r:id="rId24"/>
    <p:sldId id="366" r:id="rId25"/>
    <p:sldId id="367" r:id="rId26"/>
    <p:sldId id="373" r:id="rId27"/>
    <p:sldId id="370" r:id="rId28"/>
    <p:sldId id="371" r:id="rId29"/>
    <p:sldId id="372" r:id="rId30"/>
    <p:sldId id="374" r:id="rId31"/>
    <p:sldId id="375" r:id="rId32"/>
    <p:sldId id="376" r:id="rId33"/>
    <p:sldId id="377" r:id="rId34"/>
    <p:sldId id="379" r:id="rId35"/>
    <p:sldId id="378" r:id="rId36"/>
    <p:sldId id="380" r:id="rId37"/>
    <p:sldId id="350" r:id="rId38"/>
    <p:sldId id="30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95"/>
    <a:srgbClr val="F2EE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65" d="100"/>
          <a:sy n="65" d="100"/>
        </p:scale>
        <p:origin x="84" y="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86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459F97-6293-449C-90B5-478E082155E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D6CD66-9E3E-4FE5-9358-A95EB075F40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Course Policies and Syllabus </a:t>
          </a:r>
        </a:p>
      </dgm:t>
    </dgm:pt>
    <dgm:pt modelId="{028FB196-17E0-49FB-9BC0-33410D8B09C3}" type="parTrans" cxnId="{D657E6B7-F257-4EAC-A692-42E879ABF23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45CE0F6-01C0-4F6D-90DD-55E704A6AFCF}" type="sibTrans" cxnId="{D657E6B7-F257-4EAC-A692-42E879ABF23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CA0F25D-C171-40BC-BBD5-B8027A2BC307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In-Class Content and Scaffolding</a:t>
          </a:r>
        </a:p>
      </dgm:t>
    </dgm:pt>
    <dgm:pt modelId="{471F2E3F-787E-43B6-B76E-FE2081B40715}" type="parTrans" cxnId="{B328E940-061B-4EF9-A09C-913CFB78546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268A2AF-789C-41B1-8543-4CCF3BBEA83F}" type="sibTrans" cxnId="{B328E940-061B-4EF9-A09C-913CFB78546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AC64916-9CC0-4D2E-8DD1-F3EC9A4903C5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Assignment Directions</a:t>
          </a:r>
        </a:p>
      </dgm:t>
    </dgm:pt>
    <dgm:pt modelId="{5269D74B-FD19-4464-B61E-633B3777EB2C}" type="parTrans" cxnId="{8D9F9E6D-64F4-483E-86A9-9D3208E3BFF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E4B8ACA-3889-45F0-A792-0B7AF40E661B}" type="sibTrans" cxnId="{8D9F9E6D-64F4-483E-86A9-9D3208E3BFF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5200A57-4052-4D2C-A8F7-E6F7BC97A074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Low-stakes Feedback </a:t>
          </a:r>
        </a:p>
      </dgm:t>
    </dgm:pt>
    <dgm:pt modelId="{D25945DE-65CE-4E93-8D72-AE9D1678DEE9}" type="parTrans" cxnId="{9F7A42D9-32FB-47DE-9F35-0477190134C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9113EA6-B50B-4017-BC01-4121C159EAC3}" type="sibTrans" cxnId="{9F7A42D9-32FB-47DE-9F35-0477190134C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994C9E5-1F5B-4F6E-A6D8-D86B410ED082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Drafting Letters of Recommendation</a:t>
          </a:r>
        </a:p>
      </dgm:t>
    </dgm:pt>
    <dgm:pt modelId="{D664F161-6F37-4141-AD8D-D9DBDF2ED04E}" type="parTrans" cxnId="{BB71A687-4E2F-444D-9048-EF684144D5C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E3E1A27-08AD-4DA1-9356-DF49105CE991}" type="sibTrans" cxnId="{BB71A687-4E2F-444D-9048-EF684144D5C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7CE919B-7020-498C-A256-A5E7D554AC90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Learning AI’s Capabilities</a:t>
          </a:r>
        </a:p>
      </dgm:t>
    </dgm:pt>
    <dgm:pt modelId="{A44C1386-C50A-475A-B936-05DD67D4F335}" type="parTrans" cxnId="{79183A24-B012-44F9-9A10-F7E962BE511D}">
      <dgm:prSet/>
      <dgm:spPr/>
      <dgm:t>
        <a:bodyPr/>
        <a:lstStyle/>
        <a:p>
          <a:endParaRPr lang="en-US"/>
        </a:p>
      </dgm:t>
    </dgm:pt>
    <dgm:pt modelId="{12D56BA9-D4A9-45B8-A2DD-80609940D91F}" type="sibTrans" cxnId="{79183A24-B012-44F9-9A10-F7E962BE511D}">
      <dgm:prSet/>
      <dgm:spPr/>
      <dgm:t>
        <a:bodyPr/>
        <a:lstStyle/>
        <a:p>
          <a:endParaRPr lang="en-US"/>
        </a:p>
      </dgm:t>
    </dgm:pt>
    <dgm:pt modelId="{EBFD5270-4C78-4EAD-A187-CCF7A05BF515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Problem Solving</a:t>
          </a:r>
        </a:p>
      </dgm:t>
    </dgm:pt>
    <dgm:pt modelId="{4DBB6A55-ED9B-45EF-974E-73277FBBB470}" type="parTrans" cxnId="{E5128843-77A3-49DD-B028-433D73F56BF2}">
      <dgm:prSet/>
      <dgm:spPr/>
      <dgm:t>
        <a:bodyPr/>
        <a:lstStyle/>
        <a:p>
          <a:endParaRPr lang="en-US"/>
        </a:p>
      </dgm:t>
    </dgm:pt>
    <dgm:pt modelId="{C7E1EAD9-CA03-4065-BD08-CCD5E7E2933E}" type="sibTrans" cxnId="{E5128843-77A3-49DD-B028-433D73F56BF2}">
      <dgm:prSet/>
      <dgm:spPr/>
      <dgm:t>
        <a:bodyPr/>
        <a:lstStyle/>
        <a:p>
          <a:endParaRPr lang="en-US"/>
        </a:p>
      </dgm:t>
    </dgm:pt>
    <dgm:pt modelId="{127A149C-CAB0-4869-87AB-EE10321A5352}" type="pres">
      <dgm:prSet presAssocID="{34459F97-6293-449C-90B5-478E082155E6}" presName="linear" presStyleCnt="0">
        <dgm:presLayoutVars>
          <dgm:animLvl val="lvl"/>
          <dgm:resizeHandles val="exact"/>
        </dgm:presLayoutVars>
      </dgm:prSet>
      <dgm:spPr/>
    </dgm:pt>
    <dgm:pt modelId="{DE2A682B-94EF-4D1E-BBE0-E446814A6E8E}" type="pres">
      <dgm:prSet presAssocID="{88D6CD66-9E3E-4FE5-9358-A95EB075F40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C8541A0-8E62-4F14-8A61-388B6871FEE5}" type="pres">
      <dgm:prSet presAssocID="{545CE0F6-01C0-4F6D-90DD-55E704A6AFCF}" presName="spacer" presStyleCnt="0"/>
      <dgm:spPr/>
    </dgm:pt>
    <dgm:pt modelId="{D682A1B9-9969-4BC7-AFA5-494AEDD03EFA}" type="pres">
      <dgm:prSet presAssocID="{6CA0F25D-C171-40BC-BBD5-B8027A2BC30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96CB15C-AA61-478B-8F46-857CAD7DA0A1}" type="pres">
      <dgm:prSet presAssocID="{0268A2AF-789C-41B1-8543-4CCF3BBEA83F}" presName="spacer" presStyleCnt="0"/>
      <dgm:spPr/>
    </dgm:pt>
    <dgm:pt modelId="{0A92D51C-EAF7-4C74-9E5A-900425F90FFD}" type="pres">
      <dgm:prSet presAssocID="{5AC64916-9CC0-4D2E-8DD1-F3EC9A4903C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F49CD97-A0B6-4E1F-BA64-0E56B4442E66}" type="pres">
      <dgm:prSet presAssocID="{2E4B8ACA-3889-45F0-A792-0B7AF40E661B}" presName="spacer" presStyleCnt="0"/>
      <dgm:spPr/>
    </dgm:pt>
    <dgm:pt modelId="{CD36CCF9-0208-4F4F-9F2B-FA3A77C6C187}" type="pres">
      <dgm:prSet presAssocID="{15200A57-4052-4D2C-A8F7-E6F7BC97A07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AD200CB-5168-481D-BA37-69D4D50EE128}" type="pres">
      <dgm:prSet presAssocID="{B9113EA6-B50B-4017-BC01-4121C159EAC3}" presName="spacer" presStyleCnt="0"/>
      <dgm:spPr/>
    </dgm:pt>
    <dgm:pt modelId="{9B04AC9C-F730-4BBE-B8F0-ED1CF5AD539C}" type="pres">
      <dgm:prSet presAssocID="{EBFD5270-4C78-4EAD-A187-CCF7A05BF51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BBC891D-C3E1-405B-B727-41B09B5CFD30}" type="pres">
      <dgm:prSet presAssocID="{C7E1EAD9-CA03-4065-BD08-CCD5E7E2933E}" presName="spacer" presStyleCnt="0"/>
      <dgm:spPr/>
    </dgm:pt>
    <dgm:pt modelId="{E86EFB96-CCAF-41B5-B08D-29CBA133D142}" type="pres">
      <dgm:prSet presAssocID="{9994C9E5-1F5B-4F6E-A6D8-D86B410ED08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D4C2783-F012-4B73-BB0E-D537E626D954}" type="pres">
      <dgm:prSet presAssocID="{5E3E1A27-08AD-4DA1-9356-DF49105CE991}" presName="spacer" presStyleCnt="0"/>
      <dgm:spPr/>
    </dgm:pt>
    <dgm:pt modelId="{5941FA08-36CE-489B-8F70-7D3E43467153}" type="pres">
      <dgm:prSet presAssocID="{47CE919B-7020-498C-A256-A5E7D554AC9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15196006-8D59-4D98-A579-C9FEEBB31E20}" type="presOf" srcId="{EBFD5270-4C78-4EAD-A187-CCF7A05BF515}" destId="{9B04AC9C-F730-4BBE-B8F0-ED1CF5AD539C}" srcOrd="0" destOrd="0" presId="urn:microsoft.com/office/officeart/2005/8/layout/vList2"/>
    <dgm:cxn modelId="{6F93BF0A-97A5-4B0C-A9AD-4EC6E1E9A096}" type="presOf" srcId="{9994C9E5-1F5B-4F6E-A6D8-D86B410ED082}" destId="{E86EFB96-CCAF-41B5-B08D-29CBA133D142}" srcOrd="0" destOrd="0" presId="urn:microsoft.com/office/officeart/2005/8/layout/vList2"/>
    <dgm:cxn modelId="{79183A24-B012-44F9-9A10-F7E962BE511D}" srcId="{34459F97-6293-449C-90B5-478E082155E6}" destId="{47CE919B-7020-498C-A256-A5E7D554AC90}" srcOrd="6" destOrd="0" parTransId="{A44C1386-C50A-475A-B936-05DD67D4F335}" sibTransId="{12D56BA9-D4A9-45B8-A2DD-80609940D91F}"/>
    <dgm:cxn modelId="{B328E940-061B-4EF9-A09C-913CFB78546C}" srcId="{34459F97-6293-449C-90B5-478E082155E6}" destId="{6CA0F25D-C171-40BC-BBD5-B8027A2BC307}" srcOrd="1" destOrd="0" parTransId="{471F2E3F-787E-43B6-B76E-FE2081B40715}" sibTransId="{0268A2AF-789C-41B1-8543-4CCF3BBEA83F}"/>
    <dgm:cxn modelId="{E5128843-77A3-49DD-B028-433D73F56BF2}" srcId="{34459F97-6293-449C-90B5-478E082155E6}" destId="{EBFD5270-4C78-4EAD-A187-CCF7A05BF515}" srcOrd="4" destOrd="0" parTransId="{4DBB6A55-ED9B-45EF-974E-73277FBBB470}" sibTransId="{C7E1EAD9-CA03-4065-BD08-CCD5E7E2933E}"/>
    <dgm:cxn modelId="{B811EB69-ABD7-4663-B2BA-FA12EDC1B18B}" type="presOf" srcId="{5AC64916-9CC0-4D2E-8DD1-F3EC9A4903C5}" destId="{0A92D51C-EAF7-4C74-9E5A-900425F90FFD}" srcOrd="0" destOrd="0" presId="urn:microsoft.com/office/officeart/2005/8/layout/vList2"/>
    <dgm:cxn modelId="{8D9F9E6D-64F4-483E-86A9-9D3208E3BFF2}" srcId="{34459F97-6293-449C-90B5-478E082155E6}" destId="{5AC64916-9CC0-4D2E-8DD1-F3EC9A4903C5}" srcOrd="2" destOrd="0" parTransId="{5269D74B-FD19-4464-B61E-633B3777EB2C}" sibTransId="{2E4B8ACA-3889-45F0-A792-0B7AF40E661B}"/>
    <dgm:cxn modelId="{D77F9250-4D48-4D74-8961-FD8129903DBF}" type="presOf" srcId="{34459F97-6293-449C-90B5-478E082155E6}" destId="{127A149C-CAB0-4869-87AB-EE10321A5352}" srcOrd="0" destOrd="0" presId="urn:microsoft.com/office/officeart/2005/8/layout/vList2"/>
    <dgm:cxn modelId="{23204085-1F67-4BA3-A282-F75F41FE8A88}" type="presOf" srcId="{6CA0F25D-C171-40BC-BBD5-B8027A2BC307}" destId="{D682A1B9-9969-4BC7-AFA5-494AEDD03EFA}" srcOrd="0" destOrd="0" presId="urn:microsoft.com/office/officeart/2005/8/layout/vList2"/>
    <dgm:cxn modelId="{BB71A687-4E2F-444D-9048-EF684144D5C3}" srcId="{34459F97-6293-449C-90B5-478E082155E6}" destId="{9994C9E5-1F5B-4F6E-A6D8-D86B410ED082}" srcOrd="5" destOrd="0" parTransId="{D664F161-6F37-4141-AD8D-D9DBDF2ED04E}" sibTransId="{5E3E1A27-08AD-4DA1-9356-DF49105CE991}"/>
    <dgm:cxn modelId="{38DD08B4-AFBF-4BDD-861F-813773196B46}" type="presOf" srcId="{47CE919B-7020-498C-A256-A5E7D554AC90}" destId="{5941FA08-36CE-489B-8F70-7D3E43467153}" srcOrd="0" destOrd="0" presId="urn:microsoft.com/office/officeart/2005/8/layout/vList2"/>
    <dgm:cxn modelId="{D657E6B7-F257-4EAC-A692-42E879ABF239}" srcId="{34459F97-6293-449C-90B5-478E082155E6}" destId="{88D6CD66-9E3E-4FE5-9358-A95EB075F40D}" srcOrd="0" destOrd="0" parTransId="{028FB196-17E0-49FB-9BC0-33410D8B09C3}" sibTransId="{545CE0F6-01C0-4F6D-90DD-55E704A6AFCF}"/>
    <dgm:cxn modelId="{F6760BC0-3C23-4CB9-8ECD-112A955C3AAF}" type="presOf" srcId="{88D6CD66-9E3E-4FE5-9358-A95EB075F40D}" destId="{DE2A682B-94EF-4D1E-BBE0-E446814A6E8E}" srcOrd="0" destOrd="0" presId="urn:microsoft.com/office/officeart/2005/8/layout/vList2"/>
    <dgm:cxn modelId="{9F7A42D9-32FB-47DE-9F35-0477190134C8}" srcId="{34459F97-6293-449C-90B5-478E082155E6}" destId="{15200A57-4052-4D2C-A8F7-E6F7BC97A074}" srcOrd="3" destOrd="0" parTransId="{D25945DE-65CE-4E93-8D72-AE9D1678DEE9}" sibTransId="{B9113EA6-B50B-4017-BC01-4121C159EAC3}"/>
    <dgm:cxn modelId="{F397C4E6-BBB3-4DD2-8D71-934518D96AF7}" type="presOf" srcId="{15200A57-4052-4D2C-A8F7-E6F7BC97A074}" destId="{CD36CCF9-0208-4F4F-9F2B-FA3A77C6C187}" srcOrd="0" destOrd="0" presId="urn:microsoft.com/office/officeart/2005/8/layout/vList2"/>
    <dgm:cxn modelId="{89748380-5317-467F-BEC1-D011515449A4}" type="presParOf" srcId="{127A149C-CAB0-4869-87AB-EE10321A5352}" destId="{DE2A682B-94EF-4D1E-BBE0-E446814A6E8E}" srcOrd="0" destOrd="0" presId="urn:microsoft.com/office/officeart/2005/8/layout/vList2"/>
    <dgm:cxn modelId="{796F4DBF-AB7C-4A9B-A85D-4C7B01EC0C28}" type="presParOf" srcId="{127A149C-CAB0-4869-87AB-EE10321A5352}" destId="{2C8541A0-8E62-4F14-8A61-388B6871FEE5}" srcOrd="1" destOrd="0" presId="urn:microsoft.com/office/officeart/2005/8/layout/vList2"/>
    <dgm:cxn modelId="{91523D5E-9AF6-4C1D-A3BD-EB4912A2BDF9}" type="presParOf" srcId="{127A149C-CAB0-4869-87AB-EE10321A5352}" destId="{D682A1B9-9969-4BC7-AFA5-494AEDD03EFA}" srcOrd="2" destOrd="0" presId="urn:microsoft.com/office/officeart/2005/8/layout/vList2"/>
    <dgm:cxn modelId="{C9F8D07C-CC03-4872-A753-275CE51717C7}" type="presParOf" srcId="{127A149C-CAB0-4869-87AB-EE10321A5352}" destId="{096CB15C-AA61-478B-8F46-857CAD7DA0A1}" srcOrd="3" destOrd="0" presId="urn:microsoft.com/office/officeart/2005/8/layout/vList2"/>
    <dgm:cxn modelId="{5DCD2CFB-ECA9-4F76-A35B-E9A8E595F1E5}" type="presParOf" srcId="{127A149C-CAB0-4869-87AB-EE10321A5352}" destId="{0A92D51C-EAF7-4C74-9E5A-900425F90FFD}" srcOrd="4" destOrd="0" presId="urn:microsoft.com/office/officeart/2005/8/layout/vList2"/>
    <dgm:cxn modelId="{FDA95699-8393-48AD-BF67-C59144004079}" type="presParOf" srcId="{127A149C-CAB0-4869-87AB-EE10321A5352}" destId="{CF49CD97-A0B6-4E1F-BA64-0E56B4442E66}" srcOrd="5" destOrd="0" presId="urn:microsoft.com/office/officeart/2005/8/layout/vList2"/>
    <dgm:cxn modelId="{08E5A1F9-6B31-4F33-9D16-D169423FE7F9}" type="presParOf" srcId="{127A149C-CAB0-4869-87AB-EE10321A5352}" destId="{CD36CCF9-0208-4F4F-9F2B-FA3A77C6C187}" srcOrd="6" destOrd="0" presId="urn:microsoft.com/office/officeart/2005/8/layout/vList2"/>
    <dgm:cxn modelId="{C9DF85DF-D609-4FEF-AE6B-F5C86C9BDB5E}" type="presParOf" srcId="{127A149C-CAB0-4869-87AB-EE10321A5352}" destId="{5AD200CB-5168-481D-BA37-69D4D50EE128}" srcOrd="7" destOrd="0" presId="urn:microsoft.com/office/officeart/2005/8/layout/vList2"/>
    <dgm:cxn modelId="{315D06E5-D29E-4505-A5E3-E97772B677FC}" type="presParOf" srcId="{127A149C-CAB0-4869-87AB-EE10321A5352}" destId="{9B04AC9C-F730-4BBE-B8F0-ED1CF5AD539C}" srcOrd="8" destOrd="0" presId="urn:microsoft.com/office/officeart/2005/8/layout/vList2"/>
    <dgm:cxn modelId="{EA540E90-5F81-486A-BC44-0D8244672C80}" type="presParOf" srcId="{127A149C-CAB0-4869-87AB-EE10321A5352}" destId="{9BBC891D-C3E1-405B-B727-41B09B5CFD30}" srcOrd="9" destOrd="0" presId="urn:microsoft.com/office/officeart/2005/8/layout/vList2"/>
    <dgm:cxn modelId="{1FD81E0D-332F-48A5-848B-584777586E74}" type="presParOf" srcId="{127A149C-CAB0-4869-87AB-EE10321A5352}" destId="{E86EFB96-CCAF-41B5-B08D-29CBA133D142}" srcOrd="10" destOrd="0" presId="urn:microsoft.com/office/officeart/2005/8/layout/vList2"/>
    <dgm:cxn modelId="{072DD25E-A4A9-4372-BB71-471CFD07455F}" type="presParOf" srcId="{127A149C-CAB0-4869-87AB-EE10321A5352}" destId="{BD4C2783-F012-4B73-BB0E-D537E626D954}" srcOrd="11" destOrd="0" presId="urn:microsoft.com/office/officeart/2005/8/layout/vList2"/>
    <dgm:cxn modelId="{B5D89443-17D8-4B8A-9536-AE9645733F2B}" type="presParOf" srcId="{127A149C-CAB0-4869-87AB-EE10321A5352}" destId="{5941FA08-36CE-489B-8F70-7D3E4346715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9604AA-1BDC-4C45-B895-0C8206E3401F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D3523B-7F49-4887-8561-3D8BA8BB9554}">
      <dgm:prSet/>
      <dgm:spPr/>
      <dgm:t>
        <a:bodyPr/>
        <a:lstStyle/>
        <a:p>
          <a:r>
            <a:rPr lang="en-US"/>
            <a:t>Save time by compiling best practices</a:t>
          </a:r>
        </a:p>
      </dgm:t>
    </dgm:pt>
    <dgm:pt modelId="{E189C528-BFF7-475D-8190-8646E48A2D93}" type="parTrans" cxnId="{D5C62245-B138-4EF3-A673-D7448B37F9C7}">
      <dgm:prSet/>
      <dgm:spPr/>
      <dgm:t>
        <a:bodyPr/>
        <a:lstStyle/>
        <a:p>
          <a:endParaRPr lang="en-US"/>
        </a:p>
      </dgm:t>
    </dgm:pt>
    <dgm:pt modelId="{5BFAF4EF-5048-4FED-86B2-6BC9B7FDA081}" type="sibTrans" cxnId="{D5C62245-B138-4EF3-A673-D7448B37F9C7}">
      <dgm:prSet/>
      <dgm:spPr/>
      <dgm:t>
        <a:bodyPr/>
        <a:lstStyle/>
        <a:p>
          <a:endParaRPr lang="en-US"/>
        </a:p>
      </dgm:t>
    </dgm:pt>
    <dgm:pt modelId="{90DAC6BA-ED36-4759-82E0-46135E7D45DA}">
      <dgm:prSet/>
      <dgm:spPr/>
      <dgm:t>
        <a:bodyPr/>
        <a:lstStyle/>
        <a:p>
          <a:r>
            <a:rPr lang="en-US"/>
            <a:t>Help students begin or get from one step to another</a:t>
          </a:r>
        </a:p>
      </dgm:t>
    </dgm:pt>
    <dgm:pt modelId="{49DF68CC-5826-4DB3-AB22-C8CF2E00E39C}" type="parTrans" cxnId="{A5CA1799-821C-4E73-89A0-730F6BDDCBA5}">
      <dgm:prSet/>
      <dgm:spPr/>
      <dgm:t>
        <a:bodyPr/>
        <a:lstStyle/>
        <a:p>
          <a:endParaRPr lang="en-US"/>
        </a:p>
      </dgm:t>
    </dgm:pt>
    <dgm:pt modelId="{D3DBE5DA-DACC-4705-913C-624FEA7ADE11}" type="sibTrans" cxnId="{A5CA1799-821C-4E73-89A0-730F6BDDCBA5}">
      <dgm:prSet/>
      <dgm:spPr/>
      <dgm:t>
        <a:bodyPr/>
        <a:lstStyle/>
        <a:p>
          <a:endParaRPr lang="en-US"/>
        </a:p>
      </dgm:t>
    </dgm:pt>
    <dgm:pt modelId="{7BADE908-83E5-4714-A673-4695E3F9A0CC}" type="pres">
      <dgm:prSet presAssocID="{A29604AA-1BDC-4C45-B895-0C8206E340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F68041-E5FF-47B4-BA6A-220561BF3B06}" type="pres">
      <dgm:prSet presAssocID="{55D3523B-7F49-4887-8561-3D8BA8BB9554}" presName="hierRoot1" presStyleCnt="0"/>
      <dgm:spPr/>
    </dgm:pt>
    <dgm:pt modelId="{904DECE0-4D20-4579-A9BD-98C378F3AC48}" type="pres">
      <dgm:prSet presAssocID="{55D3523B-7F49-4887-8561-3D8BA8BB9554}" presName="composite" presStyleCnt="0"/>
      <dgm:spPr/>
    </dgm:pt>
    <dgm:pt modelId="{ADB861EB-C617-4AF5-B9AF-EF2F2E9DCC09}" type="pres">
      <dgm:prSet presAssocID="{55D3523B-7F49-4887-8561-3D8BA8BB9554}" presName="background" presStyleLbl="node0" presStyleIdx="0" presStyleCnt="2"/>
      <dgm:spPr/>
    </dgm:pt>
    <dgm:pt modelId="{34742AAB-084C-4957-A753-6D77A14E5A50}" type="pres">
      <dgm:prSet presAssocID="{55D3523B-7F49-4887-8561-3D8BA8BB9554}" presName="text" presStyleLbl="fgAcc0" presStyleIdx="0" presStyleCnt="2">
        <dgm:presLayoutVars>
          <dgm:chPref val="3"/>
        </dgm:presLayoutVars>
      </dgm:prSet>
      <dgm:spPr/>
    </dgm:pt>
    <dgm:pt modelId="{9BD3856B-F02C-4EC2-A664-E4B049DA4E48}" type="pres">
      <dgm:prSet presAssocID="{55D3523B-7F49-4887-8561-3D8BA8BB9554}" presName="hierChild2" presStyleCnt="0"/>
      <dgm:spPr/>
    </dgm:pt>
    <dgm:pt modelId="{A96187DE-BA0A-4B7B-8B54-B9EF3A8B20FC}" type="pres">
      <dgm:prSet presAssocID="{90DAC6BA-ED36-4759-82E0-46135E7D45DA}" presName="hierRoot1" presStyleCnt="0"/>
      <dgm:spPr/>
    </dgm:pt>
    <dgm:pt modelId="{C941A444-11AA-4DA7-A0C4-E74C49738DC3}" type="pres">
      <dgm:prSet presAssocID="{90DAC6BA-ED36-4759-82E0-46135E7D45DA}" presName="composite" presStyleCnt="0"/>
      <dgm:spPr/>
    </dgm:pt>
    <dgm:pt modelId="{06F14317-E8BF-46AF-B5C3-1645F12FF95E}" type="pres">
      <dgm:prSet presAssocID="{90DAC6BA-ED36-4759-82E0-46135E7D45DA}" presName="background" presStyleLbl="node0" presStyleIdx="1" presStyleCnt="2"/>
      <dgm:spPr/>
    </dgm:pt>
    <dgm:pt modelId="{DC69FD81-B860-4DCE-9F81-2BB75E7632DC}" type="pres">
      <dgm:prSet presAssocID="{90DAC6BA-ED36-4759-82E0-46135E7D45DA}" presName="text" presStyleLbl="fgAcc0" presStyleIdx="1" presStyleCnt="2">
        <dgm:presLayoutVars>
          <dgm:chPref val="3"/>
        </dgm:presLayoutVars>
      </dgm:prSet>
      <dgm:spPr/>
    </dgm:pt>
    <dgm:pt modelId="{E10C7C31-579E-4DA1-B8CE-FC5ABA5697C4}" type="pres">
      <dgm:prSet presAssocID="{90DAC6BA-ED36-4759-82E0-46135E7D45DA}" presName="hierChild2" presStyleCnt="0"/>
      <dgm:spPr/>
    </dgm:pt>
  </dgm:ptLst>
  <dgm:cxnLst>
    <dgm:cxn modelId="{D5C62245-B138-4EF3-A673-D7448B37F9C7}" srcId="{A29604AA-1BDC-4C45-B895-0C8206E3401F}" destId="{55D3523B-7F49-4887-8561-3D8BA8BB9554}" srcOrd="0" destOrd="0" parTransId="{E189C528-BFF7-475D-8190-8646E48A2D93}" sibTransId="{5BFAF4EF-5048-4FED-86B2-6BC9B7FDA081}"/>
    <dgm:cxn modelId="{E3D8696B-59EF-4160-B1BC-9A87885CFEC9}" type="presOf" srcId="{90DAC6BA-ED36-4759-82E0-46135E7D45DA}" destId="{DC69FD81-B860-4DCE-9F81-2BB75E7632DC}" srcOrd="0" destOrd="0" presId="urn:microsoft.com/office/officeart/2005/8/layout/hierarchy1"/>
    <dgm:cxn modelId="{A5CA1799-821C-4E73-89A0-730F6BDDCBA5}" srcId="{A29604AA-1BDC-4C45-B895-0C8206E3401F}" destId="{90DAC6BA-ED36-4759-82E0-46135E7D45DA}" srcOrd="1" destOrd="0" parTransId="{49DF68CC-5826-4DB3-AB22-C8CF2E00E39C}" sibTransId="{D3DBE5DA-DACC-4705-913C-624FEA7ADE11}"/>
    <dgm:cxn modelId="{DC8AB99B-25B4-44B0-B58B-E77740857403}" type="presOf" srcId="{A29604AA-1BDC-4C45-B895-0C8206E3401F}" destId="{7BADE908-83E5-4714-A673-4695E3F9A0CC}" srcOrd="0" destOrd="0" presId="urn:microsoft.com/office/officeart/2005/8/layout/hierarchy1"/>
    <dgm:cxn modelId="{FF9F249F-AB95-4D6C-9CBA-FBF52F252C0B}" type="presOf" srcId="{55D3523B-7F49-4887-8561-3D8BA8BB9554}" destId="{34742AAB-084C-4957-A753-6D77A14E5A50}" srcOrd="0" destOrd="0" presId="urn:microsoft.com/office/officeart/2005/8/layout/hierarchy1"/>
    <dgm:cxn modelId="{DAD02221-A507-4D8F-A523-9427AE251101}" type="presParOf" srcId="{7BADE908-83E5-4714-A673-4695E3F9A0CC}" destId="{9FF68041-E5FF-47B4-BA6A-220561BF3B06}" srcOrd="0" destOrd="0" presId="urn:microsoft.com/office/officeart/2005/8/layout/hierarchy1"/>
    <dgm:cxn modelId="{B6E1FB0B-D763-4DAA-B442-BA3A90C86155}" type="presParOf" srcId="{9FF68041-E5FF-47B4-BA6A-220561BF3B06}" destId="{904DECE0-4D20-4579-A9BD-98C378F3AC48}" srcOrd="0" destOrd="0" presId="urn:microsoft.com/office/officeart/2005/8/layout/hierarchy1"/>
    <dgm:cxn modelId="{A285E21D-19FD-4910-96AB-C1FA7387B3F6}" type="presParOf" srcId="{904DECE0-4D20-4579-A9BD-98C378F3AC48}" destId="{ADB861EB-C617-4AF5-B9AF-EF2F2E9DCC09}" srcOrd="0" destOrd="0" presId="urn:microsoft.com/office/officeart/2005/8/layout/hierarchy1"/>
    <dgm:cxn modelId="{E19C25DD-21A6-4C3E-AFB2-58C130F19618}" type="presParOf" srcId="{904DECE0-4D20-4579-A9BD-98C378F3AC48}" destId="{34742AAB-084C-4957-A753-6D77A14E5A50}" srcOrd="1" destOrd="0" presId="urn:microsoft.com/office/officeart/2005/8/layout/hierarchy1"/>
    <dgm:cxn modelId="{BAB92EB1-B008-4885-BA58-D3A21E40B470}" type="presParOf" srcId="{9FF68041-E5FF-47B4-BA6A-220561BF3B06}" destId="{9BD3856B-F02C-4EC2-A664-E4B049DA4E48}" srcOrd="1" destOrd="0" presId="urn:microsoft.com/office/officeart/2005/8/layout/hierarchy1"/>
    <dgm:cxn modelId="{A3E8503C-94BC-4FEA-850D-583E170C9658}" type="presParOf" srcId="{7BADE908-83E5-4714-A673-4695E3F9A0CC}" destId="{A96187DE-BA0A-4B7B-8B54-B9EF3A8B20FC}" srcOrd="1" destOrd="0" presId="urn:microsoft.com/office/officeart/2005/8/layout/hierarchy1"/>
    <dgm:cxn modelId="{A066A6D4-6180-4C24-BDD6-A04F7526E130}" type="presParOf" srcId="{A96187DE-BA0A-4B7B-8B54-B9EF3A8B20FC}" destId="{C941A444-11AA-4DA7-A0C4-E74C49738DC3}" srcOrd="0" destOrd="0" presId="urn:microsoft.com/office/officeart/2005/8/layout/hierarchy1"/>
    <dgm:cxn modelId="{60C65CD3-FD54-42FE-928C-0FB0F9D0E1AF}" type="presParOf" srcId="{C941A444-11AA-4DA7-A0C4-E74C49738DC3}" destId="{06F14317-E8BF-46AF-B5C3-1645F12FF95E}" srcOrd="0" destOrd="0" presId="urn:microsoft.com/office/officeart/2005/8/layout/hierarchy1"/>
    <dgm:cxn modelId="{C13245D2-FF8A-4D83-ACAD-1747B08CB8EC}" type="presParOf" srcId="{C941A444-11AA-4DA7-A0C4-E74C49738DC3}" destId="{DC69FD81-B860-4DCE-9F81-2BB75E7632DC}" srcOrd="1" destOrd="0" presId="urn:microsoft.com/office/officeart/2005/8/layout/hierarchy1"/>
    <dgm:cxn modelId="{EAFDE757-6202-466C-B122-4A8DA66222B4}" type="presParOf" srcId="{A96187DE-BA0A-4B7B-8B54-B9EF3A8B20FC}" destId="{E10C7C31-579E-4DA1-B8CE-FC5ABA5697C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0C7040C-E2A8-4A76-B61A-68AD4BA6516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6BC4C67-BBAD-4E01-ADF3-91E4A5262052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My students are struggling with [reading comprehension of academic texts]. </a:t>
          </a:r>
          <a:r>
            <a:rPr lang="en-US" b="1" dirty="0">
              <a:solidFill>
                <a:schemeClr val="tx2"/>
              </a:solidFill>
            </a:rPr>
            <a:t>Create</a:t>
          </a:r>
          <a:r>
            <a:rPr lang="en-US" dirty="0">
              <a:solidFill>
                <a:schemeClr val="tx2"/>
              </a:solidFill>
            </a:rPr>
            <a:t> [a scaffolded assignment; a 15-minute in-class workshop] to [help students learn new strategies and improve their existing skills].</a:t>
          </a:r>
        </a:p>
      </dgm:t>
    </dgm:pt>
    <dgm:pt modelId="{DA709B3E-B77B-4A48-834C-CCCFF3896C15}" type="parTrans" cxnId="{2FB090F9-2CE2-4A89-A58F-D073C2C78D5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CA44C58-41B5-4DC7-A501-DE8B6A283B34}" type="sibTrans" cxnId="{2FB090F9-2CE2-4A89-A58F-D073C2C78D5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954E814-FB7D-4C17-A6B2-39918850FC8C}" type="pres">
      <dgm:prSet presAssocID="{B0C7040C-E2A8-4A76-B61A-68AD4BA65166}" presName="linear" presStyleCnt="0">
        <dgm:presLayoutVars>
          <dgm:animLvl val="lvl"/>
          <dgm:resizeHandles val="exact"/>
        </dgm:presLayoutVars>
      </dgm:prSet>
      <dgm:spPr/>
    </dgm:pt>
    <dgm:pt modelId="{9F64DB0F-172F-4924-8EF0-E9391EF9167E}" type="pres">
      <dgm:prSet presAssocID="{06BC4C67-BBAD-4E01-ADF3-91E4A526205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4EB291F-5CD1-4366-A82A-8E59F8F3AA57}" type="presOf" srcId="{B0C7040C-E2A8-4A76-B61A-68AD4BA65166}" destId="{A954E814-FB7D-4C17-A6B2-39918850FC8C}" srcOrd="0" destOrd="0" presId="urn:microsoft.com/office/officeart/2005/8/layout/vList2"/>
    <dgm:cxn modelId="{712E2D39-E12E-4A9D-BD55-2523015CC997}" type="presOf" srcId="{06BC4C67-BBAD-4E01-ADF3-91E4A5262052}" destId="{9F64DB0F-172F-4924-8EF0-E9391EF9167E}" srcOrd="0" destOrd="0" presId="urn:microsoft.com/office/officeart/2005/8/layout/vList2"/>
    <dgm:cxn modelId="{2FB090F9-2CE2-4A89-A58F-D073C2C78D5D}" srcId="{B0C7040C-E2A8-4A76-B61A-68AD4BA65166}" destId="{06BC4C67-BBAD-4E01-ADF3-91E4A5262052}" srcOrd="0" destOrd="0" parTransId="{DA709B3E-B77B-4A48-834C-CCCFF3896C15}" sibTransId="{9CA44C58-41B5-4DC7-A501-DE8B6A283B34}"/>
    <dgm:cxn modelId="{41FD1553-3B7C-49E4-A570-C0DFE9684FFE}" type="presParOf" srcId="{A954E814-FB7D-4C17-A6B2-39918850FC8C}" destId="{9F64DB0F-172F-4924-8EF0-E9391EF9167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C7040C-E2A8-4A76-B61A-68AD4BA6516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6BC4C67-BBAD-4E01-ADF3-91E4A5262052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List</a:t>
          </a:r>
          <a:r>
            <a:rPr lang="en-US" dirty="0">
              <a:solidFill>
                <a:schemeClr val="tx2"/>
              </a:solidFill>
            </a:rPr>
            <a:t> options for adapting my lecture on [the Toulmin Model of Argumentation] into an engaging 40-minute workshop. </a:t>
          </a:r>
        </a:p>
      </dgm:t>
    </dgm:pt>
    <dgm:pt modelId="{DA709B3E-B77B-4A48-834C-CCCFF3896C15}" type="parTrans" cxnId="{2FB090F9-2CE2-4A89-A58F-D073C2C78D5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CA44C58-41B5-4DC7-A501-DE8B6A283B34}" type="sibTrans" cxnId="{2FB090F9-2CE2-4A89-A58F-D073C2C78D5D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9132DFA-C6DC-421B-8428-9540D2F8E4A9}">
      <dgm:prSet/>
      <dgm:spPr/>
      <dgm:t>
        <a:bodyPr/>
        <a:lstStyle/>
        <a:p>
          <a:r>
            <a:rPr lang="en-US" b="1">
              <a:solidFill>
                <a:schemeClr val="tx2"/>
              </a:solidFill>
            </a:rPr>
            <a:t>Create</a:t>
          </a:r>
          <a:r>
            <a:rPr lang="en-US">
              <a:solidFill>
                <a:schemeClr val="tx2"/>
              </a:solidFill>
            </a:rPr>
            <a:t> a guide on [paraphrasing evidence and citing sources] with rules, examples, and common mistakes to avoid. </a:t>
          </a:r>
          <a:r>
            <a:rPr lang="en-US" b="1">
              <a:solidFill>
                <a:schemeClr val="tx2"/>
              </a:solidFill>
            </a:rPr>
            <a:t>Use the topic </a:t>
          </a:r>
          <a:r>
            <a:rPr lang="en-US">
              <a:solidFill>
                <a:schemeClr val="tx2"/>
              </a:solidFill>
            </a:rPr>
            <a:t>of [banning plastic water bottles] for the examples. </a:t>
          </a:r>
          <a:endParaRPr lang="en-US" dirty="0">
            <a:solidFill>
              <a:schemeClr val="tx2"/>
            </a:solidFill>
          </a:endParaRPr>
        </a:p>
      </dgm:t>
    </dgm:pt>
    <dgm:pt modelId="{C79695CD-02B7-4D81-BC8D-565753FE9F3E}" type="parTrans" cxnId="{DC11E2D0-CBD0-4E0F-B7B5-C4378F11072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17E8A05-96FD-4CE6-85EF-CAC6BD134EC8}" type="sibTrans" cxnId="{DC11E2D0-CBD0-4E0F-B7B5-C4378F11072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954E814-FB7D-4C17-A6B2-39918850FC8C}" type="pres">
      <dgm:prSet presAssocID="{B0C7040C-E2A8-4A76-B61A-68AD4BA65166}" presName="linear" presStyleCnt="0">
        <dgm:presLayoutVars>
          <dgm:animLvl val="lvl"/>
          <dgm:resizeHandles val="exact"/>
        </dgm:presLayoutVars>
      </dgm:prSet>
      <dgm:spPr/>
    </dgm:pt>
    <dgm:pt modelId="{9F64DB0F-172F-4924-8EF0-E9391EF9167E}" type="pres">
      <dgm:prSet presAssocID="{06BC4C67-BBAD-4E01-ADF3-91E4A52620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E6D648-DF8A-41E2-B5BF-BC68AE3704DE}" type="pres">
      <dgm:prSet presAssocID="{9CA44C58-41B5-4DC7-A501-DE8B6A283B34}" presName="spacer" presStyleCnt="0"/>
      <dgm:spPr/>
    </dgm:pt>
    <dgm:pt modelId="{292B58B1-2E43-4AD8-ACC7-354217F1126E}" type="pres">
      <dgm:prSet presAssocID="{79132DFA-C6DC-421B-8428-9540D2F8E4A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4EB291F-5CD1-4366-A82A-8E59F8F3AA57}" type="presOf" srcId="{B0C7040C-E2A8-4A76-B61A-68AD4BA65166}" destId="{A954E814-FB7D-4C17-A6B2-39918850FC8C}" srcOrd="0" destOrd="0" presId="urn:microsoft.com/office/officeart/2005/8/layout/vList2"/>
    <dgm:cxn modelId="{712E2D39-E12E-4A9D-BD55-2523015CC997}" type="presOf" srcId="{06BC4C67-BBAD-4E01-ADF3-91E4A5262052}" destId="{9F64DB0F-172F-4924-8EF0-E9391EF9167E}" srcOrd="0" destOrd="0" presId="urn:microsoft.com/office/officeart/2005/8/layout/vList2"/>
    <dgm:cxn modelId="{E88EBD6F-BE78-4BD5-8D0C-270562D8223B}" type="presOf" srcId="{79132DFA-C6DC-421B-8428-9540D2F8E4A9}" destId="{292B58B1-2E43-4AD8-ACC7-354217F1126E}" srcOrd="0" destOrd="0" presId="urn:microsoft.com/office/officeart/2005/8/layout/vList2"/>
    <dgm:cxn modelId="{DC11E2D0-CBD0-4E0F-B7B5-C4378F110726}" srcId="{B0C7040C-E2A8-4A76-B61A-68AD4BA65166}" destId="{79132DFA-C6DC-421B-8428-9540D2F8E4A9}" srcOrd="1" destOrd="0" parTransId="{C79695CD-02B7-4D81-BC8D-565753FE9F3E}" sibTransId="{017E8A05-96FD-4CE6-85EF-CAC6BD134EC8}"/>
    <dgm:cxn modelId="{2FB090F9-2CE2-4A89-A58F-D073C2C78D5D}" srcId="{B0C7040C-E2A8-4A76-B61A-68AD4BA65166}" destId="{06BC4C67-BBAD-4E01-ADF3-91E4A5262052}" srcOrd="0" destOrd="0" parTransId="{DA709B3E-B77B-4A48-834C-CCCFF3896C15}" sibTransId="{9CA44C58-41B5-4DC7-A501-DE8B6A283B34}"/>
    <dgm:cxn modelId="{41FD1553-3B7C-49E4-A570-C0DFE9684FFE}" type="presParOf" srcId="{A954E814-FB7D-4C17-A6B2-39918850FC8C}" destId="{9F64DB0F-172F-4924-8EF0-E9391EF9167E}" srcOrd="0" destOrd="0" presId="urn:microsoft.com/office/officeart/2005/8/layout/vList2"/>
    <dgm:cxn modelId="{46DB80BD-1CDC-40D6-BC9F-9017903B7A94}" type="presParOf" srcId="{A954E814-FB7D-4C17-A6B2-39918850FC8C}" destId="{3FE6D648-DF8A-41E2-B5BF-BC68AE3704DE}" srcOrd="1" destOrd="0" presId="urn:microsoft.com/office/officeart/2005/8/layout/vList2"/>
    <dgm:cxn modelId="{884EBB84-3625-4DDC-BC74-F7CEA9ABA8B3}" type="presParOf" srcId="{A954E814-FB7D-4C17-A6B2-39918850FC8C}" destId="{292B58B1-2E43-4AD8-ACC7-354217F112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1AD3A84-875C-4FFB-A69C-96698205FB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59A339F-A12E-4473-B122-A08DBE3BAB7E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Outline</a:t>
          </a:r>
          <a:r>
            <a:rPr lang="en-US" dirty="0">
              <a:solidFill>
                <a:schemeClr val="tx2"/>
              </a:solidFill>
            </a:rPr>
            <a:t> a plan for the next three 50-minute classes to [guide students through beginning and planning a research essay]. Also </a:t>
          </a:r>
          <a:r>
            <a:rPr lang="en-US" b="1" dirty="0">
              <a:solidFill>
                <a:schemeClr val="tx2"/>
              </a:solidFill>
            </a:rPr>
            <a:t>include</a:t>
          </a:r>
          <a:r>
            <a:rPr lang="en-US" dirty="0">
              <a:solidFill>
                <a:schemeClr val="tx2"/>
              </a:solidFill>
            </a:rPr>
            <a:t> in-class workshops that students can submit as homework before the next class meeting.</a:t>
          </a:r>
        </a:p>
      </dgm:t>
    </dgm:pt>
    <dgm:pt modelId="{541CC49C-07E1-440C-95A1-F5D51FD9D017}" type="parTrans" cxnId="{98CAC46E-C892-4EDC-B241-82E4767D845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F19BF6E-EA02-4C65-A19B-F8FD699171D6}" type="sibTrans" cxnId="{98CAC46E-C892-4EDC-B241-82E4767D845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E6E32CA-9A47-4A1D-A8A3-0DF14C70609D}" type="pres">
      <dgm:prSet presAssocID="{41AD3A84-875C-4FFB-A69C-96698205FB85}" presName="linear" presStyleCnt="0">
        <dgm:presLayoutVars>
          <dgm:animLvl val="lvl"/>
          <dgm:resizeHandles val="exact"/>
        </dgm:presLayoutVars>
      </dgm:prSet>
      <dgm:spPr/>
    </dgm:pt>
    <dgm:pt modelId="{F37052A7-1269-49AC-8C3E-52DED152FFA4}" type="pres">
      <dgm:prSet presAssocID="{959A339F-A12E-4473-B122-A08DBE3BAB7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0217C11-BA20-43D1-BE22-A6242DAEA842}" type="presOf" srcId="{41AD3A84-875C-4FFB-A69C-96698205FB85}" destId="{DE6E32CA-9A47-4A1D-A8A3-0DF14C70609D}" srcOrd="0" destOrd="0" presId="urn:microsoft.com/office/officeart/2005/8/layout/vList2"/>
    <dgm:cxn modelId="{98CAC46E-C892-4EDC-B241-82E4767D8458}" srcId="{41AD3A84-875C-4FFB-A69C-96698205FB85}" destId="{959A339F-A12E-4473-B122-A08DBE3BAB7E}" srcOrd="0" destOrd="0" parTransId="{541CC49C-07E1-440C-95A1-F5D51FD9D017}" sibTransId="{BF19BF6E-EA02-4C65-A19B-F8FD699171D6}"/>
    <dgm:cxn modelId="{9FCA3CA5-85A5-4E5D-A3BE-8CE83AB7977C}" type="presOf" srcId="{959A339F-A12E-4473-B122-A08DBE3BAB7E}" destId="{F37052A7-1269-49AC-8C3E-52DED152FFA4}" srcOrd="0" destOrd="0" presId="urn:microsoft.com/office/officeart/2005/8/layout/vList2"/>
    <dgm:cxn modelId="{E3F2C37B-B897-4525-9880-89F29FAA69E8}" type="presParOf" srcId="{DE6E32CA-9A47-4A1D-A8A3-0DF14C70609D}" destId="{F37052A7-1269-49AC-8C3E-52DED152FFA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D2B12CF-4D7D-42FC-A875-DE06B96D134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E997796-15A2-4FFC-B135-B2F8E10C6839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My students are struggling with __. Create __ to help students __.</a:t>
          </a:r>
        </a:p>
      </dgm:t>
    </dgm:pt>
    <dgm:pt modelId="{B6B67A7F-409C-429E-A766-8B60B984A9E6}" type="parTrans" cxnId="{7C6F6F18-2528-47D5-AEEE-4037313D7A1A}">
      <dgm:prSet/>
      <dgm:spPr/>
      <dgm:t>
        <a:bodyPr/>
        <a:lstStyle/>
        <a:p>
          <a:endParaRPr lang="en-US"/>
        </a:p>
      </dgm:t>
    </dgm:pt>
    <dgm:pt modelId="{159D5A9B-9AA6-435C-9B33-50083A1FD5C2}" type="sibTrans" cxnId="{7C6F6F18-2528-47D5-AEEE-4037313D7A1A}">
      <dgm:prSet/>
      <dgm:spPr/>
      <dgm:t>
        <a:bodyPr/>
        <a:lstStyle/>
        <a:p>
          <a:endParaRPr lang="en-US"/>
        </a:p>
      </dgm:t>
    </dgm:pt>
    <dgm:pt modelId="{6FD5C4AE-69ED-451C-AED5-769A62C5EC13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List options for adapting my lecture on __ into an engaging 40-minute workshop. </a:t>
          </a:r>
        </a:p>
      </dgm:t>
    </dgm:pt>
    <dgm:pt modelId="{54F5E160-3C22-4355-88F9-79E9E17AAD5B}" type="parTrans" cxnId="{C4A2D028-36DF-49EE-9FD8-80861D1A5900}">
      <dgm:prSet/>
      <dgm:spPr/>
      <dgm:t>
        <a:bodyPr/>
        <a:lstStyle/>
        <a:p>
          <a:endParaRPr lang="en-US"/>
        </a:p>
      </dgm:t>
    </dgm:pt>
    <dgm:pt modelId="{195AE2CD-487A-4F8F-970F-75458AAE3C54}" type="sibTrans" cxnId="{C4A2D028-36DF-49EE-9FD8-80861D1A5900}">
      <dgm:prSet/>
      <dgm:spPr/>
      <dgm:t>
        <a:bodyPr/>
        <a:lstStyle/>
        <a:p>
          <a:endParaRPr lang="en-US"/>
        </a:p>
      </dgm:t>
    </dgm:pt>
    <dgm:pt modelId="{9C7E4BDB-B0D6-4052-B6FF-66C0543076A9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Create a guide on __ with rules, examples, and common mistakes to avoid. Use the topic of __ for the examples. </a:t>
          </a:r>
        </a:p>
      </dgm:t>
    </dgm:pt>
    <dgm:pt modelId="{493D7CED-98CE-4188-9D18-AB230071B793}" type="parTrans" cxnId="{BE77880E-CB58-4C7F-9867-A827B5D48897}">
      <dgm:prSet/>
      <dgm:spPr/>
      <dgm:t>
        <a:bodyPr/>
        <a:lstStyle/>
        <a:p>
          <a:endParaRPr lang="en-US"/>
        </a:p>
      </dgm:t>
    </dgm:pt>
    <dgm:pt modelId="{AD8CC625-9349-47AC-981B-F875D144F459}" type="sibTrans" cxnId="{BE77880E-CB58-4C7F-9867-A827B5D48897}">
      <dgm:prSet/>
      <dgm:spPr/>
      <dgm:t>
        <a:bodyPr/>
        <a:lstStyle/>
        <a:p>
          <a:endParaRPr lang="en-US"/>
        </a:p>
      </dgm:t>
    </dgm:pt>
    <dgm:pt modelId="{133A38C5-7E1B-46C1-8F72-24D3A6F35912}">
      <dgm:prSet/>
      <dgm:spPr/>
      <dgm:t>
        <a:bodyPr/>
        <a:lstStyle/>
        <a:p>
          <a:r>
            <a:rPr lang="en-US" dirty="0"/>
            <a:t>Outline a plan for the next three 50-minute classes to __. Also include in-class workshops that students can submit as homework before the next class meeting.</a:t>
          </a:r>
        </a:p>
      </dgm:t>
    </dgm:pt>
    <dgm:pt modelId="{FA779DD9-E65D-4091-BB48-7F863F872F70}" type="parTrans" cxnId="{126D43A6-2008-47EF-956E-BE190884C6F6}">
      <dgm:prSet/>
      <dgm:spPr/>
      <dgm:t>
        <a:bodyPr/>
        <a:lstStyle/>
        <a:p>
          <a:endParaRPr lang="en-US"/>
        </a:p>
      </dgm:t>
    </dgm:pt>
    <dgm:pt modelId="{38080C3D-1822-41FF-BE14-2DE49C1ABE32}" type="sibTrans" cxnId="{126D43A6-2008-47EF-956E-BE190884C6F6}">
      <dgm:prSet/>
      <dgm:spPr/>
      <dgm:t>
        <a:bodyPr/>
        <a:lstStyle/>
        <a:p>
          <a:endParaRPr lang="en-US"/>
        </a:p>
      </dgm:t>
    </dgm:pt>
    <dgm:pt modelId="{3203FB80-A735-4ACE-BF23-B9E2F074F810}" type="pres">
      <dgm:prSet presAssocID="{6D2B12CF-4D7D-42FC-A875-DE06B96D1348}" presName="linear" presStyleCnt="0">
        <dgm:presLayoutVars>
          <dgm:animLvl val="lvl"/>
          <dgm:resizeHandles val="exact"/>
        </dgm:presLayoutVars>
      </dgm:prSet>
      <dgm:spPr/>
    </dgm:pt>
    <dgm:pt modelId="{9C2E358E-8DC3-4A4A-9678-1584535030A3}" type="pres">
      <dgm:prSet presAssocID="{8E997796-15A2-4FFC-B135-B2F8E10C68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53D4F34-E5F1-4602-8A4C-8ACFD2359DF3}" type="pres">
      <dgm:prSet presAssocID="{159D5A9B-9AA6-435C-9B33-50083A1FD5C2}" presName="spacer" presStyleCnt="0"/>
      <dgm:spPr/>
    </dgm:pt>
    <dgm:pt modelId="{87F44198-CCF6-4A26-AB11-279988F9DD61}" type="pres">
      <dgm:prSet presAssocID="{6FD5C4AE-69ED-451C-AED5-769A62C5EC1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640EE3-1A42-4DEC-9796-399F92B3DC49}" type="pres">
      <dgm:prSet presAssocID="{195AE2CD-487A-4F8F-970F-75458AAE3C54}" presName="spacer" presStyleCnt="0"/>
      <dgm:spPr/>
    </dgm:pt>
    <dgm:pt modelId="{5B968F86-275C-4F18-B8FB-B0E6D718BF88}" type="pres">
      <dgm:prSet presAssocID="{9C7E4BDB-B0D6-4052-B6FF-66C0543076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1FCF1A-2210-4A15-A072-CB1635A42B37}" type="pres">
      <dgm:prSet presAssocID="{AD8CC625-9349-47AC-981B-F875D144F459}" presName="spacer" presStyleCnt="0"/>
      <dgm:spPr/>
    </dgm:pt>
    <dgm:pt modelId="{27094456-B337-4F1D-BF49-85E78B949143}" type="pres">
      <dgm:prSet presAssocID="{133A38C5-7E1B-46C1-8F72-24D3A6F3591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E77880E-CB58-4C7F-9867-A827B5D48897}" srcId="{6D2B12CF-4D7D-42FC-A875-DE06B96D1348}" destId="{9C7E4BDB-B0D6-4052-B6FF-66C0543076A9}" srcOrd="2" destOrd="0" parTransId="{493D7CED-98CE-4188-9D18-AB230071B793}" sibTransId="{AD8CC625-9349-47AC-981B-F875D144F459}"/>
    <dgm:cxn modelId="{7C6F6F18-2528-47D5-AEEE-4037313D7A1A}" srcId="{6D2B12CF-4D7D-42FC-A875-DE06B96D1348}" destId="{8E997796-15A2-4FFC-B135-B2F8E10C6839}" srcOrd="0" destOrd="0" parTransId="{B6B67A7F-409C-429E-A766-8B60B984A9E6}" sibTransId="{159D5A9B-9AA6-435C-9B33-50083A1FD5C2}"/>
    <dgm:cxn modelId="{C4A2D028-36DF-49EE-9FD8-80861D1A5900}" srcId="{6D2B12CF-4D7D-42FC-A875-DE06B96D1348}" destId="{6FD5C4AE-69ED-451C-AED5-769A62C5EC13}" srcOrd="1" destOrd="0" parTransId="{54F5E160-3C22-4355-88F9-79E9E17AAD5B}" sibTransId="{195AE2CD-487A-4F8F-970F-75458AAE3C54}"/>
    <dgm:cxn modelId="{67970439-6F84-4AFA-BD17-BE5C61EFC3F5}" type="presOf" srcId="{133A38C5-7E1B-46C1-8F72-24D3A6F35912}" destId="{27094456-B337-4F1D-BF49-85E78B949143}" srcOrd="0" destOrd="0" presId="urn:microsoft.com/office/officeart/2005/8/layout/vList2"/>
    <dgm:cxn modelId="{15DE9958-ED30-4248-B4F8-22EF54B9C72B}" type="presOf" srcId="{9C7E4BDB-B0D6-4052-B6FF-66C0543076A9}" destId="{5B968F86-275C-4F18-B8FB-B0E6D718BF88}" srcOrd="0" destOrd="0" presId="urn:microsoft.com/office/officeart/2005/8/layout/vList2"/>
    <dgm:cxn modelId="{1D39DD8C-4BD6-49E9-8DDE-4BF3CB223520}" type="presOf" srcId="{6D2B12CF-4D7D-42FC-A875-DE06B96D1348}" destId="{3203FB80-A735-4ACE-BF23-B9E2F074F810}" srcOrd="0" destOrd="0" presId="urn:microsoft.com/office/officeart/2005/8/layout/vList2"/>
    <dgm:cxn modelId="{126D43A6-2008-47EF-956E-BE190884C6F6}" srcId="{6D2B12CF-4D7D-42FC-A875-DE06B96D1348}" destId="{133A38C5-7E1B-46C1-8F72-24D3A6F35912}" srcOrd="3" destOrd="0" parTransId="{FA779DD9-E65D-4091-BB48-7F863F872F70}" sibTransId="{38080C3D-1822-41FF-BE14-2DE49C1ABE32}"/>
    <dgm:cxn modelId="{1D0FBDD5-DF68-4135-9F86-592900742489}" type="presOf" srcId="{6FD5C4AE-69ED-451C-AED5-769A62C5EC13}" destId="{87F44198-CCF6-4A26-AB11-279988F9DD61}" srcOrd="0" destOrd="0" presId="urn:microsoft.com/office/officeart/2005/8/layout/vList2"/>
    <dgm:cxn modelId="{2ADC28E5-8469-4FB3-A7D9-9F31C6FEAD56}" type="presOf" srcId="{8E997796-15A2-4FFC-B135-B2F8E10C6839}" destId="{9C2E358E-8DC3-4A4A-9678-1584535030A3}" srcOrd="0" destOrd="0" presId="urn:microsoft.com/office/officeart/2005/8/layout/vList2"/>
    <dgm:cxn modelId="{946337F1-FB53-4C83-BD80-ED9821F29E64}" type="presParOf" srcId="{3203FB80-A735-4ACE-BF23-B9E2F074F810}" destId="{9C2E358E-8DC3-4A4A-9678-1584535030A3}" srcOrd="0" destOrd="0" presId="urn:microsoft.com/office/officeart/2005/8/layout/vList2"/>
    <dgm:cxn modelId="{3B12EE06-1EAC-4833-AD3D-9DB03C4D6717}" type="presParOf" srcId="{3203FB80-A735-4ACE-BF23-B9E2F074F810}" destId="{B53D4F34-E5F1-4602-8A4C-8ACFD2359DF3}" srcOrd="1" destOrd="0" presId="urn:microsoft.com/office/officeart/2005/8/layout/vList2"/>
    <dgm:cxn modelId="{A7D8C984-79E6-4DDC-8222-80597BF91FA6}" type="presParOf" srcId="{3203FB80-A735-4ACE-BF23-B9E2F074F810}" destId="{87F44198-CCF6-4A26-AB11-279988F9DD61}" srcOrd="2" destOrd="0" presId="urn:microsoft.com/office/officeart/2005/8/layout/vList2"/>
    <dgm:cxn modelId="{6717AD5D-12A9-46F5-A61C-EE41D3AA47F6}" type="presParOf" srcId="{3203FB80-A735-4ACE-BF23-B9E2F074F810}" destId="{85640EE3-1A42-4DEC-9796-399F92B3DC49}" srcOrd="3" destOrd="0" presId="urn:microsoft.com/office/officeart/2005/8/layout/vList2"/>
    <dgm:cxn modelId="{061F6CA2-4B04-4BFB-A9FD-1E7AEDD0F894}" type="presParOf" srcId="{3203FB80-A735-4ACE-BF23-B9E2F074F810}" destId="{5B968F86-275C-4F18-B8FB-B0E6D718BF88}" srcOrd="4" destOrd="0" presId="urn:microsoft.com/office/officeart/2005/8/layout/vList2"/>
    <dgm:cxn modelId="{40BB0E41-B00A-4718-916C-F95BE665EAA5}" type="presParOf" srcId="{3203FB80-A735-4ACE-BF23-B9E2F074F810}" destId="{C21FCF1A-2210-4A15-A072-CB1635A42B37}" srcOrd="5" destOrd="0" presId="urn:microsoft.com/office/officeart/2005/8/layout/vList2"/>
    <dgm:cxn modelId="{EED6BCAC-9F52-48AC-A271-26DA1B2C04BE}" type="presParOf" srcId="{3203FB80-A735-4ACE-BF23-B9E2F074F810}" destId="{27094456-B337-4F1D-BF49-85E78B9491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754AB91-B48E-48F8-A4CD-0DFF2A0660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6D957-5008-4E18-8609-0FF9092F066F}">
      <dgm:prSet custT="1"/>
      <dgm:spPr/>
      <dgm:t>
        <a:bodyPr/>
        <a:lstStyle/>
        <a:p>
          <a:r>
            <a:rPr lang="en-US" sz="4400" dirty="0">
              <a:solidFill>
                <a:schemeClr val="tx2"/>
              </a:solidFill>
            </a:rPr>
            <a:t>Clarify directions (curse of knowledge)</a:t>
          </a:r>
        </a:p>
      </dgm:t>
    </dgm:pt>
    <dgm:pt modelId="{3E9B6C50-AB7F-47DA-B522-366D40F6ACCA}" type="parTrans" cxnId="{711B310E-891E-47EE-A821-DF64A88FE5EE}">
      <dgm:prSet/>
      <dgm:spPr/>
      <dgm:t>
        <a:bodyPr/>
        <a:lstStyle/>
        <a:p>
          <a:endParaRPr lang="en-US" sz="1200">
            <a:solidFill>
              <a:schemeClr val="tx2"/>
            </a:solidFill>
          </a:endParaRPr>
        </a:p>
      </dgm:t>
    </dgm:pt>
    <dgm:pt modelId="{2F93A519-43CD-4CC7-880E-CD7D42373A7A}" type="sibTrans" cxnId="{711B310E-891E-47EE-A821-DF64A88FE5EE}">
      <dgm:prSet/>
      <dgm:spPr/>
      <dgm:t>
        <a:bodyPr/>
        <a:lstStyle/>
        <a:p>
          <a:endParaRPr lang="en-US" sz="1200">
            <a:solidFill>
              <a:schemeClr val="tx2"/>
            </a:solidFill>
          </a:endParaRPr>
        </a:p>
      </dgm:t>
    </dgm:pt>
    <dgm:pt modelId="{3A9824ED-9F08-4892-A25C-FA921A7DF8E1}">
      <dgm:prSet custT="1"/>
      <dgm:spPr/>
      <dgm:t>
        <a:bodyPr/>
        <a:lstStyle/>
        <a:p>
          <a:r>
            <a:rPr lang="en-US" sz="4400" dirty="0">
              <a:solidFill>
                <a:schemeClr val="tx2"/>
              </a:solidFill>
            </a:rPr>
            <a:t>Create assignments for practice or assessment</a:t>
          </a:r>
        </a:p>
      </dgm:t>
    </dgm:pt>
    <dgm:pt modelId="{183ACCCE-6817-4560-B726-9494D6AC9F24}" type="parTrans" cxnId="{277D8E7F-5A4A-413F-ACB1-AC5C378D6909}">
      <dgm:prSet/>
      <dgm:spPr/>
      <dgm:t>
        <a:bodyPr/>
        <a:lstStyle/>
        <a:p>
          <a:endParaRPr lang="en-US" sz="1200"/>
        </a:p>
      </dgm:t>
    </dgm:pt>
    <dgm:pt modelId="{D20F6682-8D9F-43D5-AAE0-054889A477CD}" type="sibTrans" cxnId="{277D8E7F-5A4A-413F-ACB1-AC5C378D6909}">
      <dgm:prSet/>
      <dgm:spPr/>
      <dgm:t>
        <a:bodyPr/>
        <a:lstStyle/>
        <a:p>
          <a:endParaRPr lang="en-US" sz="1200"/>
        </a:p>
      </dgm:t>
    </dgm:pt>
    <dgm:pt modelId="{1067D160-A299-4AA4-B8B0-6673B6405FE5}" type="pres">
      <dgm:prSet presAssocID="{8754AB91-B48E-48F8-A4CD-0DFF2A066029}" presName="linear" presStyleCnt="0">
        <dgm:presLayoutVars>
          <dgm:animLvl val="lvl"/>
          <dgm:resizeHandles val="exact"/>
        </dgm:presLayoutVars>
      </dgm:prSet>
      <dgm:spPr/>
    </dgm:pt>
    <dgm:pt modelId="{DFBA304B-B5C3-4B44-8285-210AB963984C}" type="pres">
      <dgm:prSet presAssocID="{12F6D957-5008-4E18-8609-0FF9092F06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E2006E9-C3FE-45CE-AE65-7935F6A8D46A}" type="pres">
      <dgm:prSet presAssocID="{2F93A519-43CD-4CC7-880E-CD7D42373A7A}" presName="spacer" presStyleCnt="0"/>
      <dgm:spPr/>
    </dgm:pt>
    <dgm:pt modelId="{B6D6EEC6-98E9-4397-A854-D95D08698CB1}" type="pres">
      <dgm:prSet presAssocID="{3A9824ED-9F08-4892-A25C-FA921A7DF8E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11B310E-891E-47EE-A821-DF64A88FE5EE}" srcId="{8754AB91-B48E-48F8-A4CD-0DFF2A066029}" destId="{12F6D957-5008-4E18-8609-0FF9092F066F}" srcOrd="0" destOrd="0" parTransId="{3E9B6C50-AB7F-47DA-B522-366D40F6ACCA}" sibTransId="{2F93A519-43CD-4CC7-880E-CD7D42373A7A}"/>
    <dgm:cxn modelId="{277D8E7F-5A4A-413F-ACB1-AC5C378D6909}" srcId="{8754AB91-B48E-48F8-A4CD-0DFF2A066029}" destId="{3A9824ED-9F08-4892-A25C-FA921A7DF8E1}" srcOrd="1" destOrd="0" parTransId="{183ACCCE-6817-4560-B726-9494D6AC9F24}" sibTransId="{D20F6682-8D9F-43D5-AAE0-054889A477CD}"/>
    <dgm:cxn modelId="{0E0A5680-DDC2-4D91-B46F-C5EBEFAA1552}" type="presOf" srcId="{12F6D957-5008-4E18-8609-0FF9092F066F}" destId="{DFBA304B-B5C3-4B44-8285-210AB963984C}" srcOrd="0" destOrd="0" presId="urn:microsoft.com/office/officeart/2005/8/layout/vList2"/>
    <dgm:cxn modelId="{91802494-3AA0-4E22-A647-8193F1A17C3E}" type="presOf" srcId="{3A9824ED-9F08-4892-A25C-FA921A7DF8E1}" destId="{B6D6EEC6-98E9-4397-A854-D95D08698CB1}" srcOrd="0" destOrd="0" presId="urn:microsoft.com/office/officeart/2005/8/layout/vList2"/>
    <dgm:cxn modelId="{B94B8DDD-4324-45DB-9B31-855EE2EECE7A}" type="presOf" srcId="{8754AB91-B48E-48F8-A4CD-0DFF2A066029}" destId="{1067D160-A299-4AA4-B8B0-6673B6405FE5}" srcOrd="0" destOrd="0" presId="urn:microsoft.com/office/officeart/2005/8/layout/vList2"/>
    <dgm:cxn modelId="{A72539A9-6C42-4FBC-8AFA-6C7E3ECD70E3}" type="presParOf" srcId="{1067D160-A299-4AA4-B8B0-6673B6405FE5}" destId="{DFBA304B-B5C3-4B44-8285-210AB963984C}" srcOrd="0" destOrd="0" presId="urn:microsoft.com/office/officeart/2005/8/layout/vList2"/>
    <dgm:cxn modelId="{BF231873-49DE-4386-9B1A-3336553AC878}" type="presParOf" srcId="{1067D160-A299-4AA4-B8B0-6673B6405FE5}" destId="{2E2006E9-C3FE-45CE-AE65-7935F6A8D46A}" srcOrd="1" destOrd="0" presId="urn:microsoft.com/office/officeart/2005/8/layout/vList2"/>
    <dgm:cxn modelId="{856764F3-45F6-44DA-B7B6-CB8369CCCF24}" type="presParOf" srcId="{1067D160-A299-4AA4-B8B0-6673B6405FE5}" destId="{B6D6EEC6-98E9-4397-A854-D95D08698C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754AB91-B48E-48F8-A4CD-0DFF2A0660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F6D957-5008-4E18-8609-0FF9092F066F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My students are learning [how to create arguable claims]. </a:t>
          </a:r>
          <a:r>
            <a:rPr lang="en-US" b="1" dirty="0">
              <a:solidFill>
                <a:schemeClr val="tx2"/>
              </a:solidFill>
            </a:rPr>
            <a:t>Clarify my assignment directions</a:t>
          </a:r>
          <a:r>
            <a:rPr lang="en-US" dirty="0">
              <a:solidFill>
                <a:schemeClr val="tx2"/>
              </a:solidFill>
            </a:rPr>
            <a:t>: [copy and paste assignment directions].</a:t>
          </a:r>
        </a:p>
      </dgm:t>
    </dgm:pt>
    <dgm:pt modelId="{3E9B6C50-AB7F-47DA-B522-366D40F6ACCA}" type="parTrans" cxnId="{711B310E-891E-47EE-A821-DF64A88FE5E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F93A519-43CD-4CC7-880E-CD7D42373A7A}" type="sibTrans" cxnId="{711B310E-891E-47EE-A821-DF64A88FE5E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03EB579-3BB8-4C57-A35C-25A94BD83B7F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Create</a:t>
          </a:r>
          <a:r>
            <a:rPr lang="en-US" dirty="0">
              <a:solidFill>
                <a:schemeClr val="tx2"/>
              </a:solidFill>
            </a:rPr>
            <a:t> a [study guide for a midterm; a multiple-choice quiz; an analogy] based on [the attachment]. </a:t>
          </a:r>
          <a:r>
            <a:rPr lang="en-US" b="1" dirty="0">
              <a:solidFill>
                <a:schemeClr val="tx2"/>
              </a:solidFill>
            </a:rPr>
            <a:t>Include</a:t>
          </a:r>
          <a:r>
            <a:rPr lang="en-US" dirty="0">
              <a:solidFill>
                <a:schemeClr val="tx2"/>
              </a:solidFill>
            </a:rPr>
            <a:t> [basic concepts and sample questions].</a:t>
          </a:r>
        </a:p>
      </dgm:t>
    </dgm:pt>
    <dgm:pt modelId="{A7B4BAC5-C0E8-4874-B663-93237E130A18}" type="parTrans" cxnId="{9AAB2078-F3B4-47C2-9821-D21326B5F0F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784E385-7199-4C40-BB08-70DE32C82D98}" type="sibTrans" cxnId="{9AAB2078-F3B4-47C2-9821-D21326B5F0F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067D160-A299-4AA4-B8B0-6673B6405FE5}" type="pres">
      <dgm:prSet presAssocID="{8754AB91-B48E-48F8-A4CD-0DFF2A066029}" presName="linear" presStyleCnt="0">
        <dgm:presLayoutVars>
          <dgm:animLvl val="lvl"/>
          <dgm:resizeHandles val="exact"/>
        </dgm:presLayoutVars>
      </dgm:prSet>
      <dgm:spPr/>
    </dgm:pt>
    <dgm:pt modelId="{DFBA304B-B5C3-4B44-8285-210AB963984C}" type="pres">
      <dgm:prSet presAssocID="{12F6D957-5008-4E18-8609-0FF9092F066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F425AC5-C179-46E4-94D9-138D23DAB997}" type="pres">
      <dgm:prSet presAssocID="{2F93A519-43CD-4CC7-880E-CD7D42373A7A}" presName="spacer" presStyleCnt="0"/>
      <dgm:spPr/>
    </dgm:pt>
    <dgm:pt modelId="{E4A60A53-3086-4E4C-821C-A9F08721B0BB}" type="pres">
      <dgm:prSet presAssocID="{003EB579-3BB8-4C57-A35C-25A94BD83B7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11B310E-891E-47EE-A821-DF64A88FE5EE}" srcId="{8754AB91-B48E-48F8-A4CD-0DFF2A066029}" destId="{12F6D957-5008-4E18-8609-0FF9092F066F}" srcOrd="0" destOrd="0" parTransId="{3E9B6C50-AB7F-47DA-B522-366D40F6ACCA}" sibTransId="{2F93A519-43CD-4CC7-880E-CD7D42373A7A}"/>
    <dgm:cxn modelId="{EB086034-340B-438C-8B50-278D14094C8A}" type="presOf" srcId="{003EB579-3BB8-4C57-A35C-25A94BD83B7F}" destId="{E4A60A53-3086-4E4C-821C-A9F08721B0BB}" srcOrd="0" destOrd="0" presId="urn:microsoft.com/office/officeart/2005/8/layout/vList2"/>
    <dgm:cxn modelId="{9AAB2078-F3B4-47C2-9821-D21326B5F0F8}" srcId="{8754AB91-B48E-48F8-A4CD-0DFF2A066029}" destId="{003EB579-3BB8-4C57-A35C-25A94BD83B7F}" srcOrd="1" destOrd="0" parTransId="{A7B4BAC5-C0E8-4874-B663-93237E130A18}" sibTransId="{C784E385-7199-4C40-BB08-70DE32C82D98}"/>
    <dgm:cxn modelId="{0E0A5680-DDC2-4D91-B46F-C5EBEFAA1552}" type="presOf" srcId="{12F6D957-5008-4E18-8609-0FF9092F066F}" destId="{DFBA304B-B5C3-4B44-8285-210AB963984C}" srcOrd="0" destOrd="0" presId="urn:microsoft.com/office/officeart/2005/8/layout/vList2"/>
    <dgm:cxn modelId="{B94B8DDD-4324-45DB-9B31-855EE2EECE7A}" type="presOf" srcId="{8754AB91-B48E-48F8-A4CD-0DFF2A066029}" destId="{1067D160-A299-4AA4-B8B0-6673B6405FE5}" srcOrd="0" destOrd="0" presId="urn:microsoft.com/office/officeart/2005/8/layout/vList2"/>
    <dgm:cxn modelId="{A72539A9-6C42-4FBC-8AFA-6C7E3ECD70E3}" type="presParOf" srcId="{1067D160-A299-4AA4-B8B0-6673B6405FE5}" destId="{DFBA304B-B5C3-4B44-8285-210AB963984C}" srcOrd="0" destOrd="0" presId="urn:microsoft.com/office/officeart/2005/8/layout/vList2"/>
    <dgm:cxn modelId="{B1CD32FC-3188-4EEE-8C53-F3B8ABC765BD}" type="presParOf" srcId="{1067D160-A299-4AA4-B8B0-6673B6405FE5}" destId="{FF425AC5-C179-46E4-94D9-138D23DAB997}" srcOrd="1" destOrd="0" presId="urn:microsoft.com/office/officeart/2005/8/layout/vList2"/>
    <dgm:cxn modelId="{BBA77D9F-AB99-45BA-B320-7B83A827AB1A}" type="presParOf" srcId="{1067D160-A299-4AA4-B8B0-6673B6405FE5}" destId="{E4A60A53-3086-4E4C-821C-A9F08721B0B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754AB91-B48E-48F8-A4CD-0DFF2A0660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3F62A-DB35-4934-B9C3-38119074843B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Create</a:t>
          </a:r>
          <a:r>
            <a:rPr lang="en-US" dirty="0">
              <a:solidFill>
                <a:schemeClr val="tx2"/>
              </a:solidFill>
            </a:rPr>
            <a:t> an assignment in which students [practice correcting comma splices and fused sentences]. The assignment should take [20-30 </a:t>
          </a:r>
          <a:r>
            <a:rPr lang="en-US" b="1" dirty="0">
              <a:solidFill>
                <a:schemeClr val="tx2"/>
              </a:solidFill>
            </a:rPr>
            <a:t>minutes</a:t>
          </a:r>
          <a:r>
            <a:rPr lang="en-US" dirty="0">
              <a:solidFill>
                <a:schemeClr val="tx2"/>
              </a:solidFill>
            </a:rPr>
            <a:t>] to complete. </a:t>
          </a:r>
          <a:r>
            <a:rPr lang="en-US" b="1" dirty="0">
              <a:solidFill>
                <a:schemeClr val="tx2"/>
              </a:solidFill>
            </a:rPr>
            <a:t>Include</a:t>
          </a:r>
          <a:r>
            <a:rPr lang="en-US" dirty="0">
              <a:solidFill>
                <a:schemeClr val="tx2"/>
              </a:solidFill>
            </a:rPr>
            <a:t> [editing strategies and examples] in the directions. </a:t>
          </a:r>
          <a:r>
            <a:rPr lang="en-US" b="1" dirty="0">
              <a:solidFill>
                <a:schemeClr val="tx2"/>
              </a:solidFill>
            </a:rPr>
            <a:t>Use</a:t>
          </a:r>
          <a:r>
            <a:rPr lang="en-US" dirty="0">
              <a:solidFill>
                <a:schemeClr val="tx2"/>
              </a:solidFill>
            </a:rPr>
            <a:t> [a pop culture] </a:t>
          </a:r>
          <a:r>
            <a:rPr lang="en-US" b="1" dirty="0">
              <a:solidFill>
                <a:schemeClr val="tx2"/>
              </a:solidFill>
            </a:rPr>
            <a:t>topic</a:t>
          </a:r>
          <a:r>
            <a:rPr lang="en-US" dirty="0">
              <a:solidFill>
                <a:schemeClr val="tx2"/>
              </a:solidFill>
            </a:rPr>
            <a:t> for [the sentences they should edit and the examples] and an [academic] </a:t>
          </a:r>
          <a:r>
            <a:rPr lang="en-US" b="1" dirty="0">
              <a:solidFill>
                <a:schemeClr val="tx2"/>
              </a:solidFill>
            </a:rPr>
            <a:t>tone</a:t>
          </a:r>
          <a:r>
            <a:rPr lang="en-US" dirty="0">
              <a:solidFill>
                <a:schemeClr val="tx2"/>
              </a:solidFill>
            </a:rPr>
            <a:t>. Make their responses easy for me to </a:t>
          </a:r>
          <a:r>
            <a:rPr lang="en-US" b="1" dirty="0">
              <a:solidFill>
                <a:schemeClr val="tx2"/>
              </a:solidFill>
            </a:rPr>
            <a:t>grade</a:t>
          </a:r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2EE3E995-7B4D-4651-93C5-7E94FE383C41}" type="parTrans" cxnId="{DB518DCD-DCB1-49DB-A0E7-2F640AC1E1D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D764061-0F8F-4080-9322-48466A48DC0C}" type="sibTrans" cxnId="{DB518DCD-DCB1-49DB-A0E7-2F640AC1E1D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067D160-A299-4AA4-B8B0-6673B6405FE5}" type="pres">
      <dgm:prSet presAssocID="{8754AB91-B48E-48F8-A4CD-0DFF2A066029}" presName="linear" presStyleCnt="0">
        <dgm:presLayoutVars>
          <dgm:animLvl val="lvl"/>
          <dgm:resizeHandles val="exact"/>
        </dgm:presLayoutVars>
      </dgm:prSet>
      <dgm:spPr/>
    </dgm:pt>
    <dgm:pt modelId="{1BF0C5D2-8E40-435B-9FD3-DD08E0CE7575}" type="pres">
      <dgm:prSet presAssocID="{D7F3F62A-DB35-4934-B9C3-38119074843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518DCD-DCB1-49DB-A0E7-2F640AC1E1D8}" srcId="{8754AB91-B48E-48F8-A4CD-0DFF2A066029}" destId="{D7F3F62A-DB35-4934-B9C3-38119074843B}" srcOrd="0" destOrd="0" parTransId="{2EE3E995-7B4D-4651-93C5-7E94FE383C41}" sibTransId="{7D764061-0F8F-4080-9322-48466A48DC0C}"/>
    <dgm:cxn modelId="{B94B8DDD-4324-45DB-9B31-855EE2EECE7A}" type="presOf" srcId="{8754AB91-B48E-48F8-A4CD-0DFF2A066029}" destId="{1067D160-A299-4AA4-B8B0-6673B6405FE5}" srcOrd="0" destOrd="0" presId="urn:microsoft.com/office/officeart/2005/8/layout/vList2"/>
    <dgm:cxn modelId="{902A49FA-4A2A-45E4-B68D-2779822BF1F3}" type="presOf" srcId="{D7F3F62A-DB35-4934-B9C3-38119074843B}" destId="{1BF0C5D2-8E40-435B-9FD3-DD08E0CE7575}" srcOrd="0" destOrd="0" presId="urn:microsoft.com/office/officeart/2005/8/layout/vList2"/>
    <dgm:cxn modelId="{A60EE4A9-5CBD-4D50-BE1B-D317855A42BC}" type="presParOf" srcId="{1067D160-A299-4AA4-B8B0-6673B6405FE5}" destId="{1BF0C5D2-8E40-435B-9FD3-DD08E0CE75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754AB91-B48E-48F8-A4CD-0DFF2A06602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F6D957-5008-4E18-8609-0FF9092F066F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My students are learning __. </a:t>
          </a:r>
          <a:r>
            <a:rPr lang="en-US" b="1" dirty="0">
              <a:solidFill>
                <a:schemeClr val="tx2"/>
              </a:solidFill>
            </a:rPr>
            <a:t>Clarify</a:t>
          </a:r>
          <a:r>
            <a:rPr lang="en-US" dirty="0">
              <a:solidFill>
                <a:schemeClr val="tx2"/>
              </a:solidFill>
            </a:rPr>
            <a:t> my assignment directions: [copy and paste assignment directions].</a:t>
          </a:r>
        </a:p>
      </dgm:t>
    </dgm:pt>
    <dgm:pt modelId="{3E9B6C50-AB7F-47DA-B522-366D40F6ACCA}" type="parTrans" cxnId="{711B310E-891E-47EE-A821-DF64A88FE5E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F93A519-43CD-4CC7-880E-CD7D42373A7A}" type="sibTrans" cxnId="{711B310E-891E-47EE-A821-DF64A88FE5E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7F3F62A-DB35-4934-B9C3-38119074843B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Create</a:t>
          </a:r>
          <a:r>
            <a:rPr lang="en-US" dirty="0">
              <a:solidFill>
                <a:schemeClr val="tx2"/>
              </a:solidFill>
            </a:rPr>
            <a:t> an assignment in which students ___. The assignment should take __ </a:t>
          </a:r>
          <a:r>
            <a:rPr lang="en-US" b="1" dirty="0">
              <a:solidFill>
                <a:schemeClr val="tx2"/>
              </a:solidFill>
            </a:rPr>
            <a:t>minutes</a:t>
          </a:r>
          <a:r>
            <a:rPr lang="en-US" dirty="0">
              <a:solidFill>
                <a:schemeClr val="tx2"/>
              </a:solidFill>
            </a:rPr>
            <a:t> to complete. </a:t>
          </a:r>
          <a:r>
            <a:rPr lang="en-US" b="1" dirty="0">
              <a:solidFill>
                <a:schemeClr val="tx2"/>
              </a:solidFill>
            </a:rPr>
            <a:t>Include</a:t>
          </a:r>
          <a:r>
            <a:rPr lang="en-US" dirty="0">
              <a:solidFill>
                <a:schemeClr val="tx2"/>
              </a:solidFill>
            </a:rPr>
            <a:t> __ in the directions. </a:t>
          </a:r>
          <a:r>
            <a:rPr lang="en-US" b="1" dirty="0">
              <a:solidFill>
                <a:schemeClr val="tx2"/>
              </a:solidFill>
            </a:rPr>
            <a:t>Use</a:t>
          </a:r>
          <a:r>
            <a:rPr lang="en-US" dirty="0">
              <a:solidFill>
                <a:schemeClr val="tx2"/>
              </a:solidFill>
            </a:rPr>
            <a:t> ___ topic and a __ tone. Make their responses easy for me to grade.</a:t>
          </a:r>
        </a:p>
      </dgm:t>
    </dgm:pt>
    <dgm:pt modelId="{2EE3E995-7B4D-4651-93C5-7E94FE383C41}" type="parTrans" cxnId="{DB518DCD-DCB1-49DB-A0E7-2F640AC1E1D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D764061-0F8F-4080-9322-48466A48DC0C}" type="sibTrans" cxnId="{DB518DCD-DCB1-49DB-A0E7-2F640AC1E1D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03EB579-3BB8-4C57-A35C-25A94BD83B7F}">
      <dgm:prSet/>
      <dgm:spPr/>
      <dgm:t>
        <a:bodyPr/>
        <a:lstStyle/>
        <a:p>
          <a:r>
            <a:rPr lang="en-US" b="1" dirty="0"/>
            <a:t>Create</a:t>
          </a:r>
          <a:r>
            <a:rPr lang="en-US" dirty="0"/>
            <a:t> a __ based on __. </a:t>
          </a:r>
          <a:r>
            <a:rPr lang="en-US" b="1" dirty="0"/>
            <a:t>Include</a:t>
          </a:r>
          <a:r>
            <a:rPr lang="en-US" dirty="0"/>
            <a:t> __.</a:t>
          </a:r>
        </a:p>
      </dgm:t>
    </dgm:pt>
    <dgm:pt modelId="{A7B4BAC5-C0E8-4874-B663-93237E130A18}" type="parTrans" cxnId="{9AAB2078-F3B4-47C2-9821-D21326B5F0F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784E385-7199-4C40-BB08-70DE32C82D98}" type="sibTrans" cxnId="{9AAB2078-F3B4-47C2-9821-D21326B5F0F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067D160-A299-4AA4-B8B0-6673B6405FE5}" type="pres">
      <dgm:prSet presAssocID="{8754AB91-B48E-48F8-A4CD-0DFF2A066029}" presName="linear" presStyleCnt="0">
        <dgm:presLayoutVars>
          <dgm:animLvl val="lvl"/>
          <dgm:resizeHandles val="exact"/>
        </dgm:presLayoutVars>
      </dgm:prSet>
      <dgm:spPr/>
    </dgm:pt>
    <dgm:pt modelId="{DFBA304B-B5C3-4B44-8285-210AB963984C}" type="pres">
      <dgm:prSet presAssocID="{12F6D957-5008-4E18-8609-0FF9092F06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425AC5-C179-46E4-94D9-138D23DAB997}" type="pres">
      <dgm:prSet presAssocID="{2F93A519-43CD-4CC7-880E-CD7D42373A7A}" presName="spacer" presStyleCnt="0"/>
      <dgm:spPr/>
    </dgm:pt>
    <dgm:pt modelId="{1BF0C5D2-8E40-435B-9FD3-DD08E0CE7575}" type="pres">
      <dgm:prSet presAssocID="{D7F3F62A-DB35-4934-B9C3-3811907484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E2E8AB5-4458-4607-B03F-F26E9A582C67}" type="pres">
      <dgm:prSet presAssocID="{7D764061-0F8F-4080-9322-48466A48DC0C}" presName="spacer" presStyleCnt="0"/>
      <dgm:spPr/>
    </dgm:pt>
    <dgm:pt modelId="{E4A60A53-3086-4E4C-821C-A9F08721B0BB}" type="pres">
      <dgm:prSet presAssocID="{003EB579-3BB8-4C57-A35C-25A94BD83B7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1B310E-891E-47EE-A821-DF64A88FE5EE}" srcId="{8754AB91-B48E-48F8-A4CD-0DFF2A066029}" destId="{12F6D957-5008-4E18-8609-0FF9092F066F}" srcOrd="0" destOrd="0" parTransId="{3E9B6C50-AB7F-47DA-B522-366D40F6ACCA}" sibTransId="{2F93A519-43CD-4CC7-880E-CD7D42373A7A}"/>
    <dgm:cxn modelId="{EB086034-340B-438C-8B50-278D14094C8A}" type="presOf" srcId="{003EB579-3BB8-4C57-A35C-25A94BD83B7F}" destId="{E4A60A53-3086-4E4C-821C-A9F08721B0BB}" srcOrd="0" destOrd="0" presId="urn:microsoft.com/office/officeart/2005/8/layout/vList2"/>
    <dgm:cxn modelId="{9AAB2078-F3B4-47C2-9821-D21326B5F0F8}" srcId="{8754AB91-B48E-48F8-A4CD-0DFF2A066029}" destId="{003EB579-3BB8-4C57-A35C-25A94BD83B7F}" srcOrd="2" destOrd="0" parTransId="{A7B4BAC5-C0E8-4874-B663-93237E130A18}" sibTransId="{C784E385-7199-4C40-BB08-70DE32C82D98}"/>
    <dgm:cxn modelId="{0E0A5680-DDC2-4D91-B46F-C5EBEFAA1552}" type="presOf" srcId="{12F6D957-5008-4E18-8609-0FF9092F066F}" destId="{DFBA304B-B5C3-4B44-8285-210AB963984C}" srcOrd="0" destOrd="0" presId="urn:microsoft.com/office/officeart/2005/8/layout/vList2"/>
    <dgm:cxn modelId="{DB518DCD-DCB1-49DB-A0E7-2F640AC1E1D8}" srcId="{8754AB91-B48E-48F8-A4CD-0DFF2A066029}" destId="{D7F3F62A-DB35-4934-B9C3-38119074843B}" srcOrd="1" destOrd="0" parTransId="{2EE3E995-7B4D-4651-93C5-7E94FE383C41}" sibTransId="{7D764061-0F8F-4080-9322-48466A48DC0C}"/>
    <dgm:cxn modelId="{B94B8DDD-4324-45DB-9B31-855EE2EECE7A}" type="presOf" srcId="{8754AB91-B48E-48F8-A4CD-0DFF2A066029}" destId="{1067D160-A299-4AA4-B8B0-6673B6405FE5}" srcOrd="0" destOrd="0" presId="urn:microsoft.com/office/officeart/2005/8/layout/vList2"/>
    <dgm:cxn modelId="{902A49FA-4A2A-45E4-B68D-2779822BF1F3}" type="presOf" srcId="{D7F3F62A-DB35-4934-B9C3-38119074843B}" destId="{1BF0C5D2-8E40-435B-9FD3-DD08E0CE7575}" srcOrd="0" destOrd="0" presId="urn:microsoft.com/office/officeart/2005/8/layout/vList2"/>
    <dgm:cxn modelId="{A72539A9-6C42-4FBC-8AFA-6C7E3ECD70E3}" type="presParOf" srcId="{1067D160-A299-4AA4-B8B0-6673B6405FE5}" destId="{DFBA304B-B5C3-4B44-8285-210AB963984C}" srcOrd="0" destOrd="0" presId="urn:microsoft.com/office/officeart/2005/8/layout/vList2"/>
    <dgm:cxn modelId="{B1CD32FC-3188-4EEE-8C53-F3B8ABC765BD}" type="presParOf" srcId="{1067D160-A299-4AA4-B8B0-6673B6405FE5}" destId="{FF425AC5-C179-46E4-94D9-138D23DAB997}" srcOrd="1" destOrd="0" presId="urn:microsoft.com/office/officeart/2005/8/layout/vList2"/>
    <dgm:cxn modelId="{A60EE4A9-5CBD-4D50-BE1B-D317855A42BC}" type="presParOf" srcId="{1067D160-A299-4AA4-B8B0-6673B6405FE5}" destId="{1BF0C5D2-8E40-435B-9FD3-DD08E0CE7575}" srcOrd="2" destOrd="0" presId="urn:microsoft.com/office/officeart/2005/8/layout/vList2"/>
    <dgm:cxn modelId="{1838AA57-2148-4063-A68F-ECA78AB3421F}" type="presParOf" srcId="{1067D160-A299-4AA4-B8B0-6673B6405FE5}" destId="{9E2E8AB5-4458-4607-B03F-F26E9A582C67}" srcOrd="3" destOrd="0" presId="urn:microsoft.com/office/officeart/2005/8/layout/vList2"/>
    <dgm:cxn modelId="{BBA77D9F-AB99-45BA-B320-7B83A827AB1A}" type="presParOf" srcId="{1067D160-A299-4AA4-B8B0-6673B6405FE5}" destId="{E4A60A53-3086-4E4C-821C-A9F08721B0B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23268E-4680-4473-AB9D-A2C33773123F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85D61E-BD57-4107-B1AA-2BE8C9A5750D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Note: Not good enough yet</a:t>
          </a:r>
        </a:p>
      </dgm:t>
    </dgm:pt>
    <dgm:pt modelId="{0F70C248-0700-41C4-A213-A1040CB4712B}" type="parTrans" cxnId="{F57AAEDB-522A-4D3A-A7E3-4494BAC76F9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9780468-47D2-43B1-BAB6-4EE506A63232}" type="sibTrans" cxnId="{F57AAEDB-522A-4D3A-A7E3-4494BAC76F9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676F5FD-BF04-4E03-A939-C4F2F2DF9E92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Create a rubric </a:t>
          </a:r>
          <a:r>
            <a:rPr lang="en-US" dirty="0">
              <a:solidFill>
                <a:schemeClr val="tx2"/>
              </a:solidFill>
            </a:rPr>
            <a:t>for [the assignment below] </a:t>
          </a:r>
          <a:r>
            <a:rPr lang="en-US" b="1" dirty="0">
              <a:solidFill>
                <a:schemeClr val="tx2"/>
              </a:solidFill>
            </a:rPr>
            <a:t>for a total </a:t>
          </a:r>
          <a:r>
            <a:rPr lang="en-US" dirty="0">
              <a:solidFill>
                <a:schemeClr val="tx2"/>
              </a:solidFill>
            </a:rPr>
            <a:t>of [10 points]. Include [content, organization, and formatting]. </a:t>
          </a:r>
        </a:p>
      </dgm:t>
    </dgm:pt>
    <dgm:pt modelId="{CFEC0580-008E-4E2E-B625-192C5E637D67}" type="parTrans" cxnId="{87C7D854-CC55-4E03-A7CE-3CF95382C13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0741834-C1D9-4319-8578-D3536C8BB69E}" type="sibTrans" cxnId="{87C7D854-CC55-4E03-A7CE-3CF95382C13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250D868-C48B-46DE-BA1B-6BE602305662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Create</a:t>
          </a:r>
          <a:r>
            <a:rPr lang="en-US" dirty="0">
              <a:solidFill>
                <a:schemeClr val="tx2"/>
              </a:solidFill>
            </a:rPr>
            <a:t> 4-5 different feedback options for different levels of success, from students who excelled down to students who did not understand the directions or did not submit. Use an [encouraging] </a:t>
          </a:r>
          <a:r>
            <a:rPr lang="en-US" b="1" dirty="0">
              <a:solidFill>
                <a:schemeClr val="tx2"/>
              </a:solidFill>
            </a:rPr>
            <a:t>tone</a:t>
          </a:r>
          <a:r>
            <a:rPr lang="en-US" dirty="0">
              <a:solidFill>
                <a:schemeClr val="tx2"/>
              </a:solidFill>
            </a:rPr>
            <a:t>.</a:t>
          </a:r>
        </a:p>
      </dgm:t>
    </dgm:pt>
    <dgm:pt modelId="{384B6648-B995-4923-A75B-BDDD4DA912AA}" type="parTrans" cxnId="{18978595-35B9-4535-AA11-9332C519D42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A59B6F2-D688-48D8-9E4D-2FE005A2FEE3}" type="sibTrans" cxnId="{18978595-35B9-4535-AA11-9332C519D42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F768068-E3A8-427F-8AFA-482FBA18D839}" type="pres">
      <dgm:prSet presAssocID="{EE23268E-4680-4473-AB9D-A2C33773123F}" presName="linear" presStyleCnt="0">
        <dgm:presLayoutVars>
          <dgm:animLvl val="lvl"/>
          <dgm:resizeHandles val="exact"/>
        </dgm:presLayoutVars>
      </dgm:prSet>
      <dgm:spPr/>
    </dgm:pt>
    <dgm:pt modelId="{7E39E0CE-3F02-434A-8931-C18B885487B6}" type="pres">
      <dgm:prSet presAssocID="{4A85D61E-BD57-4107-B1AA-2BE8C9A5750D}" presName="parentText" presStyleLbl="node1" presStyleIdx="0" presStyleCnt="3" custScaleY="74552">
        <dgm:presLayoutVars>
          <dgm:chMax val="0"/>
          <dgm:bulletEnabled val="1"/>
        </dgm:presLayoutVars>
      </dgm:prSet>
      <dgm:spPr/>
    </dgm:pt>
    <dgm:pt modelId="{1D5C0496-A8F4-457E-8636-DF8EA6C66B32}" type="pres">
      <dgm:prSet presAssocID="{69780468-47D2-43B1-BAB6-4EE506A63232}" presName="spacer" presStyleCnt="0"/>
      <dgm:spPr/>
    </dgm:pt>
    <dgm:pt modelId="{80255E36-EDEB-47E3-9794-92285235767A}" type="pres">
      <dgm:prSet presAssocID="{1676F5FD-BF04-4E03-A939-C4F2F2DF9E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32B9E38-57DF-44F5-BD0E-B261366EC794}" type="pres">
      <dgm:prSet presAssocID="{60741834-C1D9-4319-8578-D3536C8BB69E}" presName="spacer" presStyleCnt="0"/>
      <dgm:spPr/>
    </dgm:pt>
    <dgm:pt modelId="{8CEB9053-4169-4CA6-9DE8-DF8883CC9F9C}" type="pres">
      <dgm:prSet presAssocID="{C250D868-C48B-46DE-BA1B-6BE602305662}" presName="parentText" presStyleLbl="node1" presStyleIdx="2" presStyleCnt="3" custScaleY="139791">
        <dgm:presLayoutVars>
          <dgm:chMax val="0"/>
          <dgm:bulletEnabled val="1"/>
        </dgm:presLayoutVars>
      </dgm:prSet>
      <dgm:spPr/>
    </dgm:pt>
  </dgm:ptLst>
  <dgm:cxnLst>
    <dgm:cxn modelId="{87C7D854-CC55-4E03-A7CE-3CF95382C139}" srcId="{EE23268E-4680-4473-AB9D-A2C33773123F}" destId="{1676F5FD-BF04-4E03-A939-C4F2F2DF9E92}" srcOrd="1" destOrd="0" parTransId="{CFEC0580-008E-4E2E-B625-192C5E637D67}" sibTransId="{60741834-C1D9-4319-8578-D3536C8BB69E}"/>
    <dgm:cxn modelId="{18978595-35B9-4535-AA11-9332C519D423}" srcId="{EE23268E-4680-4473-AB9D-A2C33773123F}" destId="{C250D868-C48B-46DE-BA1B-6BE602305662}" srcOrd="2" destOrd="0" parTransId="{384B6648-B995-4923-A75B-BDDD4DA912AA}" sibTransId="{CA59B6F2-D688-48D8-9E4D-2FE005A2FEE3}"/>
    <dgm:cxn modelId="{B43DBF9A-3B32-4D92-B8AE-760DB30ABE32}" type="presOf" srcId="{C250D868-C48B-46DE-BA1B-6BE602305662}" destId="{8CEB9053-4169-4CA6-9DE8-DF8883CC9F9C}" srcOrd="0" destOrd="0" presId="urn:microsoft.com/office/officeart/2005/8/layout/vList2"/>
    <dgm:cxn modelId="{9CBE9EC1-5778-436C-AD3D-3B636D62F7A3}" type="presOf" srcId="{1676F5FD-BF04-4E03-A939-C4F2F2DF9E92}" destId="{80255E36-EDEB-47E3-9794-92285235767A}" srcOrd="0" destOrd="0" presId="urn:microsoft.com/office/officeart/2005/8/layout/vList2"/>
    <dgm:cxn modelId="{AB05E3CC-C8F0-48B9-A532-87D5415F1ACA}" type="presOf" srcId="{4A85D61E-BD57-4107-B1AA-2BE8C9A5750D}" destId="{7E39E0CE-3F02-434A-8931-C18B885487B6}" srcOrd="0" destOrd="0" presId="urn:microsoft.com/office/officeart/2005/8/layout/vList2"/>
    <dgm:cxn modelId="{F57AAEDB-522A-4D3A-A7E3-4494BAC76F94}" srcId="{EE23268E-4680-4473-AB9D-A2C33773123F}" destId="{4A85D61E-BD57-4107-B1AA-2BE8C9A5750D}" srcOrd="0" destOrd="0" parTransId="{0F70C248-0700-41C4-A213-A1040CB4712B}" sibTransId="{69780468-47D2-43B1-BAB6-4EE506A63232}"/>
    <dgm:cxn modelId="{BC10D5FC-25EF-41C7-AE62-BB6615F19D7B}" type="presOf" srcId="{EE23268E-4680-4473-AB9D-A2C33773123F}" destId="{DF768068-E3A8-427F-8AFA-482FBA18D839}" srcOrd="0" destOrd="0" presId="urn:microsoft.com/office/officeart/2005/8/layout/vList2"/>
    <dgm:cxn modelId="{D5B00454-F587-4A24-A214-ECF4D6D603E6}" type="presParOf" srcId="{DF768068-E3A8-427F-8AFA-482FBA18D839}" destId="{7E39E0CE-3F02-434A-8931-C18B885487B6}" srcOrd="0" destOrd="0" presId="urn:microsoft.com/office/officeart/2005/8/layout/vList2"/>
    <dgm:cxn modelId="{AE4A9874-336B-41BB-886F-8D144E54537A}" type="presParOf" srcId="{DF768068-E3A8-427F-8AFA-482FBA18D839}" destId="{1D5C0496-A8F4-457E-8636-DF8EA6C66B32}" srcOrd="1" destOrd="0" presId="urn:microsoft.com/office/officeart/2005/8/layout/vList2"/>
    <dgm:cxn modelId="{2B986F94-6B70-46C9-BBA3-E4D5849847A5}" type="presParOf" srcId="{DF768068-E3A8-427F-8AFA-482FBA18D839}" destId="{80255E36-EDEB-47E3-9794-92285235767A}" srcOrd="2" destOrd="0" presId="urn:microsoft.com/office/officeart/2005/8/layout/vList2"/>
    <dgm:cxn modelId="{235E7A90-E6F3-4E41-A2BC-831F7F324F76}" type="presParOf" srcId="{DF768068-E3A8-427F-8AFA-482FBA18D839}" destId="{832B9E38-57DF-44F5-BD0E-B261366EC794}" srcOrd="3" destOrd="0" presId="urn:microsoft.com/office/officeart/2005/8/layout/vList2"/>
    <dgm:cxn modelId="{35FB30A8-E819-4857-B96E-0B6FE6372C84}" type="presParOf" srcId="{DF768068-E3A8-427F-8AFA-482FBA18D839}" destId="{8CEB9053-4169-4CA6-9DE8-DF8883CC9F9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AB42CB-5D18-4BB0-930B-A06F6D6E98FD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8950-86DD-4DAD-B9C5-ECAC6CD3572A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Open ChatGPT </a:t>
          </a:r>
          <a:r>
            <a:rPr lang="en-US" dirty="0">
              <a:solidFill>
                <a:schemeClr val="tx2"/>
              </a:solidFill>
            </a:rPr>
            <a:t>(or another </a:t>
          </a:r>
          <a:r>
            <a:rPr lang="en-US" dirty="0" err="1">
              <a:solidFill>
                <a:schemeClr val="tx2"/>
              </a:solidFill>
            </a:rPr>
            <a:t>gAI</a:t>
          </a:r>
          <a:r>
            <a:rPr lang="en-US" dirty="0">
              <a:solidFill>
                <a:schemeClr val="tx2"/>
              </a:solidFill>
            </a:rPr>
            <a:t> tool) to use during our workshop</a:t>
          </a:r>
        </a:p>
      </dgm:t>
    </dgm:pt>
    <dgm:pt modelId="{34981CB8-DB31-45F4-AC55-142DFCCE4F69}" type="parTrans" cxnId="{354A5735-5089-42F2-87AC-2A4C058DDFE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E9FB6A8-5F3D-4CF2-BD01-9970F042040B}" type="sibTrans" cxnId="{354A5735-5089-42F2-87AC-2A4C058DDFE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DBE445C-EB32-48BD-9506-21CD5C72AD4B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Also beneficial:</a:t>
          </a:r>
        </a:p>
      </dgm:t>
    </dgm:pt>
    <dgm:pt modelId="{884F928F-509F-48D2-9D52-86DE4DDB9DA9}" type="parTrans" cxnId="{02BCF452-ED90-4BE4-8589-61148264F7C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096F2BA-5355-4A97-B319-A99975C785BA}" type="sibTrans" cxnId="{02BCF452-ED90-4BE4-8589-61148264F7C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EA31EE0-F1FF-4533-8DF2-9D4DBAB832FD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Your syllabus</a:t>
          </a:r>
        </a:p>
      </dgm:t>
    </dgm:pt>
    <dgm:pt modelId="{DEE818BB-4C9A-482A-B43E-F4D786E16D4F}" type="parTrans" cxnId="{675D8D3A-2767-4A3E-BB92-DC4DDE310BB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FBAEAA1-8D5C-40E5-9DA6-2E8CD4C172D3}" type="sibTrans" cxnId="{675D8D3A-2767-4A3E-BB92-DC4DDE310BB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B4D1282-2E98-4E31-92FC-509B6F65E32C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Directions for an assignment</a:t>
          </a:r>
        </a:p>
      </dgm:t>
    </dgm:pt>
    <dgm:pt modelId="{9BA69BF4-2AEB-46A7-B4F6-BA8D5B6DC3C8}" type="parTrans" cxnId="{5B92D382-6715-463A-9D07-690F8F99AC0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FF32D53-AAB8-41FF-B083-B0A29C746F25}" type="sibTrans" cxnId="{5B92D382-6715-463A-9D07-690F8F99AC0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1ECA562-F390-4244-AF14-1BC35DB27611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Sign in with CPP credentials</a:t>
          </a:r>
        </a:p>
      </dgm:t>
    </dgm:pt>
    <dgm:pt modelId="{3718DA04-AE96-4E03-A071-DE3802C9965A}" type="parTrans" cxnId="{A61EADC3-97FA-44B7-A151-63650BD601DC}">
      <dgm:prSet/>
      <dgm:spPr/>
      <dgm:t>
        <a:bodyPr/>
        <a:lstStyle/>
        <a:p>
          <a:endParaRPr lang="en-US"/>
        </a:p>
      </dgm:t>
    </dgm:pt>
    <dgm:pt modelId="{AD9D45E3-123F-4460-9A53-0E54002FA2DE}" type="sibTrans" cxnId="{A61EADC3-97FA-44B7-A151-63650BD601DC}">
      <dgm:prSet/>
      <dgm:spPr/>
      <dgm:t>
        <a:bodyPr/>
        <a:lstStyle/>
        <a:p>
          <a:endParaRPr lang="en-US"/>
        </a:p>
      </dgm:t>
    </dgm:pt>
    <dgm:pt modelId="{EB047359-FFC2-47C6-9917-3AAA43CD7C5E}" type="pres">
      <dgm:prSet presAssocID="{E6AB42CB-5D18-4BB0-930B-A06F6D6E98F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2D98AC-96D5-42D2-AAD6-B86197D99EF0}" type="pres">
      <dgm:prSet presAssocID="{A8F98950-86DD-4DAD-B9C5-ECAC6CD3572A}" presName="hierRoot1" presStyleCnt="0"/>
      <dgm:spPr/>
    </dgm:pt>
    <dgm:pt modelId="{E747B79D-5D77-4ED3-83B6-B685E07F1391}" type="pres">
      <dgm:prSet presAssocID="{A8F98950-86DD-4DAD-B9C5-ECAC6CD3572A}" presName="composite" presStyleCnt="0"/>
      <dgm:spPr/>
    </dgm:pt>
    <dgm:pt modelId="{68ABF5D9-E606-4025-BAAD-41B1F32CC0E2}" type="pres">
      <dgm:prSet presAssocID="{A8F98950-86DD-4DAD-B9C5-ECAC6CD3572A}" presName="background" presStyleLbl="node0" presStyleIdx="0" presStyleCnt="2"/>
      <dgm:spPr/>
    </dgm:pt>
    <dgm:pt modelId="{E5566A82-F186-45B1-BE74-E67867F9A8AC}" type="pres">
      <dgm:prSet presAssocID="{A8F98950-86DD-4DAD-B9C5-ECAC6CD3572A}" presName="text" presStyleLbl="fgAcc0" presStyleIdx="0" presStyleCnt="2">
        <dgm:presLayoutVars>
          <dgm:chPref val="3"/>
        </dgm:presLayoutVars>
      </dgm:prSet>
      <dgm:spPr/>
    </dgm:pt>
    <dgm:pt modelId="{CCFB7133-2985-4AE2-BDFB-620C6072DFA4}" type="pres">
      <dgm:prSet presAssocID="{A8F98950-86DD-4DAD-B9C5-ECAC6CD3572A}" presName="hierChild2" presStyleCnt="0"/>
      <dgm:spPr/>
    </dgm:pt>
    <dgm:pt modelId="{9DE4D43E-A743-4802-9748-2D4DEC858169}" type="pres">
      <dgm:prSet presAssocID="{3718DA04-AE96-4E03-A071-DE3802C9965A}" presName="Name10" presStyleLbl="parChTrans1D2" presStyleIdx="0" presStyleCnt="3"/>
      <dgm:spPr/>
    </dgm:pt>
    <dgm:pt modelId="{9C98A169-B17B-4DDD-8340-004AF86EEF31}" type="pres">
      <dgm:prSet presAssocID="{91ECA562-F390-4244-AF14-1BC35DB27611}" presName="hierRoot2" presStyleCnt="0"/>
      <dgm:spPr/>
    </dgm:pt>
    <dgm:pt modelId="{2700BF7F-85E0-4817-AA9E-DF475DA50BBE}" type="pres">
      <dgm:prSet presAssocID="{91ECA562-F390-4244-AF14-1BC35DB27611}" presName="composite2" presStyleCnt="0"/>
      <dgm:spPr/>
    </dgm:pt>
    <dgm:pt modelId="{5A22DC86-20A2-4569-BE40-A8B8FEF21AB9}" type="pres">
      <dgm:prSet presAssocID="{91ECA562-F390-4244-AF14-1BC35DB27611}" presName="background2" presStyleLbl="node2" presStyleIdx="0" presStyleCnt="3"/>
      <dgm:spPr/>
    </dgm:pt>
    <dgm:pt modelId="{DACD6CC4-1E76-4165-9DEE-D76E8B3E0876}" type="pres">
      <dgm:prSet presAssocID="{91ECA562-F390-4244-AF14-1BC35DB27611}" presName="text2" presStyleLbl="fgAcc2" presStyleIdx="0" presStyleCnt="3">
        <dgm:presLayoutVars>
          <dgm:chPref val="3"/>
        </dgm:presLayoutVars>
      </dgm:prSet>
      <dgm:spPr/>
    </dgm:pt>
    <dgm:pt modelId="{606231E2-A730-483F-B629-D3E99EB7C17A}" type="pres">
      <dgm:prSet presAssocID="{91ECA562-F390-4244-AF14-1BC35DB27611}" presName="hierChild3" presStyleCnt="0"/>
      <dgm:spPr/>
    </dgm:pt>
    <dgm:pt modelId="{C2CB5DC0-7AC5-4B2D-BCC4-A388BC58D613}" type="pres">
      <dgm:prSet presAssocID="{9DBE445C-EB32-48BD-9506-21CD5C72AD4B}" presName="hierRoot1" presStyleCnt="0"/>
      <dgm:spPr/>
    </dgm:pt>
    <dgm:pt modelId="{255B888B-D740-412C-99B6-5D3987BAD0EE}" type="pres">
      <dgm:prSet presAssocID="{9DBE445C-EB32-48BD-9506-21CD5C72AD4B}" presName="composite" presStyleCnt="0"/>
      <dgm:spPr/>
    </dgm:pt>
    <dgm:pt modelId="{3F0F7EC3-8E0A-4E94-80D7-BE3A3A023650}" type="pres">
      <dgm:prSet presAssocID="{9DBE445C-EB32-48BD-9506-21CD5C72AD4B}" presName="background" presStyleLbl="node0" presStyleIdx="1" presStyleCnt="2"/>
      <dgm:spPr/>
    </dgm:pt>
    <dgm:pt modelId="{21F75928-8788-41F6-94B5-888E12901198}" type="pres">
      <dgm:prSet presAssocID="{9DBE445C-EB32-48BD-9506-21CD5C72AD4B}" presName="text" presStyleLbl="fgAcc0" presStyleIdx="1" presStyleCnt="2">
        <dgm:presLayoutVars>
          <dgm:chPref val="3"/>
        </dgm:presLayoutVars>
      </dgm:prSet>
      <dgm:spPr/>
    </dgm:pt>
    <dgm:pt modelId="{279DD959-28E2-4BE1-8041-82F55B4DBBE6}" type="pres">
      <dgm:prSet presAssocID="{9DBE445C-EB32-48BD-9506-21CD5C72AD4B}" presName="hierChild2" presStyleCnt="0"/>
      <dgm:spPr/>
    </dgm:pt>
    <dgm:pt modelId="{ABF9CC4D-5B54-4DD3-AC94-2BA32DEB4C0D}" type="pres">
      <dgm:prSet presAssocID="{DEE818BB-4C9A-482A-B43E-F4D786E16D4F}" presName="Name10" presStyleLbl="parChTrans1D2" presStyleIdx="1" presStyleCnt="3"/>
      <dgm:spPr/>
    </dgm:pt>
    <dgm:pt modelId="{972C0D97-CC57-4CC8-9967-2650B12146DC}" type="pres">
      <dgm:prSet presAssocID="{EEA31EE0-F1FF-4533-8DF2-9D4DBAB832FD}" presName="hierRoot2" presStyleCnt="0"/>
      <dgm:spPr/>
    </dgm:pt>
    <dgm:pt modelId="{502FC6D3-343B-4A67-BEC2-B4A01CCA949F}" type="pres">
      <dgm:prSet presAssocID="{EEA31EE0-F1FF-4533-8DF2-9D4DBAB832FD}" presName="composite2" presStyleCnt="0"/>
      <dgm:spPr/>
    </dgm:pt>
    <dgm:pt modelId="{1B87E491-DBEF-42FB-91C8-D30A7096A919}" type="pres">
      <dgm:prSet presAssocID="{EEA31EE0-F1FF-4533-8DF2-9D4DBAB832FD}" presName="background2" presStyleLbl="node2" presStyleIdx="1" presStyleCnt="3"/>
      <dgm:spPr/>
    </dgm:pt>
    <dgm:pt modelId="{EB29C7D0-75AE-450F-99CF-6516DC2D4FDD}" type="pres">
      <dgm:prSet presAssocID="{EEA31EE0-F1FF-4533-8DF2-9D4DBAB832FD}" presName="text2" presStyleLbl="fgAcc2" presStyleIdx="1" presStyleCnt="3">
        <dgm:presLayoutVars>
          <dgm:chPref val="3"/>
        </dgm:presLayoutVars>
      </dgm:prSet>
      <dgm:spPr/>
    </dgm:pt>
    <dgm:pt modelId="{F48F58AE-5A11-42F8-9E2F-BB24F6955CA5}" type="pres">
      <dgm:prSet presAssocID="{EEA31EE0-F1FF-4533-8DF2-9D4DBAB832FD}" presName="hierChild3" presStyleCnt="0"/>
      <dgm:spPr/>
    </dgm:pt>
    <dgm:pt modelId="{1CBA1088-DACD-4809-8B60-D1AABBA05B9F}" type="pres">
      <dgm:prSet presAssocID="{9BA69BF4-2AEB-46A7-B4F6-BA8D5B6DC3C8}" presName="Name10" presStyleLbl="parChTrans1D2" presStyleIdx="2" presStyleCnt="3"/>
      <dgm:spPr/>
    </dgm:pt>
    <dgm:pt modelId="{2A3F4FAA-96A8-4E21-A518-F097CFB52C78}" type="pres">
      <dgm:prSet presAssocID="{DB4D1282-2E98-4E31-92FC-509B6F65E32C}" presName="hierRoot2" presStyleCnt="0"/>
      <dgm:spPr/>
    </dgm:pt>
    <dgm:pt modelId="{0E228C49-A56A-4EA5-BC87-6B43E01CB7D7}" type="pres">
      <dgm:prSet presAssocID="{DB4D1282-2E98-4E31-92FC-509B6F65E32C}" presName="composite2" presStyleCnt="0"/>
      <dgm:spPr/>
    </dgm:pt>
    <dgm:pt modelId="{9274E52A-5172-4256-9358-7DC2525B867B}" type="pres">
      <dgm:prSet presAssocID="{DB4D1282-2E98-4E31-92FC-509B6F65E32C}" presName="background2" presStyleLbl="node2" presStyleIdx="2" presStyleCnt="3"/>
      <dgm:spPr/>
    </dgm:pt>
    <dgm:pt modelId="{C466F60E-3FE6-43BD-A30A-10D5EC573391}" type="pres">
      <dgm:prSet presAssocID="{DB4D1282-2E98-4E31-92FC-509B6F65E32C}" presName="text2" presStyleLbl="fgAcc2" presStyleIdx="2" presStyleCnt="3">
        <dgm:presLayoutVars>
          <dgm:chPref val="3"/>
        </dgm:presLayoutVars>
      </dgm:prSet>
      <dgm:spPr/>
    </dgm:pt>
    <dgm:pt modelId="{E0BD5D16-F1C5-4D3B-9C6A-F87456D387C7}" type="pres">
      <dgm:prSet presAssocID="{DB4D1282-2E98-4E31-92FC-509B6F65E32C}" presName="hierChild3" presStyleCnt="0"/>
      <dgm:spPr/>
    </dgm:pt>
  </dgm:ptLst>
  <dgm:cxnLst>
    <dgm:cxn modelId="{66326F13-2AA9-4AA6-BD8B-BBD3B46BE84A}" type="presOf" srcId="{91ECA562-F390-4244-AF14-1BC35DB27611}" destId="{DACD6CC4-1E76-4165-9DEE-D76E8B3E0876}" srcOrd="0" destOrd="0" presId="urn:microsoft.com/office/officeart/2005/8/layout/hierarchy1"/>
    <dgm:cxn modelId="{7159FD19-5125-46D4-8A6A-114A4C8AEA7F}" type="presOf" srcId="{EEA31EE0-F1FF-4533-8DF2-9D4DBAB832FD}" destId="{EB29C7D0-75AE-450F-99CF-6516DC2D4FDD}" srcOrd="0" destOrd="0" presId="urn:microsoft.com/office/officeart/2005/8/layout/hierarchy1"/>
    <dgm:cxn modelId="{C026F01A-E262-40EB-A17D-DF33F4AFCB1D}" type="presOf" srcId="{DEE818BB-4C9A-482A-B43E-F4D786E16D4F}" destId="{ABF9CC4D-5B54-4DD3-AC94-2BA32DEB4C0D}" srcOrd="0" destOrd="0" presId="urn:microsoft.com/office/officeart/2005/8/layout/hierarchy1"/>
    <dgm:cxn modelId="{AE9AD11F-5C2A-45D8-AC4B-7334BC54A43B}" type="presOf" srcId="{A8F98950-86DD-4DAD-B9C5-ECAC6CD3572A}" destId="{E5566A82-F186-45B1-BE74-E67867F9A8AC}" srcOrd="0" destOrd="0" presId="urn:microsoft.com/office/officeart/2005/8/layout/hierarchy1"/>
    <dgm:cxn modelId="{92616733-C882-4023-B920-491B722C1BA7}" type="presOf" srcId="{9BA69BF4-2AEB-46A7-B4F6-BA8D5B6DC3C8}" destId="{1CBA1088-DACD-4809-8B60-D1AABBA05B9F}" srcOrd="0" destOrd="0" presId="urn:microsoft.com/office/officeart/2005/8/layout/hierarchy1"/>
    <dgm:cxn modelId="{354A5735-5089-42F2-87AC-2A4C058DDFE1}" srcId="{E6AB42CB-5D18-4BB0-930B-A06F6D6E98FD}" destId="{A8F98950-86DD-4DAD-B9C5-ECAC6CD3572A}" srcOrd="0" destOrd="0" parTransId="{34981CB8-DB31-45F4-AC55-142DFCCE4F69}" sibTransId="{0E9FB6A8-5F3D-4CF2-BD01-9970F042040B}"/>
    <dgm:cxn modelId="{675D8D3A-2767-4A3E-BB92-DC4DDE310BB1}" srcId="{9DBE445C-EB32-48BD-9506-21CD5C72AD4B}" destId="{EEA31EE0-F1FF-4533-8DF2-9D4DBAB832FD}" srcOrd="0" destOrd="0" parTransId="{DEE818BB-4C9A-482A-B43E-F4D786E16D4F}" sibTransId="{2FBAEAA1-8D5C-40E5-9DA6-2E8CD4C172D3}"/>
    <dgm:cxn modelId="{D4E72B41-4169-4530-8BB7-70B0A0B7F167}" type="presOf" srcId="{DB4D1282-2E98-4E31-92FC-509B6F65E32C}" destId="{C466F60E-3FE6-43BD-A30A-10D5EC573391}" srcOrd="0" destOrd="0" presId="urn:microsoft.com/office/officeart/2005/8/layout/hierarchy1"/>
    <dgm:cxn modelId="{A6079066-09E1-464E-832A-115D4B185B68}" type="presOf" srcId="{9DBE445C-EB32-48BD-9506-21CD5C72AD4B}" destId="{21F75928-8788-41F6-94B5-888E12901198}" srcOrd="0" destOrd="0" presId="urn:microsoft.com/office/officeart/2005/8/layout/hierarchy1"/>
    <dgm:cxn modelId="{02BCF452-ED90-4BE4-8589-61148264F7C0}" srcId="{E6AB42CB-5D18-4BB0-930B-A06F6D6E98FD}" destId="{9DBE445C-EB32-48BD-9506-21CD5C72AD4B}" srcOrd="1" destOrd="0" parTransId="{884F928F-509F-48D2-9D52-86DE4DDB9DA9}" sibTransId="{E096F2BA-5355-4A97-B319-A99975C785BA}"/>
    <dgm:cxn modelId="{F3AFB07C-A7B7-4D34-807A-6FD9107D17FC}" type="presOf" srcId="{3718DA04-AE96-4E03-A071-DE3802C9965A}" destId="{9DE4D43E-A743-4802-9748-2D4DEC858169}" srcOrd="0" destOrd="0" presId="urn:microsoft.com/office/officeart/2005/8/layout/hierarchy1"/>
    <dgm:cxn modelId="{5B92D382-6715-463A-9D07-690F8F99AC03}" srcId="{9DBE445C-EB32-48BD-9506-21CD5C72AD4B}" destId="{DB4D1282-2E98-4E31-92FC-509B6F65E32C}" srcOrd="1" destOrd="0" parTransId="{9BA69BF4-2AEB-46A7-B4F6-BA8D5B6DC3C8}" sibTransId="{AFF32D53-AAB8-41FF-B083-B0A29C746F25}"/>
    <dgm:cxn modelId="{A61EADC3-97FA-44B7-A151-63650BD601DC}" srcId="{A8F98950-86DD-4DAD-B9C5-ECAC6CD3572A}" destId="{91ECA562-F390-4244-AF14-1BC35DB27611}" srcOrd="0" destOrd="0" parTransId="{3718DA04-AE96-4E03-A071-DE3802C9965A}" sibTransId="{AD9D45E3-123F-4460-9A53-0E54002FA2DE}"/>
    <dgm:cxn modelId="{819F08FB-5EE9-4F7D-89D8-DD83475A0B27}" type="presOf" srcId="{E6AB42CB-5D18-4BB0-930B-A06F6D6E98FD}" destId="{EB047359-FFC2-47C6-9917-3AAA43CD7C5E}" srcOrd="0" destOrd="0" presId="urn:microsoft.com/office/officeart/2005/8/layout/hierarchy1"/>
    <dgm:cxn modelId="{562FF8A4-99E9-4608-B929-B6839F8D156D}" type="presParOf" srcId="{EB047359-FFC2-47C6-9917-3AAA43CD7C5E}" destId="{0C2D98AC-96D5-42D2-AAD6-B86197D99EF0}" srcOrd="0" destOrd="0" presId="urn:microsoft.com/office/officeart/2005/8/layout/hierarchy1"/>
    <dgm:cxn modelId="{70D87154-0ADC-41D7-AF21-860A470AFE69}" type="presParOf" srcId="{0C2D98AC-96D5-42D2-AAD6-B86197D99EF0}" destId="{E747B79D-5D77-4ED3-83B6-B685E07F1391}" srcOrd="0" destOrd="0" presId="urn:microsoft.com/office/officeart/2005/8/layout/hierarchy1"/>
    <dgm:cxn modelId="{25269633-52D2-423C-8537-78EA79388CA7}" type="presParOf" srcId="{E747B79D-5D77-4ED3-83B6-B685E07F1391}" destId="{68ABF5D9-E606-4025-BAAD-41B1F32CC0E2}" srcOrd="0" destOrd="0" presId="urn:microsoft.com/office/officeart/2005/8/layout/hierarchy1"/>
    <dgm:cxn modelId="{EC26C858-29C9-4365-AF85-3DE0123D2BB9}" type="presParOf" srcId="{E747B79D-5D77-4ED3-83B6-B685E07F1391}" destId="{E5566A82-F186-45B1-BE74-E67867F9A8AC}" srcOrd="1" destOrd="0" presId="urn:microsoft.com/office/officeart/2005/8/layout/hierarchy1"/>
    <dgm:cxn modelId="{B49ECD46-65E0-4EF9-8C18-2ED6B90CC755}" type="presParOf" srcId="{0C2D98AC-96D5-42D2-AAD6-B86197D99EF0}" destId="{CCFB7133-2985-4AE2-BDFB-620C6072DFA4}" srcOrd="1" destOrd="0" presId="urn:microsoft.com/office/officeart/2005/8/layout/hierarchy1"/>
    <dgm:cxn modelId="{0C18E7AB-102A-485B-B91C-5C6F440CD9C3}" type="presParOf" srcId="{CCFB7133-2985-4AE2-BDFB-620C6072DFA4}" destId="{9DE4D43E-A743-4802-9748-2D4DEC858169}" srcOrd="0" destOrd="0" presId="urn:microsoft.com/office/officeart/2005/8/layout/hierarchy1"/>
    <dgm:cxn modelId="{9A432300-1277-4232-8EC6-029DD46CBA48}" type="presParOf" srcId="{CCFB7133-2985-4AE2-BDFB-620C6072DFA4}" destId="{9C98A169-B17B-4DDD-8340-004AF86EEF31}" srcOrd="1" destOrd="0" presId="urn:microsoft.com/office/officeart/2005/8/layout/hierarchy1"/>
    <dgm:cxn modelId="{E9381135-F9BB-4977-B7D2-C03C8DAC2D8E}" type="presParOf" srcId="{9C98A169-B17B-4DDD-8340-004AF86EEF31}" destId="{2700BF7F-85E0-4817-AA9E-DF475DA50BBE}" srcOrd="0" destOrd="0" presId="urn:microsoft.com/office/officeart/2005/8/layout/hierarchy1"/>
    <dgm:cxn modelId="{56F14414-3948-46F9-A92E-11298D0355EF}" type="presParOf" srcId="{2700BF7F-85E0-4817-AA9E-DF475DA50BBE}" destId="{5A22DC86-20A2-4569-BE40-A8B8FEF21AB9}" srcOrd="0" destOrd="0" presId="urn:microsoft.com/office/officeart/2005/8/layout/hierarchy1"/>
    <dgm:cxn modelId="{5F38F45C-7530-4AE6-8CE7-864B547B271F}" type="presParOf" srcId="{2700BF7F-85E0-4817-AA9E-DF475DA50BBE}" destId="{DACD6CC4-1E76-4165-9DEE-D76E8B3E0876}" srcOrd="1" destOrd="0" presId="urn:microsoft.com/office/officeart/2005/8/layout/hierarchy1"/>
    <dgm:cxn modelId="{57DBD0D3-AAB4-4566-9978-345892A05288}" type="presParOf" srcId="{9C98A169-B17B-4DDD-8340-004AF86EEF31}" destId="{606231E2-A730-483F-B629-D3E99EB7C17A}" srcOrd="1" destOrd="0" presId="urn:microsoft.com/office/officeart/2005/8/layout/hierarchy1"/>
    <dgm:cxn modelId="{70E2F6D3-A92A-4648-8596-5027CF397FA8}" type="presParOf" srcId="{EB047359-FFC2-47C6-9917-3AAA43CD7C5E}" destId="{C2CB5DC0-7AC5-4B2D-BCC4-A388BC58D613}" srcOrd="1" destOrd="0" presId="urn:microsoft.com/office/officeart/2005/8/layout/hierarchy1"/>
    <dgm:cxn modelId="{AAC304FD-64E2-4C64-A964-50293588137B}" type="presParOf" srcId="{C2CB5DC0-7AC5-4B2D-BCC4-A388BC58D613}" destId="{255B888B-D740-412C-99B6-5D3987BAD0EE}" srcOrd="0" destOrd="0" presId="urn:microsoft.com/office/officeart/2005/8/layout/hierarchy1"/>
    <dgm:cxn modelId="{EB3F6FB8-1750-4479-99DB-76D3AE59A4FA}" type="presParOf" srcId="{255B888B-D740-412C-99B6-5D3987BAD0EE}" destId="{3F0F7EC3-8E0A-4E94-80D7-BE3A3A023650}" srcOrd="0" destOrd="0" presId="urn:microsoft.com/office/officeart/2005/8/layout/hierarchy1"/>
    <dgm:cxn modelId="{C145E791-FC96-42C9-9BEE-197193FF3F56}" type="presParOf" srcId="{255B888B-D740-412C-99B6-5D3987BAD0EE}" destId="{21F75928-8788-41F6-94B5-888E12901198}" srcOrd="1" destOrd="0" presId="urn:microsoft.com/office/officeart/2005/8/layout/hierarchy1"/>
    <dgm:cxn modelId="{A96AABD5-9321-44BF-90DA-66F96B7E0025}" type="presParOf" srcId="{C2CB5DC0-7AC5-4B2D-BCC4-A388BC58D613}" destId="{279DD959-28E2-4BE1-8041-82F55B4DBBE6}" srcOrd="1" destOrd="0" presId="urn:microsoft.com/office/officeart/2005/8/layout/hierarchy1"/>
    <dgm:cxn modelId="{690917F4-83C9-4BA1-8330-933FB24316F0}" type="presParOf" srcId="{279DD959-28E2-4BE1-8041-82F55B4DBBE6}" destId="{ABF9CC4D-5B54-4DD3-AC94-2BA32DEB4C0D}" srcOrd="0" destOrd="0" presId="urn:microsoft.com/office/officeart/2005/8/layout/hierarchy1"/>
    <dgm:cxn modelId="{AC258432-C2D7-4A0C-9DA7-DBF925CE8C71}" type="presParOf" srcId="{279DD959-28E2-4BE1-8041-82F55B4DBBE6}" destId="{972C0D97-CC57-4CC8-9967-2650B12146DC}" srcOrd="1" destOrd="0" presId="urn:microsoft.com/office/officeart/2005/8/layout/hierarchy1"/>
    <dgm:cxn modelId="{89E8787A-AAB6-4185-BBF8-6A8208A92D83}" type="presParOf" srcId="{972C0D97-CC57-4CC8-9967-2650B12146DC}" destId="{502FC6D3-343B-4A67-BEC2-B4A01CCA949F}" srcOrd="0" destOrd="0" presId="urn:microsoft.com/office/officeart/2005/8/layout/hierarchy1"/>
    <dgm:cxn modelId="{B046E441-6B78-4C08-915A-272A3B9595B9}" type="presParOf" srcId="{502FC6D3-343B-4A67-BEC2-B4A01CCA949F}" destId="{1B87E491-DBEF-42FB-91C8-D30A7096A919}" srcOrd="0" destOrd="0" presId="urn:microsoft.com/office/officeart/2005/8/layout/hierarchy1"/>
    <dgm:cxn modelId="{B61FB04E-E60C-40BD-BA50-326854354ED0}" type="presParOf" srcId="{502FC6D3-343B-4A67-BEC2-B4A01CCA949F}" destId="{EB29C7D0-75AE-450F-99CF-6516DC2D4FDD}" srcOrd="1" destOrd="0" presId="urn:microsoft.com/office/officeart/2005/8/layout/hierarchy1"/>
    <dgm:cxn modelId="{BB437977-B497-4F1E-82E8-F5F536A0501C}" type="presParOf" srcId="{972C0D97-CC57-4CC8-9967-2650B12146DC}" destId="{F48F58AE-5A11-42F8-9E2F-BB24F6955CA5}" srcOrd="1" destOrd="0" presId="urn:microsoft.com/office/officeart/2005/8/layout/hierarchy1"/>
    <dgm:cxn modelId="{712BE2F3-D18C-4C02-A007-F2B11A7DF74C}" type="presParOf" srcId="{279DD959-28E2-4BE1-8041-82F55B4DBBE6}" destId="{1CBA1088-DACD-4809-8B60-D1AABBA05B9F}" srcOrd="2" destOrd="0" presId="urn:microsoft.com/office/officeart/2005/8/layout/hierarchy1"/>
    <dgm:cxn modelId="{EAAF9324-364E-43F4-9843-DD9D8AF5C9BF}" type="presParOf" srcId="{279DD959-28E2-4BE1-8041-82F55B4DBBE6}" destId="{2A3F4FAA-96A8-4E21-A518-F097CFB52C78}" srcOrd="3" destOrd="0" presId="urn:microsoft.com/office/officeart/2005/8/layout/hierarchy1"/>
    <dgm:cxn modelId="{B4B7489F-2B0F-4794-9F2B-58CEF843F6D5}" type="presParOf" srcId="{2A3F4FAA-96A8-4E21-A518-F097CFB52C78}" destId="{0E228C49-A56A-4EA5-BC87-6B43E01CB7D7}" srcOrd="0" destOrd="0" presId="urn:microsoft.com/office/officeart/2005/8/layout/hierarchy1"/>
    <dgm:cxn modelId="{535E2E6D-FD48-40EC-9C92-C02161654726}" type="presParOf" srcId="{0E228C49-A56A-4EA5-BC87-6B43E01CB7D7}" destId="{9274E52A-5172-4256-9358-7DC2525B867B}" srcOrd="0" destOrd="0" presId="urn:microsoft.com/office/officeart/2005/8/layout/hierarchy1"/>
    <dgm:cxn modelId="{BC06C1F7-E14E-47B0-85C0-9CEAA606B31A}" type="presParOf" srcId="{0E228C49-A56A-4EA5-BC87-6B43E01CB7D7}" destId="{C466F60E-3FE6-43BD-A30A-10D5EC573391}" srcOrd="1" destOrd="0" presId="urn:microsoft.com/office/officeart/2005/8/layout/hierarchy1"/>
    <dgm:cxn modelId="{69554E99-838A-40ED-BD03-65CA135B305F}" type="presParOf" srcId="{2A3F4FAA-96A8-4E21-A518-F097CFB52C78}" destId="{E0BD5D16-F1C5-4D3B-9C6A-F87456D387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E23268E-4680-4473-AB9D-A2C33773123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6F5FD-BF04-4E03-A939-C4F2F2DF9E92}">
      <dgm:prSet custT="1"/>
      <dgm:spPr/>
      <dgm:t>
        <a:bodyPr/>
        <a:lstStyle/>
        <a:p>
          <a:r>
            <a:rPr lang="en-US" sz="3200" b="1" dirty="0">
              <a:solidFill>
                <a:schemeClr val="tx2"/>
              </a:solidFill>
            </a:rPr>
            <a:t>Create a rubric </a:t>
          </a:r>
          <a:r>
            <a:rPr lang="en-US" sz="3200" dirty="0">
              <a:solidFill>
                <a:schemeClr val="tx2"/>
              </a:solidFill>
            </a:rPr>
            <a:t>for __ </a:t>
          </a:r>
          <a:r>
            <a:rPr lang="en-US" sz="3200" b="1" dirty="0">
              <a:solidFill>
                <a:schemeClr val="tx2"/>
              </a:solidFill>
            </a:rPr>
            <a:t>for a total </a:t>
          </a:r>
          <a:r>
            <a:rPr lang="en-US" sz="3200" dirty="0">
              <a:solidFill>
                <a:schemeClr val="tx2"/>
              </a:solidFill>
            </a:rPr>
            <a:t>of __. Include __.</a:t>
          </a:r>
        </a:p>
      </dgm:t>
    </dgm:pt>
    <dgm:pt modelId="{CFEC0580-008E-4E2E-B625-192C5E637D67}" type="parTrans" cxnId="{87C7D854-CC55-4E03-A7CE-3CF95382C139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60741834-C1D9-4319-8578-D3536C8BB69E}" type="sibTrans" cxnId="{87C7D854-CC55-4E03-A7CE-3CF95382C139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C250D868-C48B-46DE-BA1B-6BE602305662}">
      <dgm:prSet custT="1"/>
      <dgm:spPr/>
      <dgm:t>
        <a:bodyPr/>
        <a:lstStyle/>
        <a:p>
          <a:r>
            <a:rPr lang="en-US" sz="3200" b="1"/>
            <a:t>Create</a:t>
          </a:r>
          <a:r>
            <a:rPr lang="en-US" sz="3200"/>
            <a:t> 4-5 different feedback options for different levels of success, from students who excelled down to students who did not understand the directions or did not submit. Use a __ </a:t>
          </a:r>
          <a:r>
            <a:rPr lang="en-US" sz="3200" b="1"/>
            <a:t>tone</a:t>
          </a:r>
          <a:r>
            <a:rPr lang="en-US" sz="3200"/>
            <a:t>.</a:t>
          </a:r>
          <a:endParaRPr lang="en-US" sz="3200" dirty="0"/>
        </a:p>
      </dgm:t>
    </dgm:pt>
    <dgm:pt modelId="{384B6648-B995-4923-A75B-BDDD4DA912AA}" type="parTrans" cxnId="{18978595-35B9-4535-AA11-9332C519D423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CA59B6F2-D688-48D8-9E4D-2FE005A2FEE3}" type="sibTrans" cxnId="{18978595-35B9-4535-AA11-9332C519D423}">
      <dgm:prSet/>
      <dgm:spPr/>
      <dgm:t>
        <a:bodyPr/>
        <a:lstStyle/>
        <a:p>
          <a:endParaRPr lang="en-US" sz="1400">
            <a:solidFill>
              <a:schemeClr val="tx2"/>
            </a:solidFill>
          </a:endParaRPr>
        </a:p>
      </dgm:t>
    </dgm:pt>
    <dgm:pt modelId="{DF768068-E3A8-427F-8AFA-482FBA18D839}" type="pres">
      <dgm:prSet presAssocID="{EE23268E-4680-4473-AB9D-A2C33773123F}" presName="linear" presStyleCnt="0">
        <dgm:presLayoutVars>
          <dgm:animLvl val="lvl"/>
          <dgm:resizeHandles val="exact"/>
        </dgm:presLayoutVars>
      </dgm:prSet>
      <dgm:spPr/>
    </dgm:pt>
    <dgm:pt modelId="{80255E36-EDEB-47E3-9794-92285235767A}" type="pres">
      <dgm:prSet presAssocID="{1676F5FD-BF04-4E03-A939-C4F2F2DF9E92}" presName="parentText" presStyleLbl="node1" presStyleIdx="0" presStyleCnt="2" custScaleY="47730">
        <dgm:presLayoutVars>
          <dgm:chMax val="0"/>
          <dgm:bulletEnabled val="1"/>
        </dgm:presLayoutVars>
      </dgm:prSet>
      <dgm:spPr/>
    </dgm:pt>
    <dgm:pt modelId="{832B9E38-57DF-44F5-BD0E-B261366EC794}" type="pres">
      <dgm:prSet presAssocID="{60741834-C1D9-4319-8578-D3536C8BB69E}" presName="spacer" presStyleCnt="0"/>
      <dgm:spPr/>
    </dgm:pt>
    <dgm:pt modelId="{8CEB9053-4169-4CA6-9DE8-DF8883CC9F9C}" type="pres">
      <dgm:prSet presAssocID="{C250D868-C48B-46DE-BA1B-6BE60230566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7C7D854-CC55-4E03-A7CE-3CF95382C139}" srcId="{EE23268E-4680-4473-AB9D-A2C33773123F}" destId="{1676F5FD-BF04-4E03-A939-C4F2F2DF9E92}" srcOrd="0" destOrd="0" parTransId="{CFEC0580-008E-4E2E-B625-192C5E637D67}" sibTransId="{60741834-C1D9-4319-8578-D3536C8BB69E}"/>
    <dgm:cxn modelId="{18978595-35B9-4535-AA11-9332C519D423}" srcId="{EE23268E-4680-4473-AB9D-A2C33773123F}" destId="{C250D868-C48B-46DE-BA1B-6BE602305662}" srcOrd="1" destOrd="0" parTransId="{384B6648-B995-4923-A75B-BDDD4DA912AA}" sibTransId="{CA59B6F2-D688-48D8-9E4D-2FE005A2FEE3}"/>
    <dgm:cxn modelId="{B43DBF9A-3B32-4D92-B8AE-760DB30ABE32}" type="presOf" srcId="{C250D868-C48B-46DE-BA1B-6BE602305662}" destId="{8CEB9053-4169-4CA6-9DE8-DF8883CC9F9C}" srcOrd="0" destOrd="0" presId="urn:microsoft.com/office/officeart/2005/8/layout/vList2"/>
    <dgm:cxn modelId="{9CBE9EC1-5778-436C-AD3D-3B636D62F7A3}" type="presOf" srcId="{1676F5FD-BF04-4E03-A939-C4F2F2DF9E92}" destId="{80255E36-EDEB-47E3-9794-92285235767A}" srcOrd="0" destOrd="0" presId="urn:microsoft.com/office/officeart/2005/8/layout/vList2"/>
    <dgm:cxn modelId="{BC10D5FC-25EF-41C7-AE62-BB6615F19D7B}" type="presOf" srcId="{EE23268E-4680-4473-AB9D-A2C33773123F}" destId="{DF768068-E3A8-427F-8AFA-482FBA18D839}" srcOrd="0" destOrd="0" presId="urn:microsoft.com/office/officeart/2005/8/layout/vList2"/>
    <dgm:cxn modelId="{2B986F94-6B70-46C9-BBA3-E4D5849847A5}" type="presParOf" srcId="{DF768068-E3A8-427F-8AFA-482FBA18D839}" destId="{80255E36-EDEB-47E3-9794-92285235767A}" srcOrd="0" destOrd="0" presId="urn:microsoft.com/office/officeart/2005/8/layout/vList2"/>
    <dgm:cxn modelId="{235E7A90-E6F3-4E41-A2BC-831F7F324F76}" type="presParOf" srcId="{DF768068-E3A8-427F-8AFA-482FBA18D839}" destId="{832B9E38-57DF-44F5-BD0E-B261366EC794}" srcOrd="1" destOrd="0" presId="urn:microsoft.com/office/officeart/2005/8/layout/vList2"/>
    <dgm:cxn modelId="{35FB30A8-E819-4857-B96E-0B6FE6372C84}" type="presParOf" srcId="{DF768068-E3A8-427F-8AFA-482FBA18D839}" destId="{8CEB9053-4169-4CA6-9DE8-DF8883CC9F9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3472E2A-79F0-44C6-8035-ECC7C5FA2AA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2746705-2061-47D8-B8CF-E3243B349257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List</a:t>
          </a:r>
          <a:r>
            <a:rPr lang="en-US" dirty="0">
              <a:solidFill>
                <a:schemeClr val="tx2"/>
              </a:solidFill>
            </a:rPr>
            <a:t> strategies I can use to help me [give meaningful, useful feedback to my students in less time]. </a:t>
          </a:r>
        </a:p>
      </dgm:t>
    </dgm:pt>
    <dgm:pt modelId="{B22C7763-E467-4393-A527-1D2450982E8E}" type="parTrans" cxnId="{260D048A-C40A-4195-9E64-922DFCD214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D014A72-5E1D-41D5-A94C-B13475F7BDDB}" type="sibTrans" cxnId="{260D048A-C40A-4195-9E64-922DFCD214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ADFD8EB-37A8-419A-B235-F99FD543B734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List</a:t>
          </a:r>
          <a:r>
            <a:rPr lang="en-US" dirty="0">
              <a:solidFill>
                <a:schemeClr val="tx2"/>
              </a:solidFill>
            </a:rPr>
            <a:t> ways I can [increase student motivation and engagement] in [a lecture-based class; a challenging multi-step project].</a:t>
          </a:r>
        </a:p>
      </dgm:t>
    </dgm:pt>
    <dgm:pt modelId="{FCD3466A-DB83-4103-BAB3-4B7CFB42DA62}" type="parTrans" cxnId="{E084E0FF-8661-42D9-A84D-EA87A55F1BB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F4403F1-B5BE-4C26-85C9-7A1E8338875C}" type="sibTrans" cxnId="{E084E0FF-8661-42D9-A84D-EA87A55F1BB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DDCC9CD-636E-4702-A7A2-0D9B0EA7D1AD}">
      <dgm:prSet/>
      <dgm:spPr/>
      <dgm:t>
        <a:bodyPr/>
        <a:lstStyle/>
        <a:p>
          <a:r>
            <a:rPr lang="en-US" b="1"/>
            <a:t>Explore</a:t>
          </a:r>
          <a:r>
            <a:rPr lang="en-US"/>
            <a:t> ethical considerations for [grading group projects].</a:t>
          </a:r>
          <a:endParaRPr lang="en-US" dirty="0"/>
        </a:p>
      </dgm:t>
    </dgm:pt>
    <dgm:pt modelId="{027F6F58-E6DF-4BD1-8D5C-1C75422EBEBD}" type="parTrans" cxnId="{06CD61A3-E86E-4D8E-A2AC-9A7B477EFA0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0460AE3-DF91-4B55-B092-E6131222DEE6}" type="sibTrans" cxnId="{06CD61A3-E86E-4D8E-A2AC-9A7B477EFA0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9B38456-C5E8-465B-AE5B-4E3B7EDB5CBD}" type="pres">
      <dgm:prSet presAssocID="{93472E2A-79F0-44C6-8035-ECC7C5FA2AAB}" presName="linear" presStyleCnt="0">
        <dgm:presLayoutVars>
          <dgm:animLvl val="lvl"/>
          <dgm:resizeHandles val="exact"/>
        </dgm:presLayoutVars>
      </dgm:prSet>
      <dgm:spPr/>
    </dgm:pt>
    <dgm:pt modelId="{9A88CA74-68AE-4342-A700-20985699A628}" type="pres">
      <dgm:prSet presAssocID="{B2746705-2061-47D8-B8CF-E3243B3492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5D83B0-2FD7-43AA-8E91-0303CA615650}" type="pres">
      <dgm:prSet presAssocID="{5D014A72-5E1D-41D5-A94C-B13475F7BDDB}" presName="spacer" presStyleCnt="0"/>
      <dgm:spPr/>
    </dgm:pt>
    <dgm:pt modelId="{5E3F9706-106E-489F-A953-677EACC4D8AA}" type="pres">
      <dgm:prSet presAssocID="{6ADFD8EB-37A8-419A-B235-F99FD543B7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5D69A1-583C-4E49-BBDF-8419C77AA1B0}" type="pres">
      <dgm:prSet presAssocID="{CF4403F1-B5BE-4C26-85C9-7A1E8338875C}" presName="spacer" presStyleCnt="0"/>
      <dgm:spPr/>
    </dgm:pt>
    <dgm:pt modelId="{DC4FEF8C-5E59-4DFF-BF56-562F1651051D}" type="pres">
      <dgm:prSet presAssocID="{6DDCC9CD-636E-4702-A7A2-0D9B0EA7D1A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9DFE03-2BA2-4747-9E4A-7E40F752BB52}" type="presOf" srcId="{6ADFD8EB-37A8-419A-B235-F99FD543B734}" destId="{5E3F9706-106E-489F-A953-677EACC4D8AA}" srcOrd="0" destOrd="0" presId="urn:microsoft.com/office/officeart/2005/8/layout/vList2"/>
    <dgm:cxn modelId="{E4292F17-C002-437A-A917-30A47E399326}" type="presOf" srcId="{6DDCC9CD-636E-4702-A7A2-0D9B0EA7D1AD}" destId="{DC4FEF8C-5E59-4DFF-BF56-562F1651051D}" srcOrd="0" destOrd="0" presId="urn:microsoft.com/office/officeart/2005/8/layout/vList2"/>
    <dgm:cxn modelId="{25132C64-E4F3-4CA5-A0D7-B1426FD971DB}" type="presOf" srcId="{B2746705-2061-47D8-B8CF-E3243B349257}" destId="{9A88CA74-68AE-4342-A700-20985699A628}" srcOrd="0" destOrd="0" presId="urn:microsoft.com/office/officeart/2005/8/layout/vList2"/>
    <dgm:cxn modelId="{CD25CA67-1F39-449F-97BC-CEF831467591}" type="presOf" srcId="{93472E2A-79F0-44C6-8035-ECC7C5FA2AAB}" destId="{69B38456-C5E8-465B-AE5B-4E3B7EDB5CBD}" srcOrd="0" destOrd="0" presId="urn:microsoft.com/office/officeart/2005/8/layout/vList2"/>
    <dgm:cxn modelId="{260D048A-C40A-4195-9E64-922DFCD214BE}" srcId="{93472E2A-79F0-44C6-8035-ECC7C5FA2AAB}" destId="{B2746705-2061-47D8-B8CF-E3243B349257}" srcOrd="0" destOrd="0" parTransId="{B22C7763-E467-4393-A527-1D2450982E8E}" sibTransId="{5D014A72-5E1D-41D5-A94C-B13475F7BDDB}"/>
    <dgm:cxn modelId="{06CD61A3-E86E-4D8E-A2AC-9A7B477EFA00}" srcId="{93472E2A-79F0-44C6-8035-ECC7C5FA2AAB}" destId="{6DDCC9CD-636E-4702-A7A2-0D9B0EA7D1AD}" srcOrd="2" destOrd="0" parTransId="{027F6F58-E6DF-4BD1-8D5C-1C75422EBEBD}" sibTransId="{20460AE3-DF91-4B55-B092-E6131222DEE6}"/>
    <dgm:cxn modelId="{E084E0FF-8661-42D9-A84D-EA87A55F1BB4}" srcId="{93472E2A-79F0-44C6-8035-ECC7C5FA2AAB}" destId="{6ADFD8EB-37A8-419A-B235-F99FD543B734}" srcOrd="1" destOrd="0" parTransId="{FCD3466A-DB83-4103-BAB3-4B7CFB42DA62}" sibTransId="{CF4403F1-B5BE-4C26-85C9-7A1E8338875C}"/>
    <dgm:cxn modelId="{D7959C16-355F-45FF-9332-5F617ADB9BA5}" type="presParOf" srcId="{69B38456-C5E8-465B-AE5B-4E3B7EDB5CBD}" destId="{9A88CA74-68AE-4342-A700-20985699A628}" srcOrd="0" destOrd="0" presId="urn:microsoft.com/office/officeart/2005/8/layout/vList2"/>
    <dgm:cxn modelId="{A3725F3D-BFE9-44C3-A41B-176007860F72}" type="presParOf" srcId="{69B38456-C5E8-465B-AE5B-4E3B7EDB5CBD}" destId="{E95D83B0-2FD7-43AA-8E91-0303CA615650}" srcOrd="1" destOrd="0" presId="urn:microsoft.com/office/officeart/2005/8/layout/vList2"/>
    <dgm:cxn modelId="{BDE05BE3-16A2-4AB1-998D-A477A888B266}" type="presParOf" srcId="{69B38456-C5E8-465B-AE5B-4E3B7EDB5CBD}" destId="{5E3F9706-106E-489F-A953-677EACC4D8AA}" srcOrd="2" destOrd="0" presId="urn:microsoft.com/office/officeart/2005/8/layout/vList2"/>
    <dgm:cxn modelId="{48CB8D45-0A1B-4CB6-8FD6-616BA1C08D9B}" type="presParOf" srcId="{69B38456-C5E8-465B-AE5B-4E3B7EDB5CBD}" destId="{595D69A1-583C-4E49-BBDF-8419C77AA1B0}" srcOrd="3" destOrd="0" presId="urn:microsoft.com/office/officeart/2005/8/layout/vList2"/>
    <dgm:cxn modelId="{C0C79561-793C-49C5-996D-FA4EBE803794}" type="presParOf" srcId="{69B38456-C5E8-465B-AE5B-4E3B7EDB5CBD}" destId="{DC4FEF8C-5E59-4DFF-BF56-562F165105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4C98BDE-8817-409E-9971-2314BC848AE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162CB9E-AC2A-4F2D-95EE-4F2DB8DF446D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List</a:t>
          </a:r>
          <a:r>
            <a:rPr lang="en-US" dirty="0">
              <a:solidFill>
                <a:schemeClr val="tx2"/>
              </a:solidFill>
            </a:rPr>
            <a:t> prompts I can type into ChatGPT to help me improve my assignments/instructions, content, pedagogy, and curriculum in my first-year college composition course. </a:t>
          </a:r>
        </a:p>
      </dgm:t>
    </dgm:pt>
    <dgm:pt modelId="{1790624B-A0EA-434A-90CE-6B7A1A5F87CF}" type="parTrans" cxnId="{444D16CE-7A6A-4BC8-9987-8B61CBCD2CAB}">
      <dgm:prSet/>
      <dgm:spPr/>
      <dgm:t>
        <a:bodyPr/>
        <a:lstStyle/>
        <a:p>
          <a:endParaRPr lang="en-US"/>
        </a:p>
      </dgm:t>
    </dgm:pt>
    <dgm:pt modelId="{877447F6-0150-4DE5-8B50-67C81DB3104A}" type="sibTrans" cxnId="{444D16CE-7A6A-4BC8-9987-8B61CBCD2CAB}">
      <dgm:prSet/>
      <dgm:spPr/>
      <dgm:t>
        <a:bodyPr/>
        <a:lstStyle/>
        <a:p>
          <a:endParaRPr lang="en-US"/>
        </a:p>
      </dgm:t>
    </dgm:pt>
    <dgm:pt modelId="{F0E2FFD3-B2E5-47F9-A569-123A52A47928}">
      <dgm:prSet/>
      <dgm:spPr/>
      <dgm:t>
        <a:bodyPr/>
        <a:lstStyle/>
        <a:p>
          <a:r>
            <a:rPr lang="en-US"/>
            <a:t>What information do I need to include in my prompt for [generative AI] to help me ______? </a:t>
          </a:r>
        </a:p>
      </dgm:t>
    </dgm:pt>
    <dgm:pt modelId="{927CDD0A-53CC-44E9-94FC-584F344E4EC6}" type="parTrans" cxnId="{48528C28-CC5D-40EA-A272-4209241750FB}">
      <dgm:prSet/>
      <dgm:spPr/>
      <dgm:t>
        <a:bodyPr/>
        <a:lstStyle/>
        <a:p>
          <a:endParaRPr lang="en-US"/>
        </a:p>
      </dgm:t>
    </dgm:pt>
    <dgm:pt modelId="{20D5186B-E822-4D2C-B823-6529F076CE87}" type="sibTrans" cxnId="{48528C28-CC5D-40EA-A272-4209241750FB}">
      <dgm:prSet/>
      <dgm:spPr/>
      <dgm:t>
        <a:bodyPr/>
        <a:lstStyle/>
        <a:p>
          <a:endParaRPr lang="en-US"/>
        </a:p>
      </dgm:t>
    </dgm:pt>
    <dgm:pt modelId="{DB61AAF9-AB11-4597-A450-25B018980A62}" type="pres">
      <dgm:prSet presAssocID="{14C98BDE-8817-409E-9971-2314BC848AE6}" presName="linear" presStyleCnt="0">
        <dgm:presLayoutVars>
          <dgm:animLvl val="lvl"/>
          <dgm:resizeHandles val="exact"/>
        </dgm:presLayoutVars>
      </dgm:prSet>
      <dgm:spPr/>
    </dgm:pt>
    <dgm:pt modelId="{5540C19E-F899-4DEF-B4A5-BE02E5065087}" type="pres">
      <dgm:prSet presAssocID="{3162CB9E-AC2A-4F2D-95EE-4F2DB8DF446D}" presName="parentText" presStyleLbl="node1" presStyleIdx="0" presStyleCnt="2" custScaleY="107709">
        <dgm:presLayoutVars>
          <dgm:chMax val="0"/>
          <dgm:bulletEnabled val="1"/>
        </dgm:presLayoutVars>
      </dgm:prSet>
      <dgm:spPr/>
    </dgm:pt>
    <dgm:pt modelId="{7C9B29DC-A646-4CF4-8AD0-363A0C0E820B}" type="pres">
      <dgm:prSet presAssocID="{877447F6-0150-4DE5-8B50-67C81DB3104A}" presName="spacer" presStyleCnt="0"/>
      <dgm:spPr/>
    </dgm:pt>
    <dgm:pt modelId="{738DDB61-B3FF-4EE4-B096-556687CDB692}" type="pres">
      <dgm:prSet presAssocID="{F0E2FFD3-B2E5-47F9-A569-123A52A4792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C347602-D5A5-4859-89B0-2D96C4EACF62}" type="presOf" srcId="{3162CB9E-AC2A-4F2D-95EE-4F2DB8DF446D}" destId="{5540C19E-F899-4DEF-B4A5-BE02E5065087}" srcOrd="0" destOrd="0" presId="urn:microsoft.com/office/officeart/2005/8/layout/vList2"/>
    <dgm:cxn modelId="{48528C28-CC5D-40EA-A272-4209241750FB}" srcId="{14C98BDE-8817-409E-9971-2314BC848AE6}" destId="{F0E2FFD3-B2E5-47F9-A569-123A52A47928}" srcOrd="1" destOrd="0" parTransId="{927CDD0A-53CC-44E9-94FC-584F344E4EC6}" sibTransId="{20D5186B-E822-4D2C-B823-6529F076CE87}"/>
    <dgm:cxn modelId="{BCEAD52E-5386-47C0-A952-C1AFFAFA0B4F}" type="presOf" srcId="{14C98BDE-8817-409E-9971-2314BC848AE6}" destId="{DB61AAF9-AB11-4597-A450-25B018980A62}" srcOrd="0" destOrd="0" presId="urn:microsoft.com/office/officeart/2005/8/layout/vList2"/>
    <dgm:cxn modelId="{444D16CE-7A6A-4BC8-9987-8B61CBCD2CAB}" srcId="{14C98BDE-8817-409E-9971-2314BC848AE6}" destId="{3162CB9E-AC2A-4F2D-95EE-4F2DB8DF446D}" srcOrd="0" destOrd="0" parTransId="{1790624B-A0EA-434A-90CE-6B7A1A5F87CF}" sibTransId="{877447F6-0150-4DE5-8B50-67C81DB3104A}"/>
    <dgm:cxn modelId="{B4D637DD-DC25-4FC9-A56E-4A188CF17420}" type="presOf" srcId="{F0E2FFD3-B2E5-47F9-A569-123A52A47928}" destId="{738DDB61-B3FF-4EE4-B096-556687CDB692}" srcOrd="0" destOrd="0" presId="urn:microsoft.com/office/officeart/2005/8/layout/vList2"/>
    <dgm:cxn modelId="{6DB3E5EF-7B21-45A8-859E-E9E6BFE97EDF}" type="presParOf" srcId="{DB61AAF9-AB11-4597-A450-25B018980A62}" destId="{5540C19E-F899-4DEF-B4A5-BE02E5065087}" srcOrd="0" destOrd="0" presId="urn:microsoft.com/office/officeart/2005/8/layout/vList2"/>
    <dgm:cxn modelId="{51AC541A-DC03-4E34-BAE3-2436C72F720C}" type="presParOf" srcId="{DB61AAF9-AB11-4597-A450-25B018980A62}" destId="{7C9B29DC-A646-4CF4-8AD0-363A0C0E820B}" srcOrd="1" destOrd="0" presId="urn:microsoft.com/office/officeart/2005/8/layout/vList2"/>
    <dgm:cxn modelId="{7BD783AC-7DA3-4728-A043-4934DD361D9E}" type="presParOf" srcId="{DB61AAF9-AB11-4597-A450-25B018980A62}" destId="{738DDB61-B3FF-4EE4-B096-556687CDB6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4459F97-6293-449C-90B5-478E082155E6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D6CD66-9E3E-4FE5-9358-A95EB075F40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Test vague and specific prompts</a:t>
          </a:r>
        </a:p>
      </dgm:t>
    </dgm:pt>
    <dgm:pt modelId="{028FB196-17E0-49FB-9BC0-33410D8B09C3}" type="parTrans" cxnId="{D657E6B7-F257-4EAC-A692-42E879ABF23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545CE0F6-01C0-4F6D-90DD-55E704A6AFCF}" type="sibTrans" cxnId="{D657E6B7-F257-4EAC-A692-42E879ABF23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F785CD5-D901-415F-9E8D-6AEF3080B092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Assist reading comprehension</a:t>
          </a:r>
        </a:p>
      </dgm:t>
    </dgm:pt>
    <dgm:pt modelId="{D7164A70-5F86-4C61-ACB3-ED6147BCF4EA}" type="parTrans" cxnId="{607E5A85-8F72-4952-AA0F-DB68E423C1EB}">
      <dgm:prSet/>
      <dgm:spPr/>
      <dgm:t>
        <a:bodyPr/>
        <a:lstStyle/>
        <a:p>
          <a:endParaRPr lang="en-US"/>
        </a:p>
      </dgm:t>
    </dgm:pt>
    <dgm:pt modelId="{678FB92F-57FC-485C-B41E-3E1A6FDA1D9A}" type="sibTrans" cxnId="{607E5A85-8F72-4952-AA0F-DB68E423C1EB}">
      <dgm:prSet/>
      <dgm:spPr/>
      <dgm:t>
        <a:bodyPr/>
        <a:lstStyle/>
        <a:p>
          <a:endParaRPr lang="en-US"/>
        </a:p>
      </dgm:t>
    </dgm:pt>
    <dgm:pt modelId="{1F804682-671D-4C88-B9D9-5D645531EB3F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You don’t know what you don’t know</a:t>
          </a:r>
        </a:p>
      </dgm:t>
    </dgm:pt>
    <dgm:pt modelId="{77796B6A-B450-4476-AA90-F9B853C4731C}" type="parTrans" cxnId="{3859865A-FE7E-4332-9828-FA561D85DDC8}">
      <dgm:prSet/>
      <dgm:spPr/>
      <dgm:t>
        <a:bodyPr/>
        <a:lstStyle/>
        <a:p>
          <a:endParaRPr lang="en-US"/>
        </a:p>
      </dgm:t>
    </dgm:pt>
    <dgm:pt modelId="{3CC9C3BC-4E91-439F-B0D5-55546BD99C0A}" type="sibTrans" cxnId="{3859865A-FE7E-4332-9828-FA561D85DDC8}">
      <dgm:prSet/>
      <dgm:spPr/>
      <dgm:t>
        <a:bodyPr/>
        <a:lstStyle/>
        <a:p>
          <a:endParaRPr lang="en-US"/>
        </a:p>
      </dgm:t>
    </dgm:pt>
    <dgm:pt modelId="{880469AE-2A16-4F6A-B845-D94828922E90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Improve student skills</a:t>
          </a:r>
        </a:p>
      </dgm:t>
    </dgm:pt>
    <dgm:pt modelId="{D05AF15C-E090-4146-871B-FFC372BB6EAE}" type="parTrans" cxnId="{1CE529A9-C714-4765-A0C4-618BC6735E13}">
      <dgm:prSet/>
      <dgm:spPr/>
      <dgm:t>
        <a:bodyPr/>
        <a:lstStyle/>
        <a:p>
          <a:endParaRPr lang="en-US"/>
        </a:p>
      </dgm:t>
    </dgm:pt>
    <dgm:pt modelId="{79282A88-5D63-456D-BD28-D369DFDBF0C4}" type="sibTrans" cxnId="{1CE529A9-C714-4765-A0C4-618BC6735E13}">
      <dgm:prSet/>
      <dgm:spPr/>
      <dgm:t>
        <a:bodyPr/>
        <a:lstStyle/>
        <a:p>
          <a:endParaRPr lang="en-US"/>
        </a:p>
      </dgm:t>
    </dgm:pt>
    <dgm:pt modelId="{127A149C-CAB0-4869-87AB-EE10321A5352}" type="pres">
      <dgm:prSet presAssocID="{34459F97-6293-449C-90B5-478E082155E6}" presName="linear" presStyleCnt="0">
        <dgm:presLayoutVars>
          <dgm:animLvl val="lvl"/>
          <dgm:resizeHandles val="exact"/>
        </dgm:presLayoutVars>
      </dgm:prSet>
      <dgm:spPr/>
    </dgm:pt>
    <dgm:pt modelId="{DE2A682B-94EF-4D1E-BBE0-E446814A6E8E}" type="pres">
      <dgm:prSet presAssocID="{88D6CD66-9E3E-4FE5-9358-A95EB075F40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748955F-C4C5-47E3-9AB8-D16281A8BEC1}" type="pres">
      <dgm:prSet presAssocID="{545CE0F6-01C0-4F6D-90DD-55E704A6AFCF}" presName="spacer" presStyleCnt="0"/>
      <dgm:spPr/>
    </dgm:pt>
    <dgm:pt modelId="{CF52AFE9-1276-4DFE-8C4F-3DBB39DF0D76}" type="pres">
      <dgm:prSet presAssocID="{3F785CD5-D901-415F-9E8D-6AEF3080B09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2D09F1-9083-4552-895D-DADE5E5EFA42}" type="pres">
      <dgm:prSet presAssocID="{678FB92F-57FC-485C-B41E-3E1A6FDA1D9A}" presName="spacer" presStyleCnt="0"/>
      <dgm:spPr/>
    </dgm:pt>
    <dgm:pt modelId="{D797417C-FF3A-4801-A5D6-CEF5DB19AF00}" type="pres">
      <dgm:prSet presAssocID="{1F804682-671D-4C88-B9D9-5D645531EB3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740C257-913B-4C04-8FCB-75E5C15F815F}" type="pres">
      <dgm:prSet presAssocID="{3CC9C3BC-4E91-439F-B0D5-55546BD99C0A}" presName="spacer" presStyleCnt="0"/>
      <dgm:spPr/>
    </dgm:pt>
    <dgm:pt modelId="{8C884711-20E7-4EE7-8172-951E3D5B6720}" type="pres">
      <dgm:prSet presAssocID="{880469AE-2A16-4F6A-B845-D94828922E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7F9250-4D48-4D74-8961-FD8129903DBF}" type="presOf" srcId="{34459F97-6293-449C-90B5-478E082155E6}" destId="{127A149C-CAB0-4869-87AB-EE10321A5352}" srcOrd="0" destOrd="0" presId="urn:microsoft.com/office/officeart/2005/8/layout/vList2"/>
    <dgm:cxn modelId="{3859865A-FE7E-4332-9828-FA561D85DDC8}" srcId="{34459F97-6293-449C-90B5-478E082155E6}" destId="{1F804682-671D-4C88-B9D9-5D645531EB3F}" srcOrd="2" destOrd="0" parTransId="{77796B6A-B450-4476-AA90-F9B853C4731C}" sibTransId="{3CC9C3BC-4E91-439F-B0D5-55546BD99C0A}"/>
    <dgm:cxn modelId="{607E5A85-8F72-4952-AA0F-DB68E423C1EB}" srcId="{34459F97-6293-449C-90B5-478E082155E6}" destId="{3F785CD5-D901-415F-9E8D-6AEF3080B092}" srcOrd="1" destOrd="0" parTransId="{D7164A70-5F86-4C61-ACB3-ED6147BCF4EA}" sibTransId="{678FB92F-57FC-485C-B41E-3E1A6FDA1D9A}"/>
    <dgm:cxn modelId="{F76A3888-125B-4658-B301-D1C899537959}" type="presOf" srcId="{1F804682-671D-4C88-B9D9-5D645531EB3F}" destId="{D797417C-FF3A-4801-A5D6-CEF5DB19AF00}" srcOrd="0" destOrd="0" presId="urn:microsoft.com/office/officeart/2005/8/layout/vList2"/>
    <dgm:cxn modelId="{70F09C88-D900-4935-A00D-4D61FA5234AB}" type="presOf" srcId="{3F785CD5-D901-415F-9E8D-6AEF3080B092}" destId="{CF52AFE9-1276-4DFE-8C4F-3DBB39DF0D76}" srcOrd="0" destOrd="0" presId="urn:microsoft.com/office/officeart/2005/8/layout/vList2"/>
    <dgm:cxn modelId="{1CE529A9-C714-4765-A0C4-618BC6735E13}" srcId="{34459F97-6293-449C-90B5-478E082155E6}" destId="{880469AE-2A16-4F6A-B845-D94828922E90}" srcOrd="3" destOrd="0" parTransId="{D05AF15C-E090-4146-871B-FFC372BB6EAE}" sibTransId="{79282A88-5D63-456D-BD28-D369DFDBF0C4}"/>
    <dgm:cxn modelId="{D657E6B7-F257-4EAC-A692-42E879ABF239}" srcId="{34459F97-6293-449C-90B5-478E082155E6}" destId="{88D6CD66-9E3E-4FE5-9358-A95EB075F40D}" srcOrd="0" destOrd="0" parTransId="{028FB196-17E0-49FB-9BC0-33410D8B09C3}" sibTransId="{545CE0F6-01C0-4F6D-90DD-55E704A6AFCF}"/>
    <dgm:cxn modelId="{F6760BC0-3C23-4CB9-8ECD-112A955C3AAF}" type="presOf" srcId="{88D6CD66-9E3E-4FE5-9358-A95EB075F40D}" destId="{DE2A682B-94EF-4D1E-BBE0-E446814A6E8E}" srcOrd="0" destOrd="0" presId="urn:microsoft.com/office/officeart/2005/8/layout/vList2"/>
    <dgm:cxn modelId="{D2C327EC-9135-473A-86DC-BFD73E71A2D0}" type="presOf" srcId="{880469AE-2A16-4F6A-B845-D94828922E90}" destId="{8C884711-20E7-4EE7-8172-951E3D5B6720}" srcOrd="0" destOrd="0" presId="urn:microsoft.com/office/officeart/2005/8/layout/vList2"/>
    <dgm:cxn modelId="{89748380-5317-467F-BEC1-D011515449A4}" type="presParOf" srcId="{127A149C-CAB0-4869-87AB-EE10321A5352}" destId="{DE2A682B-94EF-4D1E-BBE0-E446814A6E8E}" srcOrd="0" destOrd="0" presId="urn:microsoft.com/office/officeart/2005/8/layout/vList2"/>
    <dgm:cxn modelId="{6F627152-AC1A-4288-A29F-0DF9FDEA76F9}" type="presParOf" srcId="{127A149C-CAB0-4869-87AB-EE10321A5352}" destId="{9748955F-C4C5-47E3-9AB8-D16281A8BEC1}" srcOrd="1" destOrd="0" presId="urn:microsoft.com/office/officeart/2005/8/layout/vList2"/>
    <dgm:cxn modelId="{8AD49AE1-FDA9-4F67-B08E-8E14F945EEB8}" type="presParOf" srcId="{127A149C-CAB0-4869-87AB-EE10321A5352}" destId="{CF52AFE9-1276-4DFE-8C4F-3DBB39DF0D76}" srcOrd="2" destOrd="0" presId="urn:microsoft.com/office/officeart/2005/8/layout/vList2"/>
    <dgm:cxn modelId="{F24E57C6-91F8-4C77-87F6-500BDA5D3007}" type="presParOf" srcId="{127A149C-CAB0-4869-87AB-EE10321A5352}" destId="{3C2D09F1-9083-4552-895D-DADE5E5EFA42}" srcOrd="3" destOrd="0" presId="urn:microsoft.com/office/officeart/2005/8/layout/vList2"/>
    <dgm:cxn modelId="{5E53C8D4-E024-47A3-8CF4-31F510ECB888}" type="presParOf" srcId="{127A149C-CAB0-4869-87AB-EE10321A5352}" destId="{D797417C-FF3A-4801-A5D6-CEF5DB19AF00}" srcOrd="4" destOrd="0" presId="urn:microsoft.com/office/officeart/2005/8/layout/vList2"/>
    <dgm:cxn modelId="{ADCA4D41-46C5-4029-A17A-524BD4E08AEC}" type="presParOf" srcId="{127A149C-CAB0-4869-87AB-EE10321A5352}" destId="{7740C257-913B-4C04-8FCB-75E5C15F815F}" srcOrd="5" destOrd="0" presId="urn:microsoft.com/office/officeart/2005/8/layout/vList2"/>
    <dgm:cxn modelId="{8B6EA79A-0D4A-41EB-81D7-F8D7CEAC75F4}" type="presParOf" srcId="{127A149C-CAB0-4869-87AB-EE10321A5352}" destId="{8C884711-20E7-4EE7-8172-951E3D5B67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4572DD4-5051-41B5-A77E-1EA0E10D2C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6BF97E-C5C3-4FA3-B4FC-34E19796D60C}">
      <dgm:prSet/>
      <dgm:spPr/>
      <dgm:t>
        <a:bodyPr/>
        <a:lstStyle/>
        <a:p>
          <a:r>
            <a:rPr lang="en-US" b="0" i="0" dirty="0">
              <a:solidFill>
                <a:schemeClr val="tx2"/>
              </a:solidFill>
            </a:rPr>
            <a:t>Summarize the attached article to an 8th grade reading level.</a:t>
          </a:r>
          <a:endParaRPr lang="en-US" dirty="0">
            <a:solidFill>
              <a:schemeClr val="tx2"/>
            </a:solidFill>
          </a:endParaRPr>
        </a:p>
      </dgm:t>
    </dgm:pt>
    <dgm:pt modelId="{1B21F2D5-97C2-49F2-8409-EC76F1EDEF8E}" type="parTrans" cxnId="{38FF9D68-E456-4342-8F7F-9248DE81D4F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07C1671-836D-4C42-9C86-DBCA868E2961}" type="sibTrans" cxnId="{38FF9D68-E456-4342-8F7F-9248DE81D4F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BDF1FAB-28BF-458B-8B1C-3AC74FF0EF58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Explain [difficult concept] to a 10-year-old.</a:t>
          </a:r>
        </a:p>
      </dgm:t>
    </dgm:pt>
    <dgm:pt modelId="{3512AC9E-6313-4791-A403-D4C1442EE88D}" type="parTrans" cxnId="{7F747D5F-89D2-4146-A416-918961A1E44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DCB5EDF-BAA3-41A0-AE2F-DF707660179A}" type="sibTrans" cxnId="{7F747D5F-89D2-4146-A416-918961A1E44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A00A492-A172-4A11-9A7D-CD9EF1EEE2B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 dirty="0">
              <a:solidFill>
                <a:schemeClr val="tx2"/>
              </a:solidFill>
            </a:rPr>
            <a:t>What is included in the topic of ____?</a:t>
          </a:r>
          <a:endParaRPr lang="en-US" dirty="0">
            <a:solidFill>
              <a:schemeClr val="tx2"/>
            </a:solidFill>
          </a:endParaRPr>
        </a:p>
      </dgm:t>
    </dgm:pt>
    <dgm:pt modelId="{6611E271-F35B-402C-9263-34D89997F1C6}" type="parTrans" cxnId="{D127F903-3A00-49C8-AFC7-2F4D99B15E2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9C149D5-8C54-42EB-9A5F-52140D07E512}" type="sibTrans" cxnId="{D127F903-3A00-49C8-AFC7-2F4D99B15E2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0274825-F3AB-486C-95C4-EA060325BC4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>
              <a:solidFill>
                <a:schemeClr val="tx2"/>
              </a:solidFill>
            </a:rPr>
            <a:t>What cultural and historical context should I be aware of when I’m writing about ____?</a:t>
          </a:r>
        </a:p>
      </dgm:t>
    </dgm:pt>
    <dgm:pt modelId="{A78DD001-ECAC-42F8-8A54-D6685CF17312}" type="parTrans" cxnId="{48382F1C-AB33-4238-8AEA-44D96850927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AB332BC-5F9D-4E94-A44E-49B9EE9F7709}" type="sibTrans" cxnId="{48382F1C-AB33-4238-8AEA-44D968509279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81292E2-77ED-44E0-94AA-0C3E38E4EEB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u="none">
              <a:solidFill>
                <a:schemeClr val="tx2"/>
              </a:solidFill>
            </a:rPr>
            <a:t>I need to _____. Break the project into smaller manageable tasks. (Follow up: Break ____ into more specific tasks) </a:t>
          </a:r>
        </a:p>
      </dgm:t>
    </dgm:pt>
    <dgm:pt modelId="{A8575DAB-FE6B-4E1C-9D2B-A8CBFA410B58}" type="parTrans" cxnId="{4A8B0DB6-D80E-4494-A659-1F8518F5EAD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2178C7E-0AAE-455C-BD4C-2EE4A47E7F7A}" type="sibTrans" cxnId="{4A8B0DB6-D80E-4494-A659-1F8518F5EAD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23EA27D-24A6-42DF-8087-E0CF993DA7FB}" type="pres">
      <dgm:prSet presAssocID="{B4572DD4-5051-41B5-A77E-1EA0E10D2CAD}" presName="linear" presStyleCnt="0">
        <dgm:presLayoutVars>
          <dgm:animLvl val="lvl"/>
          <dgm:resizeHandles val="exact"/>
        </dgm:presLayoutVars>
      </dgm:prSet>
      <dgm:spPr/>
    </dgm:pt>
    <dgm:pt modelId="{C9C87466-1714-42BF-8960-4BC54295E8E0}" type="pres">
      <dgm:prSet presAssocID="{BC6BF97E-C5C3-4FA3-B4FC-34E19796D6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5A1C821-FF18-4165-9DFA-802E058DB04E}" type="pres">
      <dgm:prSet presAssocID="{907C1671-836D-4C42-9C86-DBCA868E2961}" presName="spacer" presStyleCnt="0"/>
      <dgm:spPr/>
    </dgm:pt>
    <dgm:pt modelId="{68E06E11-E773-4F7A-9196-D91FA8E12ADA}" type="pres">
      <dgm:prSet presAssocID="{EBDF1FAB-28BF-458B-8B1C-3AC74FF0EF5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88EAB55-61B6-492C-B065-2980827D2DA1}" type="pres">
      <dgm:prSet presAssocID="{6DCB5EDF-BAA3-41A0-AE2F-DF707660179A}" presName="spacer" presStyleCnt="0"/>
      <dgm:spPr/>
    </dgm:pt>
    <dgm:pt modelId="{ACED194A-1D6E-498C-B5CB-2FA120B5EE02}" type="pres">
      <dgm:prSet presAssocID="{AA00A492-A172-4A11-9A7D-CD9EF1EEE2B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6ED131B-D7AA-4410-8B47-977341B377E9}" type="pres">
      <dgm:prSet presAssocID="{09C149D5-8C54-42EB-9A5F-52140D07E512}" presName="spacer" presStyleCnt="0"/>
      <dgm:spPr/>
    </dgm:pt>
    <dgm:pt modelId="{2D19A408-65B2-444D-A71D-2070B67CE434}" type="pres">
      <dgm:prSet presAssocID="{60274825-F3AB-486C-95C4-EA060325BC4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B94F4F-DCB3-46FC-93D5-6CB31FF37631}" type="pres">
      <dgm:prSet presAssocID="{CAB332BC-5F9D-4E94-A44E-49B9EE9F7709}" presName="spacer" presStyleCnt="0"/>
      <dgm:spPr/>
    </dgm:pt>
    <dgm:pt modelId="{8F3C1EEA-D892-4B6D-96A7-86DC0B4FBFC4}" type="pres">
      <dgm:prSet presAssocID="{D81292E2-77ED-44E0-94AA-0C3E38E4EEB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127F903-3A00-49C8-AFC7-2F4D99B15E21}" srcId="{B4572DD4-5051-41B5-A77E-1EA0E10D2CAD}" destId="{AA00A492-A172-4A11-9A7D-CD9EF1EEE2B7}" srcOrd="2" destOrd="0" parTransId="{6611E271-F35B-402C-9263-34D89997F1C6}" sibTransId="{09C149D5-8C54-42EB-9A5F-52140D07E512}"/>
    <dgm:cxn modelId="{48382F1C-AB33-4238-8AEA-44D968509279}" srcId="{B4572DD4-5051-41B5-A77E-1EA0E10D2CAD}" destId="{60274825-F3AB-486C-95C4-EA060325BC4D}" srcOrd="3" destOrd="0" parTransId="{A78DD001-ECAC-42F8-8A54-D6685CF17312}" sibTransId="{CAB332BC-5F9D-4E94-A44E-49B9EE9F7709}"/>
    <dgm:cxn modelId="{CE9C7C22-CA22-4AB0-B780-591CA3B52F97}" type="presOf" srcId="{60274825-F3AB-486C-95C4-EA060325BC4D}" destId="{2D19A408-65B2-444D-A71D-2070B67CE434}" srcOrd="0" destOrd="0" presId="urn:microsoft.com/office/officeart/2005/8/layout/vList2"/>
    <dgm:cxn modelId="{B5E08840-758B-4809-B252-17284A7D5FFC}" type="presOf" srcId="{D81292E2-77ED-44E0-94AA-0C3E38E4EEBC}" destId="{8F3C1EEA-D892-4B6D-96A7-86DC0B4FBFC4}" srcOrd="0" destOrd="0" presId="urn:microsoft.com/office/officeart/2005/8/layout/vList2"/>
    <dgm:cxn modelId="{7F747D5F-89D2-4146-A416-918961A1E441}" srcId="{B4572DD4-5051-41B5-A77E-1EA0E10D2CAD}" destId="{EBDF1FAB-28BF-458B-8B1C-3AC74FF0EF58}" srcOrd="1" destOrd="0" parTransId="{3512AC9E-6313-4791-A403-D4C1442EE88D}" sibTransId="{6DCB5EDF-BAA3-41A0-AE2F-DF707660179A}"/>
    <dgm:cxn modelId="{38FF9D68-E456-4342-8F7F-9248DE81D4F3}" srcId="{B4572DD4-5051-41B5-A77E-1EA0E10D2CAD}" destId="{BC6BF97E-C5C3-4FA3-B4FC-34E19796D60C}" srcOrd="0" destOrd="0" parTransId="{1B21F2D5-97C2-49F2-8409-EC76F1EDEF8E}" sibTransId="{907C1671-836D-4C42-9C86-DBCA868E2961}"/>
    <dgm:cxn modelId="{67407A56-4A9E-4B06-B170-FEF2474D0A65}" type="presOf" srcId="{EBDF1FAB-28BF-458B-8B1C-3AC74FF0EF58}" destId="{68E06E11-E773-4F7A-9196-D91FA8E12ADA}" srcOrd="0" destOrd="0" presId="urn:microsoft.com/office/officeart/2005/8/layout/vList2"/>
    <dgm:cxn modelId="{B1430688-141B-4009-A57B-9C78B070AEE8}" type="presOf" srcId="{B4572DD4-5051-41B5-A77E-1EA0E10D2CAD}" destId="{B23EA27D-24A6-42DF-8087-E0CF993DA7FB}" srcOrd="0" destOrd="0" presId="urn:microsoft.com/office/officeart/2005/8/layout/vList2"/>
    <dgm:cxn modelId="{442C38A9-62A7-48A8-B685-82B6411651CA}" type="presOf" srcId="{BC6BF97E-C5C3-4FA3-B4FC-34E19796D60C}" destId="{C9C87466-1714-42BF-8960-4BC54295E8E0}" srcOrd="0" destOrd="0" presId="urn:microsoft.com/office/officeart/2005/8/layout/vList2"/>
    <dgm:cxn modelId="{F92798AA-973B-42ED-B6E6-1053546D31C8}" type="presOf" srcId="{AA00A492-A172-4A11-9A7D-CD9EF1EEE2B7}" destId="{ACED194A-1D6E-498C-B5CB-2FA120B5EE02}" srcOrd="0" destOrd="0" presId="urn:microsoft.com/office/officeart/2005/8/layout/vList2"/>
    <dgm:cxn modelId="{4A8B0DB6-D80E-4494-A659-1F8518F5EAD7}" srcId="{B4572DD4-5051-41B5-A77E-1EA0E10D2CAD}" destId="{D81292E2-77ED-44E0-94AA-0C3E38E4EEBC}" srcOrd="4" destOrd="0" parTransId="{A8575DAB-FE6B-4E1C-9D2B-A8CBFA410B58}" sibTransId="{12178C7E-0AAE-455C-BD4C-2EE4A47E7F7A}"/>
    <dgm:cxn modelId="{F6E4BB20-A745-42B6-9329-CF5F49124CDC}" type="presParOf" srcId="{B23EA27D-24A6-42DF-8087-E0CF993DA7FB}" destId="{C9C87466-1714-42BF-8960-4BC54295E8E0}" srcOrd="0" destOrd="0" presId="urn:microsoft.com/office/officeart/2005/8/layout/vList2"/>
    <dgm:cxn modelId="{4DC9EC6F-3D9C-4BAB-8DE6-2BFEBE8592B4}" type="presParOf" srcId="{B23EA27D-24A6-42DF-8087-E0CF993DA7FB}" destId="{75A1C821-FF18-4165-9DFA-802E058DB04E}" srcOrd="1" destOrd="0" presId="urn:microsoft.com/office/officeart/2005/8/layout/vList2"/>
    <dgm:cxn modelId="{0DF9AFFE-03D8-407F-99E3-5DD8D1A6A6DC}" type="presParOf" srcId="{B23EA27D-24A6-42DF-8087-E0CF993DA7FB}" destId="{68E06E11-E773-4F7A-9196-D91FA8E12ADA}" srcOrd="2" destOrd="0" presId="urn:microsoft.com/office/officeart/2005/8/layout/vList2"/>
    <dgm:cxn modelId="{30E8D904-A94C-4CC9-9923-3179004D5F36}" type="presParOf" srcId="{B23EA27D-24A6-42DF-8087-E0CF993DA7FB}" destId="{788EAB55-61B6-492C-B065-2980827D2DA1}" srcOrd="3" destOrd="0" presId="urn:microsoft.com/office/officeart/2005/8/layout/vList2"/>
    <dgm:cxn modelId="{7F08626C-1B3A-4408-8557-5F8925CFE207}" type="presParOf" srcId="{B23EA27D-24A6-42DF-8087-E0CF993DA7FB}" destId="{ACED194A-1D6E-498C-B5CB-2FA120B5EE02}" srcOrd="4" destOrd="0" presId="urn:microsoft.com/office/officeart/2005/8/layout/vList2"/>
    <dgm:cxn modelId="{58D97A01-7A5C-4BEC-966E-54579C77660B}" type="presParOf" srcId="{B23EA27D-24A6-42DF-8087-E0CF993DA7FB}" destId="{76ED131B-D7AA-4410-8B47-977341B377E9}" srcOrd="5" destOrd="0" presId="urn:microsoft.com/office/officeart/2005/8/layout/vList2"/>
    <dgm:cxn modelId="{B1352639-7193-468C-B407-B4F11FE812E4}" type="presParOf" srcId="{B23EA27D-24A6-42DF-8087-E0CF993DA7FB}" destId="{2D19A408-65B2-444D-A71D-2070B67CE434}" srcOrd="6" destOrd="0" presId="urn:microsoft.com/office/officeart/2005/8/layout/vList2"/>
    <dgm:cxn modelId="{0329BC98-2072-4264-BBEC-94EC87D6ADE2}" type="presParOf" srcId="{B23EA27D-24A6-42DF-8087-E0CF993DA7FB}" destId="{44B94F4F-DCB3-46FC-93D5-6CB31FF37631}" srcOrd="7" destOrd="0" presId="urn:microsoft.com/office/officeart/2005/8/layout/vList2"/>
    <dgm:cxn modelId="{05BEDD5F-0605-4166-9E2D-B93FFACB86DF}" type="presParOf" srcId="{B23EA27D-24A6-42DF-8087-E0CF993DA7FB}" destId="{8F3C1EEA-D892-4B6D-96A7-86DC0B4FBFC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B335E7E-977B-4187-823B-C901D35DC449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AD423-BA2D-496D-AA10-DC8A8106B75D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Clear gAI policy in syllabus</a:t>
          </a:r>
        </a:p>
      </dgm:t>
    </dgm:pt>
    <dgm:pt modelId="{98FE1027-6945-4CA2-87B7-98B7EF793406}" type="parTrans" cxnId="{48E0BEBD-7CDE-465F-B443-2DEF43FF4E0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999B799-94E0-47AA-83AE-F1267E2020B4}" type="sibTrans" cxnId="{48E0BEBD-7CDE-465F-B443-2DEF43FF4E0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6AF8AB5-9A61-458A-AB0D-891A6049AFDA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Discussion with students: When is </a:t>
          </a:r>
          <a:r>
            <a:rPr lang="en-US" dirty="0" err="1">
              <a:solidFill>
                <a:schemeClr val="tx2"/>
              </a:solidFill>
            </a:rPr>
            <a:t>gAI</a:t>
          </a:r>
          <a:r>
            <a:rPr lang="en-US" dirty="0">
              <a:solidFill>
                <a:schemeClr val="tx2"/>
              </a:solidFill>
            </a:rPr>
            <a:t> helpful and when is it cheating?</a:t>
          </a:r>
        </a:p>
      </dgm:t>
    </dgm:pt>
    <dgm:pt modelId="{EBC6C6A7-4FB5-4D28-B6B2-3C40BB41012D}" type="parTrans" cxnId="{22412371-10EA-4328-AEFE-6C60BC1ACA5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217B4DC-0F37-42A3-BD70-C47FA21BD4F9}" type="sibTrans" cxnId="{22412371-10EA-4328-AEFE-6C60BC1ACA5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B4C38E4-70C6-491D-AAD0-DA541DD3E52C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Real-world consequences of over-relying on gAI</a:t>
          </a:r>
        </a:p>
      </dgm:t>
    </dgm:pt>
    <dgm:pt modelId="{6DEE5DA7-509B-4A48-AA81-9360B5179171}" type="parTrans" cxnId="{397A257D-08DE-4106-AACA-4609D1ACBCC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EAC32A9-616C-4692-81AF-4ED3A7D1E8A5}" type="sibTrans" cxnId="{397A257D-08DE-4106-AACA-4609D1ACBCC2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515A566-091A-4B3C-BDAC-59B650469F9D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Require citations for all use of gAI</a:t>
          </a:r>
        </a:p>
      </dgm:t>
    </dgm:pt>
    <dgm:pt modelId="{28329FB1-62B4-4E24-B728-B3E3FC2CE905}" type="parTrans" cxnId="{FB9C4E08-05BA-47C6-80D5-6554C0B344F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C95E888E-B245-4D31-BD5E-79E1E7AC1B5F}" type="sibTrans" cxnId="{FB9C4E08-05BA-47C6-80D5-6554C0B344FA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1B1C217-C2CE-4BA1-A19A-B4AED638B8A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Ask students to complete work in OneDrive and share a link to show the version history</a:t>
          </a:r>
        </a:p>
      </dgm:t>
    </dgm:pt>
    <dgm:pt modelId="{F9DF79BB-8DF9-4FFD-A354-64011277BF29}" type="parTrans" cxnId="{0A814B2F-2A4B-498B-BDB2-3661DE2805E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D2D2556-3E73-4CB3-A198-ACCB23F9781A}" type="sibTrans" cxnId="{0A814B2F-2A4B-498B-BDB2-3661DE2805E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42F0993-C277-4F4E-AE6F-F9FE14021DC4}" type="pres">
      <dgm:prSet presAssocID="{4B335E7E-977B-4187-823B-C901D35DC449}" presName="outerComposite" presStyleCnt="0">
        <dgm:presLayoutVars>
          <dgm:chMax val="5"/>
          <dgm:dir/>
          <dgm:resizeHandles val="exact"/>
        </dgm:presLayoutVars>
      </dgm:prSet>
      <dgm:spPr/>
    </dgm:pt>
    <dgm:pt modelId="{62B57851-E5CE-4EC6-ABC6-0799D0B8C795}" type="pres">
      <dgm:prSet presAssocID="{4B335E7E-977B-4187-823B-C901D35DC449}" presName="dummyMaxCanvas" presStyleCnt="0">
        <dgm:presLayoutVars/>
      </dgm:prSet>
      <dgm:spPr/>
    </dgm:pt>
    <dgm:pt modelId="{FDD647A0-DBDA-446C-B9F1-8CF3A7317069}" type="pres">
      <dgm:prSet presAssocID="{4B335E7E-977B-4187-823B-C901D35DC449}" presName="FiveNodes_1" presStyleLbl="node1" presStyleIdx="0" presStyleCnt="5">
        <dgm:presLayoutVars>
          <dgm:bulletEnabled val="1"/>
        </dgm:presLayoutVars>
      </dgm:prSet>
      <dgm:spPr/>
    </dgm:pt>
    <dgm:pt modelId="{DC423BCC-73E4-4E26-912E-AB61F79A2CD8}" type="pres">
      <dgm:prSet presAssocID="{4B335E7E-977B-4187-823B-C901D35DC449}" presName="FiveNodes_2" presStyleLbl="node1" presStyleIdx="1" presStyleCnt="5">
        <dgm:presLayoutVars>
          <dgm:bulletEnabled val="1"/>
        </dgm:presLayoutVars>
      </dgm:prSet>
      <dgm:spPr/>
    </dgm:pt>
    <dgm:pt modelId="{FFCB7FFA-0FFB-4CB5-ACB3-6A2CD49FDA67}" type="pres">
      <dgm:prSet presAssocID="{4B335E7E-977B-4187-823B-C901D35DC449}" presName="FiveNodes_3" presStyleLbl="node1" presStyleIdx="2" presStyleCnt="5">
        <dgm:presLayoutVars>
          <dgm:bulletEnabled val="1"/>
        </dgm:presLayoutVars>
      </dgm:prSet>
      <dgm:spPr/>
    </dgm:pt>
    <dgm:pt modelId="{8E0E2832-2505-4CCF-A2F6-FB4ABFAF2C69}" type="pres">
      <dgm:prSet presAssocID="{4B335E7E-977B-4187-823B-C901D35DC449}" presName="FiveNodes_4" presStyleLbl="node1" presStyleIdx="3" presStyleCnt="5">
        <dgm:presLayoutVars>
          <dgm:bulletEnabled val="1"/>
        </dgm:presLayoutVars>
      </dgm:prSet>
      <dgm:spPr/>
    </dgm:pt>
    <dgm:pt modelId="{0CCF78FA-E7E1-4D0F-904F-39B586D4FD50}" type="pres">
      <dgm:prSet presAssocID="{4B335E7E-977B-4187-823B-C901D35DC449}" presName="FiveNodes_5" presStyleLbl="node1" presStyleIdx="4" presStyleCnt="5">
        <dgm:presLayoutVars>
          <dgm:bulletEnabled val="1"/>
        </dgm:presLayoutVars>
      </dgm:prSet>
      <dgm:spPr/>
    </dgm:pt>
    <dgm:pt modelId="{29321C4A-5D28-43F0-B9AE-C7B1AB748604}" type="pres">
      <dgm:prSet presAssocID="{4B335E7E-977B-4187-823B-C901D35DC449}" presName="FiveConn_1-2" presStyleLbl="fgAccFollowNode1" presStyleIdx="0" presStyleCnt="4">
        <dgm:presLayoutVars>
          <dgm:bulletEnabled val="1"/>
        </dgm:presLayoutVars>
      </dgm:prSet>
      <dgm:spPr/>
    </dgm:pt>
    <dgm:pt modelId="{047AD959-051B-4493-8A0A-00A421C5BBE9}" type="pres">
      <dgm:prSet presAssocID="{4B335E7E-977B-4187-823B-C901D35DC449}" presName="FiveConn_2-3" presStyleLbl="fgAccFollowNode1" presStyleIdx="1" presStyleCnt="4">
        <dgm:presLayoutVars>
          <dgm:bulletEnabled val="1"/>
        </dgm:presLayoutVars>
      </dgm:prSet>
      <dgm:spPr/>
    </dgm:pt>
    <dgm:pt modelId="{75E83155-6F10-46B6-836F-D22E671D5AE6}" type="pres">
      <dgm:prSet presAssocID="{4B335E7E-977B-4187-823B-C901D35DC449}" presName="FiveConn_3-4" presStyleLbl="fgAccFollowNode1" presStyleIdx="2" presStyleCnt="4">
        <dgm:presLayoutVars>
          <dgm:bulletEnabled val="1"/>
        </dgm:presLayoutVars>
      </dgm:prSet>
      <dgm:spPr/>
    </dgm:pt>
    <dgm:pt modelId="{F4765F0B-5DE7-4827-914F-3D6FA6391C99}" type="pres">
      <dgm:prSet presAssocID="{4B335E7E-977B-4187-823B-C901D35DC449}" presName="FiveConn_4-5" presStyleLbl="fgAccFollowNode1" presStyleIdx="3" presStyleCnt="4">
        <dgm:presLayoutVars>
          <dgm:bulletEnabled val="1"/>
        </dgm:presLayoutVars>
      </dgm:prSet>
      <dgm:spPr/>
    </dgm:pt>
    <dgm:pt modelId="{8C2B9050-506D-4A1F-AF3D-30E177356862}" type="pres">
      <dgm:prSet presAssocID="{4B335E7E-977B-4187-823B-C901D35DC449}" presName="FiveNodes_1_text" presStyleLbl="node1" presStyleIdx="4" presStyleCnt="5">
        <dgm:presLayoutVars>
          <dgm:bulletEnabled val="1"/>
        </dgm:presLayoutVars>
      </dgm:prSet>
      <dgm:spPr/>
    </dgm:pt>
    <dgm:pt modelId="{EBB917AE-5C09-4506-AB6E-FB4C8B329EA0}" type="pres">
      <dgm:prSet presAssocID="{4B335E7E-977B-4187-823B-C901D35DC449}" presName="FiveNodes_2_text" presStyleLbl="node1" presStyleIdx="4" presStyleCnt="5">
        <dgm:presLayoutVars>
          <dgm:bulletEnabled val="1"/>
        </dgm:presLayoutVars>
      </dgm:prSet>
      <dgm:spPr/>
    </dgm:pt>
    <dgm:pt modelId="{E549406A-56B7-408E-AE57-022B0903424F}" type="pres">
      <dgm:prSet presAssocID="{4B335E7E-977B-4187-823B-C901D35DC449}" presName="FiveNodes_3_text" presStyleLbl="node1" presStyleIdx="4" presStyleCnt="5">
        <dgm:presLayoutVars>
          <dgm:bulletEnabled val="1"/>
        </dgm:presLayoutVars>
      </dgm:prSet>
      <dgm:spPr/>
    </dgm:pt>
    <dgm:pt modelId="{0412C6E4-1866-4242-8D4C-BBA081DCEEF9}" type="pres">
      <dgm:prSet presAssocID="{4B335E7E-977B-4187-823B-C901D35DC449}" presName="FiveNodes_4_text" presStyleLbl="node1" presStyleIdx="4" presStyleCnt="5">
        <dgm:presLayoutVars>
          <dgm:bulletEnabled val="1"/>
        </dgm:presLayoutVars>
      </dgm:prSet>
      <dgm:spPr/>
    </dgm:pt>
    <dgm:pt modelId="{D82E4286-9819-439B-81A9-4FC1AF45B8E4}" type="pres">
      <dgm:prSet presAssocID="{4B335E7E-977B-4187-823B-C901D35DC44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B9C4E08-05BA-47C6-80D5-6554C0B344FA}" srcId="{4B335E7E-977B-4187-823B-C901D35DC449}" destId="{8515A566-091A-4B3C-BDAC-59B650469F9D}" srcOrd="3" destOrd="0" parTransId="{28329FB1-62B4-4E24-B728-B3E3FC2CE905}" sibTransId="{C95E888E-B245-4D31-BD5E-79E1E7AC1B5F}"/>
    <dgm:cxn modelId="{18EAB209-A95B-4ABA-88FD-4C7DBC450259}" type="presOf" srcId="{36AF8AB5-9A61-458A-AB0D-891A6049AFDA}" destId="{EBB917AE-5C09-4506-AB6E-FB4C8B329EA0}" srcOrd="1" destOrd="0" presId="urn:microsoft.com/office/officeart/2005/8/layout/vProcess5"/>
    <dgm:cxn modelId="{F7BCF911-0C56-4664-AEC7-D821D64EC76B}" type="presOf" srcId="{8515A566-091A-4B3C-BDAC-59B650469F9D}" destId="{0412C6E4-1866-4242-8D4C-BBA081DCEEF9}" srcOrd="1" destOrd="0" presId="urn:microsoft.com/office/officeart/2005/8/layout/vProcess5"/>
    <dgm:cxn modelId="{75CA7620-BA25-4BFF-AE28-9C28A13A25DF}" type="presOf" srcId="{D999B799-94E0-47AA-83AE-F1267E2020B4}" destId="{29321C4A-5D28-43F0-B9AE-C7B1AB748604}" srcOrd="0" destOrd="0" presId="urn:microsoft.com/office/officeart/2005/8/layout/vProcess5"/>
    <dgm:cxn modelId="{0A814B2F-2A4B-498B-BDB2-3661DE2805EE}" srcId="{4B335E7E-977B-4187-823B-C901D35DC449}" destId="{81B1C217-C2CE-4BA1-A19A-B4AED638B8A3}" srcOrd="4" destOrd="0" parTransId="{F9DF79BB-8DF9-4FFD-A354-64011277BF29}" sibTransId="{0D2D2556-3E73-4CB3-A198-ACCB23F9781A}"/>
    <dgm:cxn modelId="{7B874831-0A1E-4584-A856-F7629E865091}" type="presOf" srcId="{81B1C217-C2CE-4BA1-A19A-B4AED638B8A3}" destId="{0CCF78FA-E7E1-4D0F-904F-39B586D4FD50}" srcOrd="0" destOrd="0" presId="urn:microsoft.com/office/officeart/2005/8/layout/vProcess5"/>
    <dgm:cxn modelId="{23E58B33-30FD-4980-936C-7C61547C125B}" type="presOf" srcId="{6EAC32A9-616C-4692-81AF-4ED3A7D1E8A5}" destId="{75E83155-6F10-46B6-836F-D22E671D5AE6}" srcOrd="0" destOrd="0" presId="urn:microsoft.com/office/officeart/2005/8/layout/vProcess5"/>
    <dgm:cxn modelId="{7831C737-A794-426B-AC35-16A118774997}" type="presOf" srcId="{7B4C38E4-70C6-491D-AAD0-DA541DD3E52C}" destId="{E549406A-56B7-408E-AE57-022B0903424F}" srcOrd="1" destOrd="0" presId="urn:microsoft.com/office/officeart/2005/8/layout/vProcess5"/>
    <dgm:cxn modelId="{66F47C42-5E03-4E51-8F07-A0654B960F9A}" type="presOf" srcId="{E217B4DC-0F37-42A3-BD70-C47FA21BD4F9}" destId="{047AD959-051B-4493-8A0A-00A421C5BBE9}" srcOrd="0" destOrd="0" presId="urn:microsoft.com/office/officeart/2005/8/layout/vProcess5"/>
    <dgm:cxn modelId="{99228943-0C3F-4F16-87D5-B5DDE1EA2ECE}" type="presOf" srcId="{ABAAD423-BA2D-496D-AA10-DC8A8106B75D}" destId="{FDD647A0-DBDA-446C-B9F1-8CF3A7317069}" srcOrd="0" destOrd="0" presId="urn:microsoft.com/office/officeart/2005/8/layout/vProcess5"/>
    <dgm:cxn modelId="{DFBFFD6D-050A-4F3B-AC55-F45B4FDFA0A7}" type="presOf" srcId="{4B335E7E-977B-4187-823B-C901D35DC449}" destId="{D42F0993-C277-4F4E-AE6F-F9FE14021DC4}" srcOrd="0" destOrd="0" presId="urn:microsoft.com/office/officeart/2005/8/layout/vProcess5"/>
    <dgm:cxn modelId="{22412371-10EA-4328-AEFE-6C60BC1ACA5E}" srcId="{4B335E7E-977B-4187-823B-C901D35DC449}" destId="{36AF8AB5-9A61-458A-AB0D-891A6049AFDA}" srcOrd="1" destOrd="0" parTransId="{EBC6C6A7-4FB5-4D28-B6B2-3C40BB41012D}" sibTransId="{E217B4DC-0F37-42A3-BD70-C47FA21BD4F9}"/>
    <dgm:cxn modelId="{397A257D-08DE-4106-AACA-4609D1ACBCC2}" srcId="{4B335E7E-977B-4187-823B-C901D35DC449}" destId="{7B4C38E4-70C6-491D-AAD0-DA541DD3E52C}" srcOrd="2" destOrd="0" parTransId="{6DEE5DA7-509B-4A48-AA81-9360B5179171}" sibTransId="{6EAC32A9-616C-4692-81AF-4ED3A7D1E8A5}"/>
    <dgm:cxn modelId="{A32DB78B-BA81-42AE-A2A5-138FC7CEA313}" type="presOf" srcId="{ABAAD423-BA2D-496D-AA10-DC8A8106B75D}" destId="{8C2B9050-506D-4A1F-AF3D-30E177356862}" srcOrd="1" destOrd="0" presId="urn:microsoft.com/office/officeart/2005/8/layout/vProcess5"/>
    <dgm:cxn modelId="{11B4C88C-86F7-428C-8A3D-BEFF730A62AB}" type="presOf" srcId="{8515A566-091A-4B3C-BDAC-59B650469F9D}" destId="{8E0E2832-2505-4CCF-A2F6-FB4ABFAF2C69}" srcOrd="0" destOrd="0" presId="urn:microsoft.com/office/officeart/2005/8/layout/vProcess5"/>
    <dgm:cxn modelId="{F12E9593-C0CE-4234-9538-1358E17EE01C}" type="presOf" srcId="{C95E888E-B245-4D31-BD5E-79E1E7AC1B5F}" destId="{F4765F0B-5DE7-4827-914F-3D6FA6391C99}" srcOrd="0" destOrd="0" presId="urn:microsoft.com/office/officeart/2005/8/layout/vProcess5"/>
    <dgm:cxn modelId="{5D517397-EC96-40C5-B256-C7B0E3D11C59}" type="presOf" srcId="{36AF8AB5-9A61-458A-AB0D-891A6049AFDA}" destId="{DC423BCC-73E4-4E26-912E-AB61F79A2CD8}" srcOrd="0" destOrd="0" presId="urn:microsoft.com/office/officeart/2005/8/layout/vProcess5"/>
    <dgm:cxn modelId="{01B89BAD-A14D-4BFE-8761-835EA28DE4AD}" type="presOf" srcId="{81B1C217-C2CE-4BA1-A19A-B4AED638B8A3}" destId="{D82E4286-9819-439B-81A9-4FC1AF45B8E4}" srcOrd="1" destOrd="0" presId="urn:microsoft.com/office/officeart/2005/8/layout/vProcess5"/>
    <dgm:cxn modelId="{48E0BEBD-7CDE-465F-B443-2DEF43FF4E0C}" srcId="{4B335E7E-977B-4187-823B-C901D35DC449}" destId="{ABAAD423-BA2D-496D-AA10-DC8A8106B75D}" srcOrd="0" destOrd="0" parTransId="{98FE1027-6945-4CA2-87B7-98B7EF793406}" sibTransId="{D999B799-94E0-47AA-83AE-F1267E2020B4}"/>
    <dgm:cxn modelId="{1F6F95F4-43E7-496A-9132-801A8ECB993C}" type="presOf" srcId="{7B4C38E4-70C6-491D-AAD0-DA541DD3E52C}" destId="{FFCB7FFA-0FFB-4CB5-ACB3-6A2CD49FDA67}" srcOrd="0" destOrd="0" presId="urn:microsoft.com/office/officeart/2005/8/layout/vProcess5"/>
    <dgm:cxn modelId="{7B3EA4D4-934E-4381-86FE-655616192D20}" type="presParOf" srcId="{D42F0993-C277-4F4E-AE6F-F9FE14021DC4}" destId="{62B57851-E5CE-4EC6-ABC6-0799D0B8C795}" srcOrd="0" destOrd="0" presId="urn:microsoft.com/office/officeart/2005/8/layout/vProcess5"/>
    <dgm:cxn modelId="{30C3EE63-82B1-4839-B0E9-D679788D47A3}" type="presParOf" srcId="{D42F0993-C277-4F4E-AE6F-F9FE14021DC4}" destId="{FDD647A0-DBDA-446C-B9F1-8CF3A7317069}" srcOrd="1" destOrd="0" presId="urn:microsoft.com/office/officeart/2005/8/layout/vProcess5"/>
    <dgm:cxn modelId="{C558D5A9-3C03-4F71-9289-C2F258E3E184}" type="presParOf" srcId="{D42F0993-C277-4F4E-AE6F-F9FE14021DC4}" destId="{DC423BCC-73E4-4E26-912E-AB61F79A2CD8}" srcOrd="2" destOrd="0" presId="urn:microsoft.com/office/officeart/2005/8/layout/vProcess5"/>
    <dgm:cxn modelId="{E7749770-91B0-4320-99B8-A38C6FBC5870}" type="presParOf" srcId="{D42F0993-C277-4F4E-AE6F-F9FE14021DC4}" destId="{FFCB7FFA-0FFB-4CB5-ACB3-6A2CD49FDA67}" srcOrd="3" destOrd="0" presId="urn:microsoft.com/office/officeart/2005/8/layout/vProcess5"/>
    <dgm:cxn modelId="{944D57AD-9CA2-4A27-BF7D-435D13DA098E}" type="presParOf" srcId="{D42F0993-C277-4F4E-AE6F-F9FE14021DC4}" destId="{8E0E2832-2505-4CCF-A2F6-FB4ABFAF2C69}" srcOrd="4" destOrd="0" presId="urn:microsoft.com/office/officeart/2005/8/layout/vProcess5"/>
    <dgm:cxn modelId="{720B555B-E11B-45C4-9564-C85559DF1872}" type="presParOf" srcId="{D42F0993-C277-4F4E-AE6F-F9FE14021DC4}" destId="{0CCF78FA-E7E1-4D0F-904F-39B586D4FD50}" srcOrd="5" destOrd="0" presId="urn:microsoft.com/office/officeart/2005/8/layout/vProcess5"/>
    <dgm:cxn modelId="{857F5AEA-AB5C-4195-AC17-0402685ADD66}" type="presParOf" srcId="{D42F0993-C277-4F4E-AE6F-F9FE14021DC4}" destId="{29321C4A-5D28-43F0-B9AE-C7B1AB748604}" srcOrd="6" destOrd="0" presId="urn:microsoft.com/office/officeart/2005/8/layout/vProcess5"/>
    <dgm:cxn modelId="{5E719875-7C4A-4B84-A1DB-02A53AC71236}" type="presParOf" srcId="{D42F0993-C277-4F4E-AE6F-F9FE14021DC4}" destId="{047AD959-051B-4493-8A0A-00A421C5BBE9}" srcOrd="7" destOrd="0" presId="urn:microsoft.com/office/officeart/2005/8/layout/vProcess5"/>
    <dgm:cxn modelId="{5928DA18-5046-4BB8-908C-AB89EDFF805D}" type="presParOf" srcId="{D42F0993-C277-4F4E-AE6F-F9FE14021DC4}" destId="{75E83155-6F10-46B6-836F-D22E671D5AE6}" srcOrd="8" destOrd="0" presId="urn:microsoft.com/office/officeart/2005/8/layout/vProcess5"/>
    <dgm:cxn modelId="{4F03A104-0F08-4C8E-9A89-F6EDF1814425}" type="presParOf" srcId="{D42F0993-C277-4F4E-AE6F-F9FE14021DC4}" destId="{F4765F0B-5DE7-4827-914F-3D6FA6391C99}" srcOrd="9" destOrd="0" presId="urn:microsoft.com/office/officeart/2005/8/layout/vProcess5"/>
    <dgm:cxn modelId="{875568F5-F3FE-42D5-9840-39AF5DF04B09}" type="presParOf" srcId="{D42F0993-C277-4F4E-AE6F-F9FE14021DC4}" destId="{8C2B9050-506D-4A1F-AF3D-30E177356862}" srcOrd="10" destOrd="0" presId="urn:microsoft.com/office/officeart/2005/8/layout/vProcess5"/>
    <dgm:cxn modelId="{A49ADFB6-0857-4884-9E6D-FB488526A8C3}" type="presParOf" srcId="{D42F0993-C277-4F4E-AE6F-F9FE14021DC4}" destId="{EBB917AE-5C09-4506-AB6E-FB4C8B329EA0}" srcOrd="11" destOrd="0" presId="urn:microsoft.com/office/officeart/2005/8/layout/vProcess5"/>
    <dgm:cxn modelId="{75A40F60-D05A-449A-B7CF-D12851955EEA}" type="presParOf" srcId="{D42F0993-C277-4F4E-AE6F-F9FE14021DC4}" destId="{E549406A-56B7-408E-AE57-022B0903424F}" srcOrd="12" destOrd="0" presId="urn:microsoft.com/office/officeart/2005/8/layout/vProcess5"/>
    <dgm:cxn modelId="{52027683-75B4-4014-8FF2-2215BAC8EE25}" type="presParOf" srcId="{D42F0993-C277-4F4E-AE6F-F9FE14021DC4}" destId="{0412C6E4-1866-4242-8D4C-BBA081DCEEF9}" srcOrd="13" destOrd="0" presId="urn:microsoft.com/office/officeart/2005/8/layout/vProcess5"/>
    <dgm:cxn modelId="{6F570633-BC91-4BB3-BDBA-5A952161A317}" type="presParOf" srcId="{D42F0993-C277-4F4E-AE6F-F9FE14021DC4}" destId="{D82E4286-9819-439B-81A9-4FC1AF45B8E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EADFF-C9EF-49A9-A27E-0D2F98D5ACF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D7ED997-7031-45A4-82B3-51B4EF9CEC03}">
      <dgm:prSet custT="1"/>
      <dgm:spPr/>
      <dgm:t>
        <a:bodyPr/>
        <a:lstStyle/>
        <a:p>
          <a:r>
            <a:rPr lang="en-US" sz="2400" dirty="0">
              <a:solidFill>
                <a:schemeClr val="tx2"/>
              </a:solidFill>
            </a:rPr>
            <a:t>Generative AI remembers previous prompts, so use follow-up prompts to get what you want</a:t>
          </a:r>
        </a:p>
      </dgm:t>
    </dgm:pt>
    <dgm:pt modelId="{EF34A4C2-2871-45EF-89FD-615F82436629}" type="parTrans" cxnId="{E61555C1-452F-41D1-93C5-7EC421D023B3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936D785B-9BDB-42A9-8383-821C3D4D7793}" type="sibTrans" cxnId="{E61555C1-452F-41D1-93C5-7EC421D023B3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D6B18857-BFFE-46B8-9D67-115D668717C8}">
      <dgm:prSet custT="1"/>
      <dgm:spPr/>
      <dgm:t>
        <a:bodyPr/>
        <a:lstStyle/>
        <a:p>
          <a:r>
            <a:rPr lang="en-US" sz="2400">
              <a:solidFill>
                <a:schemeClr val="tx2"/>
              </a:solidFill>
            </a:rPr>
            <a:t>Edit to…</a:t>
          </a:r>
        </a:p>
      </dgm:t>
    </dgm:pt>
    <dgm:pt modelId="{59D84526-78FA-47AF-86F0-61365FC8E7E1}" type="parTrans" cxnId="{D984BC5F-100B-4D71-BC11-FD354B5352F4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C822984D-5D28-4B23-9FDC-413DEA66299D}" type="sibTrans" cxnId="{D984BC5F-100B-4D71-BC11-FD354B5352F4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CEB51141-DE80-43D6-840A-F58265426878}">
      <dgm:prSet custT="1"/>
      <dgm:spPr/>
      <dgm:t>
        <a:bodyPr/>
        <a:lstStyle/>
        <a:p>
          <a:r>
            <a:rPr lang="en-US" sz="2400">
              <a:solidFill>
                <a:schemeClr val="tx2"/>
              </a:solidFill>
            </a:rPr>
            <a:t>Ask AI to remember key things </a:t>
          </a:r>
        </a:p>
      </dgm:t>
    </dgm:pt>
    <dgm:pt modelId="{4493B562-E597-4A45-AC52-8D7CC8F7C2BD}" type="parTrans" cxnId="{B9C66FA0-6EAC-44F4-BA6C-DCC291D474E9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D01BB0E6-3ECD-4F83-9E25-F82D3335DFDF}" type="sibTrans" cxnId="{B9C66FA0-6EAC-44F4-BA6C-DCC291D474E9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C1E47915-0C68-4808-9721-9FE3DE0A0108}">
      <dgm:prSet custT="1"/>
      <dgm:spPr/>
      <dgm:t>
        <a:bodyPr/>
        <a:lstStyle/>
        <a:p>
          <a:r>
            <a:rPr lang="en-US" sz="2400">
              <a:solidFill>
                <a:schemeClr val="tx2"/>
              </a:solidFill>
            </a:rPr>
            <a:t>Remember that I teach [courses] at a 4-year university. +</a:t>
          </a:r>
        </a:p>
      </dgm:t>
    </dgm:pt>
    <dgm:pt modelId="{10C6387F-7066-4012-B824-4FA7E5624A74}" type="parTrans" cxnId="{97577D09-F206-4AA4-9B40-1A4CB99D7FC0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B1AA52C1-124B-46EE-90FA-ACD000403CB3}" type="sibTrans" cxnId="{97577D09-F206-4AA4-9B40-1A4CB99D7FC0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9D8CA895-FFA3-4747-85C4-27B54DFE019F}">
      <dgm:prSet custT="1"/>
      <dgm:spPr/>
      <dgm:t>
        <a:bodyPr/>
        <a:lstStyle/>
        <a:p>
          <a:r>
            <a:rPr lang="en-US" sz="2400" dirty="0">
              <a:solidFill>
                <a:schemeClr val="tx2"/>
              </a:solidFill>
            </a:rPr>
            <a:t>Be aware that anything you submit (including your or students’ work) can be used to train </a:t>
          </a:r>
        </a:p>
      </dgm:t>
    </dgm:pt>
    <dgm:pt modelId="{E8668B80-3DED-4482-A419-C15D5734F765}" type="parTrans" cxnId="{726C5B2D-1FAB-44AD-94C1-17A1D0DF21C2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1DC567CE-0B55-499D-A02D-7B0D726B8780}" type="sibTrans" cxnId="{726C5B2D-1FAB-44AD-94C1-17A1D0DF21C2}">
      <dgm:prSet/>
      <dgm:spPr/>
      <dgm:t>
        <a:bodyPr/>
        <a:lstStyle/>
        <a:p>
          <a:endParaRPr lang="en-US" sz="2400">
            <a:solidFill>
              <a:schemeClr val="tx2"/>
            </a:solidFill>
          </a:endParaRPr>
        </a:p>
      </dgm:t>
    </dgm:pt>
    <dgm:pt modelId="{907ECBB8-D8F2-494D-8DFA-C481FA5D5BCD}" type="pres">
      <dgm:prSet presAssocID="{024EADFF-C9EF-49A9-A27E-0D2F98D5ACF6}" presName="linear" presStyleCnt="0">
        <dgm:presLayoutVars>
          <dgm:dir/>
          <dgm:animLvl val="lvl"/>
          <dgm:resizeHandles val="exact"/>
        </dgm:presLayoutVars>
      </dgm:prSet>
      <dgm:spPr/>
    </dgm:pt>
    <dgm:pt modelId="{AAC47940-2F7E-4A4F-A4CE-0A34F38DFA76}" type="pres">
      <dgm:prSet presAssocID="{4D7ED997-7031-45A4-82B3-51B4EF9CEC03}" presName="parentLin" presStyleCnt="0"/>
      <dgm:spPr/>
    </dgm:pt>
    <dgm:pt modelId="{A4013AF6-D6C7-4C4B-9A1A-6FF3B8C815E5}" type="pres">
      <dgm:prSet presAssocID="{4D7ED997-7031-45A4-82B3-51B4EF9CEC03}" presName="parentLeftMargin" presStyleLbl="node1" presStyleIdx="0" presStyleCnt="3"/>
      <dgm:spPr/>
    </dgm:pt>
    <dgm:pt modelId="{B4B3DAC1-09F9-4D05-A9A6-22D48D364134}" type="pres">
      <dgm:prSet presAssocID="{4D7ED997-7031-45A4-82B3-51B4EF9CEC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BCAB28-793F-4036-9786-FD9BCE553402}" type="pres">
      <dgm:prSet presAssocID="{4D7ED997-7031-45A4-82B3-51B4EF9CEC03}" presName="negativeSpace" presStyleCnt="0"/>
      <dgm:spPr/>
    </dgm:pt>
    <dgm:pt modelId="{D6072383-8958-45A0-83AC-A209F1C26B39}" type="pres">
      <dgm:prSet presAssocID="{4D7ED997-7031-45A4-82B3-51B4EF9CEC03}" presName="childText" presStyleLbl="conFgAcc1" presStyleIdx="0" presStyleCnt="3">
        <dgm:presLayoutVars>
          <dgm:bulletEnabled val="1"/>
        </dgm:presLayoutVars>
      </dgm:prSet>
      <dgm:spPr/>
    </dgm:pt>
    <dgm:pt modelId="{A2706950-0C7B-4BC2-89F7-69DAF50ED847}" type="pres">
      <dgm:prSet presAssocID="{936D785B-9BDB-42A9-8383-821C3D4D7793}" presName="spaceBetweenRectangles" presStyleCnt="0"/>
      <dgm:spPr/>
    </dgm:pt>
    <dgm:pt modelId="{0F91B4CF-932E-4CED-BCAE-ABC4089D56F9}" type="pres">
      <dgm:prSet presAssocID="{CEB51141-DE80-43D6-840A-F58265426878}" presName="parentLin" presStyleCnt="0"/>
      <dgm:spPr/>
    </dgm:pt>
    <dgm:pt modelId="{AAE49131-DFFD-4742-B225-DF626F48CD08}" type="pres">
      <dgm:prSet presAssocID="{CEB51141-DE80-43D6-840A-F58265426878}" presName="parentLeftMargin" presStyleLbl="node1" presStyleIdx="0" presStyleCnt="3"/>
      <dgm:spPr/>
    </dgm:pt>
    <dgm:pt modelId="{3173B8BE-F6E9-4B36-A485-0F34DC3384AB}" type="pres">
      <dgm:prSet presAssocID="{CEB51141-DE80-43D6-840A-F5826542687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E8A662-DEB3-46A6-878A-1C7D93766700}" type="pres">
      <dgm:prSet presAssocID="{CEB51141-DE80-43D6-840A-F58265426878}" presName="negativeSpace" presStyleCnt="0"/>
      <dgm:spPr/>
    </dgm:pt>
    <dgm:pt modelId="{2B6F4EB3-6117-442A-A243-55E70C010E9C}" type="pres">
      <dgm:prSet presAssocID="{CEB51141-DE80-43D6-840A-F58265426878}" presName="childText" presStyleLbl="conFgAcc1" presStyleIdx="1" presStyleCnt="3">
        <dgm:presLayoutVars>
          <dgm:bulletEnabled val="1"/>
        </dgm:presLayoutVars>
      </dgm:prSet>
      <dgm:spPr/>
    </dgm:pt>
    <dgm:pt modelId="{F389C34B-D663-4BE6-8608-57867045EA87}" type="pres">
      <dgm:prSet presAssocID="{D01BB0E6-3ECD-4F83-9E25-F82D3335DFDF}" presName="spaceBetweenRectangles" presStyleCnt="0"/>
      <dgm:spPr/>
    </dgm:pt>
    <dgm:pt modelId="{9F661B73-86C6-431A-B313-6C17503E76CA}" type="pres">
      <dgm:prSet presAssocID="{9D8CA895-FFA3-4747-85C4-27B54DFE019F}" presName="parentLin" presStyleCnt="0"/>
      <dgm:spPr/>
    </dgm:pt>
    <dgm:pt modelId="{339B3B0D-19CF-4225-9D03-6A6E376772CF}" type="pres">
      <dgm:prSet presAssocID="{9D8CA895-FFA3-4747-85C4-27B54DFE019F}" presName="parentLeftMargin" presStyleLbl="node1" presStyleIdx="1" presStyleCnt="3"/>
      <dgm:spPr/>
    </dgm:pt>
    <dgm:pt modelId="{09CA7C86-079E-4A6C-B275-9414A2D42C08}" type="pres">
      <dgm:prSet presAssocID="{9D8CA895-FFA3-4747-85C4-27B54DFE01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FA05C36-DC7F-406E-A84B-8A4EDC5D0C5A}" type="pres">
      <dgm:prSet presAssocID="{9D8CA895-FFA3-4747-85C4-27B54DFE019F}" presName="negativeSpace" presStyleCnt="0"/>
      <dgm:spPr/>
    </dgm:pt>
    <dgm:pt modelId="{D6774E23-0C7C-4246-A8AC-8DBC1BB21BEB}" type="pres">
      <dgm:prSet presAssocID="{9D8CA895-FFA3-4747-85C4-27B54DFE019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577D09-F206-4AA4-9B40-1A4CB99D7FC0}" srcId="{CEB51141-DE80-43D6-840A-F58265426878}" destId="{C1E47915-0C68-4808-9721-9FE3DE0A0108}" srcOrd="0" destOrd="0" parTransId="{10C6387F-7066-4012-B824-4FA7E5624A74}" sibTransId="{B1AA52C1-124B-46EE-90FA-ACD000403CB3}"/>
    <dgm:cxn modelId="{726C5B2D-1FAB-44AD-94C1-17A1D0DF21C2}" srcId="{024EADFF-C9EF-49A9-A27E-0D2F98D5ACF6}" destId="{9D8CA895-FFA3-4747-85C4-27B54DFE019F}" srcOrd="2" destOrd="0" parTransId="{E8668B80-3DED-4482-A419-C15D5734F765}" sibTransId="{1DC567CE-0B55-499D-A02D-7B0D726B8780}"/>
    <dgm:cxn modelId="{D984BC5F-100B-4D71-BC11-FD354B5352F4}" srcId="{4D7ED997-7031-45A4-82B3-51B4EF9CEC03}" destId="{D6B18857-BFFE-46B8-9D67-115D668717C8}" srcOrd="0" destOrd="0" parTransId="{59D84526-78FA-47AF-86F0-61365FC8E7E1}" sibTransId="{C822984D-5D28-4B23-9FDC-413DEA66299D}"/>
    <dgm:cxn modelId="{07E42F68-13A8-4B7A-8C21-F81E79263341}" type="presOf" srcId="{024EADFF-C9EF-49A9-A27E-0D2F98D5ACF6}" destId="{907ECBB8-D8F2-494D-8DFA-C481FA5D5BCD}" srcOrd="0" destOrd="0" presId="urn:microsoft.com/office/officeart/2005/8/layout/list1"/>
    <dgm:cxn modelId="{2E14BC50-A271-4D8B-A510-764DC0C6E212}" type="presOf" srcId="{CEB51141-DE80-43D6-840A-F58265426878}" destId="{AAE49131-DFFD-4742-B225-DF626F48CD08}" srcOrd="0" destOrd="0" presId="urn:microsoft.com/office/officeart/2005/8/layout/list1"/>
    <dgm:cxn modelId="{B9C66FA0-6EAC-44F4-BA6C-DCC291D474E9}" srcId="{024EADFF-C9EF-49A9-A27E-0D2F98D5ACF6}" destId="{CEB51141-DE80-43D6-840A-F58265426878}" srcOrd="1" destOrd="0" parTransId="{4493B562-E597-4A45-AC52-8D7CC8F7C2BD}" sibTransId="{D01BB0E6-3ECD-4F83-9E25-F82D3335DFDF}"/>
    <dgm:cxn modelId="{97D20BAB-47A8-4027-8C1D-6CD86326719C}" type="presOf" srcId="{4D7ED997-7031-45A4-82B3-51B4EF9CEC03}" destId="{B4B3DAC1-09F9-4D05-A9A6-22D48D364134}" srcOrd="1" destOrd="0" presId="urn:microsoft.com/office/officeart/2005/8/layout/list1"/>
    <dgm:cxn modelId="{8D0BE7AC-4110-45AF-9AE7-F64ED27C625D}" type="presOf" srcId="{9D8CA895-FFA3-4747-85C4-27B54DFE019F}" destId="{339B3B0D-19CF-4225-9D03-6A6E376772CF}" srcOrd="0" destOrd="0" presId="urn:microsoft.com/office/officeart/2005/8/layout/list1"/>
    <dgm:cxn modelId="{E61555C1-452F-41D1-93C5-7EC421D023B3}" srcId="{024EADFF-C9EF-49A9-A27E-0D2F98D5ACF6}" destId="{4D7ED997-7031-45A4-82B3-51B4EF9CEC03}" srcOrd="0" destOrd="0" parTransId="{EF34A4C2-2871-45EF-89FD-615F82436629}" sibTransId="{936D785B-9BDB-42A9-8383-821C3D4D7793}"/>
    <dgm:cxn modelId="{733C92CB-1BCE-4586-B1A4-4D955853F041}" type="presOf" srcId="{4D7ED997-7031-45A4-82B3-51B4EF9CEC03}" destId="{A4013AF6-D6C7-4C4B-9A1A-6FF3B8C815E5}" srcOrd="0" destOrd="0" presId="urn:microsoft.com/office/officeart/2005/8/layout/list1"/>
    <dgm:cxn modelId="{2298A8D7-E884-44B7-A114-4FC3C466483B}" type="presOf" srcId="{C1E47915-0C68-4808-9721-9FE3DE0A0108}" destId="{2B6F4EB3-6117-442A-A243-55E70C010E9C}" srcOrd="0" destOrd="0" presId="urn:microsoft.com/office/officeart/2005/8/layout/list1"/>
    <dgm:cxn modelId="{A6AEA5E0-8B30-4CA0-9D46-D4404F288ACD}" type="presOf" srcId="{CEB51141-DE80-43D6-840A-F58265426878}" destId="{3173B8BE-F6E9-4B36-A485-0F34DC3384AB}" srcOrd="1" destOrd="0" presId="urn:microsoft.com/office/officeart/2005/8/layout/list1"/>
    <dgm:cxn modelId="{14298AE7-1F58-4D83-973E-80FD37791B51}" type="presOf" srcId="{9D8CA895-FFA3-4747-85C4-27B54DFE019F}" destId="{09CA7C86-079E-4A6C-B275-9414A2D42C08}" srcOrd="1" destOrd="0" presId="urn:microsoft.com/office/officeart/2005/8/layout/list1"/>
    <dgm:cxn modelId="{01EC03F9-1E71-4375-B5E4-4980BEBCCD79}" type="presOf" srcId="{D6B18857-BFFE-46B8-9D67-115D668717C8}" destId="{D6072383-8958-45A0-83AC-A209F1C26B39}" srcOrd="0" destOrd="0" presId="urn:microsoft.com/office/officeart/2005/8/layout/list1"/>
    <dgm:cxn modelId="{A821DAA6-808F-4C38-8D5C-466408A68D3D}" type="presParOf" srcId="{907ECBB8-D8F2-494D-8DFA-C481FA5D5BCD}" destId="{AAC47940-2F7E-4A4F-A4CE-0A34F38DFA76}" srcOrd="0" destOrd="0" presId="urn:microsoft.com/office/officeart/2005/8/layout/list1"/>
    <dgm:cxn modelId="{FD042C3D-141A-4488-A922-F4F85A93B6F4}" type="presParOf" srcId="{AAC47940-2F7E-4A4F-A4CE-0A34F38DFA76}" destId="{A4013AF6-D6C7-4C4B-9A1A-6FF3B8C815E5}" srcOrd="0" destOrd="0" presId="urn:microsoft.com/office/officeart/2005/8/layout/list1"/>
    <dgm:cxn modelId="{B0115518-3FBC-4CF9-A96C-4F5E2E46ED88}" type="presParOf" srcId="{AAC47940-2F7E-4A4F-A4CE-0A34F38DFA76}" destId="{B4B3DAC1-09F9-4D05-A9A6-22D48D364134}" srcOrd="1" destOrd="0" presId="urn:microsoft.com/office/officeart/2005/8/layout/list1"/>
    <dgm:cxn modelId="{9B8FAB50-DB2D-43F1-BB1F-199355A5A5C3}" type="presParOf" srcId="{907ECBB8-D8F2-494D-8DFA-C481FA5D5BCD}" destId="{C2BCAB28-793F-4036-9786-FD9BCE553402}" srcOrd="1" destOrd="0" presId="urn:microsoft.com/office/officeart/2005/8/layout/list1"/>
    <dgm:cxn modelId="{FF3E3709-B43B-4405-93DA-AD72A1BC5D7C}" type="presParOf" srcId="{907ECBB8-D8F2-494D-8DFA-C481FA5D5BCD}" destId="{D6072383-8958-45A0-83AC-A209F1C26B39}" srcOrd="2" destOrd="0" presId="urn:microsoft.com/office/officeart/2005/8/layout/list1"/>
    <dgm:cxn modelId="{74048B10-FF2A-4FC2-93D2-8E1AFE9ED14F}" type="presParOf" srcId="{907ECBB8-D8F2-494D-8DFA-C481FA5D5BCD}" destId="{A2706950-0C7B-4BC2-89F7-69DAF50ED847}" srcOrd="3" destOrd="0" presId="urn:microsoft.com/office/officeart/2005/8/layout/list1"/>
    <dgm:cxn modelId="{D0F6A310-C935-4833-B5EB-EE5C04BF99B9}" type="presParOf" srcId="{907ECBB8-D8F2-494D-8DFA-C481FA5D5BCD}" destId="{0F91B4CF-932E-4CED-BCAE-ABC4089D56F9}" srcOrd="4" destOrd="0" presId="urn:microsoft.com/office/officeart/2005/8/layout/list1"/>
    <dgm:cxn modelId="{E60FF160-E60C-405A-BFA4-960FD6EA7786}" type="presParOf" srcId="{0F91B4CF-932E-4CED-BCAE-ABC4089D56F9}" destId="{AAE49131-DFFD-4742-B225-DF626F48CD08}" srcOrd="0" destOrd="0" presId="urn:microsoft.com/office/officeart/2005/8/layout/list1"/>
    <dgm:cxn modelId="{12D7E063-A6F3-4857-9EAC-E6B6642C9835}" type="presParOf" srcId="{0F91B4CF-932E-4CED-BCAE-ABC4089D56F9}" destId="{3173B8BE-F6E9-4B36-A485-0F34DC3384AB}" srcOrd="1" destOrd="0" presId="urn:microsoft.com/office/officeart/2005/8/layout/list1"/>
    <dgm:cxn modelId="{AC2B3E23-D556-4317-8850-CD40DB681E52}" type="presParOf" srcId="{907ECBB8-D8F2-494D-8DFA-C481FA5D5BCD}" destId="{2DE8A662-DEB3-46A6-878A-1C7D93766700}" srcOrd="5" destOrd="0" presId="urn:microsoft.com/office/officeart/2005/8/layout/list1"/>
    <dgm:cxn modelId="{10690F7A-A127-4538-A780-E044D6840BC6}" type="presParOf" srcId="{907ECBB8-D8F2-494D-8DFA-C481FA5D5BCD}" destId="{2B6F4EB3-6117-442A-A243-55E70C010E9C}" srcOrd="6" destOrd="0" presId="urn:microsoft.com/office/officeart/2005/8/layout/list1"/>
    <dgm:cxn modelId="{389D4272-A3EC-40EE-A5B3-AC03FFD9FD1A}" type="presParOf" srcId="{907ECBB8-D8F2-494D-8DFA-C481FA5D5BCD}" destId="{F389C34B-D663-4BE6-8608-57867045EA87}" srcOrd="7" destOrd="0" presId="urn:microsoft.com/office/officeart/2005/8/layout/list1"/>
    <dgm:cxn modelId="{A035BC4D-480E-42C5-985C-872AA52907DA}" type="presParOf" srcId="{907ECBB8-D8F2-494D-8DFA-C481FA5D5BCD}" destId="{9F661B73-86C6-431A-B313-6C17503E76CA}" srcOrd="8" destOrd="0" presId="urn:microsoft.com/office/officeart/2005/8/layout/list1"/>
    <dgm:cxn modelId="{C44C6E37-AC16-4CA6-801F-7B27F9D48DC3}" type="presParOf" srcId="{9F661B73-86C6-431A-B313-6C17503E76CA}" destId="{339B3B0D-19CF-4225-9D03-6A6E376772CF}" srcOrd="0" destOrd="0" presId="urn:microsoft.com/office/officeart/2005/8/layout/list1"/>
    <dgm:cxn modelId="{045C9C3B-984D-456A-B74A-EC7687504EAE}" type="presParOf" srcId="{9F661B73-86C6-431A-B313-6C17503E76CA}" destId="{09CA7C86-079E-4A6C-B275-9414A2D42C08}" srcOrd="1" destOrd="0" presId="urn:microsoft.com/office/officeart/2005/8/layout/list1"/>
    <dgm:cxn modelId="{7ABA7E52-938D-4172-9DD7-480F0E38CA81}" type="presParOf" srcId="{907ECBB8-D8F2-494D-8DFA-C481FA5D5BCD}" destId="{0FA05C36-DC7F-406E-A84B-8A4EDC5D0C5A}" srcOrd="9" destOrd="0" presId="urn:microsoft.com/office/officeart/2005/8/layout/list1"/>
    <dgm:cxn modelId="{F34A2960-79D3-44B5-BB62-B613B731ECB1}" type="presParOf" srcId="{907ECBB8-D8F2-494D-8DFA-C481FA5D5BCD}" destId="{D6774E23-0C7C-4246-A8AC-8DBC1BB21BE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8B55F6-6D00-44B9-A03E-0D3C4E1BBC8F}" type="doc">
      <dgm:prSet loTypeId="urn:microsoft.com/office/officeart/2005/8/layout/matrix3" loCatId="matrix" qsTypeId="urn:microsoft.com/office/officeart/2005/8/quickstyle/simple1" qsCatId="simple" csTypeId="urn:microsoft.com/office/officeart/2005/8/colors/accent2_4" csCatId="accent2"/>
      <dgm:spPr/>
      <dgm:t>
        <a:bodyPr/>
        <a:lstStyle/>
        <a:p>
          <a:endParaRPr lang="en-US"/>
        </a:p>
      </dgm:t>
    </dgm:pt>
    <dgm:pt modelId="{EAB95DBF-4429-4018-9E7C-CD8E6CDD36BD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Counteract the </a:t>
          </a:r>
          <a:r>
            <a:rPr lang="en-US" i="1" dirty="0">
              <a:solidFill>
                <a:schemeClr val="tx2"/>
              </a:solidFill>
            </a:rPr>
            <a:t>curse of knowledge </a:t>
          </a:r>
          <a:r>
            <a:rPr lang="en-US" dirty="0">
              <a:solidFill>
                <a:schemeClr val="tx2"/>
              </a:solidFill>
            </a:rPr>
            <a:t>bias</a:t>
          </a:r>
        </a:p>
      </dgm:t>
    </dgm:pt>
    <dgm:pt modelId="{A6877EC8-4084-4468-90BA-CE804E487D41}" type="parTrans" cxnId="{B7CDA8D5-FC34-4A89-807F-3778446644B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B202B24-DFA6-4055-92D8-ADFE2C8EFF56}" type="sibTrans" cxnId="{B7CDA8D5-FC34-4A89-807F-3778446644B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0858196-9B6A-45C0-A214-DECC65D08BE9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Improve effectiveness for current students’ needs</a:t>
          </a:r>
        </a:p>
      </dgm:t>
    </dgm:pt>
    <dgm:pt modelId="{8407B55B-F3A4-4F11-86EC-F574975DB398}" type="parTrans" cxnId="{9865EB39-17C5-40B6-A8AB-3D2A8797D05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A00BBF2-953D-4325-83C5-5BB366AF4032}" type="sibTrans" cxnId="{9865EB39-17C5-40B6-A8AB-3D2A8797D053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0C5839A-9DEB-4669-927E-F0C1DFEB7246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Save time</a:t>
          </a:r>
        </a:p>
      </dgm:t>
    </dgm:pt>
    <dgm:pt modelId="{B3F1DB34-FE3D-44EC-A610-2AD683D83A0A}" type="parTrans" cxnId="{513DBFE3-836C-43E8-940F-43D13F821E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61AA678-144A-4BF9-BC7E-EF7F9AACBFC2}" type="sibTrans" cxnId="{513DBFE3-836C-43E8-940F-43D13F821EB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CEDDEC5-12B3-434A-BC7C-8817C489980A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Learn what you don’t know you don’t know</a:t>
          </a:r>
        </a:p>
      </dgm:t>
    </dgm:pt>
    <dgm:pt modelId="{DB141F2A-6A09-41B8-8ACA-4E06087D64D6}" type="parTrans" cxnId="{259E559B-DA78-42C0-9BC1-3AE17009A6A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2C8B339-68C4-4B6C-8CC1-F9DBE9D26776}" type="sibTrans" cxnId="{259E559B-DA78-42C0-9BC1-3AE17009A6AF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C252A5E-DEE3-4CC5-B445-B4229A526CA0}" type="pres">
      <dgm:prSet presAssocID="{868B55F6-6D00-44B9-A03E-0D3C4E1BBC8F}" presName="matrix" presStyleCnt="0">
        <dgm:presLayoutVars>
          <dgm:chMax val="1"/>
          <dgm:dir/>
          <dgm:resizeHandles val="exact"/>
        </dgm:presLayoutVars>
      </dgm:prSet>
      <dgm:spPr/>
    </dgm:pt>
    <dgm:pt modelId="{94EA1758-95AC-4E10-B70E-41ACC869AFCB}" type="pres">
      <dgm:prSet presAssocID="{868B55F6-6D00-44B9-A03E-0D3C4E1BBC8F}" presName="diamond" presStyleLbl="bgShp" presStyleIdx="0" presStyleCnt="1"/>
      <dgm:spPr/>
    </dgm:pt>
    <dgm:pt modelId="{74CC5013-281C-49F8-91A6-E3EB2DDFA998}" type="pres">
      <dgm:prSet presAssocID="{868B55F6-6D00-44B9-A03E-0D3C4E1BBC8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318B39-BA1D-4DDF-B9FD-AA2AE12EC23C}" type="pres">
      <dgm:prSet presAssocID="{868B55F6-6D00-44B9-A03E-0D3C4E1BBC8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CA9AF6B-7512-4C99-B857-839EB76A606A}" type="pres">
      <dgm:prSet presAssocID="{868B55F6-6D00-44B9-A03E-0D3C4E1BBC8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27CE8E-57F4-4C12-B24F-0A792C2D640D}" type="pres">
      <dgm:prSet presAssocID="{868B55F6-6D00-44B9-A03E-0D3C4E1BBC8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F675C22-7161-452B-AC09-23472E603639}" type="presOf" srcId="{868B55F6-6D00-44B9-A03E-0D3C4E1BBC8F}" destId="{AC252A5E-DEE3-4CC5-B445-B4229A526CA0}" srcOrd="0" destOrd="0" presId="urn:microsoft.com/office/officeart/2005/8/layout/matrix3"/>
    <dgm:cxn modelId="{CC8A5026-D5C2-44C1-88E4-20A29380F466}" type="presOf" srcId="{70858196-9B6A-45C0-A214-DECC65D08BE9}" destId="{5A318B39-BA1D-4DDF-B9FD-AA2AE12EC23C}" srcOrd="0" destOrd="0" presId="urn:microsoft.com/office/officeart/2005/8/layout/matrix3"/>
    <dgm:cxn modelId="{9865EB39-17C5-40B6-A8AB-3D2A8797D053}" srcId="{868B55F6-6D00-44B9-A03E-0D3C4E1BBC8F}" destId="{70858196-9B6A-45C0-A214-DECC65D08BE9}" srcOrd="1" destOrd="0" parTransId="{8407B55B-F3A4-4F11-86EC-F574975DB398}" sibTransId="{3A00BBF2-953D-4325-83C5-5BB366AF4032}"/>
    <dgm:cxn modelId="{DA57AF46-F5A9-48D4-B4E3-5E5137B5190B}" type="presOf" srcId="{10C5839A-9DEB-4669-927E-F0C1DFEB7246}" destId="{FCA9AF6B-7512-4C99-B857-839EB76A606A}" srcOrd="0" destOrd="0" presId="urn:microsoft.com/office/officeart/2005/8/layout/matrix3"/>
    <dgm:cxn modelId="{80E07867-5CE4-4CBE-A466-68B160C9D8BC}" type="presOf" srcId="{EAB95DBF-4429-4018-9E7C-CD8E6CDD36BD}" destId="{74CC5013-281C-49F8-91A6-E3EB2DDFA998}" srcOrd="0" destOrd="0" presId="urn:microsoft.com/office/officeart/2005/8/layout/matrix3"/>
    <dgm:cxn modelId="{79474790-55B0-4073-9A14-A7235724C26C}" type="presOf" srcId="{0CEDDEC5-12B3-434A-BC7C-8817C489980A}" destId="{A227CE8E-57F4-4C12-B24F-0A792C2D640D}" srcOrd="0" destOrd="0" presId="urn:microsoft.com/office/officeart/2005/8/layout/matrix3"/>
    <dgm:cxn modelId="{259E559B-DA78-42C0-9BC1-3AE17009A6AF}" srcId="{868B55F6-6D00-44B9-A03E-0D3C4E1BBC8F}" destId="{0CEDDEC5-12B3-434A-BC7C-8817C489980A}" srcOrd="3" destOrd="0" parTransId="{DB141F2A-6A09-41B8-8ACA-4E06087D64D6}" sibTransId="{A2C8B339-68C4-4B6C-8CC1-F9DBE9D26776}"/>
    <dgm:cxn modelId="{B7CDA8D5-FC34-4A89-807F-3778446644BF}" srcId="{868B55F6-6D00-44B9-A03E-0D3C4E1BBC8F}" destId="{EAB95DBF-4429-4018-9E7C-CD8E6CDD36BD}" srcOrd="0" destOrd="0" parTransId="{A6877EC8-4084-4468-90BA-CE804E487D41}" sibTransId="{8B202B24-DFA6-4055-92D8-ADFE2C8EFF56}"/>
    <dgm:cxn modelId="{513DBFE3-836C-43E8-940F-43D13F821EBE}" srcId="{868B55F6-6D00-44B9-A03E-0D3C4E1BBC8F}" destId="{10C5839A-9DEB-4669-927E-F0C1DFEB7246}" srcOrd="2" destOrd="0" parTransId="{B3F1DB34-FE3D-44EC-A610-2AD683D83A0A}" sibTransId="{161AA678-144A-4BF9-BC7E-EF7F9AACBFC2}"/>
    <dgm:cxn modelId="{7BCA2BFC-E4EE-43A7-A384-FC7A670F9A19}" type="presParOf" srcId="{AC252A5E-DEE3-4CC5-B445-B4229A526CA0}" destId="{94EA1758-95AC-4E10-B70E-41ACC869AFCB}" srcOrd="0" destOrd="0" presId="urn:microsoft.com/office/officeart/2005/8/layout/matrix3"/>
    <dgm:cxn modelId="{838E3345-6C34-411F-9CDE-1E9D0D687D73}" type="presParOf" srcId="{AC252A5E-DEE3-4CC5-B445-B4229A526CA0}" destId="{74CC5013-281C-49F8-91A6-E3EB2DDFA998}" srcOrd="1" destOrd="0" presId="urn:microsoft.com/office/officeart/2005/8/layout/matrix3"/>
    <dgm:cxn modelId="{D41B1D3A-0AF2-46A1-A71E-7EFFE79CE717}" type="presParOf" srcId="{AC252A5E-DEE3-4CC5-B445-B4229A526CA0}" destId="{5A318B39-BA1D-4DDF-B9FD-AA2AE12EC23C}" srcOrd="2" destOrd="0" presId="urn:microsoft.com/office/officeart/2005/8/layout/matrix3"/>
    <dgm:cxn modelId="{EF86921C-8671-45BA-92B7-AAE393211E91}" type="presParOf" srcId="{AC252A5E-DEE3-4CC5-B445-B4229A526CA0}" destId="{FCA9AF6B-7512-4C99-B857-839EB76A606A}" srcOrd="3" destOrd="0" presId="urn:microsoft.com/office/officeart/2005/8/layout/matrix3"/>
    <dgm:cxn modelId="{FC92DFD2-350B-449C-A77D-59B1B4A28CBF}" type="presParOf" srcId="{AC252A5E-DEE3-4CC5-B445-B4229A526CA0}" destId="{A227CE8E-57F4-4C12-B24F-0A792C2D640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AA3A77-CB08-4B9F-8B4B-53F37CEE864D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212F7BB-7DE2-4FDA-BD14-3AA19554D0CD}">
      <dgm:prSet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List</a:t>
          </a:r>
        </a:p>
      </dgm:t>
    </dgm:pt>
    <dgm:pt modelId="{4947304D-A3D1-48A2-A986-96DACBF77081}" type="parTrans" cxnId="{A7D4627B-6EF6-4808-AC92-5F86EAD07434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6176F3C9-B6EE-449B-B2AE-8E0F28210349}" type="sibTrans" cxnId="{A7D4627B-6EF6-4808-AC92-5F86EAD07434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2C394EAC-4A49-4E21-928A-0629D151F59A}">
      <dgm:prSet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Edit for</a:t>
          </a:r>
        </a:p>
      </dgm:t>
    </dgm:pt>
    <dgm:pt modelId="{928FBCA8-C651-4337-8720-90720DDDF89C}" type="parTrans" cxnId="{532086A5-10C7-4C98-B58D-E7BCA4D100B2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BCC5610F-3F26-4E33-B062-6A4D00DB2DB2}" type="sibTrans" cxnId="{532086A5-10C7-4C98-B58D-E7BCA4D100B2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17FA06F8-2EE8-4672-A928-2FB77E83814C}">
      <dgm:prSet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Clarify</a:t>
          </a:r>
        </a:p>
      </dgm:t>
    </dgm:pt>
    <dgm:pt modelId="{E79B4F75-987E-4F15-BD88-1DFCEBD4FC64}" type="parTrans" cxnId="{948E75E2-CBD9-401F-8CB2-D5C940639BEC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EAFF8985-B104-4B83-BAB1-888947E77284}" type="sibTrans" cxnId="{948E75E2-CBD9-401F-8CB2-D5C940639BEC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3251DB26-84A1-40A9-A09E-3E9A5BBCB1A7}">
      <dgm:prSet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Evaluate</a:t>
          </a:r>
        </a:p>
      </dgm:t>
    </dgm:pt>
    <dgm:pt modelId="{FBD7A8F2-6474-4157-ABDB-068757110175}" type="parTrans" cxnId="{8FF46F8A-E31A-4AF3-93F6-68D6060B6214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68430952-E04F-4CC8-B119-55BAE63BD8BC}" type="sibTrans" cxnId="{8FF46F8A-E31A-4AF3-93F6-68D6060B6214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4ADE0651-0026-422B-805A-731E0693286A}">
      <dgm:prSet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Create</a:t>
          </a:r>
        </a:p>
      </dgm:t>
    </dgm:pt>
    <dgm:pt modelId="{9DF33F37-5544-4DF1-AAB8-1D253CF505F5}" type="parTrans" cxnId="{539D433B-745C-4D91-821E-1C6E9A5889CB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5C61098C-F579-446C-95C2-E890BF8C97BC}" type="sibTrans" cxnId="{539D433B-745C-4D91-821E-1C6E9A5889CB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5596C6FD-664E-4480-913A-DBCB2708DA76}">
      <dgm:prSet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+ For example,</a:t>
          </a:r>
        </a:p>
      </dgm:t>
    </dgm:pt>
    <dgm:pt modelId="{AB66F4D0-5667-44F7-A56A-ADEE5B548714}" type="parTrans" cxnId="{1528D218-5D73-4F7A-BFA3-922845C32CBA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BE579C52-FCC8-42C6-85DF-D1BE6FE6B4F2}" type="sibTrans" cxnId="{1528D218-5D73-4F7A-BFA3-922845C32CBA}">
      <dgm:prSet/>
      <dgm:spPr/>
      <dgm:t>
        <a:bodyPr/>
        <a:lstStyle/>
        <a:p>
          <a:endParaRPr lang="en-US" sz="1100">
            <a:solidFill>
              <a:schemeClr val="tx2"/>
            </a:solidFill>
          </a:endParaRPr>
        </a:p>
      </dgm:t>
    </dgm:pt>
    <dgm:pt modelId="{460F97CE-060C-4016-A7A8-F62F068258C6}">
      <dgm:prSet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+ Include</a:t>
          </a:r>
        </a:p>
      </dgm:t>
    </dgm:pt>
    <dgm:pt modelId="{9D787212-D861-47FC-9465-74F7946F5D31}" type="parTrans" cxnId="{D0AF2C56-AC7B-4103-B772-912A3A0E7A59}">
      <dgm:prSet/>
      <dgm:spPr/>
      <dgm:t>
        <a:bodyPr/>
        <a:lstStyle/>
        <a:p>
          <a:endParaRPr lang="en-US"/>
        </a:p>
      </dgm:t>
    </dgm:pt>
    <dgm:pt modelId="{BD2975AC-AABA-4D1F-80F6-FED44FA36EC3}" type="sibTrans" cxnId="{D0AF2C56-AC7B-4103-B772-912A3A0E7A59}">
      <dgm:prSet/>
      <dgm:spPr/>
      <dgm:t>
        <a:bodyPr/>
        <a:lstStyle/>
        <a:p>
          <a:endParaRPr lang="en-US"/>
        </a:p>
      </dgm:t>
    </dgm:pt>
    <dgm:pt modelId="{19FDFEF4-6029-42B8-8718-9522A5C43E96}">
      <dgm:prSet custT="1"/>
      <dgm:spPr/>
      <dgm:t>
        <a:bodyPr/>
        <a:lstStyle/>
        <a:p>
          <a:r>
            <a:rPr lang="en-US" sz="3200" dirty="0">
              <a:solidFill>
                <a:schemeClr val="tx2"/>
              </a:solidFill>
            </a:rPr>
            <a:t>+ </a:t>
          </a:r>
          <a:r>
            <a:rPr lang="en-US" sz="2800" dirty="0">
              <a:solidFill>
                <a:schemeClr val="tx2"/>
              </a:solidFill>
            </a:rPr>
            <a:t>Time/length restrictions</a:t>
          </a:r>
          <a:endParaRPr lang="en-US" sz="3200" dirty="0">
            <a:solidFill>
              <a:schemeClr val="tx2"/>
            </a:solidFill>
          </a:endParaRPr>
        </a:p>
      </dgm:t>
    </dgm:pt>
    <dgm:pt modelId="{97015ECD-2F86-4679-9987-191820402FA7}" type="parTrans" cxnId="{A0E8547D-4F95-4AAA-92B0-75EB96CDBDEE}">
      <dgm:prSet/>
      <dgm:spPr/>
      <dgm:t>
        <a:bodyPr/>
        <a:lstStyle/>
        <a:p>
          <a:endParaRPr lang="en-US"/>
        </a:p>
      </dgm:t>
    </dgm:pt>
    <dgm:pt modelId="{2C08BB28-0A70-4CA9-9954-E3B2AD3EC28E}" type="sibTrans" cxnId="{A0E8547D-4F95-4AAA-92B0-75EB96CDBDEE}">
      <dgm:prSet/>
      <dgm:spPr/>
      <dgm:t>
        <a:bodyPr/>
        <a:lstStyle/>
        <a:p>
          <a:endParaRPr lang="en-US"/>
        </a:p>
      </dgm:t>
    </dgm:pt>
    <dgm:pt modelId="{6F0BC74B-9DE7-418E-AD85-48AFCDFE6023}" type="pres">
      <dgm:prSet presAssocID="{DFAA3A77-CB08-4B9F-8B4B-53F37CEE864D}" presName="diagram" presStyleCnt="0">
        <dgm:presLayoutVars>
          <dgm:dir/>
          <dgm:resizeHandles val="exact"/>
        </dgm:presLayoutVars>
      </dgm:prSet>
      <dgm:spPr/>
    </dgm:pt>
    <dgm:pt modelId="{33298966-0C43-46EA-8899-B7EF24A3A5C9}" type="pres">
      <dgm:prSet presAssocID="{2212F7BB-7DE2-4FDA-BD14-3AA19554D0CD}" presName="node" presStyleLbl="node1" presStyleIdx="0" presStyleCnt="8">
        <dgm:presLayoutVars>
          <dgm:bulletEnabled val="1"/>
        </dgm:presLayoutVars>
      </dgm:prSet>
      <dgm:spPr/>
    </dgm:pt>
    <dgm:pt modelId="{2C80BD37-DBC6-40BD-89DD-A13215CD91F0}" type="pres">
      <dgm:prSet presAssocID="{6176F3C9-B6EE-449B-B2AE-8E0F28210349}" presName="sibTrans" presStyleCnt="0"/>
      <dgm:spPr/>
    </dgm:pt>
    <dgm:pt modelId="{0E371186-9169-410B-9839-DFAC37149859}" type="pres">
      <dgm:prSet presAssocID="{2C394EAC-4A49-4E21-928A-0629D151F59A}" presName="node" presStyleLbl="node1" presStyleIdx="1" presStyleCnt="8">
        <dgm:presLayoutVars>
          <dgm:bulletEnabled val="1"/>
        </dgm:presLayoutVars>
      </dgm:prSet>
      <dgm:spPr/>
    </dgm:pt>
    <dgm:pt modelId="{451A4900-E363-4C78-A6C2-E2AB17BA87E9}" type="pres">
      <dgm:prSet presAssocID="{BCC5610F-3F26-4E33-B062-6A4D00DB2DB2}" presName="sibTrans" presStyleCnt="0"/>
      <dgm:spPr/>
    </dgm:pt>
    <dgm:pt modelId="{A9DC0595-D109-4E18-95E6-F76CF6C05C85}" type="pres">
      <dgm:prSet presAssocID="{17FA06F8-2EE8-4672-A928-2FB77E83814C}" presName="node" presStyleLbl="node1" presStyleIdx="2" presStyleCnt="8">
        <dgm:presLayoutVars>
          <dgm:bulletEnabled val="1"/>
        </dgm:presLayoutVars>
      </dgm:prSet>
      <dgm:spPr/>
    </dgm:pt>
    <dgm:pt modelId="{8B1B6983-4459-4E2F-82FE-8609EA5B1F2E}" type="pres">
      <dgm:prSet presAssocID="{EAFF8985-B104-4B83-BAB1-888947E77284}" presName="sibTrans" presStyleCnt="0"/>
      <dgm:spPr/>
    </dgm:pt>
    <dgm:pt modelId="{D487B204-89FD-4A45-866D-33F40DD2BF1A}" type="pres">
      <dgm:prSet presAssocID="{3251DB26-84A1-40A9-A09E-3E9A5BBCB1A7}" presName="node" presStyleLbl="node1" presStyleIdx="3" presStyleCnt="8">
        <dgm:presLayoutVars>
          <dgm:bulletEnabled val="1"/>
        </dgm:presLayoutVars>
      </dgm:prSet>
      <dgm:spPr/>
    </dgm:pt>
    <dgm:pt modelId="{1ED4CC06-F975-4286-90FA-1B0388B126F8}" type="pres">
      <dgm:prSet presAssocID="{68430952-E04F-4CC8-B119-55BAE63BD8BC}" presName="sibTrans" presStyleCnt="0"/>
      <dgm:spPr/>
    </dgm:pt>
    <dgm:pt modelId="{E417602E-D817-4557-9DCD-C3F031A0B92B}" type="pres">
      <dgm:prSet presAssocID="{4ADE0651-0026-422B-805A-731E0693286A}" presName="node" presStyleLbl="node1" presStyleIdx="4" presStyleCnt="8">
        <dgm:presLayoutVars>
          <dgm:bulletEnabled val="1"/>
        </dgm:presLayoutVars>
      </dgm:prSet>
      <dgm:spPr/>
    </dgm:pt>
    <dgm:pt modelId="{B05AF16F-C732-4B8A-A1D6-3E3237F368DE}" type="pres">
      <dgm:prSet presAssocID="{5C61098C-F579-446C-95C2-E890BF8C97BC}" presName="sibTrans" presStyleCnt="0"/>
      <dgm:spPr/>
    </dgm:pt>
    <dgm:pt modelId="{E5228F44-8BA1-4BDE-B357-BA18005456F0}" type="pres">
      <dgm:prSet presAssocID="{5596C6FD-664E-4480-913A-DBCB2708DA76}" presName="node" presStyleLbl="node1" presStyleIdx="5" presStyleCnt="8">
        <dgm:presLayoutVars>
          <dgm:bulletEnabled val="1"/>
        </dgm:presLayoutVars>
      </dgm:prSet>
      <dgm:spPr/>
    </dgm:pt>
    <dgm:pt modelId="{2FA723FC-6CA6-4152-95B2-CB6FA57CE31B}" type="pres">
      <dgm:prSet presAssocID="{BE579C52-FCC8-42C6-85DF-D1BE6FE6B4F2}" presName="sibTrans" presStyleCnt="0"/>
      <dgm:spPr/>
    </dgm:pt>
    <dgm:pt modelId="{0EF3B559-D663-4351-82BB-CD4EA390C5F1}" type="pres">
      <dgm:prSet presAssocID="{460F97CE-060C-4016-A7A8-F62F068258C6}" presName="node" presStyleLbl="node1" presStyleIdx="6" presStyleCnt="8">
        <dgm:presLayoutVars>
          <dgm:bulletEnabled val="1"/>
        </dgm:presLayoutVars>
      </dgm:prSet>
      <dgm:spPr/>
    </dgm:pt>
    <dgm:pt modelId="{7BB36D0F-CB99-40C3-959B-CE459391DEAB}" type="pres">
      <dgm:prSet presAssocID="{BD2975AC-AABA-4D1F-80F6-FED44FA36EC3}" presName="sibTrans" presStyleCnt="0"/>
      <dgm:spPr/>
    </dgm:pt>
    <dgm:pt modelId="{56C0A2A0-A83E-4F13-993D-91C4F10E696B}" type="pres">
      <dgm:prSet presAssocID="{19FDFEF4-6029-42B8-8718-9522A5C43E96}" presName="node" presStyleLbl="node1" presStyleIdx="7" presStyleCnt="8">
        <dgm:presLayoutVars>
          <dgm:bulletEnabled val="1"/>
        </dgm:presLayoutVars>
      </dgm:prSet>
      <dgm:spPr/>
    </dgm:pt>
  </dgm:ptLst>
  <dgm:cxnLst>
    <dgm:cxn modelId="{6B1A2B04-295B-4350-8554-10F39B23F216}" type="presOf" srcId="{DFAA3A77-CB08-4B9F-8B4B-53F37CEE864D}" destId="{6F0BC74B-9DE7-418E-AD85-48AFCDFE6023}" srcOrd="0" destOrd="0" presId="urn:microsoft.com/office/officeart/2005/8/layout/default"/>
    <dgm:cxn modelId="{86E8860A-8332-475C-92C5-07F08C07A68F}" type="presOf" srcId="{4ADE0651-0026-422B-805A-731E0693286A}" destId="{E417602E-D817-4557-9DCD-C3F031A0B92B}" srcOrd="0" destOrd="0" presId="urn:microsoft.com/office/officeart/2005/8/layout/default"/>
    <dgm:cxn modelId="{1528D218-5D73-4F7A-BFA3-922845C32CBA}" srcId="{DFAA3A77-CB08-4B9F-8B4B-53F37CEE864D}" destId="{5596C6FD-664E-4480-913A-DBCB2708DA76}" srcOrd="5" destOrd="0" parTransId="{AB66F4D0-5667-44F7-A56A-ADEE5B548714}" sibTransId="{BE579C52-FCC8-42C6-85DF-D1BE6FE6B4F2}"/>
    <dgm:cxn modelId="{9EC22019-9381-4768-ADB3-0188C4C85877}" type="presOf" srcId="{2212F7BB-7DE2-4FDA-BD14-3AA19554D0CD}" destId="{33298966-0C43-46EA-8899-B7EF24A3A5C9}" srcOrd="0" destOrd="0" presId="urn:microsoft.com/office/officeart/2005/8/layout/default"/>
    <dgm:cxn modelId="{958B7C1B-8F81-4CC7-8363-52E52AD4284F}" type="presOf" srcId="{460F97CE-060C-4016-A7A8-F62F068258C6}" destId="{0EF3B559-D663-4351-82BB-CD4EA390C5F1}" srcOrd="0" destOrd="0" presId="urn:microsoft.com/office/officeart/2005/8/layout/default"/>
    <dgm:cxn modelId="{C6DBE835-28ED-4062-AF29-10A5F7245B53}" type="presOf" srcId="{17FA06F8-2EE8-4672-A928-2FB77E83814C}" destId="{A9DC0595-D109-4E18-95E6-F76CF6C05C85}" srcOrd="0" destOrd="0" presId="urn:microsoft.com/office/officeart/2005/8/layout/default"/>
    <dgm:cxn modelId="{539D433B-745C-4D91-821E-1C6E9A5889CB}" srcId="{DFAA3A77-CB08-4B9F-8B4B-53F37CEE864D}" destId="{4ADE0651-0026-422B-805A-731E0693286A}" srcOrd="4" destOrd="0" parTransId="{9DF33F37-5544-4DF1-AAB8-1D253CF505F5}" sibTransId="{5C61098C-F579-446C-95C2-E890BF8C97BC}"/>
    <dgm:cxn modelId="{D0AF2C56-AC7B-4103-B772-912A3A0E7A59}" srcId="{DFAA3A77-CB08-4B9F-8B4B-53F37CEE864D}" destId="{460F97CE-060C-4016-A7A8-F62F068258C6}" srcOrd="6" destOrd="0" parTransId="{9D787212-D861-47FC-9465-74F7946F5D31}" sibTransId="{BD2975AC-AABA-4D1F-80F6-FED44FA36EC3}"/>
    <dgm:cxn modelId="{A7D4627B-6EF6-4808-AC92-5F86EAD07434}" srcId="{DFAA3A77-CB08-4B9F-8B4B-53F37CEE864D}" destId="{2212F7BB-7DE2-4FDA-BD14-3AA19554D0CD}" srcOrd="0" destOrd="0" parTransId="{4947304D-A3D1-48A2-A986-96DACBF77081}" sibTransId="{6176F3C9-B6EE-449B-B2AE-8E0F28210349}"/>
    <dgm:cxn modelId="{A0E8547D-4F95-4AAA-92B0-75EB96CDBDEE}" srcId="{DFAA3A77-CB08-4B9F-8B4B-53F37CEE864D}" destId="{19FDFEF4-6029-42B8-8718-9522A5C43E96}" srcOrd="7" destOrd="0" parTransId="{97015ECD-2F86-4679-9987-191820402FA7}" sibTransId="{2C08BB28-0A70-4CA9-9954-E3B2AD3EC28E}"/>
    <dgm:cxn modelId="{8FF46F8A-E31A-4AF3-93F6-68D6060B6214}" srcId="{DFAA3A77-CB08-4B9F-8B4B-53F37CEE864D}" destId="{3251DB26-84A1-40A9-A09E-3E9A5BBCB1A7}" srcOrd="3" destOrd="0" parTransId="{FBD7A8F2-6474-4157-ABDB-068757110175}" sibTransId="{68430952-E04F-4CC8-B119-55BAE63BD8BC}"/>
    <dgm:cxn modelId="{532086A5-10C7-4C98-B58D-E7BCA4D100B2}" srcId="{DFAA3A77-CB08-4B9F-8B4B-53F37CEE864D}" destId="{2C394EAC-4A49-4E21-928A-0629D151F59A}" srcOrd="1" destOrd="0" parTransId="{928FBCA8-C651-4337-8720-90720DDDF89C}" sibTransId="{BCC5610F-3F26-4E33-B062-6A4D00DB2DB2}"/>
    <dgm:cxn modelId="{6E43FEB8-058B-4065-92D0-6CC6A258AB91}" type="presOf" srcId="{2C394EAC-4A49-4E21-928A-0629D151F59A}" destId="{0E371186-9169-410B-9839-DFAC37149859}" srcOrd="0" destOrd="0" presId="urn:microsoft.com/office/officeart/2005/8/layout/default"/>
    <dgm:cxn modelId="{AA708CCA-BC07-487E-A163-013390FCF327}" type="presOf" srcId="{3251DB26-84A1-40A9-A09E-3E9A5BBCB1A7}" destId="{D487B204-89FD-4A45-866D-33F40DD2BF1A}" srcOrd="0" destOrd="0" presId="urn:microsoft.com/office/officeart/2005/8/layout/default"/>
    <dgm:cxn modelId="{602B90D7-774F-4ACA-B1B3-D8D5308BBB78}" type="presOf" srcId="{19FDFEF4-6029-42B8-8718-9522A5C43E96}" destId="{56C0A2A0-A83E-4F13-993D-91C4F10E696B}" srcOrd="0" destOrd="0" presId="urn:microsoft.com/office/officeart/2005/8/layout/default"/>
    <dgm:cxn modelId="{F9AFF5E1-113E-49AC-AF32-2E18C4713B3E}" type="presOf" srcId="{5596C6FD-664E-4480-913A-DBCB2708DA76}" destId="{E5228F44-8BA1-4BDE-B357-BA18005456F0}" srcOrd="0" destOrd="0" presId="urn:microsoft.com/office/officeart/2005/8/layout/default"/>
    <dgm:cxn modelId="{948E75E2-CBD9-401F-8CB2-D5C940639BEC}" srcId="{DFAA3A77-CB08-4B9F-8B4B-53F37CEE864D}" destId="{17FA06F8-2EE8-4672-A928-2FB77E83814C}" srcOrd="2" destOrd="0" parTransId="{E79B4F75-987E-4F15-BD88-1DFCEBD4FC64}" sibTransId="{EAFF8985-B104-4B83-BAB1-888947E77284}"/>
    <dgm:cxn modelId="{7B1C5F3B-0D7C-47E2-B990-D74772AE0498}" type="presParOf" srcId="{6F0BC74B-9DE7-418E-AD85-48AFCDFE6023}" destId="{33298966-0C43-46EA-8899-B7EF24A3A5C9}" srcOrd="0" destOrd="0" presId="urn:microsoft.com/office/officeart/2005/8/layout/default"/>
    <dgm:cxn modelId="{820EEE5D-54DB-43EC-8435-E40EE279FD17}" type="presParOf" srcId="{6F0BC74B-9DE7-418E-AD85-48AFCDFE6023}" destId="{2C80BD37-DBC6-40BD-89DD-A13215CD91F0}" srcOrd="1" destOrd="0" presId="urn:microsoft.com/office/officeart/2005/8/layout/default"/>
    <dgm:cxn modelId="{7C7E8248-FECA-4B2A-AA75-158C2DF5A6BE}" type="presParOf" srcId="{6F0BC74B-9DE7-418E-AD85-48AFCDFE6023}" destId="{0E371186-9169-410B-9839-DFAC37149859}" srcOrd="2" destOrd="0" presId="urn:microsoft.com/office/officeart/2005/8/layout/default"/>
    <dgm:cxn modelId="{0E8C3373-2BBB-419C-8115-DFF1320E36A2}" type="presParOf" srcId="{6F0BC74B-9DE7-418E-AD85-48AFCDFE6023}" destId="{451A4900-E363-4C78-A6C2-E2AB17BA87E9}" srcOrd="3" destOrd="0" presId="urn:microsoft.com/office/officeart/2005/8/layout/default"/>
    <dgm:cxn modelId="{16914CC1-EDC6-4B39-9631-103022EDDB1F}" type="presParOf" srcId="{6F0BC74B-9DE7-418E-AD85-48AFCDFE6023}" destId="{A9DC0595-D109-4E18-95E6-F76CF6C05C85}" srcOrd="4" destOrd="0" presId="urn:microsoft.com/office/officeart/2005/8/layout/default"/>
    <dgm:cxn modelId="{CBDC2E85-464E-462A-9C24-E67DD3DBDCA2}" type="presParOf" srcId="{6F0BC74B-9DE7-418E-AD85-48AFCDFE6023}" destId="{8B1B6983-4459-4E2F-82FE-8609EA5B1F2E}" srcOrd="5" destOrd="0" presId="urn:microsoft.com/office/officeart/2005/8/layout/default"/>
    <dgm:cxn modelId="{EF75287D-C221-4299-A7B4-496EF2A17988}" type="presParOf" srcId="{6F0BC74B-9DE7-418E-AD85-48AFCDFE6023}" destId="{D487B204-89FD-4A45-866D-33F40DD2BF1A}" srcOrd="6" destOrd="0" presId="urn:microsoft.com/office/officeart/2005/8/layout/default"/>
    <dgm:cxn modelId="{DA6898CF-B0DF-4D7C-89F1-CF1A7CE72DC6}" type="presParOf" srcId="{6F0BC74B-9DE7-418E-AD85-48AFCDFE6023}" destId="{1ED4CC06-F975-4286-90FA-1B0388B126F8}" srcOrd="7" destOrd="0" presId="urn:microsoft.com/office/officeart/2005/8/layout/default"/>
    <dgm:cxn modelId="{CD768D70-EB3A-48E8-BBE7-45B305035EB5}" type="presParOf" srcId="{6F0BC74B-9DE7-418E-AD85-48AFCDFE6023}" destId="{E417602E-D817-4557-9DCD-C3F031A0B92B}" srcOrd="8" destOrd="0" presId="urn:microsoft.com/office/officeart/2005/8/layout/default"/>
    <dgm:cxn modelId="{FE771583-56C9-435A-BD46-33719FFA6B9F}" type="presParOf" srcId="{6F0BC74B-9DE7-418E-AD85-48AFCDFE6023}" destId="{B05AF16F-C732-4B8A-A1D6-3E3237F368DE}" srcOrd="9" destOrd="0" presId="urn:microsoft.com/office/officeart/2005/8/layout/default"/>
    <dgm:cxn modelId="{7C6A2A97-22ED-4C67-9CD8-356E100C9D2C}" type="presParOf" srcId="{6F0BC74B-9DE7-418E-AD85-48AFCDFE6023}" destId="{E5228F44-8BA1-4BDE-B357-BA18005456F0}" srcOrd="10" destOrd="0" presId="urn:microsoft.com/office/officeart/2005/8/layout/default"/>
    <dgm:cxn modelId="{2851D71E-9370-4C20-ACAE-3D49418B1CD8}" type="presParOf" srcId="{6F0BC74B-9DE7-418E-AD85-48AFCDFE6023}" destId="{2FA723FC-6CA6-4152-95B2-CB6FA57CE31B}" srcOrd="11" destOrd="0" presId="urn:microsoft.com/office/officeart/2005/8/layout/default"/>
    <dgm:cxn modelId="{5914E95A-A9D3-4F85-B140-5E25F2282310}" type="presParOf" srcId="{6F0BC74B-9DE7-418E-AD85-48AFCDFE6023}" destId="{0EF3B559-D663-4351-82BB-CD4EA390C5F1}" srcOrd="12" destOrd="0" presId="urn:microsoft.com/office/officeart/2005/8/layout/default"/>
    <dgm:cxn modelId="{23D9FC14-CFBE-429B-8986-09A20DA06768}" type="presParOf" srcId="{6F0BC74B-9DE7-418E-AD85-48AFCDFE6023}" destId="{7BB36D0F-CB99-40C3-959B-CE459391DEAB}" srcOrd="13" destOrd="0" presId="urn:microsoft.com/office/officeart/2005/8/layout/default"/>
    <dgm:cxn modelId="{18C34AE6-BD3C-4C49-86F7-802399E18739}" type="presParOf" srcId="{6F0BC74B-9DE7-418E-AD85-48AFCDFE6023}" destId="{56C0A2A0-A83E-4F13-993D-91C4F10E696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6185AF-32D7-403E-9D64-62A4FA135BDE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5FBED6-A6FA-40D6-B966-02354E6D8FB0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Adapt to students’ understanding and needs</a:t>
          </a:r>
        </a:p>
      </dgm:t>
    </dgm:pt>
    <dgm:pt modelId="{73B8F580-F6FC-4890-B771-D7DDD48D9A48}" type="parTrans" cxnId="{913E8588-014F-4848-804C-34B7BCD78E7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995AFE9-93A3-4DF0-8E89-25E30B4B8B23}" type="sibTrans" cxnId="{913E8588-014F-4848-804C-34B7BCD78E7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65551C1-9F0E-41DB-A62E-D3E79A88460C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Edit</a:t>
          </a:r>
          <a:r>
            <a:rPr lang="en-US" dirty="0">
              <a:solidFill>
                <a:schemeClr val="tx2"/>
              </a:solidFill>
            </a:rPr>
            <a:t> the language in my syllabus to adapt to [first-year college students]. Use [an approachable, but academic] </a:t>
          </a:r>
          <a:r>
            <a:rPr lang="en-US" b="1" dirty="0">
              <a:solidFill>
                <a:schemeClr val="tx2"/>
              </a:solidFill>
            </a:rPr>
            <a:t>tone</a:t>
          </a:r>
          <a:r>
            <a:rPr lang="en-US" dirty="0">
              <a:solidFill>
                <a:schemeClr val="tx2"/>
              </a:solidFill>
            </a:rPr>
            <a:t> that helps students [feel like it is aimed at them instead of administration].</a:t>
          </a:r>
        </a:p>
      </dgm:t>
    </dgm:pt>
    <dgm:pt modelId="{96C95598-9CD2-44DF-8D5E-F3DCE5782DD5}" type="parTrans" cxnId="{CCFEC513-3A45-4C78-B8E7-E94C853D380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86E1043-6F27-4B6C-9585-70F1CA6062E6}" type="sibTrans" cxnId="{CCFEC513-3A45-4C78-B8E7-E94C853D380C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4F62458B-014A-4E45-87BB-91897129FB1E}" type="pres">
      <dgm:prSet presAssocID="{6C6185AF-32D7-403E-9D64-62A4FA135BDE}" presName="linear" presStyleCnt="0">
        <dgm:presLayoutVars>
          <dgm:animLvl val="lvl"/>
          <dgm:resizeHandles val="exact"/>
        </dgm:presLayoutVars>
      </dgm:prSet>
      <dgm:spPr/>
    </dgm:pt>
    <dgm:pt modelId="{11C9EEAA-1C79-45F2-84EC-7C4270D1F516}" type="pres">
      <dgm:prSet presAssocID="{925FBED6-A6FA-40D6-B966-02354E6D8FB0}" presName="parentText" presStyleLbl="node1" presStyleIdx="0" presStyleCnt="2" custScaleY="46223">
        <dgm:presLayoutVars>
          <dgm:chMax val="0"/>
          <dgm:bulletEnabled val="1"/>
        </dgm:presLayoutVars>
      </dgm:prSet>
      <dgm:spPr/>
    </dgm:pt>
    <dgm:pt modelId="{0312CE8B-DD1A-42C2-940F-76B6CA9038C2}" type="pres">
      <dgm:prSet presAssocID="{7995AFE9-93A3-4DF0-8E89-25E30B4B8B23}" presName="spacer" presStyleCnt="0"/>
      <dgm:spPr/>
    </dgm:pt>
    <dgm:pt modelId="{21008B11-FFC9-4AA7-8CDA-5D5467F435A6}" type="pres">
      <dgm:prSet presAssocID="{665551C1-9F0E-41DB-A62E-D3E79A88460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A0D1610-6344-46CE-A4DD-BFCD55E2E5A2}" type="presOf" srcId="{665551C1-9F0E-41DB-A62E-D3E79A88460C}" destId="{21008B11-FFC9-4AA7-8CDA-5D5467F435A6}" srcOrd="0" destOrd="0" presId="urn:microsoft.com/office/officeart/2005/8/layout/vList2"/>
    <dgm:cxn modelId="{CCFEC513-3A45-4C78-B8E7-E94C853D380C}" srcId="{6C6185AF-32D7-403E-9D64-62A4FA135BDE}" destId="{665551C1-9F0E-41DB-A62E-D3E79A88460C}" srcOrd="1" destOrd="0" parTransId="{96C95598-9CD2-44DF-8D5E-F3DCE5782DD5}" sibTransId="{A86E1043-6F27-4B6C-9585-70F1CA6062E6}"/>
    <dgm:cxn modelId="{BE854573-B5BC-48FA-AE8D-DF859F6DFE2C}" type="presOf" srcId="{925FBED6-A6FA-40D6-B966-02354E6D8FB0}" destId="{11C9EEAA-1C79-45F2-84EC-7C4270D1F516}" srcOrd="0" destOrd="0" presId="urn:microsoft.com/office/officeart/2005/8/layout/vList2"/>
    <dgm:cxn modelId="{913E8588-014F-4848-804C-34B7BCD78E7C}" srcId="{6C6185AF-32D7-403E-9D64-62A4FA135BDE}" destId="{925FBED6-A6FA-40D6-B966-02354E6D8FB0}" srcOrd="0" destOrd="0" parTransId="{73B8F580-F6FC-4890-B771-D7DDD48D9A48}" sibTransId="{7995AFE9-93A3-4DF0-8E89-25E30B4B8B23}"/>
    <dgm:cxn modelId="{E22EEAB4-9AAC-4848-9D2A-F66A1BB1F079}" type="presOf" srcId="{6C6185AF-32D7-403E-9D64-62A4FA135BDE}" destId="{4F62458B-014A-4E45-87BB-91897129FB1E}" srcOrd="0" destOrd="0" presId="urn:microsoft.com/office/officeart/2005/8/layout/vList2"/>
    <dgm:cxn modelId="{32BF17FA-304F-47DF-82C5-5CCDFFE149DE}" type="presParOf" srcId="{4F62458B-014A-4E45-87BB-91897129FB1E}" destId="{11C9EEAA-1C79-45F2-84EC-7C4270D1F516}" srcOrd="0" destOrd="0" presId="urn:microsoft.com/office/officeart/2005/8/layout/vList2"/>
    <dgm:cxn modelId="{FB72D993-7BF2-4675-9146-CB96809C52D9}" type="presParOf" srcId="{4F62458B-014A-4E45-87BB-91897129FB1E}" destId="{0312CE8B-DD1A-42C2-940F-76B6CA9038C2}" srcOrd="1" destOrd="0" presId="urn:microsoft.com/office/officeart/2005/8/layout/vList2"/>
    <dgm:cxn modelId="{2DB08B8A-E3C0-4F4D-9700-F34167D45566}" type="presParOf" srcId="{4F62458B-014A-4E45-87BB-91897129FB1E}" destId="{21008B11-FFC9-4AA7-8CDA-5D5467F435A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B36A9A-1AF5-4CE2-B03A-B69392EFB1FD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5BEEDFA-70B4-421A-954D-89BD0EE2EFB9}">
      <dgm:prSet custT="1"/>
      <dgm:spPr/>
      <dgm:t>
        <a:bodyPr/>
        <a:lstStyle/>
        <a:p>
          <a:r>
            <a:rPr lang="en-US" sz="2800">
              <a:solidFill>
                <a:schemeClr val="tx2"/>
              </a:solidFill>
            </a:rPr>
            <a:t>Say what you mean (including exceptions)</a:t>
          </a:r>
        </a:p>
      </dgm:t>
    </dgm:pt>
    <dgm:pt modelId="{1705C721-49D8-49B4-A98D-A38992847662}" type="parTrans" cxnId="{5EA824BD-F7AE-4324-AF57-08FDC1A911F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58AB972-543B-4019-A5E5-CEBBF801683B}" type="sibTrans" cxnId="{5EA824BD-F7AE-4324-AF57-08FDC1A911F6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8A401377-5A51-4F9E-AF84-DDE278D984B3}">
      <dgm:prSet custT="1"/>
      <dgm:spPr/>
      <dgm:t>
        <a:bodyPr/>
        <a:lstStyle/>
        <a:p>
          <a:r>
            <a:rPr lang="en-US" sz="2800">
              <a:solidFill>
                <a:schemeClr val="tx2"/>
              </a:solidFill>
            </a:rPr>
            <a:t>Benefits first-generation and neurodivergent students</a:t>
          </a:r>
        </a:p>
      </dgm:t>
    </dgm:pt>
    <dgm:pt modelId="{14B9A995-BFFB-4F05-8E43-DAA4361F18AF}" type="parTrans" cxnId="{06B9344E-3B83-4C72-9C05-EDE6A8BC741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A70893C1-9F99-41DD-B223-39362BAF533D}" type="sibTrans" cxnId="{06B9344E-3B83-4C72-9C05-EDE6A8BC7414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ABB5932-984B-46D8-9645-59793FF62BA0}">
      <dgm:prSet custT="1"/>
      <dgm:spPr/>
      <dgm:t>
        <a:bodyPr/>
        <a:lstStyle/>
        <a:p>
          <a:r>
            <a:rPr lang="en-US" sz="2800" b="1" dirty="0">
              <a:solidFill>
                <a:schemeClr val="tx2"/>
              </a:solidFill>
            </a:rPr>
            <a:t>Edit</a:t>
          </a:r>
          <a:r>
            <a:rPr lang="en-US" sz="2800" dirty="0">
              <a:solidFill>
                <a:schemeClr val="tx2"/>
              </a:solidFill>
            </a:rPr>
            <a:t> [my late work policy] to keep [the high expectations for timely work] but to [allow students to conference with me if the need arises].</a:t>
          </a:r>
        </a:p>
      </dgm:t>
    </dgm:pt>
    <dgm:pt modelId="{E6F0B1F7-FBCD-4905-A481-1B7A5AA8EABB}" type="parTrans" cxnId="{441405F9-8F08-4FC5-A9C2-DEBF3678F9B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08B81A5-A682-4ABF-BA8E-2BAEBBBF71F6}" type="sibTrans" cxnId="{441405F9-8F08-4FC5-A9C2-DEBF3678F9B8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17EF9F28-4CD4-4AB6-A555-2853CD51E1AF}" type="pres">
      <dgm:prSet presAssocID="{BBB36A9A-1AF5-4CE2-B03A-B69392EFB1FD}" presName="diagram" presStyleCnt="0">
        <dgm:presLayoutVars>
          <dgm:dir/>
          <dgm:resizeHandles val="exact"/>
        </dgm:presLayoutVars>
      </dgm:prSet>
      <dgm:spPr/>
    </dgm:pt>
    <dgm:pt modelId="{A55A906C-14B6-491E-BEFE-EC9E9DFD7D6F}" type="pres">
      <dgm:prSet presAssocID="{45BEEDFA-70B4-421A-954D-89BD0EE2EFB9}" presName="node" presStyleLbl="node1" presStyleIdx="0" presStyleCnt="3" custScaleX="123502">
        <dgm:presLayoutVars>
          <dgm:bulletEnabled val="1"/>
        </dgm:presLayoutVars>
      </dgm:prSet>
      <dgm:spPr/>
    </dgm:pt>
    <dgm:pt modelId="{166B192B-E534-449B-8B7D-4F8AF7E54DE9}" type="pres">
      <dgm:prSet presAssocID="{858AB972-543B-4019-A5E5-CEBBF801683B}" presName="sibTrans" presStyleCnt="0"/>
      <dgm:spPr/>
    </dgm:pt>
    <dgm:pt modelId="{C4A81988-9F0D-4006-8AD2-86F8A20B3803}" type="pres">
      <dgm:prSet presAssocID="{8A401377-5A51-4F9E-AF84-DDE278D984B3}" presName="node" presStyleLbl="node1" presStyleIdx="1" presStyleCnt="3" custScaleX="123502">
        <dgm:presLayoutVars>
          <dgm:bulletEnabled val="1"/>
        </dgm:presLayoutVars>
      </dgm:prSet>
      <dgm:spPr/>
    </dgm:pt>
    <dgm:pt modelId="{29D4AC55-EE66-4964-A7C8-947DF982E8DB}" type="pres">
      <dgm:prSet presAssocID="{A70893C1-9F99-41DD-B223-39362BAF533D}" presName="sibTrans" presStyleCnt="0"/>
      <dgm:spPr/>
    </dgm:pt>
    <dgm:pt modelId="{45A6E4CF-7DC8-4ABB-A7F5-0A6834531918}" type="pres">
      <dgm:prSet presAssocID="{DABB5932-984B-46D8-9645-59793FF62BA0}" presName="node" presStyleLbl="node1" presStyleIdx="2" presStyleCnt="3" custScaleX="260471">
        <dgm:presLayoutVars>
          <dgm:bulletEnabled val="1"/>
        </dgm:presLayoutVars>
      </dgm:prSet>
      <dgm:spPr/>
    </dgm:pt>
  </dgm:ptLst>
  <dgm:cxnLst>
    <dgm:cxn modelId="{8E071A16-8DD9-4BD0-8CFF-AC2272152EAC}" type="presOf" srcId="{45BEEDFA-70B4-421A-954D-89BD0EE2EFB9}" destId="{A55A906C-14B6-491E-BEFE-EC9E9DFD7D6F}" srcOrd="0" destOrd="0" presId="urn:microsoft.com/office/officeart/2005/8/layout/default"/>
    <dgm:cxn modelId="{AD54AB19-673A-4562-8E37-E5EC7F3C388E}" type="presOf" srcId="{DABB5932-984B-46D8-9645-59793FF62BA0}" destId="{45A6E4CF-7DC8-4ABB-A7F5-0A6834531918}" srcOrd="0" destOrd="0" presId="urn:microsoft.com/office/officeart/2005/8/layout/default"/>
    <dgm:cxn modelId="{06B9344E-3B83-4C72-9C05-EDE6A8BC7414}" srcId="{BBB36A9A-1AF5-4CE2-B03A-B69392EFB1FD}" destId="{8A401377-5A51-4F9E-AF84-DDE278D984B3}" srcOrd="1" destOrd="0" parTransId="{14B9A995-BFFB-4F05-8E43-DAA4361F18AF}" sibTransId="{A70893C1-9F99-41DD-B223-39362BAF533D}"/>
    <dgm:cxn modelId="{05A009AA-883C-4AD2-B663-1534F269C585}" type="presOf" srcId="{8A401377-5A51-4F9E-AF84-DDE278D984B3}" destId="{C4A81988-9F0D-4006-8AD2-86F8A20B3803}" srcOrd="0" destOrd="0" presId="urn:microsoft.com/office/officeart/2005/8/layout/default"/>
    <dgm:cxn modelId="{05B5B1BA-4E3B-471E-BBB2-8F8B69526A3E}" type="presOf" srcId="{BBB36A9A-1AF5-4CE2-B03A-B69392EFB1FD}" destId="{17EF9F28-4CD4-4AB6-A555-2853CD51E1AF}" srcOrd="0" destOrd="0" presId="urn:microsoft.com/office/officeart/2005/8/layout/default"/>
    <dgm:cxn modelId="{5EA824BD-F7AE-4324-AF57-08FDC1A911F6}" srcId="{BBB36A9A-1AF5-4CE2-B03A-B69392EFB1FD}" destId="{45BEEDFA-70B4-421A-954D-89BD0EE2EFB9}" srcOrd="0" destOrd="0" parTransId="{1705C721-49D8-49B4-A98D-A38992847662}" sibTransId="{858AB972-543B-4019-A5E5-CEBBF801683B}"/>
    <dgm:cxn modelId="{441405F9-8F08-4FC5-A9C2-DEBF3678F9B8}" srcId="{BBB36A9A-1AF5-4CE2-B03A-B69392EFB1FD}" destId="{DABB5932-984B-46D8-9645-59793FF62BA0}" srcOrd="2" destOrd="0" parTransId="{E6F0B1F7-FBCD-4905-A481-1B7A5AA8EABB}" sibTransId="{608B81A5-A682-4ABF-BA8E-2BAEBBBF71F6}"/>
    <dgm:cxn modelId="{D0967C37-A50E-44EF-ADEF-1C4324DA6203}" type="presParOf" srcId="{17EF9F28-4CD4-4AB6-A555-2853CD51E1AF}" destId="{A55A906C-14B6-491E-BEFE-EC9E9DFD7D6F}" srcOrd="0" destOrd="0" presId="urn:microsoft.com/office/officeart/2005/8/layout/default"/>
    <dgm:cxn modelId="{A8023FBE-FAA4-4D42-A6B3-615B3C3F7FCA}" type="presParOf" srcId="{17EF9F28-4CD4-4AB6-A555-2853CD51E1AF}" destId="{166B192B-E534-449B-8B7D-4F8AF7E54DE9}" srcOrd="1" destOrd="0" presId="urn:microsoft.com/office/officeart/2005/8/layout/default"/>
    <dgm:cxn modelId="{B909113F-F9EE-4A31-A169-E18633D11DE5}" type="presParOf" srcId="{17EF9F28-4CD4-4AB6-A555-2853CD51E1AF}" destId="{C4A81988-9F0D-4006-8AD2-86F8A20B3803}" srcOrd="2" destOrd="0" presId="urn:microsoft.com/office/officeart/2005/8/layout/default"/>
    <dgm:cxn modelId="{6CBAF2A8-683A-4DC4-828E-D4C62B1F5986}" type="presParOf" srcId="{17EF9F28-4CD4-4AB6-A555-2853CD51E1AF}" destId="{29D4AC55-EE66-4964-A7C8-947DF982E8DB}" srcOrd="3" destOrd="0" presId="urn:microsoft.com/office/officeart/2005/8/layout/default"/>
    <dgm:cxn modelId="{5C617F08-E8E8-4414-AFC7-7B673CE058FB}" type="presParOf" srcId="{17EF9F28-4CD4-4AB6-A555-2853CD51E1AF}" destId="{45A6E4CF-7DC8-4ABB-A7F5-0A683453191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44AAE9-3A32-4FAF-AB8B-0A2D761FE504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4E6F7F0-3710-48D0-93CC-40F052D71DF9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Increase awareness and make conscious judgments</a:t>
          </a:r>
        </a:p>
      </dgm:t>
    </dgm:pt>
    <dgm:pt modelId="{A090AB89-3133-4BD7-AEC8-C5ED37127142}" type="parTrans" cxnId="{86BA6552-D494-4B43-8773-24DC03819C8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BD5696B-E0F5-4CE2-9476-1C376B09ADC2}" type="sibTrans" cxnId="{86BA6552-D494-4B43-8773-24DC03819C80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702F1C6C-95EE-44F1-B78C-F03846E8611A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Evaluate</a:t>
          </a:r>
          <a:r>
            <a:rPr lang="en-US" dirty="0">
              <a:solidFill>
                <a:schemeClr val="tx2"/>
              </a:solidFill>
            </a:rPr>
            <a:t> the course policies below [from an anti-racist lens, for equity, etc.]. Course Policies: [copy and paste from syllabus] </a:t>
          </a:r>
        </a:p>
      </dgm:t>
    </dgm:pt>
    <dgm:pt modelId="{F61841CB-6478-4D8F-B607-19B9EF39F896}" type="parTrans" cxnId="{7C2B86B2-9064-48AF-B1B9-0723A96742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82B00A4-753E-45E1-82A5-B7F3A7CA55BE}" type="sibTrans" cxnId="{7C2B86B2-9064-48AF-B1B9-0723A96742A7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00B66BF-F053-41C6-AE32-E554F31635C8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List options </a:t>
          </a:r>
          <a:r>
            <a:rPr lang="en-US" dirty="0">
              <a:solidFill>
                <a:schemeClr val="tx2"/>
              </a:solidFill>
            </a:rPr>
            <a:t>for attendance policies that emphasize the importance of in-class </a:t>
          </a:r>
          <a:r>
            <a:rPr lang="en-US" i="1" dirty="0">
              <a:solidFill>
                <a:schemeClr val="tx2"/>
              </a:solidFill>
            </a:rPr>
            <a:t>learning by doing</a:t>
          </a:r>
          <a:r>
            <a:rPr lang="en-US" dirty="0">
              <a:solidFill>
                <a:schemeClr val="tx2"/>
              </a:solidFill>
            </a:rPr>
            <a:t>, but that also allow flexibility for individual student’s circumstances.</a:t>
          </a:r>
        </a:p>
      </dgm:t>
    </dgm:pt>
    <dgm:pt modelId="{867E85D7-9FD9-4720-9CF4-F8771FBCBA6F}" type="parTrans" cxnId="{4F4D5B1E-9001-4322-9865-3D130C277B9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B97F18B2-94B2-44AD-95AB-2B4C8178E037}" type="sibTrans" cxnId="{4F4D5B1E-9001-4322-9865-3D130C277B95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03327704-2208-46ED-B3FB-5CF90CFA66E4}" type="pres">
      <dgm:prSet presAssocID="{CB44AAE9-3A32-4FAF-AB8B-0A2D761FE504}" presName="linear" presStyleCnt="0">
        <dgm:presLayoutVars>
          <dgm:animLvl val="lvl"/>
          <dgm:resizeHandles val="exact"/>
        </dgm:presLayoutVars>
      </dgm:prSet>
      <dgm:spPr/>
    </dgm:pt>
    <dgm:pt modelId="{30C3F0C3-ECE5-4094-93DB-DD08CB0304F5}" type="pres">
      <dgm:prSet presAssocID="{24E6F7F0-3710-48D0-93CC-40F052D71DF9}" presName="parentText" presStyleLbl="node1" presStyleIdx="0" presStyleCnt="3" custScaleY="71024">
        <dgm:presLayoutVars>
          <dgm:chMax val="0"/>
          <dgm:bulletEnabled val="1"/>
        </dgm:presLayoutVars>
      </dgm:prSet>
      <dgm:spPr/>
    </dgm:pt>
    <dgm:pt modelId="{13BC552C-D540-47F8-A9D8-D2FF37F9F7E4}" type="pres">
      <dgm:prSet presAssocID="{DBD5696B-E0F5-4CE2-9476-1C376B09ADC2}" presName="spacer" presStyleCnt="0"/>
      <dgm:spPr/>
    </dgm:pt>
    <dgm:pt modelId="{C3259623-4BC5-4572-93EB-620B09CE869B}" type="pres">
      <dgm:prSet presAssocID="{702F1C6C-95EE-44F1-B78C-F03846E8611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5DB1E2-F8BC-4B4C-BDA9-F76CA517D918}" type="pres">
      <dgm:prSet presAssocID="{682B00A4-753E-45E1-82A5-B7F3A7CA55BE}" presName="spacer" presStyleCnt="0"/>
      <dgm:spPr/>
    </dgm:pt>
    <dgm:pt modelId="{1C05BB3D-3D8D-434C-B85E-D2AF0725CBA1}" type="pres">
      <dgm:prSet presAssocID="{600B66BF-F053-41C6-AE32-E554F31635C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A20115-5159-428B-AAB3-F12F25B0BE2F}" type="presOf" srcId="{702F1C6C-95EE-44F1-B78C-F03846E8611A}" destId="{C3259623-4BC5-4572-93EB-620B09CE869B}" srcOrd="0" destOrd="0" presId="urn:microsoft.com/office/officeart/2005/8/layout/vList2"/>
    <dgm:cxn modelId="{4F4D5B1E-9001-4322-9865-3D130C277B95}" srcId="{CB44AAE9-3A32-4FAF-AB8B-0A2D761FE504}" destId="{600B66BF-F053-41C6-AE32-E554F31635C8}" srcOrd="2" destOrd="0" parTransId="{867E85D7-9FD9-4720-9CF4-F8771FBCBA6F}" sibTransId="{B97F18B2-94B2-44AD-95AB-2B4C8178E037}"/>
    <dgm:cxn modelId="{5749DE26-E8CD-426C-92E4-DF33762A0200}" type="presOf" srcId="{600B66BF-F053-41C6-AE32-E554F31635C8}" destId="{1C05BB3D-3D8D-434C-B85E-D2AF0725CBA1}" srcOrd="0" destOrd="0" presId="urn:microsoft.com/office/officeart/2005/8/layout/vList2"/>
    <dgm:cxn modelId="{25E64339-DECD-4770-9B69-2E293CBA1A29}" type="presOf" srcId="{CB44AAE9-3A32-4FAF-AB8B-0A2D761FE504}" destId="{03327704-2208-46ED-B3FB-5CF90CFA66E4}" srcOrd="0" destOrd="0" presId="urn:microsoft.com/office/officeart/2005/8/layout/vList2"/>
    <dgm:cxn modelId="{86BA6552-D494-4B43-8773-24DC03819C80}" srcId="{CB44AAE9-3A32-4FAF-AB8B-0A2D761FE504}" destId="{24E6F7F0-3710-48D0-93CC-40F052D71DF9}" srcOrd="0" destOrd="0" parTransId="{A090AB89-3133-4BD7-AEC8-C5ED37127142}" sibTransId="{DBD5696B-E0F5-4CE2-9476-1C376B09ADC2}"/>
    <dgm:cxn modelId="{7C2B86B2-9064-48AF-B1B9-0723A96742A7}" srcId="{CB44AAE9-3A32-4FAF-AB8B-0A2D761FE504}" destId="{702F1C6C-95EE-44F1-B78C-F03846E8611A}" srcOrd="1" destOrd="0" parTransId="{F61841CB-6478-4D8F-B607-19B9EF39F896}" sibTransId="{682B00A4-753E-45E1-82A5-B7F3A7CA55BE}"/>
    <dgm:cxn modelId="{4FB74FEF-94DD-4B2E-BA5A-DA283D74E997}" type="presOf" srcId="{24E6F7F0-3710-48D0-93CC-40F052D71DF9}" destId="{30C3F0C3-ECE5-4094-93DB-DD08CB0304F5}" srcOrd="0" destOrd="0" presId="urn:microsoft.com/office/officeart/2005/8/layout/vList2"/>
    <dgm:cxn modelId="{11DDDCBE-65B0-4409-B7D0-5035FE3EC085}" type="presParOf" srcId="{03327704-2208-46ED-B3FB-5CF90CFA66E4}" destId="{30C3F0C3-ECE5-4094-93DB-DD08CB0304F5}" srcOrd="0" destOrd="0" presId="urn:microsoft.com/office/officeart/2005/8/layout/vList2"/>
    <dgm:cxn modelId="{ED240C1A-B5AB-442F-8CCB-19168C4EA3AE}" type="presParOf" srcId="{03327704-2208-46ED-B3FB-5CF90CFA66E4}" destId="{13BC552C-D540-47F8-A9D8-D2FF37F9F7E4}" srcOrd="1" destOrd="0" presId="urn:microsoft.com/office/officeart/2005/8/layout/vList2"/>
    <dgm:cxn modelId="{91EDA72B-C8CA-4F74-80F1-A5E06E2AEDE9}" type="presParOf" srcId="{03327704-2208-46ED-B3FB-5CF90CFA66E4}" destId="{C3259623-4BC5-4572-93EB-620B09CE869B}" srcOrd="2" destOrd="0" presId="urn:microsoft.com/office/officeart/2005/8/layout/vList2"/>
    <dgm:cxn modelId="{6210ECF5-0E20-4F3E-9CBD-3A9A3C92B712}" type="presParOf" srcId="{03327704-2208-46ED-B3FB-5CF90CFA66E4}" destId="{825DB1E2-F8BC-4B4C-BDA9-F76CA517D918}" srcOrd="3" destOrd="0" presId="urn:microsoft.com/office/officeart/2005/8/layout/vList2"/>
    <dgm:cxn modelId="{5059DE8B-85C2-4230-AFB7-83221154D263}" type="presParOf" srcId="{03327704-2208-46ED-B3FB-5CF90CFA66E4}" destId="{1C05BB3D-3D8D-434C-B85E-D2AF0725CB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53CA42-13C3-4929-90F2-B092B47782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C84B1E-29E6-42B0-9C34-3D7967BE4FC4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Edit</a:t>
          </a:r>
          <a:r>
            <a:rPr lang="en-US" dirty="0">
              <a:solidFill>
                <a:schemeClr val="tx2"/>
              </a:solidFill>
            </a:rPr>
            <a:t> the language in my syllabus to adapt to __ students. Use __ tone that helps students feel like __. Syllabus: [copy/paste] </a:t>
          </a:r>
        </a:p>
      </dgm:t>
    </dgm:pt>
    <dgm:pt modelId="{19A66618-41FE-486F-9B6D-0FC4953AB581}" type="parTrans" cxnId="{F1C7A0A5-35C4-4601-B71E-AA34D973DA69}">
      <dgm:prSet/>
      <dgm:spPr/>
      <dgm:t>
        <a:bodyPr/>
        <a:lstStyle/>
        <a:p>
          <a:endParaRPr lang="en-US"/>
        </a:p>
      </dgm:t>
    </dgm:pt>
    <dgm:pt modelId="{82E99728-43A3-43EB-9C46-0352E68E8132}" type="sibTrans" cxnId="{F1C7A0A5-35C4-4601-B71E-AA34D973DA69}">
      <dgm:prSet/>
      <dgm:spPr/>
      <dgm:t>
        <a:bodyPr/>
        <a:lstStyle/>
        <a:p>
          <a:endParaRPr lang="en-US"/>
        </a:p>
      </dgm:t>
    </dgm:pt>
    <dgm:pt modelId="{022AAA59-09BF-4112-A3EA-6A14A3756E94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Edit</a:t>
          </a:r>
          <a:r>
            <a:rPr lang="en-US" dirty="0">
              <a:solidFill>
                <a:schemeClr val="tx2"/>
              </a:solidFill>
            </a:rPr>
            <a:t> __ to keep __ but to __. Policy: [copy/paste] </a:t>
          </a:r>
        </a:p>
      </dgm:t>
    </dgm:pt>
    <dgm:pt modelId="{E24FC90E-BEE1-483D-A861-330BF7E929AC}" type="parTrans" cxnId="{85C7C91B-8334-4448-8D5E-0DB9811449C3}">
      <dgm:prSet/>
      <dgm:spPr/>
      <dgm:t>
        <a:bodyPr/>
        <a:lstStyle/>
        <a:p>
          <a:endParaRPr lang="en-US"/>
        </a:p>
      </dgm:t>
    </dgm:pt>
    <dgm:pt modelId="{B1BA0877-27ED-4330-BFE7-B98A82010192}" type="sibTrans" cxnId="{85C7C91B-8334-4448-8D5E-0DB9811449C3}">
      <dgm:prSet/>
      <dgm:spPr/>
      <dgm:t>
        <a:bodyPr/>
        <a:lstStyle/>
        <a:p>
          <a:endParaRPr lang="en-US"/>
        </a:p>
      </dgm:t>
    </dgm:pt>
    <dgm:pt modelId="{54A30C13-3627-48C0-BD6C-766EA8B282F8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Evaluate</a:t>
          </a:r>
          <a:r>
            <a:rPr lang="en-US" dirty="0">
              <a:solidFill>
                <a:schemeClr val="tx2"/>
              </a:solidFill>
            </a:rPr>
            <a:t> the course policies below for/from ___. Course Policies: [copy and paste from syllabus] </a:t>
          </a:r>
        </a:p>
      </dgm:t>
    </dgm:pt>
    <dgm:pt modelId="{20366BC9-9C66-441D-894F-3315D3177C43}" type="parTrans" cxnId="{CAEEE70F-73F3-4109-9DC5-F0A0E90771F6}">
      <dgm:prSet/>
      <dgm:spPr/>
      <dgm:t>
        <a:bodyPr/>
        <a:lstStyle/>
        <a:p>
          <a:endParaRPr lang="en-US"/>
        </a:p>
      </dgm:t>
    </dgm:pt>
    <dgm:pt modelId="{910D982C-294B-4E1D-8AFF-582571A51144}" type="sibTrans" cxnId="{CAEEE70F-73F3-4109-9DC5-F0A0E90771F6}">
      <dgm:prSet/>
      <dgm:spPr/>
      <dgm:t>
        <a:bodyPr/>
        <a:lstStyle/>
        <a:p>
          <a:endParaRPr lang="en-US"/>
        </a:p>
      </dgm:t>
    </dgm:pt>
    <dgm:pt modelId="{A6359DFD-0DAA-429A-93DF-7725DCFA9667}">
      <dgm:prSet/>
      <dgm:spPr/>
      <dgm:t>
        <a:bodyPr/>
        <a:lstStyle/>
        <a:p>
          <a:r>
            <a:rPr lang="en-US" b="1" dirty="0"/>
            <a:t>List options </a:t>
          </a:r>
          <a:r>
            <a:rPr lang="en-US" dirty="0"/>
            <a:t>for __ policies that emphasizes __, but that also __. </a:t>
          </a:r>
        </a:p>
      </dgm:t>
    </dgm:pt>
    <dgm:pt modelId="{78DE40A7-54B7-4A13-BD10-671D275CF9FF}" type="parTrans" cxnId="{31B6ABE9-5820-4620-9721-C0779DA0AEF9}">
      <dgm:prSet/>
      <dgm:spPr/>
      <dgm:t>
        <a:bodyPr/>
        <a:lstStyle/>
        <a:p>
          <a:endParaRPr lang="en-US"/>
        </a:p>
      </dgm:t>
    </dgm:pt>
    <dgm:pt modelId="{037EB4FF-74AA-42F0-B116-4BEE792CC097}" type="sibTrans" cxnId="{31B6ABE9-5820-4620-9721-C0779DA0AEF9}">
      <dgm:prSet/>
      <dgm:spPr/>
      <dgm:t>
        <a:bodyPr/>
        <a:lstStyle/>
        <a:p>
          <a:endParaRPr lang="en-US"/>
        </a:p>
      </dgm:t>
    </dgm:pt>
    <dgm:pt modelId="{9B518115-4D67-4EF3-8823-318FE1AEDF25}" type="pres">
      <dgm:prSet presAssocID="{4453CA42-13C3-4929-90F2-B092B4778276}" presName="linear" presStyleCnt="0">
        <dgm:presLayoutVars>
          <dgm:animLvl val="lvl"/>
          <dgm:resizeHandles val="exact"/>
        </dgm:presLayoutVars>
      </dgm:prSet>
      <dgm:spPr/>
    </dgm:pt>
    <dgm:pt modelId="{279D23A1-C034-42C0-90FD-426693B4CC54}" type="pres">
      <dgm:prSet presAssocID="{B9C84B1E-29E6-42B0-9C34-3D7967BE4FC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D876949-E8B4-45A3-B60E-C166B45D0399}" type="pres">
      <dgm:prSet presAssocID="{82E99728-43A3-43EB-9C46-0352E68E8132}" presName="spacer" presStyleCnt="0"/>
      <dgm:spPr/>
    </dgm:pt>
    <dgm:pt modelId="{8063BCAB-2D39-4612-9443-E57FAA1B47AA}" type="pres">
      <dgm:prSet presAssocID="{022AAA59-09BF-4112-A3EA-6A14A3756E9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CB5C293-784F-4F94-9F06-3DB47183204F}" type="pres">
      <dgm:prSet presAssocID="{B1BA0877-27ED-4330-BFE7-B98A82010192}" presName="spacer" presStyleCnt="0"/>
      <dgm:spPr/>
    </dgm:pt>
    <dgm:pt modelId="{866618EC-FF51-4335-90E2-3CE37C2E6CA4}" type="pres">
      <dgm:prSet presAssocID="{54A30C13-3627-48C0-BD6C-766EA8B282F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A884326-DB21-441C-99D5-83F22FD767A2}" type="pres">
      <dgm:prSet presAssocID="{910D982C-294B-4E1D-8AFF-582571A51144}" presName="spacer" presStyleCnt="0"/>
      <dgm:spPr/>
    </dgm:pt>
    <dgm:pt modelId="{D62AFCE0-AA49-4D93-B2B5-FD63C34E16D0}" type="pres">
      <dgm:prSet presAssocID="{A6359DFD-0DAA-429A-93DF-7725DCFA966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AEEE70F-73F3-4109-9DC5-F0A0E90771F6}" srcId="{4453CA42-13C3-4929-90F2-B092B4778276}" destId="{54A30C13-3627-48C0-BD6C-766EA8B282F8}" srcOrd="2" destOrd="0" parTransId="{20366BC9-9C66-441D-894F-3315D3177C43}" sibTransId="{910D982C-294B-4E1D-8AFF-582571A51144}"/>
    <dgm:cxn modelId="{85C7C91B-8334-4448-8D5E-0DB9811449C3}" srcId="{4453CA42-13C3-4929-90F2-B092B4778276}" destId="{022AAA59-09BF-4112-A3EA-6A14A3756E94}" srcOrd="1" destOrd="0" parTransId="{E24FC90E-BEE1-483D-A861-330BF7E929AC}" sibTransId="{B1BA0877-27ED-4330-BFE7-B98A82010192}"/>
    <dgm:cxn modelId="{58211C1E-39B4-4E37-AF75-9E83080F02A0}" type="presOf" srcId="{54A30C13-3627-48C0-BD6C-766EA8B282F8}" destId="{866618EC-FF51-4335-90E2-3CE37C2E6CA4}" srcOrd="0" destOrd="0" presId="urn:microsoft.com/office/officeart/2005/8/layout/vList2"/>
    <dgm:cxn modelId="{6D7B7D37-B082-4142-AAEE-EDF4636A9B02}" type="presOf" srcId="{4453CA42-13C3-4929-90F2-B092B4778276}" destId="{9B518115-4D67-4EF3-8823-318FE1AEDF25}" srcOrd="0" destOrd="0" presId="urn:microsoft.com/office/officeart/2005/8/layout/vList2"/>
    <dgm:cxn modelId="{0AB18860-4786-403E-A1F8-5FAEFE304261}" type="presOf" srcId="{022AAA59-09BF-4112-A3EA-6A14A3756E94}" destId="{8063BCAB-2D39-4612-9443-E57FAA1B47AA}" srcOrd="0" destOrd="0" presId="urn:microsoft.com/office/officeart/2005/8/layout/vList2"/>
    <dgm:cxn modelId="{F1C7A0A5-35C4-4601-B71E-AA34D973DA69}" srcId="{4453CA42-13C3-4929-90F2-B092B4778276}" destId="{B9C84B1E-29E6-42B0-9C34-3D7967BE4FC4}" srcOrd="0" destOrd="0" parTransId="{19A66618-41FE-486F-9B6D-0FC4953AB581}" sibTransId="{82E99728-43A3-43EB-9C46-0352E68E8132}"/>
    <dgm:cxn modelId="{11A51DD4-5C66-4F4B-83ED-A2779A1B57EF}" type="presOf" srcId="{B9C84B1E-29E6-42B0-9C34-3D7967BE4FC4}" destId="{279D23A1-C034-42C0-90FD-426693B4CC54}" srcOrd="0" destOrd="0" presId="urn:microsoft.com/office/officeart/2005/8/layout/vList2"/>
    <dgm:cxn modelId="{31B6ABE9-5820-4620-9721-C0779DA0AEF9}" srcId="{4453CA42-13C3-4929-90F2-B092B4778276}" destId="{A6359DFD-0DAA-429A-93DF-7725DCFA9667}" srcOrd="3" destOrd="0" parTransId="{78DE40A7-54B7-4A13-BD10-671D275CF9FF}" sibTransId="{037EB4FF-74AA-42F0-B116-4BEE792CC097}"/>
    <dgm:cxn modelId="{28F8AAEC-1EA4-45C3-9585-D29798F34B1F}" type="presOf" srcId="{A6359DFD-0DAA-429A-93DF-7725DCFA9667}" destId="{D62AFCE0-AA49-4D93-B2B5-FD63C34E16D0}" srcOrd="0" destOrd="0" presId="urn:microsoft.com/office/officeart/2005/8/layout/vList2"/>
    <dgm:cxn modelId="{3A64D0D6-4B57-4B30-8628-C696309F28D3}" type="presParOf" srcId="{9B518115-4D67-4EF3-8823-318FE1AEDF25}" destId="{279D23A1-C034-42C0-90FD-426693B4CC54}" srcOrd="0" destOrd="0" presId="urn:microsoft.com/office/officeart/2005/8/layout/vList2"/>
    <dgm:cxn modelId="{51FE0C71-2839-4DC0-A3F9-F0C6DE1DAD2E}" type="presParOf" srcId="{9B518115-4D67-4EF3-8823-318FE1AEDF25}" destId="{9D876949-E8B4-45A3-B60E-C166B45D0399}" srcOrd="1" destOrd="0" presId="urn:microsoft.com/office/officeart/2005/8/layout/vList2"/>
    <dgm:cxn modelId="{C08CCD27-962D-4273-8EDB-E0FD023883A3}" type="presParOf" srcId="{9B518115-4D67-4EF3-8823-318FE1AEDF25}" destId="{8063BCAB-2D39-4612-9443-E57FAA1B47AA}" srcOrd="2" destOrd="0" presId="urn:microsoft.com/office/officeart/2005/8/layout/vList2"/>
    <dgm:cxn modelId="{7AE4E102-2FAB-4057-B57A-A1931597B798}" type="presParOf" srcId="{9B518115-4D67-4EF3-8823-318FE1AEDF25}" destId="{4CB5C293-784F-4F94-9F06-3DB47183204F}" srcOrd="3" destOrd="0" presId="urn:microsoft.com/office/officeart/2005/8/layout/vList2"/>
    <dgm:cxn modelId="{BD79EC10-2F5D-4FA5-BB03-2E81E8B214AE}" type="presParOf" srcId="{9B518115-4D67-4EF3-8823-318FE1AEDF25}" destId="{866618EC-FF51-4335-90E2-3CE37C2E6CA4}" srcOrd="4" destOrd="0" presId="urn:microsoft.com/office/officeart/2005/8/layout/vList2"/>
    <dgm:cxn modelId="{D2C89F87-2A8A-4378-891A-CE038A11A5FD}" type="presParOf" srcId="{9B518115-4D67-4EF3-8823-318FE1AEDF25}" destId="{CA884326-DB21-441C-99D5-83F22FD767A2}" srcOrd="5" destOrd="0" presId="urn:microsoft.com/office/officeart/2005/8/layout/vList2"/>
    <dgm:cxn modelId="{040EC332-2F6B-419E-B8A2-5C9018DB589A}" type="presParOf" srcId="{9B518115-4D67-4EF3-8823-318FE1AEDF25}" destId="{D62AFCE0-AA49-4D93-B2B5-FD63C34E16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A682B-94EF-4D1E-BBE0-E446814A6E8E}">
      <dsp:nvSpPr>
        <dsp:cNvPr id="0" name=""/>
        <dsp:cNvSpPr/>
      </dsp:nvSpPr>
      <dsp:spPr>
        <a:xfrm>
          <a:off x="0" y="621254"/>
          <a:ext cx="5722373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Course Policies and Syllabus </a:t>
          </a:r>
        </a:p>
      </dsp:txBody>
      <dsp:txXfrm>
        <a:off x="29700" y="650954"/>
        <a:ext cx="5662973" cy="549000"/>
      </dsp:txXfrm>
    </dsp:sp>
    <dsp:sp modelId="{D682A1B9-9969-4BC7-AFA5-494AEDD03EFA}">
      <dsp:nvSpPr>
        <dsp:cNvPr id="0" name=""/>
        <dsp:cNvSpPr/>
      </dsp:nvSpPr>
      <dsp:spPr>
        <a:xfrm>
          <a:off x="0" y="1304534"/>
          <a:ext cx="5722373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In-Class Content and Scaffolding</a:t>
          </a:r>
        </a:p>
      </dsp:txBody>
      <dsp:txXfrm>
        <a:off x="29700" y="1334234"/>
        <a:ext cx="5662973" cy="549000"/>
      </dsp:txXfrm>
    </dsp:sp>
    <dsp:sp modelId="{0A92D51C-EAF7-4C74-9E5A-900425F90FFD}">
      <dsp:nvSpPr>
        <dsp:cNvPr id="0" name=""/>
        <dsp:cNvSpPr/>
      </dsp:nvSpPr>
      <dsp:spPr>
        <a:xfrm>
          <a:off x="0" y="1987814"/>
          <a:ext cx="5722373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chemeClr val="tx2"/>
              </a:solidFill>
            </a:rPr>
            <a:t>Assignment Directions</a:t>
          </a:r>
        </a:p>
      </dsp:txBody>
      <dsp:txXfrm>
        <a:off x="29700" y="2017514"/>
        <a:ext cx="5662973" cy="549000"/>
      </dsp:txXfrm>
    </dsp:sp>
    <dsp:sp modelId="{CD36CCF9-0208-4F4F-9F2B-FA3A77C6C187}">
      <dsp:nvSpPr>
        <dsp:cNvPr id="0" name=""/>
        <dsp:cNvSpPr/>
      </dsp:nvSpPr>
      <dsp:spPr>
        <a:xfrm>
          <a:off x="0" y="2671094"/>
          <a:ext cx="5722373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Low-stakes Feedback </a:t>
          </a:r>
        </a:p>
      </dsp:txBody>
      <dsp:txXfrm>
        <a:off x="29700" y="2700794"/>
        <a:ext cx="5662973" cy="549000"/>
      </dsp:txXfrm>
    </dsp:sp>
    <dsp:sp modelId="{9B04AC9C-F730-4BBE-B8F0-ED1CF5AD539C}">
      <dsp:nvSpPr>
        <dsp:cNvPr id="0" name=""/>
        <dsp:cNvSpPr/>
      </dsp:nvSpPr>
      <dsp:spPr>
        <a:xfrm>
          <a:off x="0" y="3354375"/>
          <a:ext cx="5722373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Problem Solving</a:t>
          </a:r>
        </a:p>
      </dsp:txBody>
      <dsp:txXfrm>
        <a:off x="29700" y="3384075"/>
        <a:ext cx="5662973" cy="549000"/>
      </dsp:txXfrm>
    </dsp:sp>
    <dsp:sp modelId="{E86EFB96-CCAF-41B5-B08D-29CBA133D142}">
      <dsp:nvSpPr>
        <dsp:cNvPr id="0" name=""/>
        <dsp:cNvSpPr/>
      </dsp:nvSpPr>
      <dsp:spPr>
        <a:xfrm>
          <a:off x="0" y="4037655"/>
          <a:ext cx="5722373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Drafting Letters of Recommendation</a:t>
          </a:r>
        </a:p>
      </dsp:txBody>
      <dsp:txXfrm>
        <a:off x="29700" y="4067355"/>
        <a:ext cx="5662973" cy="549000"/>
      </dsp:txXfrm>
    </dsp:sp>
    <dsp:sp modelId="{5941FA08-36CE-489B-8F70-7D3E43467153}">
      <dsp:nvSpPr>
        <dsp:cNvPr id="0" name=""/>
        <dsp:cNvSpPr/>
      </dsp:nvSpPr>
      <dsp:spPr>
        <a:xfrm>
          <a:off x="0" y="4720935"/>
          <a:ext cx="5722373" cy="608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2"/>
              </a:solidFill>
            </a:rPr>
            <a:t>Learning AI’s Capabilities</a:t>
          </a:r>
        </a:p>
      </dsp:txBody>
      <dsp:txXfrm>
        <a:off x="29700" y="4750635"/>
        <a:ext cx="5662973" cy="549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861EB-C617-4AF5-B9AF-EF2F2E9DCC09}">
      <dsp:nvSpPr>
        <dsp:cNvPr id="0" name=""/>
        <dsp:cNvSpPr/>
      </dsp:nvSpPr>
      <dsp:spPr>
        <a:xfrm>
          <a:off x="1229" y="698017"/>
          <a:ext cx="4316492" cy="2740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742AAB-084C-4957-A753-6D77A14E5A50}">
      <dsp:nvSpPr>
        <dsp:cNvPr id="0" name=""/>
        <dsp:cNvSpPr/>
      </dsp:nvSpPr>
      <dsp:spPr>
        <a:xfrm>
          <a:off x="480840" y="1153647"/>
          <a:ext cx="4316492" cy="2740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Save time by compiling best practices</a:t>
          </a:r>
        </a:p>
      </dsp:txBody>
      <dsp:txXfrm>
        <a:off x="561120" y="1233927"/>
        <a:ext cx="4155932" cy="2580412"/>
      </dsp:txXfrm>
    </dsp:sp>
    <dsp:sp modelId="{06F14317-E8BF-46AF-B5C3-1645F12FF95E}">
      <dsp:nvSpPr>
        <dsp:cNvPr id="0" name=""/>
        <dsp:cNvSpPr/>
      </dsp:nvSpPr>
      <dsp:spPr>
        <a:xfrm>
          <a:off x="5276942" y="698017"/>
          <a:ext cx="4316492" cy="2740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69FD81-B860-4DCE-9F81-2BB75E7632DC}">
      <dsp:nvSpPr>
        <dsp:cNvPr id="0" name=""/>
        <dsp:cNvSpPr/>
      </dsp:nvSpPr>
      <dsp:spPr>
        <a:xfrm>
          <a:off x="5756552" y="1153647"/>
          <a:ext cx="4316492" cy="2740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Help students begin or get from one step to another</a:t>
          </a:r>
        </a:p>
      </dsp:txBody>
      <dsp:txXfrm>
        <a:off x="5836832" y="1233927"/>
        <a:ext cx="4155932" cy="25804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4DB0F-172F-4924-8EF0-E9391EF9167E}">
      <dsp:nvSpPr>
        <dsp:cNvPr id="0" name=""/>
        <dsp:cNvSpPr/>
      </dsp:nvSpPr>
      <dsp:spPr>
        <a:xfrm>
          <a:off x="0" y="329548"/>
          <a:ext cx="10074275" cy="39335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chemeClr val="tx2"/>
              </a:solidFill>
            </a:rPr>
            <a:t>My students are struggling with [reading comprehension of academic texts]. </a:t>
          </a:r>
          <a:r>
            <a:rPr lang="en-US" sz="4100" b="1" kern="1200" dirty="0">
              <a:solidFill>
                <a:schemeClr val="tx2"/>
              </a:solidFill>
            </a:rPr>
            <a:t>Create</a:t>
          </a:r>
          <a:r>
            <a:rPr lang="en-US" sz="4100" kern="1200" dirty="0">
              <a:solidFill>
                <a:schemeClr val="tx2"/>
              </a:solidFill>
            </a:rPr>
            <a:t> [a scaffolded assignment; a 15-minute in-class workshop] to [help students learn new strategies and improve their existing skills].</a:t>
          </a:r>
        </a:p>
      </dsp:txBody>
      <dsp:txXfrm>
        <a:off x="192020" y="521568"/>
        <a:ext cx="9690235" cy="35494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64DB0F-172F-4924-8EF0-E9391EF9167E}">
      <dsp:nvSpPr>
        <dsp:cNvPr id="0" name=""/>
        <dsp:cNvSpPr/>
      </dsp:nvSpPr>
      <dsp:spPr>
        <a:xfrm>
          <a:off x="0" y="22690"/>
          <a:ext cx="10074275" cy="22261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2"/>
              </a:solidFill>
            </a:rPr>
            <a:t>List</a:t>
          </a:r>
          <a:r>
            <a:rPr lang="en-US" sz="3300" kern="1200" dirty="0">
              <a:solidFill>
                <a:schemeClr val="tx2"/>
              </a:solidFill>
            </a:rPr>
            <a:t> options for adapting my lecture on [the Toulmin Model of Argumentation] into an engaging 40-minute workshop. </a:t>
          </a:r>
        </a:p>
      </dsp:txBody>
      <dsp:txXfrm>
        <a:off x="108670" y="131360"/>
        <a:ext cx="9856935" cy="2008767"/>
      </dsp:txXfrm>
    </dsp:sp>
    <dsp:sp modelId="{292B58B1-2E43-4AD8-ACC7-354217F1126E}">
      <dsp:nvSpPr>
        <dsp:cNvPr id="0" name=""/>
        <dsp:cNvSpPr/>
      </dsp:nvSpPr>
      <dsp:spPr>
        <a:xfrm>
          <a:off x="0" y="2343838"/>
          <a:ext cx="10074275" cy="22261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>
              <a:solidFill>
                <a:schemeClr val="tx2"/>
              </a:solidFill>
            </a:rPr>
            <a:t>Create</a:t>
          </a:r>
          <a:r>
            <a:rPr lang="en-US" sz="3300" kern="1200">
              <a:solidFill>
                <a:schemeClr val="tx2"/>
              </a:solidFill>
            </a:rPr>
            <a:t> a guide on [paraphrasing evidence and citing sources] with rules, examples, and common mistakes to avoid. </a:t>
          </a:r>
          <a:r>
            <a:rPr lang="en-US" sz="3300" b="1" kern="1200">
              <a:solidFill>
                <a:schemeClr val="tx2"/>
              </a:solidFill>
            </a:rPr>
            <a:t>Use the topic </a:t>
          </a:r>
          <a:r>
            <a:rPr lang="en-US" sz="3300" kern="1200">
              <a:solidFill>
                <a:schemeClr val="tx2"/>
              </a:solidFill>
            </a:rPr>
            <a:t>of [banning plastic water bottles] for the examples. </a:t>
          </a:r>
          <a:endParaRPr lang="en-US" sz="3300" kern="1200" dirty="0">
            <a:solidFill>
              <a:schemeClr val="tx2"/>
            </a:solidFill>
          </a:endParaRPr>
        </a:p>
      </dsp:txBody>
      <dsp:txXfrm>
        <a:off x="108670" y="2452508"/>
        <a:ext cx="9856935" cy="200876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052A7-1269-49AC-8C3E-52DED152FFA4}">
      <dsp:nvSpPr>
        <dsp:cNvPr id="0" name=""/>
        <dsp:cNvSpPr/>
      </dsp:nvSpPr>
      <dsp:spPr>
        <a:xfrm>
          <a:off x="0" y="377518"/>
          <a:ext cx="10074275" cy="3837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2"/>
              </a:solidFill>
            </a:rPr>
            <a:t>Outline</a:t>
          </a:r>
          <a:r>
            <a:rPr lang="en-US" sz="4000" kern="1200" dirty="0">
              <a:solidFill>
                <a:schemeClr val="tx2"/>
              </a:solidFill>
            </a:rPr>
            <a:t> a plan for the next three 50-minute classes to [guide students through beginning and planning a research essay]. Also </a:t>
          </a:r>
          <a:r>
            <a:rPr lang="en-US" sz="4000" b="1" kern="1200" dirty="0">
              <a:solidFill>
                <a:schemeClr val="tx2"/>
              </a:solidFill>
            </a:rPr>
            <a:t>include</a:t>
          </a:r>
          <a:r>
            <a:rPr lang="en-US" sz="4000" kern="1200" dirty="0">
              <a:solidFill>
                <a:schemeClr val="tx2"/>
              </a:solidFill>
            </a:rPr>
            <a:t> in-class workshops that students can submit as homework before the next class meeting.</a:t>
          </a:r>
        </a:p>
      </dsp:txBody>
      <dsp:txXfrm>
        <a:off x="187336" y="564854"/>
        <a:ext cx="9699603" cy="346292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E358E-8DC3-4A4A-9678-1584535030A3}">
      <dsp:nvSpPr>
        <dsp:cNvPr id="0" name=""/>
        <dsp:cNvSpPr/>
      </dsp:nvSpPr>
      <dsp:spPr>
        <a:xfrm>
          <a:off x="0" y="4052"/>
          <a:ext cx="10074275" cy="1202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My students are struggling with __. Create __ to help students __.</a:t>
          </a:r>
        </a:p>
      </dsp:txBody>
      <dsp:txXfrm>
        <a:off x="58703" y="62755"/>
        <a:ext cx="9956869" cy="1085134"/>
      </dsp:txXfrm>
    </dsp:sp>
    <dsp:sp modelId="{87F44198-CCF6-4A26-AB11-279988F9DD61}">
      <dsp:nvSpPr>
        <dsp:cNvPr id="0" name=""/>
        <dsp:cNvSpPr/>
      </dsp:nvSpPr>
      <dsp:spPr>
        <a:xfrm>
          <a:off x="0" y="1272833"/>
          <a:ext cx="10074275" cy="1202540"/>
        </a:xfrm>
        <a:prstGeom prst="roundRect">
          <a:avLst/>
        </a:prstGeom>
        <a:solidFill>
          <a:schemeClr val="accent2">
            <a:hueOff val="-1140589"/>
            <a:satOff val="13531"/>
            <a:lumOff val="-34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List options for adapting my lecture on __ into an engaging 40-minute workshop. </a:t>
          </a:r>
        </a:p>
      </dsp:txBody>
      <dsp:txXfrm>
        <a:off x="58703" y="1331536"/>
        <a:ext cx="9956869" cy="1085134"/>
      </dsp:txXfrm>
    </dsp:sp>
    <dsp:sp modelId="{5B968F86-275C-4F18-B8FB-B0E6D718BF88}">
      <dsp:nvSpPr>
        <dsp:cNvPr id="0" name=""/>
        <dsp:cNvSpPr/>
      </dsp:nvSpPr>
      <dsp:spPr>
        <a:xfrm>
          <a:off x="0" y="2541614"/>
          <a:ext cx="10074275" cy="1202540"/>
        </a:xfrm>
        <a:prstGeom prst="roundRect">
          <a:avLst/>
        </a:prstGeom>
        <a:solidFill>
          <a:schemeClr val="accent2">
            <a:hueOff val="-2281178"/>
            <a:satOff val="27063"/>
            <a:lumOff val="-69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Create a guide on __ with rules, examples, and common mistakes to avoid. Use the topic of __ for the examples. </a:t>
          </a:r>
        </a:p>
      </dsp:txBody>
      <dsp:txXfrm>
        <a:off x="58703" y="2600317"/>
        <a:ext cx="9956869" cy="1085134"/>
      </dsp:txXfrm>
    </dsp:sp>
    <dsp:sp modelId="{27094456-B337-4F1D-BF49-85E78B949143}">
      <dsp:nvSpPr>
        <dsp:cNvPr id="0" name=""/>
        <dsp:cNvSpPr/>
      </dsp:nvSpPr>
      <dsp:spPr>
        <a:xfrm>
          <a:off x="0" y="3810394"/>
          <a:ext cx="10074275" cy="1202540"/>
        </a:xfrm>
        <a:prstGeom prst="roundRect">
          <a:avLst/>
        </a:prstGeom>
        <a:solidFill>
          <a:schemeClr val="accent2">
            <a:hueOff val="-3421767"/>
            <a:satOff val="40594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Outline a plan for the next three 50-minute classes to __. Also include in-class workshops that students can submit as homework before the next class meeting.</a:t>
          </a:r>
        </a:p>
      </dsp:txBody>
      <dsp:txXfrm>
        <a:off x="58703" y="3869097"/>
        <a:ext cx="9956869" cy="10851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A304B-B5C3-4B44-8285-210AB963984C}">
      <dsp:nvSpPr>
        <dsp:cNvPr id="0" name=""/>
        <dsp:cNvSpPr/>
      </dsp:nvSpPr>
      <dsp:spPr>
        <a:xfrm>
          <a:off x="0" y="529618"/>
          <a:ext cx="10074275" cy="167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2"/>
              </a:solidFill>
            </a:rPr>
            <a:t>Clarify directions (curse of knowledge)</a:t>
          </a:r>
        </a:p>
      </dsp:txBody>
      <dsp:txXfrm>
        <a:off x="81674" y="611292"/>
        <a:ext cx="9910927" cy="1509752"/>
      </dsp:txXfrm>
    </dsp:sp>
    <dsp:sp modelId="{B6D6EEC6-98E9-4397-A854-D95D08698CB1}">
      <dsp:nvSpPr>
        <dsp:cNvPr id="0" name=""/>
        <dsp:cNvSpPr/>
      </dsp:nvSpPr>
      <dsp:spPr>
        <a:xfrm>
          <a:off x="0" y="2389918"/>
          <a:ext cx="10074275" cy="1673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chemeClr val="tx2"/>
              </a:solidFill>
            </a:rPr>
            <a:t>Create assignments for practice or assessment</a:t>
          </a:r>
        </a:p>
      </dsp:txBody>
      <dsp:txXfrm>
        <a:off x="81674" y="2471592"/>
        <a:ext cx="9910927" cy="15097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A304B-B5C3-4B44-8285-210AB963984C}">
      <dsp:nvSpPr>
        <dsp:cNvPr id="0" name=""/>
        <dsp:cNvSpPr/>
      </dsp:nvSpPr>
      <dsp:spPr>
        <a:xfrm>
          <a:off x="0" y="511348"/>
          <a:ext cx="10074275" cy="1737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2"/>
              </a:solidFill>
            </a:rPr>
            <a:t>My students are learning [how to create arguable claims]. </a:t>
          </a:r>
          <a:r>
            <a:rPr lang="en-US" sz="3300" b="1" kern="1200" dirty="0">
              <a:solidFill>
                <a:schemeClr val="tx2"/>
              </a:solidFill>
            </a:rPr>
            <a:t>Clarify my assignment directions</a:t>
          </a:r>
          <a:r>
            <a:rPr lang="en-US" sz="3300" kern="1200" dirty="0">
              <a:solidFill>
                <a:schemeClr val="tx2"/>
              </a:solidFill>
            </a:rPr>
            <a:t>: [copy and paste assignment directions].</a:t>
          </a:r>
        </a:p>
      </dsp:txBody>
      <dsp:txXfrm>
        <a:off x="84815" y="596163"/>
        <a:ext cx="9904645" cy="1567820"/>
      </dsp:txXfrm>
    </dsp:sp>
    <dsp:sp modelId="{E4A60A53-3086-4E4C-821C-A9F08721B0BB}">
      <dsp:nvSpPr>
        <dsp:cNvPr id="0" name=""/>
        <dsp:cNvSpPr/>
      </dsp:nvSpPr>
      <dsp:spPr>
        <a:xfrm>
          <a:off x="0" y="2343838"/>
          <a:ext cx="10074275" cy="1737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2"/>
              </a:solidFill>
            </a:rPr>
            <a:t>Create</a:t>
          </a:r>
          <a:r>
            <a:rPr lang="en-US" sz="3300" kern="1200" dirty="0">
              <a:solidFill>
                <a:schemeClr val="tx2"/>
              </a:solidFill>
            </a:rPr>
            <a:t> a [study guide for a midterm; a multiple-choice quiz; an analogy] based on [the attachment]. </a:t>
          </a:r>
          <a:r>
            <a:rPr lang="en-US" sz="3300" b="1" kern="1200" dirty="0">
              <a:solidFill>
                <a:schemeClr val="tx2"/>
              </a:solidFill>
            </a:rPr>
            <a:t>Include</a:t>
          </a:r>
          <a:r>
            <a:rPr lang="en-US" sz="3300" kern="1200" dirty="0">
              <a:solidFill>
                <a:schemeClr val="tx2"/>
              </a:solidFill>
            </a:rPr>
            <a:t> [basic concepts and sample questions].</a:t>
          </a:r>
        </a:p>
      </dsp:txBody>
      <dsp:txXfrm>
        <a:off x="84815" y="2428653"/>
        <a:ext cx="9904645" cy="15678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0C5D2-8E40-435B-9FD3-DD08E0CE7575}">
      <dsp:nvSpPr>
        <dsp:cNvPr id="0" name=""/>
        <dsp:cNvSpPr/>
      </dsp:nvSpPr>
      <dsp:spPr>
        <a:xfrm>
          <a:off x="0" y="211378"/>
          <a:ext cx="10074275" cy="4169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chemeClr val="tx2"/>
              </a:solidFill>
            </a:rPr>
            <a:t>Create</a:t>
          </a:r>
          <a:r>
            <a:rPr lang="en-US" sz="3300" kern="1200" dirty="0">
              <a:solidFill>
                <a:schemeClr val="tx2"/>
              </a:solidFill>
            </a:rPr>
            <a:t> an assignment in which students [practice correcting comma splices and fused sentences]. The assignment should take [20-30 </a:t>
          </a:r>
          <a:r>
            <a:rPr lang="en-US" sz="3300" b="1" kern="1200" dirty="0">
              <a:solidFill>
                <a:schemeClr val="tx2"/>
              </a:solidFill>
            </a:rPr>
            <a:t>minutes</a:t>
          </a:r>
          <a:r>
            <a:rPr lang="en-US" sz="3300" kern="1200" dirty="0">
              <a:solidFill>
                <a:schemeClr val="tx2"/>
              </a:solidFill>
            </a:rPr>
            <a:t>] to complete. </a:t>
          </a:r>
          <a:r>
            <a:rPr lang="en-US" sz="3300" b="1" kern="1200" dirty="0">
              <a:solidFill>
                <a:schemeClr val="tx2"/>
              </a:solidFill>
            </a:rPr>
            <a:t>Include</a:t>
          </a:r>
          <a:r>
            <a:rPr lang="en-US" sz="3300" kern="1200" dirty="0">
              <a:solidFill>
                <a:schemeClr val="tx2"/>
              </a:solidFill>
            </a:rPr>
            <a:t> [editing strategies and examples] in the directions. </a:t>
          </a:r>
          <a:r>
            <a:rPr lang="en-US" sz="3300" b="1" kern="1200" dirty="0">
              <a:solidFill>
                <a:schemeClr val="tx2"/>
              </a:solidFill>
            </a:rPr>
            <a:t>Use</a:t>
          </a:r>
          <a:r>
            <a:rPr lang="en-US" sz="3300" kern="1200" dirty="0">
              <a:solidFill>
                <a:schemeClr val="tx2"/>
              </a:solidFill>
            </a:rPr>
            <a:t> [a pop culture] </a:t>
          </a:r>
          <a:r>
            <a:rPr lang="en-US" sz="3300" b="1" kern="1200" dirty="0">
              <a:solidFill>
                <a:schemeClr val="tx2"/>
              </a:solidFill>
            </a:rPr>
            <a:t>topic</a:t>
          </a:r>
          <a:r>
            <a:rPr lang="en-US" sz="3300" kern="1200" dirty="0">
              <a:solidFill>
                <a:schemeClr val="tx2"/>
              </a:solidFill>
            </a:rPr>
            <a:t> for [the sentences they should edit and the examples] and an [academic] </a:t>
          </a:r>
          <a:r>
            <a:rPr lang="en-US" sz="3300" b="1" kern="1200" dirty="0">
              <a:solidFill>
                <a:schemeClr val="tx2"/>
              </a:solidFill>
            </a:rPr>
            <a:t>tone</a:t>
          </a:r>
          <a:r>
            <a:rPr lang="en-US" sz="3300" kern="1200" dirty="0">
              <a:solidFill>
                <a:schemeClr val="tx2"/>
              </a:solidFill>
            </a:rPr>
            <a:t>. Make their responses easy for me to </a:t>
          </a:r>
          <a:r>
            <a:rPr lang="en-US" sz="3300" b="1" kern="1200" dirty="0">
              <a:solidFill>
                <a:schemeClr val="tx2"/>
              </a:solidFill>
            </a:rPr>
            <a:t>grade</a:t>
          </a:r>
          <a:r>
            <a:rPr lang="en-US" sz="3300" kern="1200" dirty="0">
              <a:solidFill>
                <a:schemeClr val="tx2"/>
              </a:solidFill>
            </a:rPr>
            <a:t>.</a:t>
          </a:r>
        </a:p>
      </dsp:txBody>
      <dsp:txXfrm>
        <a:off x="203557" y="414935"/>
        <a:ext cx="9667161" cy="37627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A304B-B5C3-4B44-8285-210AB963984C}">
      <dsp:nvSpPr>
        <dsp:cNvPr id="0" name=""/>
        <dsp:cNvSpPr/>
      </dsp:nvSpPr>
      <dsp:spPr>
        <a:xfrm>
          <a:off x="0" y="233490"/>
          <a:ext cx="10074275" cy="1327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2"/>
              </a:solidFill>
            </a:rPr>
            <a:t>My students are learning __. </a:t>
          </a:r>
          <a:r>
            <a:rPr lang="en-US" sz="2500" b="1" kern="1200" dirty="0">
              <a:solidFill>
                <a:schemeClr val="tx2"/>
              </a:solidFill>
            </a:rPr>
            <a:t>Clarify</a:t>
          </a:r>
          <a:r>
            <a:rPr lang="en-US" sz="2500" kern="1200" dirty="0">
              <a:solidFill>
                <a:schemeClr val="tx2"/>
              </a:solidFill>
            </a:rPr>
            <a:t> my assignment directions: [copy and paste assignment directions].</a:t>
          </a:r>
        </a:p>
      </dsp:txBody>
      <dsp:txXfrm>
        <a:off x="64789" y="298279"/>
        <a:ext cx="9944697" cy="1197640"/>
      </dsp:txXfrm>
    </dsp:sp>
    <dsp:sp modelId="{1BF0C5D2-8E40-435B-9FD3-DD08E0CE7575}">
      <dsp:nvSpPr>
        <dsp:cNvPr id="0" name=""/>
        <dsp:cNvSpPr/>
      </dsp:nvSpPr>
      <dsp:spPr>
        <a:xfrm>
          <a:off x="0" y="1632709"/>
          <a:ext cx="10074275" cy="1327218"/>
        </a:xfrm>
        <a:prstGeom prst="roundRect">
          <a:avLst/>
        </a:prstGeom>
        <a:solidFill>
          <a:schemeClr val="accent2">
            <a:hueOff val="-1710883"/>
            <a:satOff val="20297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2"/>
              </a:solidFill>
            </a:rPr>
            <a:t>Create</a:t>
          </a:r>
          <a:r>
            <a:rPr lang="en-US" sz="2500" kern="1200" dirty="0">
              <a:solidFill>
                <a:schemeClr val="tx2"/>
              </a:solidFill>
            </a:rPr>
            <a:t> an assignment in which students ___. The assignment should take __ </a:t>
          </a:r>
          <a:r>
            <a:rPr lang="en-US" sz="2500" b="1" kern="1200" dirty="0">
              <a:solidFill>
                <a:schemeClr val="tx2"/>
              </a:solidFill>
            </a:rPr>
            <a:t>minutes</a:t>
          </a:r>
          <a:r>
            <a:rPr lang="en-US" sz="2500" kern="1200" dirty="0">
              <a:solidFill>
                <a:schemeClr val="tx2"/>
              </a:solidFill>
            </a:rPr>
            <a:t> to complete. </a:t>
          </a:r>
          <a:r>
            <a:rPr lang="en-US" sz="2500" b="1" kern="1200" dirty="0">
              <a:solidFill>
                <a:schemeClr val="tx2"/>
              </a:solidFill>
            </a:rPr>
            <a:t>Include</a:t>
          </a:r>
          <a:r>
            <a:rPr lang="en-US" sz="2500" kern="1200" dirty="0">
              <a:solidFill>
                <a:schemeClr val="tx2"/>
              </a:solidFill>
            </a:rPr>
            <a:t> __ in the directions. </a:t>
          </a:r>
          <a:r>
            <a:rPr lang="en-US" sz="2500" b="1" kern="1200" dirty="0">
              <a:solidFill>
                <a:schemeClr val="tx2"/>
              </a:solidFill>
            </a:rPr>
            <a:t>Use</a:t>
          </a:r>
          <a:r>
            <a:rPr lang="en-US" sz="2500" kern="1200" dirty="0">
              <a:solidFill>
                <a:schemeClr val="tx2"/>
              </a:solidFill>
            </a:rPr>
            <a:t> ___ topic and a __ tone. Make their responses easy for me to grade.</a:t>
          </a:r>
        </a:p>
      </dsp:txBody>
      <dsp:txXfrm>
        <a:off x="64789" y="1697498"/>
        <a:ext cx="9944697" cy="1197640"/>
      </dsp:txXfrm>
    </dsp:sp>
    <dsp:sp modelId="{E4A60A53-3086-4E4C-821C-A9F08721B0BB}">
      <dsp:nvSpPr>
        <dsp:cNvPr id="0" name=""/>
        <dsp:cNvSpPr/>
      </dsp:nvSpPr>
      <dsp:spPr>
        <a:xfrm>
          <a:off x="0" y="3031927"/>
          <a:ext cx="10074275" cy="1327218"/>
        </a:xfrm>
        <a:prstGeom prst="roundRect">
          <a:avLst/>
        </a:prstGeom>
        <a:solidFill>
          <a:schemeClr val="accent2">
            <a:hueOff val="-3421767"/>
            <a:satOff val="40594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Create</a:t>
          </a:r>
          <a:r>
            <a:rPr lang="en-US" sz="2500" kern="1200" dirty="0"/>
            <a:t> a __ based on __. </a:t>
          </a:r>
          <a:r>
            <a:rPr lang="en-US" sz="2500" b="1" kern="1200" dirty="0"/>
            <a:t>Include</a:t>
          </a:r>
          <a:r>
            <a:rPr lang="en-US" sz="2500" kern="1200" dirty="0"/>
            <a:t> __.</a:t>
          </a:r>
        </a:p>
      </dsp:txBody>
      <dsp:txXfrm>
        <a:off x="64789" y="3096716"/>
        <a:ext cx="9944697" cy="11976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9E0CE-3F02-434A-8931-C18B885487B6}">
      <dsp:nvSpPr>
        <dsp:cNvPr id="0" name=""/>
        <dsp:cNvSpPr/>
      </dsp:nvSpPr>
      <dsp:spPr>
        <a:xfrm>
          <a:off x="0" y="282444"/>
          <a:ext cx="10074275" cy="97447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tx2"/>
              </a:solidFill>
            </a:rPr>
            <a:t>Note: Not good enough yet</a:t>
          </a:r>
        </a:p>
      </dsp:txBody>
      <dsp:txXfrm>
        <a:off x="47570" y="330014"/>
        <a:ext cx="9979135" cy="879336"/>
      </dsp:txXfrm>
    </dsp:sp>
    <dsp:sp modelId="{80255E36-EDEB-47E3-9794-92285235767A}">
      <dsp:nvSpPr>
        <dsp:cNvPr id="0" name=""/>
        <dsp:cNvSpPr/>
      </dsp:nvSpPr>
      <dsp:spPr>
        <a:xfrm>
          <a:off x="0" y="1328920"/>
          <a:ext cx="10074275" cy="13071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2"/>
              </a:solidFill>
            </a:rPr>
            <a:t>Create a rubric </a:t>
          </a:r>
          <a:r>
            <a:rPr lang="en-US" sz="2500" kern="1200" dirty="0">
              <a:solidFill>
                <a:schemeClr val="tx2"/>
              </a:solidFill>
            </a:rPr>
            <a:t>for [the assignment below] </a:t>
          </a:r>
          <a:r>
            <a:rPr lang="en-US" sz="2500" b="1" kern="1200" dirty="0">
              <a:solidFill>
                <a:schemeClr val="tx2"/>
              </a:solidFill>
            </a:rPr>
            <a:t>for a total </a:t>
          </a:r>
          <a:r>
            <a:rPr lang="en-US" sz="2500" kern="1200" dirty="0">
              <a:solidFill>
                <a:schemeClr val="tx2"/>
              </a:solidFill>
            </a:rPr>
            <a:t>of [10 points]. Include [content, organization, and formatting]. </a:t>
          </a:r>
        </a:p>
      </dsp:txBody>
      <dsp:txXfrm>
        <a:off x="63808" y="1392728"/>
        <a:ext cx="9946659" cy="1179493"/>
      </dsp:txXfrm>
    </dsp:sp>
    <dsp:sp modelId="{8CEB9053-4169-4CA6-9DE8-DF8883CC9F9C}">
      <dsp:nvSpPr>
        <dsp:cNvPr id="0" name=""/>
        <dsp:cNvSpPr/>
      </dsp:nvSpPr>
      <dsp:spPr>
        <a:xfrm>
          <a:off x="0" y="2708030"/>
          <a:ext cx="10074275" cy="18272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tx2"/>
              </a:solidFill>
            </a:rPr>
            <a:t>Create</a:t>
          </a:r>
          <a:r>
            <a:rPr lang="en-US" sz="2500" kern="1200" dirty="0">
              <a:solidFill>
                <a:schemeClr val="tx2"/>
              </a:solidFill>
            </a:rPr>
            <a:t> 4-5 different feedback options for different levels of success, from students who excelled down to students who did not understand the directions or did not submit. Use an [encouraging] </a:t>
          </a:r>
          <a:r>
            <a:rPr lang="en-US" sz="2500" b="1" kern="1200" dirty="0">
              <a:solidFill>
                <a:schemeClr val="tx2"/>
              </a:solidFill>
            </a:rPr>
            <a:t>tone</a:t>
          </a:r>
          <a:r>
            <a:rPr lang="en-US" sz="2500" kern="1200" dirty="0">
              <a:solidFill>
                <a:schemeClr val="tx2"/>
              </a:solidFill>
            </a:rPr>
            <a:t>.</a:t>
          </a:r>
        </a:p>
      </dsp:txBody>
      <dsp:txXfrm>
        <a:off x="89198" y="2797228"/>
        <a:ext cx="9895879" cy="1648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A1088-DACD-4809-8B60-D1AABBA05B9F}">
      <dsp:nvSpPr>
        <dsp:cNvPr id="0" name=""/>
        <dsp:cNvSpPr/>
      </dsp:nvSpPr>
      <dsp:spPr>
        <a:xfrm>
          <a:off x="6588600" y="1767607"/>
          <a:ext cx="1698750" cy="8084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935"/>
              </a:lnTo>
              <a:lnTo>
                <a:pt x="1698750" y="550935"/>
              </a:lnTo>
              <a:lnTo>
                <a:pt x="1698750" y="808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F9CC4D-5B54-4DD3-AC94-2BA32DEB4C0D}">
      <dsp:nvSpPr>
        <dsp:cNvPr id="0" name=""/>
        <dsp:cNvSpPr/>
      </dsp:nvSpPr>
      <dsp:spPr>
        <a:xfrm>
          <a:off x="4889849" y="1767607"/>
          <a:ext cx="1698750" cy="808450"/>
        </a:xfrm>
        <a:custGeom>
          <a:avLst/>
          <a:gdLst/>
          <a:ahLst/>
          <a:cxnLst/>
          <a:rect l="0" t="0" r="0" b="0"/>
          <a:pathLst>
            <a:path>
              <a:moveTo>
                <a:pt x="1698750" y="0"/>
              </a:moveTo>
              <a:lnTo>
                <a:pt x="1698750" y="550935"/>
              </a:lnTo>
              <a:lnTo>
                <a:pt x="0" y="550935"/>
              </a:lnTo>
              <a:lnTo>
                <a:pt x="0" y="808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4D43E-A743-4802-9748-2D4DEC858169}">
      <dsp:nvSpPr>
        <dsp:cNvPr id="0" name=""/>
        <dsp:cNvSpPr/>
      </dsp:nvSpPr>
      <dsp:spPr>
        <a:xfrm>
          <a:off x="1446628" y="1767607"/>
          <a:ext cx="91440" cy="8084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84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BF5D9-E606-4025-BAAD-41B1F32CC0E2}">
      <dsp:nvSpPr>
        <dsp:cNvPr id="0" name=""/>
        <dsp:cNvSpPr/>
      </dsp:nvSpPr>
      <dsp:spPr>
        <a:xfrm>
          <a:off x="102461" y="2451"/>
          <a:ext cx="2779773" cy="1765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566A82-F186-45B1-BE74-E67867F9A8AC}">
      <dsp:nvSpPr>
        <dsp:cNvPr id="0" name=""/>
        <dsp:cNvSpPr/>
      </dsp:nvSpPr>
      <dsp:spPr>
        <a:xfrm>
          <a:off x="411325" y="295872"/>
          <a:ext cx="2779773" cy="176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/>
              </a:solidFill>
            </a:rPr>
            <a:t>Open ChatGPT </a:t>
          </a:r>
          <a:r>
            <a:rPr lang="en-US" sz="2400" kern="1200" dirty="0">
              <a:solidFill>
                <a:schemeClr val="tx2"/>
              </a:solidFill>
            </a:rPr>
            <a:t>(or another </a:t>
          </a:r>
          <a:r>
            <a:rPr lang="en-US" sz="2400" kern="1200" dirty="0" err="1">
              <a:solidFill>
                <a:schemeClr val="tx2"/>
              </a:solidFill>
            </a:rPr>
            <a:t>gAI</a:t>
          </a:r>
          <a:r>
            <a:rPr lang="en-US" sz="2400" kern="1200" dirty="0">
              <a:solidFill>
                <a:schemeClr val="tx2"/>
              </a:solidFill>
            </a:rPr>
            <a:t> tool) to use during our workshop</a:t>
          </a:r>
        </a:p>
      </dsp:txBody>
      <dsp:txXfrm>
        <a:off x="463025" y="347572"/>
        <a:ext cx="2676373" cy="1661756"/>
      </dsp:txXfrm>
    </dsp:sp>
    <dsp:sp modelId="{5A22DC86-20A2-4569-BE40-A8B8FEF21AB9}">
      <dsp:nvSpPr>
        <dsp:cNvPr id="0" name=""/>
        <dsp:cNvSpPr/>
      </dsp:nvSpPr>
      <dsp:spPr>
        <a:xfrm>
          <a:off x="102461" y="2576058"/>
          <a:ext cx="2779773" cy="1765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CD6CC4-1E76-4165-9DEE-D76E8B3E0876}">
      <dsp:nvSpPr>
        <dsp:cNvPr id="0" name=""/>
        <dsp:cNvSpPr/>
      </dsp:nvSpPr>
      <dsp:spPr>
        <a:xfrm>
          <a:off x="411325" y="2869479"/>
          <a:ext cx="2779773" cy="176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Sign in with CPP credentials</a:t>
          </a:r>
        </a:p>
      </dsp:txBody>
      <dsp:txXfrm>
        <a:off x="463025" y="2921179"/>
        <a:ext cx="2676373" cy="1661756"/>
      </dsp:txXfrm>
    </dsp:sp>
    <dsp:sp modelId="{3F0F7EC3-8E0A-4E94-80D7-BE3A3A023650}">
      <dsp:nvSpPr>
        <dsp:cNvPr id="0" name=""/>
        <dsp:cNvSpPr/>
      </dsp:nvSpPr>
      <dsp:spPr>
        <a:xfrm>
          <a:off x="5198713" y="2451"/>
          <a:ext cx="2779773" cy="1765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1F75928-8788-41F6-94B5-888E12901198}">
      <dsp:nvSpPr>
        <dsp:cNvPr id="0" name=""/>
        <dsp:cNvSpPr/>
      </dsp:nvSpPr>
      <dsp:spPr>
        <a:xfrm>
          <a:off x="5507577" y="295872"/>
          <a:ext cx="2779773" cy="176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2"/>
              </a:solidFill>
            </a:rPr>
            <a:t>Also beneficial:</a:t>
          </a:r>
        </a:p>
      </dsp:txBody>
      <dsp:txXfrm>
        <a:off x="5559277" y="347572"/>
        <a:ext cx="2676373" cy="1661756"/>
      </dsp:txXfrm>
    </dsp:sp>
    <dsp:sp modelId="{1B87E491-DBEF-42FB-91C8-D30A7096A919}">
      <dsp:nvSpPr>
        <dsp:cNvPr id="0" name=""/>
        <dsp:cNvSpPr/>
      </dsp:nvSpPr>
      <dsp:spPr>
        <a:xfrm>
          <a:off x="3499962" y="2576058"/>
          <a:ext cx="2779773" cy="1765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29C7D0-75AE-450F-99CF-6516DC2D4FDD}">
      <dsp:nvSpPr>
        <dsp:cNvPr id="0" name=""/>
        <dsp:cNvSpPr/>
      </dsp:nvSpPr>
      <dsp:spPr>
        <a:xfrm>
          <a:off x="3808826" y="2869479"/>
          <a:ext cx="2779773" cy="176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2"/>
              </a:solidFill>
            </a:rPr>
            <a:t>Your syllabus</a:t>
          </a:r>
        </a:p>
      </dsp:txBody>
      <dsp:txXfrm>
        <a:off x="3860526" y="2921179"/>
        <a:ext cx="2676373" cy="1661756"/>
      </dsp:txXfrm>
    </dsp:sp>
    <dsp:sp modelId="{9274E52A-5172-4256-9358-7DC2525B867B}">
      <dsp:nvSpPr>
        <dsp:cNvPr id="0" name=""/>
        <dsp:cNvSpPr/>
      </dsp:nvSpPr>
      <dsp:spPr>
        <a:xfrm>
          <a:off x="6897463" y="2576058"/>
          <a:ext cx="2779773" cy="1765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66F60E-3FE6-43BD-A30A-10D5EC573391}">
      <dsp:nvSpPr>
        <dsp:cNvPr id="0" name=""/>
        <dsp:cNvSpPr/>
      </dsp:nvSpPr>
      <dsp:spPr>
        <a:xfrm>
          <a:off x="7206327" y="2869479"/>
          <a:ext cx="2779773" cy="176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2"/>
              </a:solidFill>
            </a:rPr>
            <a:t>Directions for an assignment</a:t>
          </a:r>
        </a:p>
      </dsp:txBody>
      <dsp:txXfrm>
        <a:off x="7258027" y="2921179"/>
        <a:ext cx="2676373" cy="166175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5E36-EDEB-47E3-9794-92285235767A}">
      <dsp:nvSpPr>
        <dsp:cNvPr id="0" name=""/>
        <dsp:cNvSpPr/>
      </dsp:nvSpPr>
      <dsp:spPr>
        <a:xfrm>
          <a:off x="0" y="600165"/>
          <a:ext cx="10074275" cy="1036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2"/>
              </a:solidFill>
            </a:rPr>
            <a:t>Create a rubric </a:t>
          </a:r>
          <a:r>
            <a:rPr lang="en-US" sz="3200" kern="1200" dirty="0">
              <a:solidFill>
                <a:schemeClr val="tx2"/>
              </a:solidFill>
            </a:rPr>
            <a:t>for __ </a:t>
          </a:r>
          <a:r>
            <a:rPr lang="en-US" sz="3200" b="1" kern="1200" dirty="0">
              <a:solidFill>
                <a:schemeClr val="tx2"/>
              </a:solidFill>
            </a:rPr>
            <a:t>for a total </a:t>
          </a:r>
          <a:r>
            <a:rPr lang="en-US" sz="3200" kern="1200" dirty="0">
              <a:solidFill>
                <a:schemeClr val="tx2"/>
              </a:solidFill>
            </a:rPr>
            <a:t>of __. Include __.</a:t>
          </a:r>
        </a:p>
      </dsp:txBody>
      <dsp:txXfrm>
        <a:off x="50596" y="650761"/>
        <a:ext cx="9973083" cy="935274"/>
      </dsp:txXfrm>
    </dsp:sp>
    <dsp:sp modelId="{8CEB9053-4169-4CA6-9DE8-DF8883CC9F9C}">
      <dsp:nvSpPr>
        <dsp:cNvPr id="0" name=""/>
        <dsp:cNvSpPr/>
      </dsp:nvSpPr>
      <dsp:spPr>
        <a:xfrm>
          <a:off x="0" y="1820951"/>
          <a:ext cx="10074275" cy="2171520"/>
        </a:xfrm>
        <a:prstGeom prst="roundRect">
          <a:avLst/>
        </a:prstGeom>
        <a:solidFill>
          <a:schemeClr val="accent2">
            <a:hueOff val="-3421767"/>
            <a:satOff val="40594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/>
            <a:t>Create</a:t>
          </a:r>
          <a:r>
            <a:rPr lang="en-US" sz="3200" kern="1200"/>
            <a:t> 4-5 different feedback options for different levels of success, from students who excelled down to students who did not understand the directions or did not submit. Use a __ </a:t>
          </a:r>
          <a:r>
            <a:rPr lang="en-US" sz="3200" b="1" kern="1200"/>
            <a:t>tone</a:t>
          </a:r>
          <a:r>
            <a:rPr lang="en-US" sz="3200" kern="1200"/>
            <a:t>.</a:t>
          </a:r>
          <a:endParaRPr lang="en-US" sz="3200" kern="1200" dirty="0"/>
        </a:p>
      </dsp:txBody>
      <dsp:txXfrm>
        <a:off x="106005" y="1926956"/>
        <a:ext cx="9862265" cy="195951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8CA74-68AE-4342-A700-20985699A628}">
      <dsp:nvSpPr>
        <dsp:cNvPr id="0" name=""/>
        <dsp:cNvSpPr/>
      </dsp:nvSpPr>
      <dsp:spPr>
        <a:xfrm>
          <a:off x="0" y="4244"/>
          <a:ext cx="10074275" cy="15395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2"/>
              </a:solidFill>
            </a:rPr>
            <a:t>List</a:t>
          </a:r>
          <a:r>
            <a:rPr lang="en-US" sz="2900" kern="1200" dirty="0">
              <a:solidFill>
                <a:schemeClr val="tx2"/>
              </a:solidFill>
            </a:rPr>
            <a:t> strategies I can use to help me [give meaningful, useful feedback to my students in less time]. </a:t>
          </a:r>
        </a:p>
      </dsp:txBody>
      <dsp:txXfrm>
        <a:off x="75156" y="79400"/>
        <a:ext cx="9923963" cy="1389261"/>
      </dsp:txXfrm>
    </dsp:sp>
    <dsp:sp modelId="{5E3F9706-106E-489F-A953-677EACC4D8AA}">
      <dsp:nvSpPr>
        <dsp:cNvPr id="0" name=""/>
        <dsp:cNvSpPr/>
      </dsp:nvSpPr>
      <dsp:spPr>
        <a:xfrm>
          <a:off x="0" y="1627338"/>
          <a:ext cx="10074275" cy="1539573"/>
        </a:xfrm>
        <a:prstGeom prst="roundRect">
          <a:avLst/>
        </a:prstGeom>
        <a:solidFill>
          <a:schemeClr val="accent2">
            <a:hueOff val="-1710883"/>
            <a:satOff val="20297"/>
            <a:lumOff val="-5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2"/>
              </a:solidFill>
            </a:rPr>
            <a:t>List</a:t>
          </a:r>
          <a:r>
            <a:rPr lang="en-US" sz="2900" kern="1200" dirty="0">
              <a:solidFill>
                <a:schemeClr val="tx2"/>
              </a:solidFill>
            </a:rPr>
            <a:t> ways I can [increase student motivation and engagement] in [a lecture-based class; a challenging multi-step project].</a:t>
          </a:r>
        </a:p>
      </dsp:txBody>
      <dsp:txXfrm>
        <a:off x="75156" y="1702494"/>
        <a:ext cx="9923963" cy="1389261"/>
      </dsp:txXfrm>
    </dsp:sp>
    <dsp:sp modelId="{DC4FEF8C-5E59-4DFF-BF56-562F1651051D}">
      <dsp:nvSpPr>
        <dsp:cNvPr id="0" name=""/>
        <dsp:cNvSpPr/>
      </dsp:nvSpPr>
      <dsp:spPr>
        <a:xfrm>
          <a:off x="0" y="3250431"/>
          <a:ext cx="10074275" cy="1539573"/>
        </a:xfrm>
        <a:prstGeom prst="roundRect">
          <a:avLst/>
        </a:prstGeom>
        <a:solidFill>
          <a:schemeClr val="accent2">
            <a:hueOff val="-3421767"/>
            <a:satOff val="40594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/>
            <a:t>Explore</a:t>
          </a:r>
          <a:r>
            <a:rPr lang="en-US" sz="2900" kern="1200"/>
            <a:t> ethical considerations for [grading group projects].</a:t>
          </a:r>
          <a:endParaRPr lang="en-US" sz="2900" kern="1200" dirty="0"/>
        </a:p>
      </dsp:txBody>
      <dsp:txXfrm>
        <a:off x="75156" y="3325587"/>
        <a:ext cx="9923963" cy="138926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0C19E-F899-4DEF-B4A5-BE02E5065087}">
      <dsp:nvSpPr>
        <dsp:cNvPr id="0" name=""/>
        <dsp:cNvSpPr/>
      </dsp:nvSpPr>
      <dsp:spPr>
        <a:xfrm>
          <a:off x="0" y="66932"/>
          <a:ext cx="10074275" cy="22658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chemeClr val="tx2"/>
              </a:solidFill>
            </a:rPr>
            <a:t>List</a:t>
          </a:r>
          <a:r>
            <a:rPr lang="en-US" sz="3100" kern="1200" dirty="0">
              <a:solidFill>
                <a:schemeClr val="tx2"/>
              </a:solidFill>
            </a:rPr>
            <a:t> prompts I can type into ChatGPT to help me improve my assignments/instructions, content, pedagogy, and curriculum in my first-year college composition course. </a:t>
          </a:r>
        </a:p>
      </dsp:txBody>
      <dsp:txXfrm>
        <a:off x="110609" y="177541"/>
        <a:ext cx="9853057" cy="2044613"/>
      </dsp:txXfrm>
    </dsp:sp>
    <dsp:sp modelId="{738DDB61-B3FF-4EE4-B096-556687CDB692}">
      <dsp:nvSpPr>
        <dsp:cNvPr id="0" name=""/>
        <dsp:cNvSpPr/>
      </dsp:nvSpPr>
      <dsp:spPr>
        <a:xfrm>
          <a:off x="0" y="2422044"/>
          <a:ext cx="10074275" cy="2103660"/>
        </a:xfrm>
        <a:prstGeom prst="roundRect">
          <a:avLst/>
        </a:prstGeom>
        <a:solidFill>
          <a:schemeClr val="accent2">
            <a:hueOff val="-3421767"/>
            <a:satOff val="40594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What information do I need to include in my prompt for [generative AI] to help me ______? </a:t>
          </a:r>
        </a:p>
      </dsp:txBody>
      <dsp:txXfrm>
        <a:off x="102692" y="2524736"/>
        <a:ext cx="9868891" cy="189827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A682B-94EF-4D1E-BBE0-E446814A6E8E}">
      <dsp:nvSpPr>
        <dsp:cNvPr id="0" name=""/>
        <dsp:cNvSpPr/>
      </dsp:nvSpPr>
      <dsp:spPr>
        <a:xfrm>
          <a:off x="0" y="39855"/>
          <a:ext cx="5722373" cy="1389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2"/>
              </a:solidFill>
            </a:rPr>
            <a:t>Test vague and specific prompts</a:t>
          </a:r>
        </a:p>
      </dsp:txBody>
      <dsp:txXfrm>
        <a:off x="67852" y="107707"/>
        <a:ext cx="5586669" cy="1254256"/>
      </dsp:txXfrm>
    </dsp:sp>
    <dsp:sp modelId="{CF52AFE9-1276-4DFE-8C4F-3DBB39DF0D76}">
      <dsp:nvSpPr>
        <dsp:cNvPr id="0" name=""/>
        <dsp:cNvSpPr/>
      </dsp:nvSpPr>
      <dsp:spPr>
        <a:xfrm>
          <a:off x="0" y="1533495"/>
          <a:ext cx="5722373" cy="1389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2"/>
              </a:solidFill>
            </a:rPr>
            <a:t>Assist reading comprehension</a:t>
          </a:r>
        </a:p>
      </dsp:txBody>
      <dsp:txXfrm>
        <a:off x="67852" y="1601347"/>
        <a:ext cx="5586669" cy="1254256"/>
      </dsp:txXfrm>
    </dsp:sp>
    <dsp:sp modelId="{D797417C-FF3A-4801-A5D6-CEF5DB19AF00}">
      <dsp:nvSpPr>
        <dsp:cNvPr id="0" name=""/>
        <dsp:cNvSpPr/>
      </dsp:nvSpPr>
      <dsp:spPr>
        <a:xfrm>
          <a:off x="0" y="3027134"/>
          <a:ext cx="5722373" cy="1389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2"/>
              </a:solidFill>
            </a:rPr>
            <a:t>You don’t know what you don’t know</a:t>
          </a:r>
        </a:p>
      </dsp:txBody>
      <dsp:txXfrm>
        <a:off x="67852" y="3094986"/>
        <a:ext cx="5586669" cy="1254256"/>
      </dsp:txXfrm>
    </dsp:sp>
    <dsp:sp modelId="{8C884711-20E7-4EE7-8172-951E3D5B6720}">
      <dsp:nvSpPr>
        <dsp:cNvPr id="0" name=""/>
        <dsp:cNvSpPr/>
      </dsp:nvSpPr>
      <dsp:spPr>
        <a:xfrm>
          <a:off x="0" y="4520774"/>
          <a:ext cx="5722373" cy="1389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2"/>
              </a:solidFill>
            </a:rPr>
            <a:t>Improve student skills</a:t>
          </a:r>
        </a:p>
      </dsp:txBody>
      <dsp:txXfrm>
        <a:off x="67852" y="4588626"/>
        <a:ext cx="5586669" cy="125425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87466-1714-42BF-8960-4BC54295E8E0}">
      <dsp:nvSpPr>
        <dsp:cNvPr id="0" name=""/>
        <dsp:cNvSpPr/>
      </dsp:nvSpPr>
      <dsp:spPr>
        <a:xfrm>
          <a:off x="0" y="33195"/>
          <a:ext cx="10074275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chemeClr val="tx2"/>
              </a:solidFill>
            </a:rPr>
            <a:t>Summarize the attached article to an 8th grade reading level.</a:t>
          </a:r>
          <a:endParaRPr lang="en-US" sz="2300" kern="1200" dirty="0">
            <a:solidFill>
              <a:schemeClr val="tx2"/>
            </a:solidFill>
          </a:endParaRPr>
        </a:p>
      </dsp:txBody>
      <dsp:txXfrm>
        <a:off x="42693" y="75888"/>
        <a:ext cx="9988889" cy="789189"/>
      </dsp:txXfrm>
    </dsp:sp>
    <dsp:sp modelId="{68E06E11-E773-4F7A-9196-D91FA8E12ADA}">
      <dsp:nvSpPr>
        <dsp:cNvPr id="0" name=""/>
        <dsp:cNvSpPr/>
      </dsp:nvSpPr>
      <dsp:spPr>
        <a:xfrm>
          <a:off x="0" y="974010"/>
          <a:ext cx="10074275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Explain [difficult concept] to a 10-year-old.</a:t>
          </a:r>
        </a:p>
      </dsp:txBody>
      <dsp:txXfrm>
        <a:off x="42693" y="1016703"/>
        <a:ext cx="9988889" cy="789189"/>
      </dsp:txXfrm>
    </dsp:sp>
    <dsp:sp modelId="{ACED194A-1D6E-498C-B5CB-2FA120B5EE02}">
      <dsp:nvSpPr>
        <dsp:cNvPr id="0" name=""/>
        <dsp:cNvSpPr/>
      </dsp:nvSpPr>
      <dsp:spPr>
        <a:xfrm>
          <a:off x="0" y="1914825"/>
          <a:ext cx="10074275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300" b="0" i="0" u="none" kern="1200" dirty="0">
              <a:solidFill>
                <a:schemeClr val="tx2"/>
              </a:solidFill>
            </a:rPr>
            <a:t>What is included in the topic of ____?</a:t>
          </a:r>
          <a:endParaRPr lang="en-US" sz="2300" kern="1200" dirty="0">
            <a:solidFill>
              <a:schemeClr val="tx2"/>
            </a:solidFill>
          </a:endParaRPr>
        </a:p>
      </dsp:txBody>
      <dsp:txXfrm>
        <a:off x="42693" y="1957518"/>
        <a:ext cx="9988889" cy="789189"/>
      </dsp:txXfrm>
    </dsp:sp>
    <dsp:sp modelId="{2D19A408-65B2-444D-A71D-2070B67CE434}">
      <dsp:nvSpPr>
        <dsp:cNvPr id="0" name=""/>
        <dsp:cNvSpPr/>
      </dsp:nvSpPr>
      <dsp:spPr>
        <a:xfrm>
          <a:off x="0" y="2855640"/>
          <a:ext cx="10074275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300" b="0" i="0" u="none" kern="1200">
              <a:solidFill>
                <a:schemeClr val="tx2"/>
              </a:solidFill>
            </a:rPr>
            <a:t>What cultural and historical context should I be aware of when I’m writing about ____?</a:t>
          </a:r>
        </a:p>
      </dsp:txBody>
      <dsp:txXfrm>
        <a:off x="42693" y="2898333"/>
        <a:ext cx="9988889" cy="789189"/>
      </dsp:txXfrm>
    </dsp:sp>
    <dsp:sp modelId="{8F3C1EEA-D892-4B6D-96A7-86DC0B4FBFC4}">
      <dsp:nvSpPr>
        <dsp:cNvPr id="0" name=""/>
        <dsp:cNvSpPr/>
      </dsp:nvSpPr>
      <dsp:spPr>
        <a:xfrm>
          <a:off x="0" y="3796455"/>
          <a:ext cx="10074275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300" b="0" i="0" u="none" kern="1200">
              <a:solidFill>
                <a:schemeClr val="tx2"/>
              </a:solidFill>
            </a:rPr>
            <a:t>I need to _____. Break the project into smaller manageable tasks. (Follow up: Break ____ into more specific tasks) </a:t>
          </a:r>
        </a:p>
      </dsp:txBody>
      <dsp:txXfrm>
        <a:off x="42693" y="3839148"/>
        <a:ext cx="9988889" cy="78918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647A0-DBDA-446C-B9F1-8CF3A7317069}">
      <dsp:nvSpPr>
        <dsp:cNvPr id="0" name=""/>
        <dsp:cNvSpPr/>
      </dsp:nvSpPr>
      <dsp:spPr>
        <a:xfrm>
          <a:off x="0" y="0"/>
          <a:ext cx="7768193" cy="834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2"/>
              </a:solidFill>
            </a:rPr>
            <a:t>Clear gAI policy in syllabus</a:t>
          </a:r>
        </a:p>
      </dsp:txBody>
      <dsp:txXfrm>
        <a:off x="24447" y="24447"/>
        <a:ext cx="6769855" cy="785781"/>
      </dsp:txXfrm>
    </dsp:sp>
    <dsp:sp modelId="{DC423BCC-73E4-4E26-912E-AB61F79A2CD8}">
      <dsp:nvSpPr>
        <dsp:cNvPr id="0" name=""/>
        <dsp:cNvSpPr/>
      </dsp:nvSpPr>
      <dsp:spPr>
        <a:xfrm>
          <a:off x="580092" y="950602"/>
          <a:ext cx="7768193" cy="834675"/>
        </a:xfrm>
        <a:prstGeom prst="roundRect">
          <a:avLst>
            <a:gd name="adj" fmla="val 10000"/>
          </a:avLst>
        </a:prstGeom>
        <a:solidFill>
          <a:schemeClr val="accent2">
            <a:hueOff val="-855442"/>
            <a:satOff val="10148"/>
            <a:lumOff val="-259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tx2"/>
              </a:solidFill>
            </a:rPr>
            <a:t>Discussion with students: When is </a:t>
          </a:r>
          <a:r>
            <a:rPr lang="en-US" sz="2300" kern="1200" dirty="0" err="1">
              <a:solidFill>
                <a:schemeClr val="tx2"/>
              </a:solidFill>
            </a:rPr>
            <a:t>gAI</a:t>
          </a:r>
          <a:r>
            <a:rPr lang="en-US" sz="2300" kern="1200" dirty="0">
              <a:solidFill>
                <a:schemeClr val="tx2"/>
              </a:solidFill>
            </a:rPr>
            <a:t> helpful and when is it cheating?</a:t>
          </a:r>
        </a:p>
      </dsp:txBody>
      <dsp:txXfrm>
        <a:off x="604539" y="975049"/>
        <a:ext cx="6596667" cy="785781"/>
      </dsp:txXfrm>
    </dsp:sp>
    <dsp:sp modelId="{FFCB7FFA-0FFB-4CB5-ACB3-6A2CD49FDA67}">
      <dsp:nvSpPr>
        <dsp:cNvPr id="0" name=""/>
        <dsp:cNvSpPr/>
      </dsp:nvSpPr>
      <dsp:spPr>
        <a:xfrm>
          <a:off x="1160184" y="1901205"/>
          <a:ext cx="7768193" cy="834675"/>
        </a:xfrm>
        <a:prstGeom prst="roundRect">
          <a:avLst>
            <a:gd name="adj" fmla="val 10000"/>
          </a:avLst>
        </a:prstGeom>
        <a:solidFill>
          <a:schemeClr val="accent2">
            <a:hueOff val="-1710883"/>
            <a:satOff val="20297"/>
            <a:lumOff val="-51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2"/>
              </a:solidFill>
            </a:rPr>
            <a:t>Real-world consequences of over-relying on gAI</a:t>
          </a:r>
        </a:p>
      </dsp:txBody>
      <dsp:txXfrm>
        <a:off x="1184631" y="1925652"/>
        <a:ext cx="6596667" cy="785781"/>
      </dsp:txXfrm>
    </dsp:sp>
    <dsp:sp modelId="{8E0E2832-2505-4CCF-A2F6-FB4ABFAF2C69}">
      <dsp:nvSpPr>
        <dsp:cNvPr id="0" name=""/>
        <dsp:cNvSpPr/>
      </dsp:nvSpPr>
      <dsp:spPr>
        <a:xfrm>
          <a:off x="1740277" y="2851808"/>
          <a:ext cx="7768193" cy="834675"/>
        </a:xfrm>
        <a:prstGeom prst="roundRect">
          <a:avLst>
            <a:gd name="adj" fmla="val 10000"/>
          </a:avLst>
        </a:prstGeom>
        <a:solidFill>
          <a:schemeClr val="accent2">
            <a:hueOff val="-2566325"/>
            <a:satOff val="30445"/>
            <a:lumOff val="-77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solidFill>
                <a:schemeClr val="tx2"/>
              </a:solidFill>
            </a:rPr>
            <a:t>Require citations for all use of gAI</a:t>
          </a:r>
        </a:p>
      </dsp:txBody>
      <dsp:txXfrm>
        <a:off x="1764724" y="2876255"/>
        <a:ext cx="6596667" cy="785781"/>
      </dsp:txXfrm>
    </dsp:sp>
    <dsp:sp modelId="{0CCF78FA-E7E1-4D0F-904F-39B586D4FD50}">
      <dsp:nvSpPr>
        <dsp:cNvPr id="0" name=""/>
        <dsp:cNvSpPr/>
      </dsp:nvSpPr>
      <dsp:spPr>
        <a:xfrm>
          <a:off x="2320369" y="3802411"/>
          <a:ext cx="7768193" cy="834675"/>
        </a:xfrm>
        <a:prstGeom prst="roundRect">
          <a:avLst>
            <a:gd name="adj" fmla="val 10000"/>
          </a:avLst>
        </a:prstGeom>
        <a:solidFill>
          <a:schemeClr val="accent2">
            <a:hueOff val="-3421767"/>
            <a:satOff val="40594"/>
            <a:lumOff val="-10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chemeClr val="bg1"/>
              </a:solidFill>
            </a:rPr>
            <a:t>Ask students to complete work in OneDrive and share a link to show the version history</a:t>
          </a:r>
        </a:p>
      </dsp:txBody>
      <dsp:txXfrm>
        <a:off x="2344816" y="3826858"/>
        <a:ext cx="6596667" cy="785781"/>
      </dsp:txXfrm>
    </dsp:sp>
    <dsp:sp modelId="{29321C4A-5D28-43F0-B9AE-C7B1AB748604}">
      <dsp:nvSpPr>
        <dsp:cNvPr id="0" name=""/>
        <dsp:cNvSpPr/>
      </dsp:nvSpPr>
      <dsp:spPr>
        <a:xfrm>
          <a:off x="7225654" y="609776"/>
          <a:ext cx="542539" cy="542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solidFill>
              <a:schemeClr val="tx2"/>
            </a:solidFill>
          </a:endParaRPr>
        </a:p>
      </dsp:txBody>
      <dsp:txXfrm>
        <a:off x="7347725" y="609776"/>
        <a:ext cx="298397" cy="408261"/>
      </dsp:txXfrm>
    </dsp:sp>
    <dsp:sp modelId="{047AD959-051B-4493-8A0A-00A421C5BBE9}">
      <dsp:nvSpPr>
        <dsp:cNvPr id="0" name=""/>
        <dsp:cNvSpPr/>
      </dsp:nvSpPr>
      <dsp:spPr>
        <a:xfrm>
          <a:off x="7805746" y="1560379"/>
          <a:ext cx="542539" cy="542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570204"/>
            <a:satOff val="16919"/>
            <a:lumOff val="56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570204"/>
              <a:satOff val="16919"/>
              <a:lumOff val="5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solidFill>
              <a:schemeClr val="tx2"/>
            </a:solidFill>
          </a:endParaRPr>
        </a:p>
      </dsp:txBody>
      <dsp:txXfrm>
        <a:off x="7927817" y="1560379"/>
        <a:ext cx="298397" cy="408261"/>
      </dsp:txXfrm>
    </dsp:sp>
    <dsp:sp modelId="{75E83155-6F10-46B6-836F-D22E671D5AE6}">
      <dsp:nvSpPr>
        <dsp:cNvPr id="0" name=""/>
        <dsp:cNvSpPr/>
      </dsp:nvSpPr>
      <dsp:spPr>
        <a:xfrm>
          <a:off x="8385839" y="2497071"/>
          <a:ext cx="542539" cy="542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140409"/>
            <a:satOff val="33838"/>
            <a:lumOff val="113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140409"/>
              <a:satOff val="33838"/>
              <a:lumOff val="11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solidFill>
              <a:schemeClr val="tx2"/>
            </a:solidFill>
          </a:endParaRPr>
        </a:p>
      </dsp:txBody>
      <dsp:txXfrm>
        <a:off x="8507910" y="2497071"/>
        <a:ext cx="298397" cy="408261"/>
      </dsp:txXfrm>
    </dsp:sp>
    <dsp:sp modelId="{F4765F0B-5DE7-4827-914F-3D6FA6391C99}">
      <dsp:nvSpPr>
        <dsp:cNvPr id="0" name=""/>
        <dsp:cNvSpPr/>
      </dsp:nvSpPr>
      <dsp:spPr>
        <a:xfrm>
          <a:off x="8965931" y="3456948"/>
          <a:ext cx="542539" cy="5425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710613"/>
            <a:satOff val="50757"/>
            <a:lumOff val="170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710613"/>
              <a:satOff val="50757"/>
              <a:lumOff val="17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>
            <a:solidFill>
              <a:schemeClr val="tx2"/>
            </a:solidFill>
          </a:endParaRPr>
        </a:p>
      </dsp:txBody>
      <dsp:txXfrm>
        <a:off x="9088002" y="3456948"/>
        <a:ext cx="298397" cy="4082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72383-8958-45A0-83AC-A209F1C26B39}">
      <dsp:nvSpPr>
        <dsp:cNvPr id="0" name=""/>
        <dsp:cNvSpPr/>
      </dsp:nvSpPr>
      <dsp:spPr>
        <a:xfrm>
          <a:off x="0" y="486323"/>
          <a:ext cx="10088563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85" tIns="604012" rIns="7829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solidFill>
                <a:schemeClr val="tx2"/>
              </a:solidFill>
            </a:rPr>
            <a:t>Edit to…</a:t>
          </a:r>
        </a:p>
      </dsp:txBody>
      <dsp:txXfrm>
        <a:off x="0" y="486323"/>
        <a:ext cx="10088563" cy="1096200"/>
      </dsp:txXfrm>
    </dsp:sp>
    <dsp:sp modelId="{B4B3DAC1-09F9-4D05-A9A6-22D48D364134}">
      <dsp:nvSpPr>
        <dsp:cNvPr id="0" name=""/>
        <dsp:cNvSpPr/>
      </dsp:nvSpPr>
      <dsp:spPr>
        <a:xfrm>
          <a:off x="504428" y="58283"/>
          <a:ext cx="7061994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27" tIns="0" rIns="2669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Generative AI remembers previous prompts, so use follow-up prompts to get what you want</a:t>
          </a:r>
        </a:p>
      </dsp:txBody>
      <dsp:txXfrm>
        <a:off x="546218" y="100073"/>
        <a:ext cx="6978414" cy="772500"/>
      </dsp:txXfrm>
    </dsp:sp>
    <dsp:sp modelId="{2B6F4EB3-6117-442A-A243-55E70C010E9C}">
      <dsp:nvSpPr>
        <dsp:cNvPr id="0" name=""/>
        <dsp:cNvSpPr/>
      </dsp:nvSpPr>
      <dsp:spPr>
        <a:xfrm>
          <a:off x="0" y="2167163"/>
          <a:ext cx="10088563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985" tIns="604012" rIns="782985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>
              <a:solidFill>
                <a:schemeClr val="tx2"/>
              </a:solidFill>
            </a:rPr>
            <a:t>Remember that I teach [courses] at a 4-year university. +</a:t>
          </a:r>
        </a:p>
      </dsp:txBody>
      <dsp:txXfrm>
        <a:off x="0" y="2167163"/>
        <a:ext cx="10088563" cy="1096200"/>
      </dsp:txXfrm>
    </dsp:sp>
    <dsp:sp modelId="{3173B8BE-F6E9-4B36-A485-0F34DC3384AB}">
      <dsp:nvSpPr>
        <dsp:cNvPr id="0" name=""/>
        <dsp:cNvSpPr/>
      </dsp:nvSpPr>
      <dsp:spPr>
        <a:xfrm>
          <a:off x="504428" y="1739123"/>
          <a:ext cx="7061994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27" tIns="0" rIns="2669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2"/>
              </a:solidFill>
            </a:rPr>
            <a:t>Ask AI to remember key things </a:t>
          </a:r>
        </a:p>
      </dsp:txBody>
      <dsp:txXfrm>
        <a:off x="546218" y="1780913"/>
        <a:ext cx="6978414" cy="772500"/>
      </dsp:txXfrm>
    </dsp:sp>
    <dsp:sp modelId="{D6774E23-0C7C-4246-A8AC-8DBC1BB21BEB}">
      <dsp:nvSpPr>
        <dsp:cNvPr id="0" name=""/>
        <dsp:cNvSpPr/>
      </dsp:nvSpPr>
      <dsp:spPr>
        <a:xfrm>
          <a:off x="0" y="3848003"/>
          <a:ext cx="10088563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A7C86-079E-4A6C-B275-9414A2D42C08}">
      <dsp:nvSpPr>
        <dsp:cNvPr id="0" name=""/>
        <dsp:cNvSpPr/>
      </dsp:nvSpPr>
      <dsp:spPr>
        <a:xfrm>
          <a:off x="504428" y="3419963"/>
          <a:ext cx="7061994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927" tIns="0" rIns="26692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2"/>
              </a:solidFill>
            </a:rPr>
            <a:t>Be aware that anything you submit (including your or students’ work) can be used to train </a:t>
          </a:r>
        </a:p>
      </dsp:txBody>
      <dsp:txXfrm>
        <a:off x="546218" y="3461753"/>
        <a:ext cx="6978414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A1758-95AC-4E10-B70E-41ACC869AFCB}">
      <dsp:nvSpPr>
        <dsp:cNvPr id="0" name=""/>
        <dsp:cNvSpPr/>
      </dsp:nvSpPr>
      <dsp:spPr>
        <a:xfrm>
          <a:off x="2175042" y="0"/>
          <a:ext cx="5966460" cy="5966460"/>
        </a:xfrm>
        <a:prstGeom prst="diamond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CC5013-281C-49F8-91A6-E3EB2DDFA998}">
      <dsp:nvSpPr>
        <dsp:cNvPr id="0" name=""/>
        <dsp:cNvSpPr/>
      </dsp:nvSpPr>
      <dsp:spPr>
        <a:xfrm>
          <a:off x="2741855" y="566813"/>
          <a:ext cx="2326919" cy="2326919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2"/>
              </a:solidFill>
            </a:rPr>
            <a:t>Counteract the </a:t>
          </a:r>
          <a:r>
            <a:rPr lang="en-US" sz="2500" i="1" kern="1200" dirty="0">
              <a:solidFill>
                <a:schemeClr val="tx2"/>
              </a:solidFill>
            </a:rPr>
            <a:t>curse of knowledge </a:t>
          </a:r>
          <a:r>
            <a:rPr lang="en-US" sz="2500" kern="1200" dirty="0">
              <a:solidFill>
                <a:schemeClr val="tx2"/>
              </a:solidFill>
            </a:rPr>
            <a:t>bias</a:t>
          </a:r>
        </a:p>
      </dsp:txBody>
      <dsp:txXfrm>
        <a:off x="2855446" y="680404"/>
        <a:ext cx="2099737" cy="2099737"/>
      </dsp:txXfrm>
    </dsp:sp>
    <dsp:sp modelId="{5A318B39-BA1D-4DDF-B9FD-AA2AE12EC23C}">
      <dsp:nvSpPr>
        <dsp:cNvPr id="0" name=""/>
        <dsp:cNvSpPr/>
      </dsp:nvSpPr>
      <dsp:spPr>
        <a:xfrm>
          <a:off x="5247768" y="566813"/>
          <a:ext cx="2326919" cy="2326919"/>
        </a:xfrm>
        <a:prstGeom prst="roundRect">
          <a:avLst/>
        </a:prstGeom>
        <a:solidFill>
          <a:schemeClr val="accent2">
            <a:shade val="50000"/>
            <a:hueOff val="172547"/>
            <a:satOff val="4774"/>
            <a:lumOff val="21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2"/>
              </a:solidFill>
            </a:rPr>
            <a:t>Improve effectiveness for current students’ needs</a:t>
          </a:r>
        </a:p>
      </dsp:txBody>
      <dsp:txXfrm>
        <a:off x="5361359" y="680404"/>
        <a:ext cx="2099737" cy="2099737"/>
      </dsp:txXfrm>
    </dsp:sp>
    <dsp:sp modelId="{FCA9AF6B-7512-4C99-B857-839EB76A606A}">
      <dsp:nvSpPr>
        <dsp:cNvPr id="0" name=""/>
        <dsp:cNvSpPr/>
      </dsp:nvSpPr>
      <dsp:spPr>
        <a:xfrm>
          <a:off x="2741855" y="3072726"/>
          <a:ext cx="2326919" cy="2326919"/>
        </a:xfrm>
        <a:prstGeom prst="roundRect">
          <a:avLst/>
        </a:prstGeom>
        <a:solidFill>
          <a:schemeClr val="accent2">
            <a:shade val="50000"/>
            <a:hueOff val="345094"/>
            <a:satOff val="9548"/>
            <a:lumOff val="426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2"/>
              </a:solidFill>
            </a:rPr>
            <a:t>Save time</a:t>
          </a:r>
        </a:p>
      </dsp:txBody>
      <dsp:txXfrm>
        <a:off x="2855446" y="3186317"/>
        <a:ext cx="2099737" cy="2099737"/>
      </dsp:txXfrm>
    </dsp:sp>
    <dsp:sp modelId="{A227CE8E-57F4-4C12-B24F-0A792C2D640D}">
      <dsp:nvSpPr>
        <dsp:cNvPr id="0" name=""/>
        <dsp:cNvSpPr/>
      </dsp:nvSpPr>
      <dsp:spPr>
        <a:xfrm>
          <a:off x="5247768" y="3072726"/>
          <a:ext cx="2326919" cy="2326919"/>
        </a:xfrm>
        <a:prstGeom prst="roundRect">
          <a:avLst/>
        </a:prstGeom>
        <a:solidFill>
          <a:schemeClr val="accent2">
            <a:shade val="50000"/>
            <a:hueOff val="172547"/>
            <a:satOff val="4774"/>
            <a:lumOff val="21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chemeClr val="tx2"/>
              </a:solidFill>
            </a:rPr>
            <a:t>Learn what you don’t know you don’t know</a:t>
          </a:r>
        </a:p>
      </dsp:txBody>
      <dsp:txXfrm>
        <a:off x="5361359" y="3186317"/>
        <a:ext cx="2099737" cy="20997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98966-0C43-46EA-8899-B7EF24A3A5C9}">
      <dsp:nvSpPr>
        <dsp:cNvPr id="0" name=""/>
        <dsp:cNvSpPr/>
      </dsp:nvSpPr>
      <dsp:spPr>
        <a:xfrm>
          <a:off x="2955" y="794421"/>
          <a:ext cx="2344802" cy="14068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List</a:t>
          </a:r>
        </a:p>
      </dsp:txBody>
      <dsp:txXfrm>
        <a:off x="2955" y="794421"/>
        <a:ext cx="2344802" cy="1406881"/>
      </dsp:txXfrm>
    </dsp:sp>
    <dsp:sp modelId="{0E371186-9169-410B-9839-DFAC37149859}">
      <dsp:nvSpPr>
        <dsp:cNvPr id="0" name=""/>
        <dsp:cNvSpPr/>
      </dsp:nvSpPr>
      <dsp:spPr>
        <a:xfrm>
          <a:off x="2582238" y="794421"/>
          <a:ext cx="2344802" cy="1406881"/>
        </a:xfrm>
        <a:prstGeom prst="rect">
          <a:avLst/>
        </a:prstGeom>
        <a:solidFill>
          <a:schemeClr val="accent2">
            <a:hueOff val="-488824"/>
            <a:satOff val="5799"/>
            <a:lumOff val="-14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Edit for</a:t>
          </a:r>
        </a:p>
      </dsp:txBody>
      <dsp:txXfrm>
        <a:off x="2582238" y="794421"/>
        <a:ext cx="2344802" cy="1406881"/>
      </dsp:txXfrm>
    </dsp:sp>
    <dsp:sp modelId="{A9DC0595-D109-4E18-95E6-F76CF6C05C85}">
      <dsp:nvSpPr>
        <dsp:cNvPr id="0" name=""/>
        <dsp:cNvSpPr/>
      </dsp:nvSpPr>
      <dsp:spPr>
        <a:xfrm>
          <a:off x="5161521" y="794421"/>
          <a:ext cx="2344802" cy="1406881"/>
        </a:xfrm>
        <a:prstGeom prst="rect">
          <a:avLst/>
        </a:prstGeom>
        <a:solidFill>
          <a:schemeClr val="accent2">
            <a:hueOff val="-977648"/>
            <a:satOff val="11598"/>
            <a:lumOff val="-29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Clarify</a:t>
          </a:r>
        </a:p>
      </dsp:txBody>
      <dsp:txXfrm>
        <a:off x="5161521" y="794421"/>
        <a:ext cx="2344802" cy="1406881"/>
      </dsp:txXfrm>
    </dsp:sp>
    <dsp:sp modelId="{D487B204-89FD-4A45-866D-33F40DD2BF1A}">
      <dsp:nvSpPr>
        <dsp:cNvPr id="0" name=""/>
        <dsp:cNvSpPr/>
      </dsp:nvSpPr>
      <dsp:spPr>
        <a:xfrm>
          <a:off x="7740804" y="794421"/>
          <a:ext cx="2344802" cy="1406881"/>
        </a:xfrm>
        <a:prstGeom prst="rect">
          <a:avLst/>
        </a:prstGeom>
        <a:solidFill>
          <a:schemeClr val="accent2">
            <a:hueOff val="-1466472"/>
            <a:satOff val="17397"/>
            <a:lumOff val="-44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Evaluate</a:t>
          </a:r>
        </a:p>
      </dsp:txBody>
      <dsp:txXfrm>
        <a:off x="7740804" y="794421"/>
        <a:ext cx="2344802" cy="1406881"/>
      </dsp:txXfrm>
    </dsp:sp>
    <dsp:sp modelId="{E417602E-D817-4557-9DCD-C3F031A0B92B}">
      <dsp:nvSpPr>
        <dsp:cNvPr id="0" name=""/>
        <dsp:cNvSpPr/>
      </dsp:nvSpPr>
      <dsp:spPr>
        <a:xfrm>
          <a:off x="2955" y="2435783"/>
          <a:ext cx="2344802" cy="1406881"/>
        </a:xfrm>
        <a:prstGeom prst="rect">
          <a:avLst/>
        </a:prstGeom>
        <a:solidFill>
          <a:schemeClr val="accent2">
            <a:hueOff val="-1955295"/>
            <a:satOff val="23197"/>
            <a:lumOff val="-59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Create</a:t>
          </a:r>
        </a:p>
      </dsp:txBody>
      <dsp:txXfrm>
        <a:off x="2955" y="2435783"/>
        <a:ext cx="2344802" cy="1406881"/>
      </dsp:txXfrm>
    </dsp:sp>
    <dsp:sp modelId="{E5228F44-8BA1-4BDE-B357-BA18005456F0}">
      <dsp:nvSpPr>
        <dsp:cNvPr id="0" name=""/>
        <dsp:cNvSpPr/>
      </dsp:nvSpPr>
      <dsp:spPr>
        <a:xfrm>
          <a:off x="2582238" y="2435783"/>
          <a:ext cx="2344802" cy="1406881"/>
        </a:xfrm>
        <a:prstGeom prst="rect">
          <a:avLst/>
        </a:prstGeom>
        <a:solidFill>
          <a:schemeClr val="accent2">
            <a:hueOff val="-2444119"/>
            <a:satOff val="28996"/>
            <a:lumOff val="-74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+ For example,</a:t>
          </a:r>
        </a:p>
      </dsp:txBody>
      <dsp:txXfrm>
        <a:off x="2582238" y="2435783"/>
        <a:ext cx="2344802" cy="1406881"/>
      </dsp:txXfrm>
    </dsp:sp>
    <dsp:sp modelId="{0EF3B559-D663-4351-82BB-CD4EA390C5F1}">
      <dsp:nvSpPr>
        <dsp:cNvPr id="0" name=""/>
        <dsp:cNvSpPr/>
      </dsp:nvSpPr>
      <dsp:spPr>
        <a:xfrm>
          <a:off x="5161521" y="2435783"/>
          <a:ext cx="2344802" cy="1406881"/>
        </a:xfrm>
        <a:prstGeom prst="rect">
          <a:avLst/>
        </a:prstGeom>
        <a:solidFill>
          <a:schemeClr val="accent2">
            <a:hueOff val="-2932943"/>
            <a:satOff val="34795"/>
            <a:lumOff val="-8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+ Include</a:t>
          </a:r>
        </a:p>
      </dsp:txBody>
      <dsp:txXfrm>
        <a:off x="5161521" y="2435783"/>
        <a:ext cx="2344802" cy="1406881"/>
      </dsp:txXfrm>
    </dsp:sp>
    <dsp:sp modelId="{56C0A2A0-A83E-4F13-993D-91C4F10E696B}">
      <dsp:nvSpPr>
        <dsp:cNvPr id="0" name=""/>
        <dsp:cNvSpPr/>
      </dsp:nvSpPr>
      <dsp:spPr>
        <a:xfrm>
          <a:off x="7740804" y="2435783"/>
          <a:ext cx="2344802" cy="1406881"/>
        </a:xfrm>
        <a:prstGeom prst="rect">
          <a:avLst/>
        </a:prstGeom>
        <a:solidFill>
          <a:schemeClr val="accent2">
            <a:hueOff val="-3421767"/>
            <a:satOff val="40594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tx2"/>
              </a:solidFill>
            </a:rPr>
            <a:t>+ </a:t>
          </a:r>
          <a:r>
            <a:rPr lang="en-US" sz="2800" kern="1200" dirty="0">
              <a:solidFill>
                <a:schemeClr val="tx2"/>
              </a:solidFill>
            </a:rPr>
            <a:t>Time/length restrictions</a:t>
          </a:r>
          <a:endParaRPr lang="en-US" sz="3200" kern="1200" dirty="0">
            <a:solidFill>
              <a:schemeClr val="tx2"/>
            </a:solidFill>
          </a:endParaRPr>
        </a:p>
      </dsp:txBody>
      <dsp:txXfrm>
        <a:off x="7740804" y="2435783"/>
        <a:ext cx="2344802" cy="14068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9EEAA-1C79-45F2-84EC-7C4270D1F516}">
      <dsp:nvSpPr>
        <dsp:cNvPr id="0" name=""/>
        <dsp:cNvSpPr/>
      </dsp:nvSpPr>
      <dsp:spPr>
        <a:xfrm>
          <a:off x="0" y="49765"/>
          <a:ext cx="10088563" cy="14006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>
              <a:solidFill>
                <a:schemeClr val="tx2"/>
              </a:solidFill>
            </a:rPr>
            <a:t>Adapt to students’ understanding and needs</a:t>
          </a:r>
        </a:p>
      </dsp:txBody>
      <dsp:txXfrm>
        <a:off x="68376" y="118141"/>
        <a:ext cx="9951811" cy="1263943"/>
      </dsp:txXfrm>
    </dsp:sp>
    <dsp:sp modelId="{21008B11-FFC9-4AA7-8CDA-5D5467F435A6}">
      <dsp:nvSpPr>
        <dsp:cNvPr id="0" name=""/>
        <dsp:cNvSpPr/>
      </dsp:nvSpPr>
      <dsp:spPr>
        <a:xfrm>
          <a:off x="0" y="1557021"/>
          <a:ext cx="10088563" cy="30303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>
              <a:solidFill>
                <a:schemeClr val="tx2"/>
              </a:solidFill>
            </a:rPr>
            <a:t>Edit</a:t>
          </a:r>
          <a:r>
            <a:rPr lang="en-US" sz="3700" kern="1200" dirty="0">
              <a:solidFill>
                <a:schemeClr val="tx2"/>
              </a:solidFill>
            </a:rPr>
            <a:t> the language in my syllabus to adapt to [first-year college students]. Use [an approachable, but academic] </a:t>
          </a:r>
          <a:r>
            <a:rPr lang="en-US" sz="3700" b="1" kern="1200" dirty="0">
              <a:solidFill>
                <a:schemeClr val="tx2"/>
              </a:solidFill>
            </a:rPr>
            <a:t>tone</a:t>
          </a:r>
          <a:r>
            <a:rPr lang="en-US" sz="3700" kern="1200" dirty="0">
              <a:solidFill>
                <a:schemeClr val="tx2"/>
              </a:solidFill>
            </a:rPr>
            <a:t> that helps students [feel like it is aimed at them instead of administration].</a:t>
          </a:r>
        </a:p>
      </dsp:txBody>
      <dsp:txXfrm>
        <a:off x="147927" y="1704948"/>
        <a:ext cx="9792709" cy="27344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A906C-14B6-491E-BEFE-EC9E9DFD7D6F}">
      <dsp:nvSpPr>
        <dsp:cNvPr id="0" name=""/>
        <dsp:cNvSpPr/>
      </dsp:nvSpPr>
      <dsp:spPr>
        <a:xfrm>
          <a:off x="461303" y="341"/>
          <a:ext cx="4404655" cy="21398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2"/>
              </a:solidFill>
            </a:rPr>
            <a:t>Say what you mean (including exceptions)</a:t>
          </a:r>
        </a:p>
      </dsp:txBody>
      <dsp:txXfrm>
        <a:off x="461303" y="341"/>
        <a:ext cx="4404655" cy="2139878"/>
      </dsp:txXfrm>
    </dsp:sp>
    <dsp:sp modelId="{C4A81988-9F0D-4006-8AD2-86F8A20B3803}">
      <dsp:nvSpPr>
        <dsp:cNvPr id="0" name=""/>
        <dsp:cNvSpPr/>
      </dsp:nvSpPr>
      <dsp:spPr>
        <a:xfrm>
          <a:off x="5222604" y="341"/>
          <a:ext cx="4404655" cy="21398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chemeClr val="tx2"/>
              </a:solidFill>
            </a:rPr>
            <a:t>Benefits first-generation and neurodivergent students</a:t>
          </a:r>
        </a:p>
      </dsp:txBody>
      <dsp:txXfrm>
        <a:off x="5222604" y="341"/>
        <a:ext cx="4404655" cy="2139878"/>
      </dsp:txXfrm>
    </dsp:sp>
    <dsp:sp modelId="{45A6E4CF-7DC8-4ABB-A7F5-0A6834531918}">
      <dsp:nvSpPr>
        <dsp:cNvPr id="0" name=""/>
        <dsp:cNvSpPr/>
      </dsp:nvSpPr>
      <dsp:spPr>
        <a:xfrm>
          <a:off x="399478" y="2496866"/>
          <a:ext cx="9289606" cy="21398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Edit</a:t>
          </a:r>
          <a:r>
            <a:rPr lang="en-US" sz="2800" kern="1200" dirty="0">
              <a:solidFill>
                <a:schemeClr val="tx2"/>
              </a:solidFill>
            </a:rPr>
            <a:t> [my late work policy] to keep [the high expectations for timely work] but to [allow students to conference with me if the need arises].</a:t>
          </a:r>
        </a:p>
      </dsp:txBody>
      <dsp:txXfrm>
        <a:off x="399478" y="2496866"/>
        <a:ext cx="9289606" cy="2139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F0C3-ECE5-4094-93DB-DD08CB0304F5}">
      <dsp:nvSpPr>
        <dsp:cNvPr id="0" name=""/>
        <dsp:cNvSpPr/>
      </dsp:nvSpPr>
      <dsp:spPr>
        <a:xfrm>
          <a:off x="0" y="91731"/>
          <a:ext cx="10088563" cy="1121824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tx2"/>
              </a:solidFill>
            </a:rPr>
            <a:t>Increase awareness and make conscious judgments</a:t>
          </a:r>
        </a:p>
      </dsp:txBody>
      <dsp:txXfrm>
        <a:off x="54763" y="146494"/>
        <a:ext cx="9979037" cy="1012298"/>
      </dsp:txXfrm>
    </dsp:sp>
    <dsp:sp modelId="{C3259623-4BC5-4572-93EB-620B09CE869B}">
      <dsp:nvSpPr>
        <dsp:cNvPr id="0" name=""/>
        <dsp:cNvSpPr/>
      </dsp:nvSpPr>
      <dsp:spPr>
        <a:xfrm>
          <a:off x="0" y="1299955"/>
          <a:ext cx="10088563" cy="15795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2"/>
              </a:solidFill>
            </a:rPr>
            <a:t>Evaluate</a:t>
          </a:r>
          <a:r>
            <a:rPr lang="en-US" sz="3000" kern="1200" dirty="0">
              <a:solidFill>
                <a:schemeClr val="tx2"/>
              </a:solidFill>
            </a:rPr>
            <a:t> the course policies below [from an anti-racist lens, for equity, etc.]. Course Policies: [copy and paste from syllabus] </a:t>
          </a:r>
        </a:p>
      </dsp:txBody>
      <dsp:txXfrm>
        <a:off x="77105" y="1377060"/>
        <a:ext cx="9934353" cy="1425290"/>
      </dsp:txXfrm>
    </dsp:sp>
    <dsp:sp modelId="{1C05BB3D-3D8D-434C-B85E-D2AF0725CBA1}">
      <dsp:nvSpPr>
        <dsp:cNvPr id="0" name=""/>
        <dsp:cNvSpPr/>
      </dsp:nvSpPr>
      <dsp:spPr>
        <a:xfrm>
          <a:off x="0" y="2965855"/>
          <a:ext cx="10088563" cy="15795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chemeClr val="tx2"/>
              </a:solidFill>
            </a:rPr>
            <a:t>List options </a:t>
          </a:r>
          <a:r>
            <a:rPr lang="en-US" sz="3000" kern="1200" dirty="0">
              <a:solidFill>
                <a:schemeClr val="tx2"/>
              </a:solidFill>
            </a:rPr>
            <a:t>for attendance policies that emphasize the importance of in-class </a:t>
          </a:r>
          <a:r>
            <a:rPr lang="en-US" sz="3000" i="1" kern="1200" dirty="0">
              <a:solidFill>
                <a:schemeClr val="tx2"/>
              </a:solidFill>
            </a:rPr>
            <a:t>learning by doing</a:t>
          </a:r>
          <a:r>
            <a:rPr lang="en-US" sz="3000" kern="1200" dirty="0">
              <a:solidFill>
                <a:schemeClr val="tx2"/>
              </a:solidFill>
            </a:rPr>
            <a:t>, but that also allow flexibility for individual student’s circumstances.</a:t>
          </a:r>
        </a:p>
      </dsp:txBody>
      <dsp:txXfrm>
        <a:off x="77105" y="3042960"/>
        <a:ext cx="9934353" cy="14252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D23A1-C034-42C0-90FD-426693B4CC54}">
      <dsp:nvSpPr>
        <dsp:cNvPr id="0" name=""/>
        <dsp:cNvSpPr/>
      </dsp:nvSpPr>
      <dsp:spPr>
        <a:xfrm>
          <a:off x="0" y="13198"/>
          <a:ext cx="10074275" cy="108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Edit</a:t>
          </a:r>
          <a:r>
            <a:rPr lang="en-US" sz="2800" kern="1200" dirty="0">
              <a:solidFill>
                <a:schemeClr val="tx2"/>
              </a:solidFill>
            </a:rPr>
            <a:t> the language in my syllabus to adapt to __ students. Use __ tone that helps students feel like __. Syllabus: [copy/paste] </a:t>
          </a:r>
        </a:p>
      </dsp:txBody>
      <dsp:txXfrm>
        <a:off x="52774" y="65972"/>
        <a:ext cx="9968727" cy="975532"/>
      </dsp:txXfrm>
    </dsp:sp>
    <dsp:sp modelId="{8063BCAB-2D39-4612-9443-E57FAA1B47AA}">
      <dsp:nvSpPr>
        <dsp:cNvPr id="0" name=""/>
        <dsp:cNvSpPr/>
      </dsp:nvSpPr>
      <dsp:spPr>
        <a:xfrm>
          <a:off x="0" y="1174918"/>
          <a:ext cx="10074275" cy="1081080"/>
        </a:xfrm>
        <a:prstGeom prst="roundRect">
          <a:avLst/>
        </a:prstGeom>
        <a:solidFill>
          <a:schemeClr val="accent2">
            <a:hueOff val="-1140589"/>
            <a:satOff val="13531"/>
            <a:lumOff val="-34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Edit</a:t>
          </a:r>
          <a:r>
            <a:rPr lang="en-US" sz="2800" kern="1200" dirty="0">
              <a:solidFill>
                <a:schemeClr val="tx2"/>
              </a:solidFill>
            </a:rPr>
            <a:t> __ to keep __ but to __. Policy: [copy/paste] </a:t>
          </a:r>
        </a:p>
      </dsp:txBody>
      <dsp:txXfrm>
        <a:off x="52774" y="1227692"/>
        <a:ext cx="9968727" cy="975532"/>
      </dsp:txXfrm>
    </dsp:sp>
    <dsp:sp modelId="{866618EC-FF51-4335-90E2-3CE37C2E6CA4}">
      <dsp:nvSpPr>
        <dsp:cNvPr id="0" name=""/>
        <dsp:cNvSpPr/>
      </dsp:nvSpPr>
      <dsp:spPr>
        <a:xfrm>
          <a:off x="0" y="2336638"/>
          <a:ext cx="10074275" cy="1081080"/>
        </a:xfrm>
        <a:prstGeom prst="roundRect">
          <a:avLst/>
        </a:prstGeom>
        <a:solidFill>
          <a:schemeClr val="accent2">
            <a:hueOff val="-2281178"/>
            <a:satOff val="27063"/>
            <a:lumOff val="-69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</a:rPr>
            <a:t>Evaluate</a:t>
          </a:r>
          <a:r>
            <a:rPr lang="en-US" sz="2800" kern="1200" dirty="0">
              <a:solidFill>
                <a:schemeClr val="tx2"/>
              </a:solidFill>
            </a:rPr>
            <a:t> the course policies below for/from ___. Course Policies: [copy and paste from syllabus] </a:t>
          </a:r>
        </a:p>
      </dsp:txBody>
      <dsp:txXfrm>
        <a:off x="52774" y="2389412"/>
        <a:ext cx="9968727" cy="975532"/>
      </dsp:txXfrm>
    </dsp:sp>
    <dsp:sp modelId="{D62AFCE0-AA49-4D93-B2B5-FD63C34E16D0}">
      <dsp:nvSpPr>
        <dsp:cNvPr id="0" name=""/>
        <dsp:cNvSpPr/>
      </dsp:nvSpPr>
      <dsp:spPr>
        <a:xfrm>
          <a:off x="0" y="3498358"/>
          <a:ext cx="10074275" cy="1081080"/>
        </a:xfrm>
        <a:prstGeom prst="roundRect">
          <a:avLst/>
        </a:prstGeom>
        <a:solidFill>
          <a:schemeClr val="accent2">
            <a:hueOff val="-3421767"/>
            <a:satOff val="40594"/>
            <a:lumOff val="-10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List options </a:t>
          </a:r>
          <a:r>
            <a:rPr lang="en-US" sz="2800" kern="1200" dirty="0"/>
            <a:t>for __ policies that emphasizes __, but that also __. </a:t>
          </a:r>
        </a:p>
      </dsp:txBody>
      <dsp:txXfrm>
        <a:off x="52774" y="3551132"/>
        <a:ext cx="9968727" cy="975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2110B4-5E29-EDAE-15DC-B3DBBBC11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F1F3C5-559E-1485-009C-BEC597A711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E0F2A-A7F3-430D-B313-D9D09396CFA9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02BCF-E1E8-4C52-F4A0-89DCCB8686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4CC9AD-7A5F-CB67-B91A-8F528B74A5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61AB0-C7E8-431C-A9C7-C874C6A5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59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C942E-BDCE-0045-ACD5-BDC856B1F01A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ACBC-5A1C-264C-B637-7C18ABF0F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15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* Items recommended by Google for using Gemini through their </a:t>
            </a:r>
            <a:r>
              <a:rPr lang="en-US" b="1" i="1" dirty="0"/>
              <a:t>Prompting Guide 101 (April 2024 edition)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8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magic formula for good output from ChatGPT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0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 Instructions: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DACBC-5A1C-264C-B637-7C18ABF0F2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2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5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8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0.sv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1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2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7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7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F98C-59DC-407C-1882-80B5B9AF8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55508E-CDD9-EA5D-6727-5194151F6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EEC77-8A13-92C4-9F5D-06FF4C17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FB44AE-E8EC-4649-B0F6-833A69E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4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+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E6679F5-96E0-BD70-31C0-10209E37E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1C0E34B-ADAF-5729-D4BB-8242DF0868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424ED4-DC11-C4BE-7E39-90ABA7CBE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2374087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08529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08076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2281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215273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14820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819025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88FB6509-0D93-6611-D7C7-6FD26DE6261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729291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BEE588D-762B-2369-368B-C2FCD001C7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8838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3F1D34FC-6675-3EEB-E38D-CE1261756F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33043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708529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08077" y="5264872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2281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7215273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714820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19025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5" name="Picture Placeholder 11">
            <a:extLst>
              <a:ext uri="{FF2B5EF4-FFF2-40B4-BE49-F238E27FC236}">
                <a16:creationId xmlns:a16="http://schemas.microsoft.com/office/drawing/2014/main" id="{D1F1A066-CE4D-8C28-3E0D-497AFB2F501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729291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25">
            <a:extLst>
              <a:ext uri="{FF2B5EF4-FFF2-40B4-BE49-F238E27FC236}">
                <a16:creationId xmlns:a16="http://schemas.microsoft.com/office/drawing/2014/main" id="{B8DB5B98-DAD6-5F37-B7AB-9449750ED22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28838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B257F93C-060F-119F-E4CF-ED6B9BE344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333043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3884230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esenters + Photo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ADA161-70AD-0048-BCB5-3D0F957584BF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8FAA33DE-F0FD-4B48-80E7-86C5E3CFF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8D8D22-ABF4-BE7C-837B-CE221BD442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DE3DDCD-5819-0920-274A-60776EE3BB9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63FA833-6711-42C4-C7DE-26443AA8C0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6D2FF26-D927-0055-36DB-3D9499EE44AF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633C6-3B1F-3456-83C4-E2E4F385A1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808" y="3221250"/>
            <a:ext cx="2931145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261CC1D-7F2D-4848-1C30-F2077CBE2E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3544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93091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7296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0694C6C1-6799-95CB-564F-8811DA6442B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200288" y="9573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C0A215AB-AB65-FFB7-0F00-38FCF35560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99835" y="2521673"/>
            <a:ext cx="2282457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4AF98F5-F58E-A2ED-7F29-E2F6D5E90D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04040" y="28907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37" name="Picture Placeholder 11">
            <a:extLst>
              <a:ext uri="{FF2B5EF4-FFF2-40B4-BE49-F238E27FC236}">
                <a16:creationId xmlns:a16="http://schemas.microsoft.com/office/drawing/2014/main" id="{A3517DE7-74E1-B2E5-6C8E-DDBEB1AB36F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693544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8637E61-96FE-6C26-A5D3-761BBE2D004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93091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F2EEA79E-A7F6-0349-F912-3FAEA0CF6B6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7296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44" name="Picture Placeholder 11">
            <a:extLst>
              <a:ext uri="{FF2B5EF4-FFF2-40B4-BE49-F238E27FC236}">
                <a16:creationId xmlns:a16="http://schemas.microsoft.com/office/drawing/2014/main" id="{359479E4-F628-B7AB-2E1E-A8FED7F7DC8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200288" y="3700579"/>
            <a:ext cx="1281551" cy="1282824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35B95967-E66B-2F6E-7AF1-DC372602028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99835" y="5264873"/>
            <a:ext cx="2282456" cy="2492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80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C08D11D5-33A7-D5EF-A135-B14C00E9CFB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04040" y="5633924"/>
            <a:ext cx="2074047" cy="193899"/>
          </a:xfrm>
        </p:spPr>
        <p:txBody>
          <a:bodyPr wrap="square" lIns="0" tIns="0" rIns="0" bIns="0">
            <a:spAutoFit/>
          </a:bodyPr>
          <a:lstStyle>
            <a:lvl1pPr marL="0" indent="0" algn="ctr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181189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73D8B5-3058-D6B0-B994-CE471B949298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1018BB-501E-EE4B-849A-066C3A57A1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F50F7F9-B70D-CD87-6DC2-667046270E4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76D0D3E-F86D-5480-E3C7-925FF385952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AA684B1-A678-685A-071E-45C9A85D9C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E21C22-B201-2579-C0BD-85CB94EAB19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99972-6CAE-C07C-1A29-78C34ACDF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637" y="3013501"/>
            <a:ext cx="2886975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6F49E50-0C7E-7E49-2118-393290668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0A368A1-BFD3-9127-06A4-B402CF8566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41020" y="2072025"/>
            <a:ext cx="4493343" cy="2713948"/>
          </a:xfrm>
        </p:spPr>
        <p:txBody>
          <a:bodyPr wrap="square" lIns="0" tIns="0" rIns="0" bIns="0" anchor="ctr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291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 with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3C093E-AEE8-56F1-BEDB-102E17704D8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6DCBE08-EAA0-43D2-AF18-C5D2527171B0}"/>
              </a:ext>
            </a:extLst>
          </p:cNvPr>
          <p:cNvSpPr/>
          <p:nvPr userDrawn="1"/>
        </p:nvSpPr>
        <p:spPr>
          <a:xfrm>
            <a:off x="4979962" y="0"/>
            <a:ext cx="7210333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B5D0A61-1AEC-E7A1-4BCA-652DB635B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F74796-23B1-6639-7336-27AFB2461D15}"/>
              </a:ext>
            </a:extLst>
          </p:cNvPr>
          <p:cNvSpPr/>
          <p:nvPr userDrawn="1"/>
        </p:nvSpPr>
        <p:spPr>
          <a:xfrm rot="5400000">
            <a:off x="5187675" y="3286654"/>
            <a:ext cx="223024" cy="223024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973EF2-CAEE-BC33-D782-6A223B10D4D3}"/>
              </a:ext>
            </a:extLst>
          </p:cNvPr>
          <p:cNvCxnSpPr>
            <a:cxnSpLocks/>
          </p:cNvCxnSpPr>
          <p:nvPr userDrawn="1"/>
        </p:nvCxnSpPr>
        <p:spPr>
          <a:xfrm>
            <a:off x="5299187" y="875216"/>
            <a:ext cx="0" cy="50459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FE04-1A8F-2461-B7F4-DFA5987B936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D8E65A9-87BF-D6FB-FBAA-20117809DA9A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69F17F-B623-C745-DB43-676CC70518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797485-4D35-D6F2-96F2-42C8AEEAEE9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F33EB9-329B-8636-45A0-FFFE1DC2B7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2998442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Short Headline</a:t>
            </a:r>
            <a:br>
              <a:rPr lang="en-US" dirty="0"/>
            </a:br>
            <a:r>
              <a:rPr lang="en-US" dirty="0"/>
              <a:t>Can Go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B72793C-C10F-9779-B7AD-BC689DE4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67AB17-0508-9732-E917-67AFD430DA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8983" y="2028881"/>
            <a:ext cx="4216738" cy="2738570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111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3C366E-6E0E-A8DD-ADDE-93800FCEB8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B0877D41-3B4C-0D68-A636-B44C7A7F18E9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13823E-D31D-E2B8-FCC7-ACC0A5445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086021-1CFD-13ED-3297-5C1D8135F12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832969-ABF8-60FF-E4B5-1CE075986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27660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slide header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C8C5C96-F9B0-942A-3EF4-2E384DE94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1233079"/>
            <a:ext cx="8276601" cy="1296445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761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68315" y="-1"/>
            <a:ext cx="823686" cy="823686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E7BA0F-D888-5BC0-4F22-F7B155E92F6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35A961E-0F26-492D-033D-018FF3ACA23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1FDA0F6-D718-F337-AE53-75F3828450D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95BDD8A-6BC7-C307-6912-1641BAA42FF1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C99C2F-ED1F-1822-FE95-45B8BE8B24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6E000-10D1-7644-F159-C602B284BD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089521-6C6B-1F09-0ABE-895D2ADC88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20084" y="821688"/>
            <a:ext cx="5215325" cy="521274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75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F5FF9819-7B36-713D-9E40-8639B580228D}"/>
              </a:ext>
            </a:extLst>
          </p:cNvPr>
          <p:cNvSpPr/>
          <p:nvPr userDrawn="1"/>
        </p:nvSpPr>
        <p:spPr>
          <a:xfrm>
            <a:off x="7593980" y="1421795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026F34C-819E-3155-2A17-5AD685BD98A0}"/>
              </a:ext>
            </a:extLst>
          </p:cNvPr>
          <p:cNvSpPr/>
          <p:nvPr userDrawn="1"/>
        </p:nvSpPr>
        <p:spPr>
          <a:xfrm>
            <a:off x="9075901" y="3366229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A360293-7659-F219-BC28-F534D97AF762}"/>
              </a:ext>
            </a:extLst>
          </p:cNvPr>
          <p:cNvCxnSpPr>
            <a:cxnSpLocks/>
          </p:cNvCxnSpPr>
          <p:nvPr userDrawn="1"/>
        </p:nvCxnSpPr>
        <p:spPr>
          <a:xfrm>
            <a:off x="8472678" y="3477741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403957-6844-9461-B00D-0717CEC5D4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94020" y="5311859"/>
            <a:ext cx="798350" cy="798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A39045-4B61-5AFF-F5F9-8A05430FD6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8748" t="16540" r="19136" b="27445"/>
          <a:stretch/>
        </p:blipFill>
        <p:spPr>
          <a:xfrm>
            <a:off x="6734540" y="906615"/>
            <a:ext cx="909476" cy="120613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77D3F0-0FA9-7C58-6B5F-D65BB0750DAC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D0D1AB4E-7E3D-02F7-5C77-BE4309A7DF87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B7A746-B24C-BDC8-1F4A-0E140480BC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9FD9FA-2CAD-F9F9-30FE-AB706D24440A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7253A5-F738-32BE-4793-0BD820315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401370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125EEA7-D9E6-BF51-172E-6A8D80BD19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1" y="2071770"/>
            <a:ext cx="4013701" cy="317561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7AD93C5-4E4A-8EDE-2E16-2D03A066BE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0075" y="1801963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47A6A83-F660-B530-56BD-0DEEC808223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4100" y="379988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F13ED2C-320B-3708-351A-B52064D6E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61526" y="478797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291495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FA0CD2-516F-BF72-4F68-BFF719D02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904450C-8D1B-E2E0-6F31-5F86A9B6039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3B6C4B5-380C-96BE-C89D-9B8CAE30C3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78A64D-9F0C-480D-5FDB-0EFDD972341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AD6304-E2C3-3ABA-AE6B-8A40999A1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013501"/>
            <a:ext cx="3767460" cy="830997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 Headline for this Page Goes Here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24B08E-F154-D25D-6AE7-B0F95BD395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735364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252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B95105E-7E7E-7CD1-818A-CA3DFFEAA7CD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8E7CBBA-3A7E-2636-285E-576063BAAF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7B555F4-FE50-F242-4B5C-22AA3BC8E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645254" y="2551314"/>
            <a:ext cx="11464196" cy="22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1E2458-0ACE-2CA2-0FCD-226EF83DF8C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5F3064F-0B26-0869-3F88-BCFC70CB96A4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2C6819-5788-CE48-25D3-8697063E9E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5BEF1D-C737-3A28-B3BB-C9E6432842D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B0168860-8BCE-6155-DFF4-B2E5010639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856720" y="2459736"/>
            <a:ext cx="355601" cy="192933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BADBADB-F5EF-203F-56A1-54B04EAF3670}"/>
              </a:ext>
            </a:extLst>
          </p:cNvPr>
          <p:cNvCxnSpPr>
            <a:cxnSpLocks/>
          </p:cNvCxnSpPr>
          <p:nvPr userDrawn="1"/>
        </p:nvCxnSpPr>
        <p:spPr>
          <a:xfrm flipH="1">
            <a:off x="433134" y="2548593"/>
            <a:ext cx="221974" cy="197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B9E9AD5-EC88-48DB-1B32-0FE01A08E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0A8E091C-46FC-CF4E-FBBD-41CA0D08D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7855B9B9-FDC7-67C7-7E24-D11995902C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2328" y="1921796"/>
            <a:ext cx="1187252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JANUARY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C9040A0-EC03-01B4-E716-8D1589F477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857992"/>
            <a:ext cx="1850721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4ED359D7-7604-55ED-A5E5-04558582C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682" y="1921797"/>
            <a:ext cx="1155517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FEBRUARY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EFE66716-5E7E-48F6-609A-3DBB26A95A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27683" y="2859662"/>
            <a:ext cx="196831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2F1BB5B-4B71-806E-088C-CFA58077EB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1301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MARCH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9B8FF811-2362-58B8-92D9-E34BBE1BCE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09092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25067605-DDC6-2A7B-DCA4-35ACF893A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088" y="1921797"/>
            <a:ext cx="866269" cy="215444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1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APRIL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4C9D7B6-C753-9D1B-4D1A-DA8E112D74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02088" y="2857992"/>
            <a:ext cx="2057748" cy="2560188"/>
          </a:xfrm>
        </p:spPr>
        <p:txBody>
          <a:bodyPr wrap="square" lIns="0" tIns="0" rIns="0" bIns="0" anchor="t" anchorCtr="0">
            <a:spAutoFit/>
          </a:bodyPr>
          <a:lstStyle>
            <a:lvl1pPr marL="171450" indent="-171450">
              <a:lnSpc>
                <a:spcPts val="24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</a:t>
            </a:r>
            <a:br>
              <a:rPr lang="en-US"/>
            </a:br>
            <a:r>
              <a:rPr lang="en-US"/>
              <a:t>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8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2725916" y="3087505"/>
            <a:ext cx="4024424" cy="47221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6750340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8420743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 flipV="1">
            <a:off x="7720052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Diagonal Corner Rectangle 12">
            <a:extLst>
              <a:ext uri="{FF2B5EF4-FFF2-40B4-BE49-F238E27FC236}">
                <a16:creationId xmlns:a16="http://schemas.microsoft.com/office/drawing/2014/main" id="{D63D6DA7-F65C-B247-0A5D-984EEDF32578}"/>
              </a:ext>
            </a:extLst>
          </p:cNvPr>
          <p:cNvSpPr/>
          <p:nvPr userDrawn="1"/>
        </p:nvSpPr>
        <p:spPr>
          <a:xfrm>
            <a:off x="2713873" y="1233079"/>
            <a:ext cx="3600935" cy="4520598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D1F71CC-05A7-C8E9-93DB-3CC5D4ECF023}"/>
              </a:ext>
            </a:extLst>
          </p:cNvPr>
          <p:cNvSpPr/>
          <p:nvPr userDrawn="1"/>
        </p:nvSpPr>
        <p:spPr>
          <a:xfrm>
            <a:off x="4384276" y="3202158"/>
            <a:ext cx="259060" cy="25906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5091E3F-D8A4-236E-00F5-54B8994D8AE4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3585" y="3313670"/>
            <a:ext cx="1660441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860501-2601-DAA9-5E3C-56600C92B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6775" y="-1379575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C292D2B-2E9F-DF3F-F927-CB9894D064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38351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4CF6800-7161-7201-573E-2B7DEDF9E7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38351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BE3B724-3F1F-0356-3824-89F87CAE75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15967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174818" y="1596266"/>
            <a:ext cx="2750908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174818" y="3648447"/>
            <a:ext cx="2750908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52434" y="5195234"/>
            <a:ext cx="1595676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79202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tial Circle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pie">
            <a:avLst>
              <a:gd name="adj1" fmla="val 16198418"/>
              <a:gd name="adj2" fmla="val 5413749"/>
            </a:avLst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5985156" y="677031"/>
            <a:ext cx="2644589" cy="112173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19D8408-812E-7A9E-9AB1-402E8BE11AAE}"/>
              </a:ext>
            </a:extLst>
          </p:cNvPr>
          <p:cNvSpPr/>
          <p:nvPr userDrawn="1"/>
        </p:nvSpPr>
        <p:spPr>
          <a:xfrm>
            <a:off x="-177421" y="3235250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E6A2F6A-3078-4A7D-BA2E-A9093812C5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1318" y="3234871"/>
            <a:ext cx="4708718" cy="355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746AFFB-F74A-D15D-10F0-A44726E08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2384" y="2592895"/>
            <a:ext cx="3639370" cy="1994392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 Can Go Here on Multiple Lines, If Necessary</a:t>
            </a: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9086EDCE-C264-A81B-76CE-E90911AD8B8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22384" y="4841080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Presentation Subtitle Can Be Placed Here on Multiples Lines, If Needed</a:t>
            </a:r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A877C733-74EF-6CAE-E0A5-80CCC516CD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22384" y="5648871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3692000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E03EDA8A-3D1A-4E0E-CC19-8A3BFCA8B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4930158" y="3337538"/>
            <a:ext cx="3464620" cy="406529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4640" t="-14322"/>
          <a:stretch/>
        </p:blipFill>
        <p:spPr>
          <a:xfrm>
            <a:off x="1378702" y="3337538"/>
            <a:ext cx="3464620" cy="40652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8399073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Diagonal Corner Rectangle 12">
            <a:extLst>
              <a:ext uri="{FF2B5EF4-FFF2-40B4-BE49-F238E27FC236}">
                <a16:creationId xmlns:a16="http://schemas.microsoft.com/office/drawing/2014/main" id="{34E47A27-9CC2-91A5-681F-008CAD80C7DA}"/>
              </a:ext>
            </a:extLst>
          </p:cNvPr>
          <p:cNvSpPr/>
          <p:nvPr userDrawn="1"/>
        </p:nvSpPr>
        <p:spPr>
          <a:xfrm>
            <a:off x="4847756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1296438" y="1483112"/>
            <a:ext cx="3100039" cy="3891775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1B598B-EF1A-CD33-B044-D6AB9F37319E}"/>
              </a:ext>
            </a:extLst>
          </p:cNvPr>
          <p:cNvSpPr/>
          <p:nvPr userDrawn="1"/>
        </p:nvSpPr>
        <p:spPr>
          <a:xfrm>
            <a:off x="2726499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986B7E-82F8-674B-3677-E8396148EB61}"/>
              </a:ext>
            </a:extLst>
          </p:cNvPr>
          <p:cNvCxnSpPr>
            <a:cxnSpLocks/>
          </p:cNvCxnSpPr>
          <p:nvPr userDrawn="1"/>
        </p:nvCxnSpPr>
        <p:spPr>
          <a:xfrm>
            <a:off x="2123276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5B2D133-3A1A-BED6-5A4D-4BD6C615653C}"/>
              </a:ext>
            </a:extLst>
          </p:cNvPr>
          <p:cNvSpPr/>
          <p:nvPr userDrawn="1"/>
        </p:nvSpPr>
        <p:spPr>
          <a:xfrm>
            <a:off x="6273384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3B933C-365C-75FF-706C-7DB5C8644EE0}"/>
              </a:ext>
            </a:extLst>
          </p:cNvPr>
          <p:cNvCxnSpPr>
            <a:cxnSpLocks/>
          </p:cNvCxnSpPr>
          <p:nvPr userDrawn="1"/>
        </p:nvCxnSpPr>
        <p:spPr>
          <a:xfrm>
            <a:off x="5670161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13CF986-40CE-E1EC-B186-6F2B1CA8BE93}"/>
              </a:ext>
            </a:extLst>
          </p:cNvPr>
          <p:cNvSpPr/>
          <p:nvPr userDrawn="1"/>
        </p:nvSpPr>
        <p:spPr>
          <a:xfrm>
            <a:off x="9846026" y="3429000"/>
            <a:ext cx="223024" cy="22302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69F0C87-9483-12C4-A206-A59DD043DEE0}"/>
              </a:ext>
            </a:extLst>
          </p:cNvPr>
          <p:cNvCxnSpPr>
            <a:cxnSpLocks/>
          </p:cNvCxnSpPr>
          <p:nvPr userDrawn="1"/>
        </p:nvCxnSpPr>
        <p:spPr>
          <a:xfrm>
            <a:off x="9242803" y="3540512"/>
            <a:ext cx="14294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458F2-CC6C-6969-66F7-6712279BFD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89606" y="-1391617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65585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655850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2123276" y="4778037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194F5FB-4776-0BEE-B0A5-2D27A0E0311B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208709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E1C3E163-81A8-8C17-3F2F-E62387555978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213886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8D1F7E03-93A0-62B1-2CCB-51A1C6FA5E6C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681312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770200" y="1821011"/>
            <a:ext cx="2368252" cy="1354217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88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#2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8764225" y="3838806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231651" y="484605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95525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AC235F25-1502-1D0A-FDF7-7FDE5E3D5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6863762" y="3087549"/>
            <a:ext cx="2623221" cy="548404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1364633" y="3087549"/>
            <a:ext cx="2623221" cy="548404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8F856E30-4D4B-DBF0-9CA5-41D806B8C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941" t="-14321" r="1" b="-39897"/>
          <a:stretch/>
        </p:blipFill>
        <p:spPr>
          <a:xfrm>
            <a:off x="4118254" y="3087549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315F1158-6800-D909-6C4C-53B5186653C1}"/>
              </a:ext>
            </a:extLst>
          </p:cNvPr>
          <p:cNvSpPr/>
          <p:nvPr userDrawn="1"/>
        </p:nvSpPr>
        <p:spPr>
          <a:xfrm>
            <a:off x="3976407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F1B7F10-B732-D7ED-BA29-98B9B9E8AD9E}"/>
              </a:ext>
            </a:extLst>
          </p:cNvPr>
          <p:cNvGrpSpPr/>
          <p:nvPr userDrawn="1"/>
        </p:nvGrpSpPr>
        <p:grpSpPr>
          <a:xfrm>
            <a:off x="4465466" y="3185122"/>
            <a:ext cx="1429471" cy="223024"/>
            <a:chOff x="1792574" y="2159625"/>
            <a:chExt cx="1429471" cy="22302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71B598B-EF1A-CD33-B044-D6AB9F37319E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5986B7E-82F8-674B-3677-E8396148EB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nip Diagonal Corner Rectangle 10">
            <a:extLst>
              <a:ext uri="{FF2B5EF4-FFF2-40B4-BE49-F238E27FC236}">
                <a16:creationId xmlns:a16="http://schemas.microsoft.com/office/drawing/2014/main" id="{579F398E-1DE2-658C-CC89-B9EA8DD96D89}"/>
              </a:ext>
            </a:extLst>
          </p:cNvPr>
          <p:cNvSpPr/>
          <p:nvPr userDrawn="1"/>
        </p:nvSpPr>
        <p:spPr>
          <a:xfrm>
            <a:off x="6729543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83428E-9216-6739-8E4C-9D06E9CAA171}"/>
              </a:ext>
            </a:extLst>
          </p:cNvPr>
          <p:cNvGrpSpPr/>
          <p:nvPr userDrawn="1"/>
        </p:nvGrpSpPr>
        <p:grpSpPr>
          <a:xfrm>
            <a:off x="7218602" y="3185122"/>
            <a:ext cx="1429471" cy="223024"/>
            <a:chOff x="1792574" y="2159625"/>
            <a:chExt cx="1429471" cy="22302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00BD90F-08AC-92DA-843F-FB27003619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11579AA-4016-E9D4-7D1F-642C31D0B3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1219478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1708537" y="3185122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nip Diagonal Corner Rectangle 10">
            <a:extLst>
              <a:ext uri="{FF2B5EF4-FFF2-40B4-BE49-F238E27FC236}">
                <a16:creationId xmlns:a16="http://schemas.microsoft.com/office/drawing/2014/main" id="{707B79EA-012D-9EF0-59C6-DBE5E07977E2}"/>
              </a:ext>
            </a:extLst>
          </p:cNvPr>
          <p:cNvSpPr/>
          <p:nvPr userDrawn="1"/>
        </p:nvSpPr>
        <p:spPr>
          <a:xfrm>
            <a:off x="9476009" y="1777891"/>
            <a:ext cx="2362780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AF4AE4D-9D98-C9A3-3919-B19977D83D87}"/>
              </a:ext>
            </a:extLst>
          </p:cNvPr>
          <p:cNvGrpSpPr/>
          <p:nvPr userDrawn="1"/>
        </p:nvGrpSpPr>
        <p:grpSpPr>
          <a:xfrm>
            <a:off x="9965068" y="3185122"/>
            <a:ext cx="1429471" cy="223024"/>
            <a:chOff x="1792574" y="2159625"/>
            <a:chExt cx="1429471" cy="2230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E3246A-872F-99A2-34B1-876D1EBE87B4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57DEB02-B035-9393-4341-C47BA9407A1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48A6FE-FF51-814E-7D66-84E73E2EF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4233" y="-1470603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43721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443721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41888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330A00-15DB-A41B-670F-2A5498D5E966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200650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C42B542E-2735-F393-58DF-9CA227841C13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200650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F672C0D-A0B5-60E0-2978-1E8BCFB294B6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498817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7A90C498-D50F-693D-BC4E-B518E316128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53786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282ECD94-480A-0B73-6571-D1C62EDF47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53786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5261FA0-6C04-13D7-91DA-5B68E72758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51953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B4C849D1-0266-391E-10C2-D9901AF9AA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700252" y="1968000"/>
            <a:ext cx="1914294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rgbClr val="F2EEE9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158461C-36FC-FEAB-56B0-EE5C361741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700252" y="3580010"/>
            <a:ext cx="1914294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8D5A3CE3-C711-E445-BFE6-ADE65C1519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998419" y="4309815"/>
            <a:ext cx="1373715" cy="290849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</a:t>
            </a:r>
            <a:r>
              <a:rPr lang="en-US" dirty="0" err="1"/>
              <a:t>StatisticsSource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139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ts or Stats stack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c 69">
            <a:extLst>
              <a:ext uri="{FF2B5EF4-FFF2-40B4-BE49-F238E27FC236}">
                <a16:creationId xmlns:a16="http://schemas.microsoft.com/office/drawing/2014/main" id="{9457416F-596E-76F1-2C79-FE196E43B0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1569096"/>
            <a:ext cx="2623221" cy="5484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9F9862B-122A-9400-F83B-AB4325D6EF4E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9490B9CB-0196-1BC5-EB8C-7EA308659E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F286D5-C76A-330E-FF36-572228D790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0AE14C80-6206-1190-6D4F-04FC53FBCC7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AB2525-E16B-4A79-4D11-4D11B6004A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1D5E21-7148-325F-BB1C-9591C7EAA8C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nip Diagonal Corner Rectangle 10">
            <a:extLst>
              <a:ext uri="{FF2B5EF4-FFF2-40B4-BE49-F238E27FC236}">
                <a16:creationId xmlns:a16="http://schemas.microsoft.com/office/drawing/2014/main" id="{0E53EF03-DC99-BC25-030D-C7FA96708F50}"/>
              </a:ext>
            </a:extLst>
          </p:cNvPr>
          <p:cNvSpPr/>
          <p:nvPr userDrawn="1"/>
        </p:nvSpPr>
        <p:spPr>
          <a:xfrm>
            <a:off x="2171433" y="259438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8C26363-4C08-3D5B-2C17-F64BB548EC85}"/>
              </a:ext>
            </a:extLst>
          </p:cNvPr>
          <p:cNvGrpSpPr/>
          <p:nvPr userDrawn="1"/>
        </p:nvGrpSpPr>
        <p:grpSpPr>
          <a:xfrm>
            <a:off x="3433635" y="1666669"/>
            <a:ext cx="1429471" cy="223024"/>
            <a:chOff x="1792574" y="2159625"/>
            <a:chExt cx="1429471" cy="22302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5AFAD77-B056-65F3-125F-0E69444A827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B770FB8-7DE8-FFCA-D179-ACDD0505E2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nip Diagonal Corner Rectangle 10">
            <a:extLst>
              <a:ext uri="{FF2B5EF4-FFF2-40B4-BE49-F238E27FC236}">
                <a16:creationId xmlns:a16="http://schemas.microsoft.com/office/drawing/2014/main" id="{19F0332B-CC5C-BD01-F38B-74FD53E6CB57}"/>
              </a:ext>
            </a:extLst>
          </p:cNvPr>
          <p:cNvSpPr/>
          <p:nvPr userDrawn="1"/>
        </p:nvSpPr>
        <p:spPr>
          <a:xfrm>
            <a:off x="6935668" y="270117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1F8CA7-54F1-6599-2155-6D61D9C27CFA}"/>
              </a:ext>
            </a:extLst>
          </p:cNvPr>
          <p:cNvGrpSpPr/>
          <p:nvPr userDrawn="1"/>
        </p:nvGrpSpPr>
        <p:grpSpPr>
          <a:xfrm>
            <a:off x="8197870" y="1677348"/>
            <a:ext cx="1429471" cy="223024"/>
            <a:chOff x="1792574" y="2159625"/>
            <a:chExt cx="1429471" cy="22302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83D2461-39AC-417E-E0AB-0643F184EDA9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4664AA-BE77-5AFE-5B04-762491E976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B47AD5B1-8229-4209-6D07-6F0E007391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2941" t="-14321" r="1" b="-39897"/>
          <a:stretch/>
        </p:blipFill>
        <p:spPr>
          <a:xfrm>
            <a:off x="4338762" y="4869403"/>
            <a:ext cx="2623221" cy="548404"/>
          </a:xfrm>
          <a:prstGeom prst="rect">
            <a:avLst/>
          </a:prstGeom>
        </p:spPr>
      </p:pic>
      <p:sp>
        <p:nvSpPr>
          <p:cNvPr id="19" name="Snip Diagonal Corner Rectangle 10">
            <a:extLst>
              <a:ext uri="{FF2B5EF4-FFF2-40B4-BE49-F238E27FC236}">
                <a16:creationId xmlns:a16="http://schemas.microsoft.com/office/drawing/2014/main" id="{2527A063-DC0B-4F64-F0DC-4C9DD4AD957E}"/>
              </a:ext>
            </a:extLst>
          </p:cNvPr>
          <p:cNvSpPr/>
          <p:nvPr userDrawn="1"/>
        </p:nvSpPr>
        <p:spPr>
          <a:xfrm>
            <a:off x="2171433" y="3559745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DAFB0CA-E2D2-EF72-5A69-034C5F8B8904}"/>
              </a:ext>
            </a:extLst>
          </p:cNvPr>
          <p:cNvGrpSpPr/>
          <p:nvPr userDrawn="1"/>
        </p:nvGrpSpPr>
        <p:grpSpPr>
          <a:xfrm>
            <a:off x="3433635" y="4966976"/>
            <a:ext cx="1429471" cy="223024"/>
            <a:chOff x="1792574" y="2159625"/>
            <a:chExt cx="1429471" cy="22302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B787847-FA0E-32F9-0B68-C02BD4111301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E791EAC-0CA9-4464-8BAD-CEEE6CB9A8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Snip Diagonal Corner Rectangle 10">
            <a:extLst>
              <a:ext uri="{FF2B5EF4-FFF2-40B4-BE49-F238E27FC236}">
                <a16:creationId xmlns:a16="http://schemas.microsoft.com/office/drawing/2014/main" id="{A1F11E4B-D12F-9D5B-EF80-B961C6920B21}"/>
              </a:ext>
            </a:extLst>
          </p:cNvPr>
          <p:cNvSpPr/>
          <p:nvPr userDrawn="1"/>
        </p:nvSpPr>
        <p:spPr>
          <a:xfrm>
            <a:off x="6935668" y="3570424"/>
            <a:ext cx="3951167" cy="2966223"/>
          </a:xfrm>
          <a:prstGeom prst="snip2DiagRect">
            <a:avLst>
              <a:gd name="adj1" fmla="val 0"/>
              <a:gd name="adj2" fmla="val 9113"/>
            </a:avLst>
          </a:prstGeom>
          <a:solidFill>
            <a:srgbClr val="008E95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D0835D1-1543-45A1-9989-A8AF66912B9D}"/>
              </a:ext>
            </a:extLst>
          </p:cNvPr>
          <p:cNvGrpSpPr/>
          <p:nvPr userDrawn="1"/>
        </p:nvGrpSpPr>
        <p:grpSpPr>
          <a:xfrm>
            <a:off x="8197870" y="4977655"/>
            <a:ext cx="1429471" cy="223024"/>
            <a:chOff x="1792574" y="2159625"/>
            <a:chExt cx="1429471" cy="22302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8184ECA-B3BA-800B-16F0-ABA235A67406}"/>
                </a:ext>
              </a:extLst>
            </p:cNvPr>
            <p:cNvSpPr/>
            <p:nvPr userDrawn="1"/>
          </p:nvSpPr>
          <p:spPr>
            <a:xfrm>
              <a:off x="2395797" y="2159625"/>
              <a:ext cx="223024" cy="22302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A34CCA4-8ED9-2562-B7A8-35727A53CE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792574" y="2271137"/>
              <a:ext cx="1429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536D29-AC05-A293-EC75-1A7EEC509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53620" y="-1368498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 Facts or Stats Stacked</a:t>
            </a:r>
          </a:p>
        </p:txBody>
      </p:sp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993697B4-9A65-3910-8845-9C61167B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0E926DA8-9B16-71EF-C56D-219DFBD893B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34220" y="449547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0BE7396-AD03-90D1-9DCA-FF2426F6B84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34220" y="2061557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accent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FBF2425D-4C18-B388-C8BE-9AAE4691D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66986" y="2864074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2A5CB41-3470-9C48-25F7-3EC009497C8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398455" y="460226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118B237-E2DF-4C83-11EC-B4836DFFC4C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98455" y="2072236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947B864-CD6B-7B17-EDD4-7E19E3BC4EB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31221" y="2874753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542D37F6-AF79-0AFD-26B4-4A28524C409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634220" y="3749854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430D07D-601D-FC66-39C7-F717B24A36E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634220" y="5361864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DC30DC4-5834-9D86-88B1-712BAA91E56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66986" y="6164381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5FE02A7-4485-7AE9-281A-90DCB88458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98455" y="3760533"/>
            <a:ext cx="3039246" cy="101566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6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B1AA573B-01AE-CE0D-C3B3-F452444414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98455" y="5372543"/>
            <a:ext cx="3039246" cy="615553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bg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Styling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BC54724-9A4B-9E5E-B965-BAC1D6B0CBC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231221" y="6175060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line</a:t>
            </a:r>
          </a:p>
        </p:txBody>
      </p:sp>
    </p:spTree>
    <p:extLst>
      <p:ext uri="{BB962C8B-B14F-4D97-AF65-F5344CB8AC3E}">
        <p14:creationId xmlns:p14="http://schemas.microsoft.com/office/powerpoint/2010/main" val="3850196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83382" y="721054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721010" y="1141808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nip Diagonal Corner Rectangle 13">
            <a:extLst>
              <a:ext uri="{FF2B5EF4-FFF2-40B4-BE49-F238E27FC236}">
                <a16:creationId xmlns:a16="http://schemas.microsoft.com/office/drawing/2014/main" id="{5E243980-274C-92B4-9A61-A4B70359D102}"/>
              </a:ext>
            </a:extLst>
          </p:cNvPr>
          <p:cNvSpPr/>
          <p:nvPr userDrawn="1"/>
        </p:nvSpPr>
        <p:spPr>
          <a:xfrm>
            <a:off x="6583382" y="3784242"/>
            <a:ext cx="5178164" cy="2356366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56251C-4116-B133-D875-31A590AF0F3C}"/>
              </a:ext>
            </a:extLst>
          </p:cNvPr>
          <p:cNvGrpSpPr/>
          <p:nvPr userDrawn="1"/>
        </p:nvGrpSpPr>
        <p:grpSpPr>
          <a:xfrm>
            <a:off x="8721010" y="4204996"/>
            <a:ext cx="158616" cy="1396397"/>
            <a:chOff x="8673772" y="1659040"/>
            <a:chExt cx="158616" cy="139639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C4207C-2117-5CDA-474C-1F605B683E19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2C5AFDC-1062-6F61-B15D-E5E7F574D7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74328" y="137834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85297" y="1121013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85297" y="27651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C38CEFA-B895-90D0-B5A0-0E42A344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74328" y="444152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56%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1C9B01E-CF38-4863-6AC7-2B54E3B262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85297" y="4184201"/>
            <a:ext cx="2368252" cy="1477328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Stat or Fact Placeholder box and can be multiple lines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5B3772C0-5CD9-3D64-CFA6-8673514B75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85297" y="582835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1609266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4E2B97-FD37-AC5C-61D3-CA5FDD1B3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2508" y="0"/>
            <a:ext cx="6089492" cy="6857999"/>
          </a:xfrm>
          <a:prstGeom prst="rect">
            <a:avLst/>
          </a:prstGeom>
          <a:ln w="9525">
            <a:solidFill>
              <a:schemeClr val="accent2"/>
            </a:solidFill>
          </a:ln>
        </p:spPr>
      </p:pic>
      <p:sp>
        <p:nvSpPr>
          <p:cNvPr id="14" name="Snip Diagonal Corner Rectangle 13">
            <a:extLst>
              <a:ext uri="{FF2B5EF4-FFF2-40B4-BE49-F238E27FC236}">
                <a16:creationId xmlns:a16="http://schemas.microsoft.com/office/drawing/2014/main" id="{D16DFC2C-DF7C-B8C0-56A2-89C84E717EC0}"/>
              </a:ext>
            </a:extLst>
          </p:cNvPr>
          <p:cNvSpPr/>
          <p:nvPr userDrawn="1"/>
        </p:nvSpPr>
        <p:spPr>
          <a:xfrm>
            <a:off x="6577204" y="424359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CB2040-D619-0806-448B-8199C39F1235}"/>
              </a:ext>
            </a:extLst>
          </p:cNvPr>
          <p:cNvGrpSpPr/>
          <p:nvPr userDrawn="1"/>
        </p:nvGrpSpPr>
        <p:grpSpPr>
          <a:xfrm>
            <a:off x="8658944" y="586421"/>
            <a:ext cx="158616" cy="1396397"/>
            <a:chOff x="8673772" y="1659040"/>
            <a:chExt cx="158616" cy="139639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13CF986-40CE-E1EC-B186-6F2B1CA8BE93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69F0C87-9483-12C4-A206-A59DD043DE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id="{20164788-D6CC-3439-B7BB-342CB2C08711}"/>
              </a:ext>
            </a:extLst>
          </p:cNvPr>
          <p:cNvSpPr/>
          <p:nvPr userDrawn="1"/>
        </p:nvSpPr>
        <p:spPr>
          <a:xfrm>
            <a:off x="6577204" y="25712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22CFD9-779F-B5F9-E79F-05CB465BCA07}"/>
              </a:ext>
            </a:extLst>
          </p:cNvPr>
          <p:cNvGrpSpPr/>
          <p:nvPr userDrawn="1"/>
        </p:nvGrpSpPr>
        <p:grpSpPr>
          <a:xfrm>
            <a:off x="8658944" y="2733273"/>
            <a:ext cx="158616" cy="1396397"/>
            <a:chOff x="8673772" y="1659040"/>
            <a:chExt cx="158616" cy="139639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BFA3745-6485-729D-948B-F0372F97ECDC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D6412F-E676-6490-7CB3-6F30B9A940B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nip Diagonal Corner Rectangle 22">
            <a:extLst>
              <a:ext uri="{FF2B5EF4-FFF2-40B4-BE49-F238E27FC236}">
                <a16:creationId xmlns:a16="http://schemas.microsoft.com/office/drawing/2014/main" id="{4497D112-47D2-8CD7-315D-2A4353D06255}"/>
              </a:ext>
            </a:extLst>
          </p:cNvPr>
          <p:cNvSpPr/>
          <p:nvPr userDrawn="1"/>
        </p:nvSpPr>
        <p:spPr>
          <a:xfrm>
            <a:off x="6577204" y="4704811"/>
            <a:ext cx="5178164" cy="1720521"/>
          </a:xfrm>
          <a:prstGeom prst="snip2DiagRect">
            <a:avLst>
              <a:gd name="adj1" fmla="val 0"/>
              <a:gd name="adj2" fmla="val 91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F445EA-8B02-CA37-B9A4-C4B1318746C5}"/>
              </a:ext>
            </a:extLst>
          </p:cNvPr>
          <p:cNvGrpSpPr/>
          <p:nvPr userDrawn="1"/>
        </p:nvGrpSpPr>
        <p:grpSpPr>
          <a:xfrm>
            <a:off x="8658944" y="4866873"/>
            <a:ext cx="158616" cy="1396397"/>
            <a:chOff x="8673772" y="1659040"/>
            <a:chExt cx="158616" cy="13963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7D5FC61-28D5-5AA6-55C7-8A1B8810317E}"/>
                </a:ext>
              </a:extLst>
            </p:cNvPr>
            <p:cNvSpPr/>
            <p:nvPr userDrawn="1"/>
          </p:nvSpPr>
          <p:spPr>
            <a:xfrm rot="5400000">
              <a:off x="8673772" y="2277930"/>
              <a:ext cx="158615" cy="158616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4A8C62A-6677-4E0C-8F9A-2D80E76491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53080" y="1659040"/>
              <a:ext cx="0" cy="1396397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2E42B-EF15-866B-E846-411EC0971C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170AB268-558C-A9DA-7940-5D179A4B490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35ACA3E8-6B3F-8AD8-8961-F5A52E0426A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1DAAE1-8797-BAB7-1A3B-88568C90C5D2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8D3881C-7046-0CB9-C874-385B6414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BF79973-9CC5-ACE6-3D00-A14D224A5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  <a:p>
            <a:pPr lvl="0"/>
            <a:r>
              <a:rPr lang="en-US" dirty="0"/>
              <a:t>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endParaRPr lang="en-US" dirty="0"/>
          </a:p>
          <a:p>
            <a:pPr lvl="0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C86B893-72EB-E9BD-4C17-FC99C37CD3A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868150" y="789269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0DD6C6E-66D3-8C8A-241D-BCC06C465D90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9079119" y="758322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86FB8D71-95E7-AD1E-A17F-EC47C2992C9F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9079119" y="1746416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E654D9A-3DDA-38B5-DEF1-490EFB8766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68150" y="29361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F6A4B36-9912-B8F6-D906-5B9593EB80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79119" y="29051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AA261DE-A7B8-50DB-A695-32D5FF2F03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9119" y="38932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9CB6E91-71E7-E847-7D2F-F57127BE07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68150" y="5069721"/>
            <a:ext cx="1628013" cy="923330"/>
          </a:xfr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60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56%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CD4077D0-77B0-2BD1-7057-30F15D5B1CC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79119" y="5038774"/>
            <a:ext cx="2368252" cy="73866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SzPct val="100000"/>
              <a:buFontTx/>
              <a:buNone/>
              <a:tabLst/>
              <a:defRPr sz="240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This is a Stat or Fact Placeholder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DEF5053-81C1-B91A-8B9E-950B3F63A5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79119" y="6026868"/>
            <a:ext cx="1373715" cy="145424"/>
          </a:xfrm>
        </p:spPr>
        <p:txBody>
          <a:bodyPr wrap="square" lIns="0" tIns="0" rIns="0" bIns="0" anchor="ctr" anchorCtr="0">
            <a:spAutoFit/>
          </a:bodyPr>
          <a:lstStyle>
            <a:lvl1pPr marL="0" indent="0" algn="l"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tabLst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Source for Statistics</a:t>
            </a:r>
          </a:p>
        </p:txBody>
      </p:sp>
    </p:spTree>
    <p:extLst>
      <p:ext uri="{BB962C8B-B14F-4D97-AF65-F5344CB8AC3E}">
        <p14:creationId xmlns:p14="http://schemas.microsoft.com/office/powerpoint/2010/main" val="396297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62F3E45-DFD7-7AB5-C98C-AD290818CD1C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6582287-0A3E-23E6-9032-59C529267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60F8CC-3754-72CE-4E69-75C55A377BD7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BDFC02A-34AA-4387-1507-72374F87A21C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1CC3CC-E8BA-D756-7DA0-E9F08C7078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87AF519-C86F-8C0F-D538-473979E3A076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653325-83F8-5A0A-92AC-423D67899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4F5577B8-C42B-2F79-C217-49C003DD3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63C9BB-5AD0-868D-263A-EDF7A22D8B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406649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 style here with one line</a:t>
            </a:r>
          </a:p>
          <a:p>
            <a:pPr lvl="0"/>
            <a:r>
              <a:rPr lang="en-US" dirty="0"/>
              <a:t>Another bullet here with two lines of text</a:t>
            </a:r>
          </a:p>
          <a:p>
            <a:pPr lvl="0"/>
            <a:r>
              <a:rPr lang="en-US" dirty="0"/>
              <a:t>Remember to add or replace example image</a:t>
            </a:r>
          </a:p>
          <a:p>
            <a:pPr lvl="0"/>
            <a:r>
              <a:rPr lang="en-US" dirty="0"/>
              <a:t>This image does not have cropped corners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Bullet style here with three lines of example text that goes for three lines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8A4613B9-25C9-CCA4-F8AA-62C4C7DE03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2508" y="-1"/>
            <a:ext cx="6089492" cy="67353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44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7FB96A-150F-2E55-EB11-2E5CB7596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8129" y="12032"/>
            <a:ext cx="6513871" cy="6833936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3403BF2-9702-8A81-FF78-05EBF05391A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8F0CFF5-0773-3A9A-19C4-8CFA8BB6863F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06FC446-1B17-E273-7802-859BF4A9E2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9D34C8-7805-46A2-A482-55AC0AA3646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6871F4-6244-3C13-61A9-2CDF4B832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This is a Hero</a:t>
            </a:r>
            <a:br>
              <a:rPr lang="en-US"/>
            </a:br>
            <a:r>
              <a:rPr lang="en-US"/>
              <a:t>Stat Moment or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D38B24E-787E-C74E-F79B-356B8382A7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97893"/>
            <a:ext cx="3767459" cy="3432093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slide includes a text box, photo and grid. Text can be in bullets or paragraph form. </a:t>
            </a:r>
          </a:p>
          <a:p>
            <a:pPr lvl="0"/>
            <a:r>
              <a:rPr lang="en-US" dirty="0"/>
              <a:t>The photo box is created with cropped corners. </a:t>
            </a:r>
          </a:p>
          <a:p>
            <a:pPr lvl="0"/>
            <a:r>
              <a:rPr lang="en-US" dirty="0"/>
              <a:t>Remember to add or replace the example image.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75DC0354-4E0E-297A-C0CF-35E0178A67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5367" y="581025"/>
            <a:ext cx="5176835" cy="5584747"/>
          </a:xfrm>
          <a:prstGeom prst="snip2DiagRect">
            <a:avLst>
              <a:gd name="adj1" fmla="val 0"/>
              <a:gd name="adj2" fmla="val 8071"/>
            </a:avLst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021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8A5EF0-4A93-E388-6073-85CE4D218244}"/>
              </a:ext>
            </a:extLst>
          </p:cNvPr>
          <p:cNvCxnSpPr>
            <a:cxnSpLocks/>
          </p:cNvCxnSpPr>
          <p:nvPr userDrawn="1"/>
        </p:nvCxnSpPr>
        <p:spPr>
          <a:xfrm>
            <a:off x="6208721" y="1983288"/>
            <a:ext cx="0" cy="3134929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787CB-1FF0-0CB1-9BC5-30B9AE3E047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1428A539-90A9-244F-15A5-C4D237F890F1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996D3A9-1C0E-5293-64C5-B5672EBA2F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9D58FD-8650-C9C6-F3A8-484EA36971C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AA8340-0514-12DA-3934-9674E1095C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583E3F3-9C1B-52E6-6F7B-88C3F1AC75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6272" y="2174953"/>
            <a:ext cx="4051916" cy="2712987"/>
          </a:xfr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150000"/>
              </a:lnSpc>
              <a:buClr>
                <a:schemeClr val="accent2"/>
              </a:buClr>
              <a:buSzPct val="100000"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25AF91A-1E2B-C862-DF79-027CFF6D73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9969" y="2188222"/>
            <a:ext cx="3951552" cy="2732736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0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2FC8714-76B4-13EA-350E-C44D5CA5C1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ADCDA-9E1E-7B12-3EA2-F460BE2BC345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88801-ED14-E5A2-29F6-162D1090D5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Table Headline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98B5353-603C-98AB-C2FE-B9AC1A2D6C3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546272" y="1573213"/>
            <a:ext cx="10074275" cy="4592637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68763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5F9472A-CAD5-D217-1E56-6D1A601EF8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978A87-0431-93D4-9310-D7B633F285E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1973F9-5BDE-43BC-9356-0139F5A18A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Chart Title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6">
            <a:extLst>
              <a:ext uri="{FF2B5EF4-FFF2-40B4-BE49-F238E27FC236}">
                <a16:creationId xmlns:a16="http://schemas.microsoft.com/office/drawing/2014/main" id="{0A9C9193-4CE9-75F0-B192-107864298DE6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546272" y="1573213"/>
            <a:ext cx="10088563" cy="46370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28508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Gri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id paper with green lines&#10;&#10;Description automatically generated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571" y="0"/>
            <a:ext cx="11246429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0"/>
            <a:ext cx="6766304" cy="695765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B98E1EA-39B8-B5C6-BD9E-912C5FC76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244" t="-530" r="-1" b="-353"/>
          <a:stretch/>
        </p:blipFill>
        <p:spPr>
          <a:xfrm>
            <a:off x="7930902" y="2649913"/>
            <a:ext cx="3393257" cy="1657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71AAD5-7650-6FD1-9107-A5F83AE3E004}"/>
              </a:ext>
            </a:extLst>
          </p:cNvPr>
          <p:cNvSpPr/>
          <p:nvPr userDrawn="1"/>
        </p:nvSpPr>
        <p:spPr>
          <a:xfrm>
            <a:off x="8171863" y="5210775"/>
            <a:ext cx="172844" cy="17284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3AC150-CD05-484D-F653-D1F815570A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7588" t="36748" b="4506"/>
          <a:stretch/>
        </p:blipFill>
        <p:spPr>
          <a:xfrm>
            <a:off x="6402620" y="-4"/>
            <a:ext cx="980363" cy="6957653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527176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Keep Your Presentation Title Short Like This!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30735"/>
            <a:ext cx="4527176" cy="553998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Presentation Subtitle Can Be Placed Here on Multiples Lines, If Needed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A6DC763-34F8-875E-1480-8EA32AEB62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955" y="4806332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ADCAD9-3846-8B10-BA51-3EB15D1A3980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2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6532373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939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2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12722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12722" y="4266631"/>
            <a:ext cx="3355239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90306" y="1414579"/>
            <a:ext cx="3355240" cy="24835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90306" y="4266631"/>
            <a:ext cx="3355237" cy="1641475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19838040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475932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0ED91-1427-1E93-3566-44B9C55E8758}"/>
              </a:ext>
            </a:extLst>
          </p:cNvPr>
          <p:cNvCxnSpPr>
            <a:cxnSpLocks/>
          </p:cNvCxnSpPr>
          <p:nvPr userDrawn="1"/>
        </p:nvCxnSpPr>
        <p:spPr>
          <a:xfrm>
            <a:off x="839522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795586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3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7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7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FC20E875-0E3E-8929-CD59-C64E8E8E308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17253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F7C8B9-A31F-BB34-3164-64654E146D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7253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E7DD9D39-8C64-3901-19F3-9B02AE529E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60999" y="1414579"/>
            <a:ext cx="2721401" cy="2014421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36692C8-AE29-0C2E-918C-AF52405425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60998" y="3799338"/>
            <a:ext cx="2721401" cy="2472472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Remember to replace the example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3368339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2E4D99A-88DE-48A2-E0F1-4AF29FFAE09A}"/>
              </a:ext>
            </a:extLst>
          </p:cNvPr>
          <p:cNvSpPr/>
          <p:nvPr userDrawn="1"/>
        </p:nvSpPr>
        <p:spPr>
          <a:xfrm>
            <a:off x="1" y="0"/>
            <a:ext cx="8662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BEAA7B8-21C0-3BBF-6286-8BD5DAB7F0F1}"/>
              </a:ext>
            </a:extLst>
          </p:cNvPr>
          <p:cNvCxnSpPr>
            <a:cxnSpLocks/>
          </p:cNvCxnSpPr>
          <p:nvPr userDrawn="1"/>
        </p:nvCxnSpPr>
        <p:spPr>
          <a:xfrm>
            <a:off x="3936360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6904EAD2-C8B7-B590-E269-FBA078800D7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6CD049-43DB-8837-7BE8-44F122036E9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DF03C9-9D7D-0C15-E55B-72C582C45A47}"/>
              </a:ext>
            </a:extLst>
          </p:cNvPr>
          <p:cNvCxnSpPr>
            <a:cxnSpLocks/>
          </p:cNvCxnSpPr>
          <p:nvPr userDrawn="1"/>
        </p:nvCxnSpPr>
        <p:spPr>
          <a:xfrm>
            <a:off x="6566254" y="1414579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90BCCD8-2CBE-16E1-AF72-297036DAFEE0}"/>
              </a:ext>
            </a:extLst>
          </p:cNvPr>
          <p:cNvCxnSpPr>
            <a:cxnSpLocks/>
          </p:cNvCxnSpPr>
          <p:nvPr userDrawn="1"/>
        </p:nvCxnSpPr>
        <p:spPr>
          <a:xfrm>
            <a:off x="9196149" y="1436990"/>
            <a:ext cx="0" cy="4751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EB8B212-0DEE-8494-9663-3E5352005A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8496888" cy="415498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with 4 thumbnail images and bullets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550F788D-96F0-C75E-77FD-FECBCBEF3C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73508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B1C42A7-298C-D3D4-2417-AB2A87B8BB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3508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51CC47FC-8923-1046-B167-ACDCD8E799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04822" y="1414580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ED42BF1-D951-C826-0ADE-591FAE2FF4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4822" y="3227970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305AD6DF-18E9-CFE9-7BFB-F16C2DE8B0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33297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EEFC55A-B345-36AF-8122-E8F03F773A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33297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  <p:sp>
        <p:nvSpPr>
          <p:cNvPr id="32" name="Picture Placeholder 11">
            <a:extLst>
              <a:ext uri="{FF2B5EF4-FFF2-40B4-BE49-F238E27FC236}">
                <a16:creationId xmlns:a16="http://schemas.microsoft.com/office/drawing/2014/main" id="{ABE28098-FA1A-F587-88E5-2548C99F111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64611" y="1436991"/>
            <a:ext cx="2094390" cy="1550298"/>
          </a:xfrm>
          <a:prstGeom prst="snip2DiagRect">
            <a:avLst>
              <a:gd name="adj1" fmla="val 0"/>
              <a:gd name="adj2" fmla="val 7810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E0B397DC-B4C5-8E1B-0F16-2B6BAD4674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64611" y="3250381"/>
            <a:ext cx="2094379" cy="2877711"/>
          </a:xfrm>
        </p:spPr>
        <p:txBody>
          <a:bodyPr wrap="square" lIns="0" tIns="0" rIns="0" bIns="0" anchor="t" anchorCtr="0">
            <a:spAutoFit/>
          </a:bodyPr>
          <a:lstStyle>
            <a:lvl1pPr marL="288925" indent="-288925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This is a Bullet Point Style</a:t>
            </a:r>
          </a:p>
          <a:p>
            <a:pPr lvl="0"/>
            <a:r>
              <a:rPr lang="en-US" dirty="0"/>
              <a:t>Another Bullet Point </a:t>
            </a:r>
          </a:p>
          <a:p>
            <a:pPr lvl="0"/>
            <a:r>
              <a:rPr lang="en-US" dirty="0"/>
              <a:t>Replace image</a:t>
            </a:r>
          </a:p>
          <a:p>
            <a:pPr lvl="0"/>
            <a:r>
              <a:rPr lang="en-US" dirty="0"/>
              <a:t>Cropped corners are part of photo box style</a:t>
            </a:r>
          </a:p>
        </p:txBody>
      </p:sp>
    </p:spTree>
    <p:extLst>
      <p:ext uri="{BB962C8B-B14F-4D97-AF65-F5344CB8AC3E}">
        <p14:creationId xmlns:p14="http://schemas.microsoft.com/office/powerpoint/2010/main" val="968427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1AE9EC82-BF3B-EDA9-D9D0-14F435B965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-8737"/>
          <a:stretch/>
        </p:blipFill>
        <p:spPr>
          <a:xfrm>
            <a:off x="228927" y="257724"/>
            <a:ext cx="1526454" cy="699655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B41B0CA-C94C-2D62-B889-E06DDD3710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C47C7E8-F3A0-C540-5485-1EEF7C201794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CPP Gold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raphic 58">
            <a:extLst>
              <a:ext uri="{FF2B5EF4-FFF2-40B4-BE49-F238E27FC236}">
                <a16:creationId xmlns:a16="http://schemas.microsoft.com/office/drawing/2014/main" id="{8DABA744-F319-7460-1609-E8ECBE0A3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r="-8482"/>
          <a:stretch/>
        </p:blipFill>
        <p:spPr>
          <a:xfrm>
            <a:off x="228927" y="257724"/>
            <a:ext cx="1517986" cy="69965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A2606EC-A361-B6FD-E4A7-B0AF767C1786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A80EE987-B5F6-E451-5BCA-FBC8DB607883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6009E7-500A-EB28-BB01-032E967D2B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55381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Questions?</a:t>
            </a:r>
          </a:p>
        </p:txBody>
      </p:sp>
      <p:sp>
        <p:nvSpPr>
          <p:cNvPr id="62" name="Slide Number Placeholder 5">
            <a:extLst>
              <a:ext uri="{FF2B5EF4-FFF2-40B4-BE49-F238E27FC236}">
                <a16:creationId xmlns:a16="http://schemas.microsoft.com/office/drawing/2014/main" id="{88B5388C-FB95-C5B3-EFA5-2B88B31ED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2EEBB-E01D-2996-88A6-2C3BD92670D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8F50E1C-B472-44B6-77A1-FC370E3979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45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85E9B4-DFD6-1303-D973-B2904E869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56137EF5-F0FB-D94D-F6BB-51232A8FE50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29DB3-21A2-6601-7B0F-1099DCE0B5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747" y="3055051"/>
            <a:ext cx="4961032" cy="747897"/>
          </a:xfrm>
        </p:spPr>
        <p:txBody>
          <a:bodyPr wrap="square" lIns="0" tIns="0" rIns="0" bIns="0" anchor="ctr" anchorCtr="0">
            <a:spAutoFit/>
          </a:bodyPr>
          <a:lstStyle>
            <a:lvl1pPr algn="l">
              <a:defRPr sz="5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4BB715-80A3-9667-76A8-D60D33BC0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61E6DC4-B738-9F0F-9153-7D6611FA1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1882617" y="2634375"/>
            <a:ext cx="3400287" cy="144226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CB14E2C-1A51-050D-77BF-AED47F8E4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V="1">
            <a:off x="424915" y="3232731"/>
            <a:ext cx="977899" cy="21717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537A39-6272-55FB-C4E4-8B3C8370BD74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A449954C-3724-1952-E5D2-4354754B9652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D4768EC-79AF-3E7F-D3E4-C92F9DFC0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C3F86DB-AB8C-AB3E-9B33-8E88C487A46E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71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+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081CD0C-8F3C-F44C-2B71-47E53D58CB99}"/>
              </a:ext>
            </a:extLst>
          </p:cNvPr>
          <p:cNvSpPr/>
          <p:nvPr userDrawn="1"/>
        </p:nvSpPr>
        <p:spPr>
          <a:xfrm>
            <a:off x="-3432412" y="0"/>
            <a:ext cx="6864824" cy="6864824"/>
          </a:xfrm>
          <a:prstGeom prst="ellipse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A8B44A-EB50-6F27-8BE1-7BDDACED7C46}"/>
              </a:ext>
            </a:extLst>
          </p:cNvPr>
          <p:cNvSpPr/>
          <p:nvPr userDrawn="1"/>
        </p:nvSpPr>
        <p:spPr>
          <a:xfrm>
            <a:off x="-177421" y="3251579"/>
            <a:ext cx="354841" cy="354841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5ABE5508-F7E9-5CE9-D5D6-6AB524EDE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4359030"/>
            <a:ext cx="4527176" cy="2215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600" u="none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69FF223-C6B4-C2E7-985C-6198865AFB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50" r="-17532"/>
          <a:stretch/>
        </p:blipFill>
        <p:spPr>
          <a:xfrm>
            <a:off x="6115001" y="2634375"/>
            <a:ext cx="3400287" cy="144226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C0449E-0213-6E60-87D9-206FA4C287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251200"/>
            <a:ext cx="4597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12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id paper with green lines&#10;&#10;Description automatically generated">
            <a:extLst>
              <a:ext uri="{FF2B5EF4-FFF2-40B4-BE49-F238E27FC236}">
                <a16:creationId xmlns:a16="http://schemas.microsoft.com/office/drawing/2014/main" id="{AB4473A0-1BBB-E77E-A3E6-8C0B622B3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433" y="1"/>
            <a:ext cx="11360002" cy="68580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1" y="0"/>
            <a:ext cx="866268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A08FA0-550B-EDD5-F83E-AE968AA2BE7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96161" y="1148446"/>
            <a:ext cx="952471" cy="952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4D12F7-7418-DA77-01EC-616C8FE7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8748" t="16540" r="19136" b="27445"/>
          <a:stretch/>
        </p:blipFill>
        <p:spPr>
          <a:xfrm>
            <a:off x="9907969" y="3588500"/>
            <a:ext cx="1529871" cy="20288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E26D4C-2F3B-82A2-B02A-886397A583FD}"/>
              </a:ext>
            </a:extLst>
          </p:cNvPr>
          <p:cNvSpPr/>
          <p:nvPr userDrawn="1"/>
        </p:nvSpPr>
        <p:spPr>
          <a:xfrm>
            <a:off x="2927821" y="2310954"/>
            <a:ext cx="6444343" cy="214305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B007E3E-A0B9-B73D-B43A-0071049E61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31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EDD2C4A-72C8-5DC5-B2F9-0E2232A0E1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162" y="1121892"/>
            <a:ext cx="204932" cy="1111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6A6F61-17A2-A0C6-D5C1-C2AE54F6C43C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8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PolyGradient">
    <p:bg>
      <p:bgPr>
        <a:gradFill>
          <a:gsLst>
            <a:gs pos="5000">
              <a:schemeClr val="accent1"/>
            </a:gs>
            <a:gs pos="79000">
              <a:schemeClr val="accent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A25E30-B08E-1E81-7D31-5E0D1561C1EB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C6EB9E-53BC-4526-FE39-C66977B4F6C4}"/>
              </a:ext>
            </a:extLst>
          </p:cNvPr>
          <p:cNvSpPr/>
          <p:nvPr userDrawn="1"/>
        </p:nvSpPr>
        <p:spPr>
          <a:xfrm>
            <a:off x="0" y="6754204"/>
            <a:ext cx="12192000" cy="122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DC6198E-4024-814F-44EF-BC216EF8C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4F4B85F-28EF-80C1-6A72-239CA5B2A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8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- CPP 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B9F401F-08A8-39B6-44C9-E6CB9CF0D1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C355775C-B6BA-F0F9-61E7-8E1077B655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51" r="66561"/>
          <a:stretch/>
        </p:blipFill>
        <p:spPr>
          <a:xfrm>
            <a:off x="228927" y="257724"/>
            <a:ext cx="472818" cy="6996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939200-C7E6-6C54-AA2C-FE3AD90A36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5484" y="2810607"/>
            <a:ext cx="4961032" cy="1107996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4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Section Breaker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5F04AD-AF68-2C31-0AC8-ABA50CC00DE3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D82BE-36A2-51BF-927B-E604F02F8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7895" r="7895"/>
          <a:stretch/>
        </p:blipFill>
        <p:spPr>
          <a:xfrm>
            <a:off x="5242560" y="0"/>
            <a:ext cx="6949440" cy="6951945"/>
          </a:xfrm>
          <a:prstGeom prst="rect">
            <a:avLst/>
          </a:prstGeom>
        </p:spPr>
      </p:pic>
      <p:sp>
        <p:nvSpPr>
          <p:cNvPr id="17" name="Snip Diagonal Corner Rectangle 16">
            <a:extLst>
              <a:ext uri="{FF2B5EF4-FFF2-40B4-BE49-F238E27FC236}">
                <a16:creationId xmlns:a16="http://schemas.microsoft.com/office/drawing/2014/main" id="{23858D49-0D66-FB64-5DA5-BE9376C722B4}"/>
              </a:ext>
            </a:extLst>
          </p:cNvPr>
          <p:cNvSpPr/>
          <p:nvPr userDrawn="1"/>
        </p:nvSpPr>
        <p:spPr>
          <a:xfrm>
            <a:off x="0" y="-1"/>
            <a:ext cx="6096000" cy="69576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19CF2D-C7EA-C002-F12F-563AB228A569}"/>
              </a:ext>
            </a:extLst>
          </p:cNvPr>
          <p:cNvSpPr/>
          <p:nvPr userDrawn="1"/>
        </p:nvSpPr>
        <p:spPr>
          <a:xfrm>
            <a:off x="10764868" y="6248954"/>
            <a:ext cx="168599" cy="168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34990-A3DA-A5C8-36DA-9A8CF3537682}"/>
              </a:ext>
            </a:extLst>
          </p:cNvPr>
          <p:cNvSpPr/>
          <p:nvPr userDrawn="1"/>
        </p:nvSpPr>
        <p:spPr>
          <a:xfrm>
            <a:off x="10427670" y="5905585"/>
            <a:ext cx="337198" cy="337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0A6C0FC-E1E2-DCF1-0CE4-F3FB0EB79F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5768" y="2313342"/>
            <a:ext cx="4808291" cy="1495794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36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Understanding Generative AI Through a Pedagogical Lens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332E2471-6142-9D2A-967A-D124840E8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05769" y="4028773"/>
            <a:ext cx="4527176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Spring Generative AI Workshop Series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7BDFB0-D504-B897-EA5C-A2E733589127}"/>
              </a:ext>
            </a:extLst>
          </p:cNvPr>
          <p:cNvSpPr/>
          <p:nvPr userDrawn="1"/>
        </p:nvSpPr>
        <p:spPr>
          <a:xfrm>
            <a:off x="11099606" y="1028924"/>
            <a:ext cx="620482" cy="6204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DF0B61-FD7E-3717-CBB4-5D5BA5CE7389}"/>
              </a:ext>
            </a:extLst>
          </p:cNvPr>
          <p:cNvSpPr/>
          <p:nvPr userDrawn="1"/>
        </p:nvSpPr>
        <p:spPr>
          <a:xfrm>
            <a:off x="10753918" y="1649406"/>
            <a:ext cx="345688" cy="345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958760-83EA-B59F-E153-7DCA36FC1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50" r="-17532"/>
          <a:stretch/>
        </p:blipFill>
        <p:spPr>
          <a:xfrm>
            <a:off x="668541" y="677031"/>
            <a:ext cx="2644589" cy="1121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4AE804-1465-B5A1-94B3-CD28695DA90B}"/>
              </a:ext>
            </a:extLst>
          </p:cNvPr>
          <p:cNvSpPr/>
          <p:nvPr userDrawn="1"/>
        </p:nvSpPr>
        <p:spPr>
          <a:xfrm rot="5400000">
            <a:off x="-3419011" y="3414653"/>
            <a:ext cx="6951946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40B7CAE6-9827-8F27-FB6B-80CDED2B89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5769" y="4802408"/>
            <a:ext cx="2816930" cy="1938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4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4591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005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orn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Corner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nip Diagonal Corner Rectangle 4">
            <a:extLst>
              <a:ext uri="{FF2B5EF4-FFF2-40B4-BE49-F238E27FC236}">
                <a16:creationId xmlns:a16="http://schemas.microsoft.com/office/drawing/2014/main" id="{A168CB2C-87C8-E465-ECC2-76D239E045FA}"/>
              </a:ext>
            </a:extLst>
          </p:cNvPr>
          <p:cNvSpPr/>
          <p:nvPr userDrawn="1"/>
        </p:nvSpPr>
        <p:spPr>
          <a:xfrm flipH="1">
            <a:off x="8107679" y="3261360"/>
            <a:ext cx="4084317" cy="3474581"/>
          </a:xfrm>
          <a:prstGeom prst="snip2DiagRect">
            <a:avLst>
              <a:gd name="adj1" fmla="val 0"/>
              <a:gd name="adj2" fmla="val 654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284897D-5C85-3054-8B47-711370EE27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3938" y="3559507"/>
            <a:ext cx="3337892" cy="2877711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Use this slide template to display a large photo and bulleted text</a:t>
            </a:r>
          </a:p>
          <a:p>
            <a:r>
              <a:rPr lang="en-US" dirty="0"/>
              <a:t>Remember to replace this low-res example image with higher-res photo for your presentation</a:t>
            </a:r>
          </a:p>
          <a:p>
            <a:r>
              <a:rPr lang="en-US" dirty="0"/>
              <a:t>Another bullet style line here</a:t>
            </a:r>
          </a:p>
          <a:p>
            <a:r>
              <a:rPr lang="en-US" dirty="0"/>
              <a:t>Another bullet style here</a:t>
            </a:r>
          </a:p>
        </p:txBody>
      </p:sp>
    </p:spTree>
    <p:extLst>
      <p:ext uri="{BB962C8B-B14F-4D97-AF65-F5344CB8AC3E}">
        <p14:creationId xmlns:p14="http://schemas.microsoft.com/office/powerpoint/2010/main" val="11080991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cent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-1"/>
            <a:ext cx="11331094" cy="68216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0" y="-1"/>
            <a:ext cx="868924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8DE6C-B7D7-A06E-7FD0-4C58C286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7771" y="-1454712"/>
            <a:ext cx="807905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Large Photo Center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A89AC7-8C1F-6B32-89BE-45053B7B9900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49EED16-D20A-FB7A-7550-9DF763BDE666}"/>
              </a:ext>
            </a:extLst>
          </p:cNvPr>
          <p:cNvSpPr>
            <a:spLocks noGrp="1"/>
          </p:cNvSpPr>
          <p:nvPr userDrawn="1"/>
        </p:nvSpPr>
        <p:spPr>
          <a:xfrm>
            <a:off x="3450275" y="2617190"/>
            <a:ext cx="5291450" cy="1623620"/>
          </a:xfrm>
          <a:prstGeom prst="snip2DiagRect">
            <a:avLst>
              <a:gd name="adj1" fmla="val 0"/>
              <a:gd name="adj2" fmla="val 16014"/>
            </a:avLst>
          </a:prstGeom>
          <a:solidFill>
            <a:schemeClr val="tx1"/>
          </a:solidFill>
        </p:spPr>
        <p:txBody>
          <a:bodyPr vert="horz" wrap="square" lIns="0" tIns="0" rIns="0" bIns="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9B8FD23-FCF5-28D9-9DE9-A7E5B1CFCC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0276" y="2617190"/>
            <a:ext cx="5291450" cy="16256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This can house content</a:t>
            </a:r>
          </a:p>
        </p:txBody>
      </p:sp>
    </p:spTree>
    <p:extLst>
      <p:ext uri="{BB962C8B-B14F-4D97-AF65-F5344CB8AC3E}">
        <p14:creationId xmlns:p14="http://schemas.microsoft.com/office/powerpoint/2010/main" val="1026574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EA003B63-8FB5-8DFC-DB75-3E7AFD7A0D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0906" y="0"/>
            <a:ext cx="11331094" cy="67716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defRPr>
                <a:ln>
                  <a:solidFill>
                    <a:schemeClr val="tx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23BD1-F779-7AE6-D7E0-CA0CD7E6FB7B}"/>
              </a:ext>
            </a:extLst>
          </p:cNvPr>
          <p:cNvSpPr/>
          <p:nvPr userDrawn="1"/>
        </p:nvSpPr>
        <p:spPr>
          <a:xfrm>
            <a:off x="-1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91C921C-2928-8472-CE81-B04ADAAF0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DB40B7-A77A-8211-5C78-B3A460B66DD2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3D43E2F4-F7B9-E678-B8D9-3E0333958A0B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4F722E-D637-1DF6-07A1-8CB4963FA6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86AE894-CC05-0FE8-49BE-552915C73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630627"/>
            <a:ext cx="3767460" cy="1246495"/>
          </a:xfrm>
        </p:spPr>
        <p:txBody>
          <a:bodyPr wrap="square" lIns="0" tIns="0" rIns="0" bIns="0" anchor="t" anchorCtr="0">
            <a:spAutoFit/>
          </a:bodyPr>
          <a:lstStyle>
            <a:lvl1pPr>
              <a:defRPr sz="3000" b="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is a Hero</a:t>
            </a:r>
            <a:br>
              <a:rPr lang="en-US" dirty="0"/>
            </a:br>
            <a:r>
              <a:rPr lang="en-US" dirty="0"/>
              <a:t>Stat Moment or Headline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5270AD6-E1D1-9BE5-468E-31F9E8B728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B000CA-81E1-1A9F-CB4A-A269B6BE63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46272" y="2077184"/>
            <a:ext cx="3658985" cy="3091808"/>
          </a:xfrm>
        </p:spPr>
        <p:txBody>
          <a:bodyPr wrap="square" lIns="0" tIns="0" rIns="0" bIns="0" anchor="t" anchorCtr="0">
            <a:spAutoFit/>
          </a:bodyPr>
          <a:lstStyle>
            <a:lvl1pPr marL="342900" indent="-342900">
              <a:lnSpc>
                <a:spcPts val="28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Clr>
                <a:schemeClr val="accent2"/>
              </a:buClr>
              <a:buSzPct val="70000"/>
              <a:buFont typeface="Arial" panose="020B060402020202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endParaRPr lang="en-US"/>
          </a:p>
          <a:p>
            <a:pPr lvl="0"/>
            <a:r>
              <a:rPr lang="en-US"/>
              <a:t>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endParaRPr lang="en-US"/>
          </a:p>
          <a:p>
            <a:pPr lvl="0"/>
            <a:r>
              <a:rPr lang="en-US"/>
              <a:t>Ut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exercitation </a:t>
            </a:r>
            <a:r>
              <a:rPr lang="en-US" err="1"/>
              <a:t>ullamco</a:t>
            </a:r>
            <a:r>
              <a:rPr lang="en-US"/>
              <a:t> </a:t>
            </a:r>
            <a:r>
              <a:rPr lang="en-US" err="1"/>
              <a:t>laboris</a:t>
            </a:r>
            <a:r>
              <a:rPr lang="en-US"/>
              <a:t> nisi </a:t>
            </a:r>
            <a:r>
              <a:rPr lang="en-US" err="1"/>
              <a:t>ut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31987-7F51-08B4-DA22-A0A45C7D566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3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0" y="0"/>
            <a:ext cx="866269" cy="67716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6C2CF5-2C2F-5FF8-7FDB-AD9279AEBFD1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170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95E0643C-F730-1912-F30C-CE8EC50693F0}"/>
              </a:ext>
            </a:extLst>
          </p:cNvPr>
          <p:cNvSpPr/>
          <p:nvPr userDrawn="1"/>
        </p:nvSpPr>
        <p:spPr>
          <a:xfrm>
            <a:off x="351594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FD64FE-809E-1DDB-1741-E2FDDB3E93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14A0C9-94D0-1507-F4A7-4394A036EB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0990" y="0"/>
            <a:ext cx="4661394" cy="6699173"/>
          </a:xfrm>
        </p:spPr>
        <p:txBody>
          <a:bodyPr lIns="0" tIns="0" rIns="0" bIns="0" anchor="ctr" anchorCtr="0">
            <a:noAutofit/>
          </a:bodyPr>
          <a:lstStyle>
            <a:lvl1pPr marL="288925" indent="-288925">
              <a:lnSpc>
                <a:spcPct val="150000"/>
              </a:lnSpc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 b="1"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690563" indent="-233363">
              <a:lnSpc>
                <a:spcPct val="150000"/>
              </a:lnSpc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4588" indent="-2301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813" indent="-176213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50" indent="-2349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Agenda Item #1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#2</a:t>
            </a:r>
          </a:p>
          <a:p>
            <a:pPr lvl="1"/>
            <a:r>
              <a:rPr lang="en-US" dirty="0"/>
              <a:t>Sub-Agenda Item</a:t>
            </a:r>
          </a:p>
          <a:p>
            <a:pPr lvl="0"/>
            <a:r>
              <a:rPr lang="en-US" dirty="0"/>
              <a:t>Agenda Item #3</a:t>
            </a:r>
          </a:p>
          <a:p>
            <a:pPr lvl="1"/>
            <a:r>
              <a:rPr lang="en-US" dirty="0"/>
              <a:t>Sub-Agenda Item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Green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015" y="2772153"/>
            <a:ext cx="5327970" cy="4154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page is open for anything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ack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015" y="2772153"/>
            <a:ext cx="5327970" cy="4154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0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page is open for anything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6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01E647E-B563-7B22-9D5E-500ED921A807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A734-C5D7-2B19-956C-077D7F59E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2015" y="2772153"/>
            <a:ext cx="5327970" cy="4154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000" b="0" i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This page is open for anything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1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4F660EA-3A60-2D07-1357-29D69F729AE6}"/>
              </a:ext>
            </a:extLst>
          </p:cNvPr>
          <p:cNvSpPr/>
          <p:nvPr userDrawn="1"/>
        </p:nvSpPr>
        <p:spPr>
          <a:xfrm>
            <a:off x="1" y="0"/>
            <a:ext cx="866268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549F6CA-58AB-30B7-8164-2F28B59617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7857"/>
          <a:stretch/>
        </p:blipFill>
        <p:spPr>
          <a:xfrm>
            <a:off x="228927" y="257724"/>
            <a:ext cx="449773" cy="69965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C19EF2-4BD7-8BAB-2BB7-71E397C12D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30454" y="1135781"/>
            <a:ext cx="567" cy="49539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07407CF-BFCF-09A3-71DE-07CFE3FBEBA6}"/>
              </a:ext>
            </a:extLst>
          </p:cNvPr>
          <p:cNvSpPr/>
          <p:nvPr userDrawn="1"/>
        </p:nvSpPr>
        <p:spPr>
          <a:xfrm>
            <a:off x="351878" y="6008053"/>
            <a:ext cx="157719" cy="1577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436CBC6-4737-B139-79BD-75FF31089E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7987" y="1121892"/>
            <a:ext cx="204932" cy="1111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B6094E0-8F79-95EC-5A2D-98FDEE953928}"/>
              </a:ext>
            </a:extLst>
          </p:cNvPr>
          <p:cNvSpPr/>
          <p:nvPr userDrawn="1"/>
        </p:nvSpPr>
        <p:spPr>
          <a:xfrm>
            <a:off x="0" y="6735364"/>
            <a:ext cx="12192000" cy="122635"/>
          </a:xfrm>
          <a:prstGeom prst="rect">
            <a:avLst/>
          </a:prstGeom>
          <a:gradFill>
            <a:gsLst>
              <a:gs pos="5000">
                <a:schemeClr val="accent1"/>
              </a:gs>
              <a:gs pos="79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4679304-9D78-3DDB-650B-D6238C428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46272" y="3221250"/>
            <a:ext cx="3767460" cy="415498"/>
          </a:xfrm>
        </p:spPr>
        <p:txBody>
          <a:bodyPr wrap="square" lIns="0" tIns="0" rIns="0" bIns="0" anchor="ctr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F3823B4-166E-43D7-CE46-45308C831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C14D216-E1B1-A358-CA37-4B947BE48A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647722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5B45C0F9-ABF4-F36B-5286-D8AC0D1353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1036326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2" name="Text Placeholder 25">
            <a:extLst>
              <a:ext uri="{FF2B5EF4-FFF2-40B4-BE49-F238E27FC236}">
                <a16:creationId xmlns:a16="http://schemas.microsoft.com/office/drawing/2014/main" id="{0BAEB7BC-5390-9AC5-7466-71295320EA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9" y="1555728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9D50F18D-094A-3F34-2332-8184FB02809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1944332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D6B49A9E-56E0-4B96-274E-AE9407060A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24810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C839A827-042A-45CF-EC5F-3EEC0A0428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28696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B156D5DE-348A-5814-3D63-99B7A7AD7C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33954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D022B4F-445B-C68B-7D4E-1637811ADE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7840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4D46402-2D58-540B-47B8-CA3E0CE9B4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9" y="43098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909AFB5E-0CCE-C809-D6E8-F711323BBC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96000" y="46984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902C37C-44BB-6725-15F0-5B312B8F53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5999" y="5224213"/>
            <a:ext cx="3993398" cy="276999"/>
          </a:xfr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2000" b="1"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A285015-17FB-D5F3-0FEE-0E501CFF31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5612817"/>
            <a:ext cx="2493586" cy="193899"/>
          </a:xfrm>
        </p:spPr>
        <p:txBody>
          <a:bodyPr lIns="0" tIns="0" rIns="0" bIns="0">
            <a:spAutoFit/>
          </a:bodyPr>
          <a:lstStyle>
            <a:lvl1pPr marL="0" indent="0" algn="l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Job Title or Major, etc.</a:t>
            </a:r>
          </a:p>
        </p:txBody>
      </p:sp>
    </p:spTree>
    <p:extLst>
      <p:ext uri="{BB962C8B-B14F-4D97-AF65-F5344CB8AC3E}">
        <p14:creationId xmlns:p14="http://schemas.microsoft.com/office/powerpoint/2010/main" val="419380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FF74D-4D2B-ECCE-80B8-6DD3472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5937" y="365125"/>
            <a:ext cx="80790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41D34-C295-2233-34B4-E1A9519B8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85937" y="1825625"/>
            <a:ext cx="8079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F2B7-82AE-CEF3-95D5-3A1135691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1794" y="63340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FB44AE-E8EC-4649-B0F6-833A69ED81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23B191C-5F7F-2026-7D61-B86A083F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86047" y="6428864"/>
            <a:ext cx="4196857" cy="3428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 b="0" i="0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Cal Poly Pomona | Presentation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59F0B-2898-5BB5-A379-2D8201AD8E10}"/>
              </a:ext>
            </a:extLst>
          </p:cNvPr>
          <p:cNvSpPr txBox="1">
            <a:spLocks/>
          </p:cNvSpPr>
          <p:nvPr userDrawn="1"/>
        </p:nvSpPr>
        <p:spPr>
          <a:xfrm>
            <a:off x="0" y="6334048"/>
            <a:ext cx="866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B44AE-E8EC-4649-B0F6-833A69ED8138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711" r:id="rId3"/>
    <p:sldLayoutId id="2147483720" r:id="rId4"/>
    <p:sldLayoutId id="2147483664" r:id="rId5"/>
    <p:sldLayoutId id="2147483734" r:id="rId6"/>
    <p:sldLayoutId id="2147483735" r:id="rId7"/>
    <p:sldLayoutId id="2147483736" r:id="rId8"/>
    <p:sldLayoutId id="2147483661" r:id="rId9"/>
    <p:sldLayoutId id="2147483700" r:id="rId10"/>
    <p:sldLayoutId id="2147483660" r:id="rId11"/>
    <p:sldLayoutId id="2147483697" r:id="rId12"/>
    <p:sldLayoutId id="2147483701" r:id="rId13"/>
    <p:sldLayoutId id="2147483704" r:id="rId14"/>
    <p:sldLayoutId id="2147483705" r:id="rId15"/>
    <p:sldLayoutId id="2147483699" r:id="rId16"/>
    <p:sldLayoutId id="2147483703" r:id="rId17"/>
    <p:sldLayoutId id="2147483706" r:id="rId18"/>
    <p:sldLayoutId id="2147483724" r:id="rId19"/>
    <p:sldLayoutId id="2147483692" r:id="rId20"/>
    <p:sldLayoutId id="2147483725" r:id="rId21"/>
    <p:sldLayoutId id="2147483726" r:id="rId22"/>
    <p:sldLayoutId id="2147483729" r:id="rId23"/>
    <p:sldLayoutId id="2147483695" r:id="rId24"/>
    <p:sldLayoutId id="2147483694" r:id="rId25"/>
    <p:sldLayoutId id="2147483710" r:id="rId26"/>
    <p:sldLayoutId id="2147483668" r:id="rId27"/>
    <p:sldLayoutId id="2147483683" r:id="rId28"/>
    <p:sldLayoutId id="2147483682" r:id="rId29"/>
    <p:sldLayoutId id="2147483727" r:id="rId30"/>
    <p:sldLayoutId id="2147483690" r:id="rId31"/>
    <p:sldLayoutId id="2147483728" r:id="rId32"/>
    <p:sldLayoutId id="2147483670" r:id="rId33"/>
    <p:sldLayoutId id="2147483669" r:id="rId34"/>
    <p:sldLayoutId id="2147483702" r:id="rId35"/>
    <p:sldLayoutId id="2147483674" r:id="rId36"/>
    <p:sldLayoutId id="2147483716" r:id="rId37"/>
    <p:sldLayoutId id="2147483685" r:id="rId38"/>
    <p:sldLayoutId id="2147483712" r:id="rId39"/>
    <p:sldLayoutId id="2147483715" r:id="rId40"/>
    <p:sldLayoutId id="2147483732" r:id="rId41"/>
    <p:sldLayoutId id="2147483733" r:id="rId42"/>
    <p:sldLayoutId id="2147483717" r:id="rId4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A4AD5-BE3D-D78C-4EAA-17A88FA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768" y="2313342"/>
            <a:ext cx="4808291" cy="997196"/>
          </a:xfrm>
        </p:spPr>
        <p:txBody>
          <a:bodyPr/>
          <a:lstStyle/>
          <a:p>
            <a:r>
              <a:rPr lang="en-US" dirty="0"/>
              <a:t>Crafting Prompts as Teaching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0FF57-059D-1616-D0A8-E3C9F187700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Spring Generative AI Workshop Series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F1D909-AE1A-42D0-72D6-28A06859BC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April 24, 2025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3223FA5-5097-3DC1-03AA-3F6ED2657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4648" y="5503742"/>
            <a:ext cx="1780990" cy="7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7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AD7F-8423-DF42-E90D-4E8778D5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41549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6C126C-FC95-3527-A9A2-497DD6161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D68E4E18-1ACA-408E-46B2-C90B192CE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931984"/>
              </p:ext>
            </p:extLst>
          </p:nvPr>
        </p:nvGraphicFramePr>
        <p:xfrm>
          <a:off x="1546272" y="1573213"/>
          <a:ext cx="10088563" cy="46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0884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74DA8-3EE7-A004-092C-2F66707E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41549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Basics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F86D14-E1FA-7EBB-8777-02296F98D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graphicFrame>
        <p:nvGraphicFramePr>
          <p:cNvPr id="6" name="Chart Placeholder 3">
            <a:extLst>
              <a:ext uri="{FF2B5EF4-FFF2-40B4-BE49-F238E27FC236}">
                <a16:creationId xmlns:a16="http://schemas.microsoft.com/office/drawing/2014/main" id="{04AAF79B-2FF0-A429-52F5-0A671C56E9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160220"/>
              </p:ext>
            </p:extLst>
          </p:nvPr>
        </p:nvGraphicFramePr>
        <p:xfrm>
          <a:off x="1546272" y="1573213"/>
          <a:ext cx="10088563" cy="46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28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7C0E7-3BF2-95BB-0BF5-0F8BC3A1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C50454-2445-B927-7506-8D575209C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4B83F898-CB79-2E41-C862-F712237A9D34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696627230"/>
              </p:ext>
            </p:extLst>
          </p:nvPr>
        </p:nvGraphicFramePr>
        <p:xfrm>
          <a:off x="1546272" y="243841"/>
          <a:ext cx="10316544" cy="5966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29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2B3FB-2C17-1451-4291-FD12F9BA6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 Commands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CBB27E-92D0-A8FC-DCDC-A29710283E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13CAD993-8D8E-07F7-7F68-1F1F23C3A717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1325498036"/>
              </p:ext>
            </p:extLst>
          </p:nvPr>
        </p:nvGraphicFramePr>
        <p:xfrm>
          <a:off x="1546272" y="1573213"/>
          <a:ext cx="10088563" cy="46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5016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7E485-4DBC-DD8C-90C0-1941B6DAF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9D7C-1DB4-8796-7E09-5E25B363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5857418" cy="830997"/>
          </a:xfrm>
        </p:spPr>
        <p:txBody>
          <a:bodyPr/>
          <a:lstStyle/>
          <a:p>
            <a:r>
              <a:rPr lang="en-US" dirty="0"/>
              <a:t>Course Policies and Syllabus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D22E6B-ABBD-BB0B-0C46-B2E1D1F60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18901B62-A68C-07A5-FABF-BC0140CF5D1E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3292776261"/>
              </p:ext>
            </p:extLst>
          </p:nvPr>
        </p:nvGraphicFramePr>
        <p:xfrm>
          <a:off x="1546272" y="1573213"/>
          <a:ext cx="10088563" cy="46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326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51BC5-676E-3A52-D13A-561E46A67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5428-B747-9932-0CBB-0173FFF8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415498"/>
          </a:xfrm>
        </p:spPr>
        <p:txBody>
          <a:bodyPr wrap="square" anchor="t">
            <a:normAutofit/>
          </a:bodyPr>
          <a:lstStyle/>
          <a:p>
            <a:r>
              <a:rPr lang="en-US" sz="2300"/>
              <a:t>Course Policies and Syllabus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6DCB8-24BE-B9B1-B0F6-8254B57CD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6" name="Chart Placeholder 3">
            <a:extLst>
              <a:ext uri="{FF2B5EF4-FFF2-40B4-BE49-F238E27FC236}">
                <a16:creationId xmlns:a16="http://schemas.microsoft.com/office/drawing/2014/main" id="{CD76BAEB-0AE0-A642-9655-AEF48E2775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5226413"/>
              </p:ext>
            </p:extLst>
          </p:nvPr>
        </p:nvGraphicFramePr>
        <p:xfrm>
          <a:off x="1546272" y="1573213"/>
          <a:ext cx="10088563" cy="46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1260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B8EE2-5FFC-6D66-6A31-5F4862890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7F2C-3607-04BC-D887-74CDBF8DC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5857418" cy="830997"/>
          </a:xfrm>
        </p:spPr>
        <p:txBody>
          <a:bodyPr/>
          <a:lstStyle/>
          <a:p>
            <a:r>
              <a:rPr lang="en-US" dirty="0"/>
              <a:t>Course Policies and Syllabus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83DAC-E76B-9E55-2239-47D85C118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hart Placeholder 4">
            <a:extLst>
              <a:ext uri="{FF2B5EF4-FFF2-40B4-BE49-F238E27FC236}">
                <a16:creationId xmlns:a16="http://schemas.microsoft.com/office/drawing/2014/main" id="{39127493-4806-BAF5-0E97-A0FD950680D5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2545700616"/>
              </p:ext>
            </p:extLst>
          </p:nvPr>
        </p:nvGraphicFramePr>
        <p:xfrm>
          <a:off x="1546272" y="1573213"/>
          <a:ext cx="10088563" cy="46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51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7FD2-DD8B-C8CC-9E93-4A8DBD0E1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415498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Try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78087-5B91-52B0-8FA8-6A091E83C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6" name="Chart Placeholder 3">
            <a:extLst>
              <a:ext uri="{FF2B5EF4-FFF2-40B4-BE49-F238E27FC236}">
                <a16:creationId xmlns:a16="http://schemas.microsoft.com/office/drawing/2014/main" id="{9F4349E4-664C-50D8-30CE-10E3374025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09687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791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6599E-5BBB-04B5-1BD1-A14BD0AC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5503457" cy="415498"/>
          </a:xfrm>
        </p:spPr>
        <p:txBody>
          <a:bodyPr wrap="square" anchor="t">
            <a:noAutofit/>
          </a:bodyPr>
          <a:lstStyle/>
          <a:p>
            <a:r>
              <a:rPr lang="en-US" sz="2800" dirty="0"/>
              <a:t>In-Class Content and Scaffolding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047333-70BC-09A5-03D4-59B897D5D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6" name="Table Placeholder 3">
            <a:extLst>
              <a:ext uri="{FF2B5EF4-FFF2-40B4-BE49-F238E27FC236}">
                <a16:creationId xmlns:a16="http://schemas.microsoft.com/office/drawing/2014/main" id="{3B83CEBE-2B73-16A6-02B8-DD6F02188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3078157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4165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4F11-EE3B-F4D3-9A21-77E14EE9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5724683" cy="830997"/>
          </a:xfrm>
        </p:spPr>
        <p:txBody>
          <a:bodyPr/>
          <a:lstStyle/>
          <a:p>
            <a:r>
              <a:rPr lang="en-US" dirty="0"/>
              <a:t>In-Class Content and Scaffolding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143B5B-04F2-E3E4-1736-CFDC7168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8B5BAB12-886C-065A-8A82-C4DC79DE734E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358098959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5784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50400942-1B50-7DC5-0D18-75B2C5DF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556FDF6-8EEF-317D-22B4-63399BF1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86B19E-19A3-89ED-5ACC-CBBAC6D60F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90476" y="1997128"/>
            <a:ext cx="4841290" cy="276999"/>
          </a:xfrm>
        </p:spPr>
        <p:txBody>
          <a:bodyPr/>
          <a:lstStyle/>
          <a:p>
            <a:r>
              <a:rPr lang="en-US" dirty="0"/>
              <a:t>Crafting effective prompts </a:t>
            </a:r>
            <a:r>
              <a:rPr lang="en-US" b="0" dirty="0"/>
              <a:t>(15 min)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8EC79-4665-51A9-0A5A-4A56D5D758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0477" y="2385732"/>
            <a:ext cx="2493586" cy="193899"/>
          </a:xfrm>
        </p:spPr>
        <p:txBody>
          <a:bodyPr/>
          <a:lstStyle/>
          <a:p>
            <a:r>
              <a:rPr lang="en-US" dirty="0"/>
              <a:t>Erick Zelaya, CAFE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DB889-380D-5A61-838B-EF10D8F667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0476" y="2905134"/>
            <a:ext cx="6022020" cy="276999"/>
          </a:xfrm>
        </p:spPr>
        <p:txBody>
          <a:bodyPr/>
          <a:lstStyle/>
          <a:p>
            <a:r>
              <a:rPr lang="en-US" dirty="0"/>
              <a:t>Integrating prompts into pedagogy </a:t>
            </a:r>
            <a:r>
              <a:rPr lang="en-US" b="0" dirty="0"/>
              <a:t>(45 min)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E3B2C-A87D-289B-6C4D-6BB5AE0B70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0476" y="3293738"/>
            <a:ext cx="3993397" cy="193899"/>
          </a:xfrm>
        </p:spPr>
        <p:txBody>
          <a:bodyPr/>
          <a:lstStyle/>
          <a:p>
            <a:r>
              <a:rPr lang="en-US" dirty="0"/>
              <a:t>Jennie Watson, MA, EML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F55CC6-860D-D680-71D5-363EF34F74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90476" y="3830419"/>
            <a:ext cx="5178642" cy="276999"/>
          </a:xfrm>
        </p:spPr>
        <p:txBody>
          <a:bodyPr/>
          <a:lstStyle/>
          <a:p>
            <a:r>
              <a:rPr lang="en-US" dirty="0"/>
              <a:t>Closing remarks and Q&amp;A </a:t>
            </a:r>
            <a:r>
              <a:rPr lang="en-US" b="0" dirty="0"/>
              <a:t>(15 min)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39AA70-B5CD-1008-A201-A70E5D5CDA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0477" y="4219023"/>
            <a:ext cx="3742944" cy="193899"/>
          </a:xfrm>
        </p:spPr>
        <p:txBody>
          <a:bodyPr/>
          <a:lstStyle/>
          <a:p>
            <a:r>
              <a:rPr lang="en-US" dirty="0"/>
              <a:t>Everyone</a:t>
            </a:r>
          </a:p>
        </p:txBody>
      </p:sp>
    </p:spTree>
    <p:extLst>
      <p:ext uri="{BB962C8B-B14F-4D97-AF65-F5344CB8AC3E}">
        <p14:creationId xmlns:p14="http://schemas.microsoft.com/office/powerpoint/2010/main" val="1732765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88F14-A45A-DF2B-44E7-00DA2162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C872C-51B6-78A3-C255-53B1D0B5F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5724683" cy="830997"/>
          </a:xfrm>
        </p:spPr>
        <p:txBody>
          <a:bodyPr/>
          <a:lstStyle/>
          <a:p>
            <a:r>
              <a:rPr lang="en-US" dirty="0"/>
              <a:t>In-Class Content and Scaffolding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7B3AEA-BD67-D292-DA07-DD4E0141D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88791407-36B0-70E8-D4F8-9261E07B1165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247974251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506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C9196-03AD-9F21-C294-49399315D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9928D-09AE-11E9-A7D6-53D10ECF8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5724683" cy="830997"/>
          </a:xfrm>
        </p:spPr>
        <p:txBody>
          <a:bodyPr/>
          <a:lstStyle/>
          <a:p>
            <a:r>
              <a:rPr lang="en-US" dirty="0"/>
              <a:t>In-Class Content and Scaffolding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6F177-7E8D-B811-2F3E-BD134952F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7A26B8DD-A27A-0805-F445-A3DD2FEF40BF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901616652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351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7F930-1BCA-8224-07CC-A134CA7DE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CB8EA-A05A-8F12-988C-E7CC3687D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5724683" cy="415498"/>
          </a:xfrm>
        </p:spPr>
        <p:txBody>
          <a:bodyPr/>
          <a:lstStyle/>
          <a:p>
            <a:r>
              <a:rPr lang="en-US" dirty="0"/>
              <a:t>Try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28DBD3-B28B-8975-A7A3-30B05967D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EC088817-9A03-ED76-44F0-5803313B8B68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548375566"/>
              </p:ext>
            </p:extLst>
          </p:nvPr>
        </p:nvGraphicFramePr>
        <p:xfrm>
          <a:off x="1546272" y="1301262"/>
          <a:ext cx="10074275" cy="501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997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3287B-E919-657D-083E-2960E85CA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1DC32-72EA-8FD2-DDA9-0D05A0BA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5296980" cy="830997"/>
          </a:xfrm>
        </p:spPr>
        <p:txBody>
          <a:bodyPr/>
          <a:lstStyle/>
          <a:p>
            <a:r>
              <a:rPr lang="en-US" dirty="0"/>
              <a:t>Assignment Directions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60058C-072A-D784-1129-9E104CC43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E25AB765-79C6-7275-5AA0-14D6C322D506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053242433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53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9EBF8-36D5-83E8-0CA2-15E319BE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5296980" cy="830997"/>
          </a:xfrm>
        </p:spPr>
        <p:txBody>
          <a:bodyPr/>
          <a:lstStyle/>
          <a:p>
            <a:r>
              <a:rPr lang="en-US" dirty="0"/>
              <a:t>Assignment Directions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020A88-BD5C-2344-75BC-C2DC712A4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3F2A374C-5A34-5753-326D-08A9F478C16D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880953800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6120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3A23-3FBD-BD97-E3A7-DA6CF209E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B518-4C30-9643-30D3-EE712D98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5296980" cy="830997"/>
          </a:xfrm>
        </p:spPr>
        <p:txBody>
          <a:bodyPr/>
          <a:lstStyle/>
          <a:p>
            <a:r>
              <a:rPr lang="en-US" dirty="0"/>
              <a:t>Assignment Directions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318682-D970-0C97-5F65-B16485817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3C17E8E5-43DA-3458-E605-4210EDF77C8E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417821106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717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F4F6F-B355-0AC5-5C5E-162A1733A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F7AB-3769-260F-6B44-77202AA43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5296980" cy="415498"/>
          </a:xfrm>
        </p:spPr>
        <p:txBody>
          <a:bodyPr/>
          <a:lstStyle/>
          <a:p>
            <a:r>
              <a:rPr lang="en-US" dirty="0"/>
              <a:t>Try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A1B43C-2C98-C6FC-CA38-E65BD7D7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CD3CFEDC-DD06-FAB6-9D02-2ADBBE44558E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905628864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620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F533-FA37-65C6-4BCF-DB2EE8249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Low-Stakes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51B10-C952-6541-28DB-3DE70FA02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7179149A-3575-FCAE-8DDC-0F39E80C95F1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063131707"/>
              </p:ext>
            </p:extLst>
          </p:nvPr>
        </p:nvGraphicFramePr>
        <p:xfrm>
          <a:off x="1546272" y="1348155"/>
          <a:ext cx="10074275" cy="4817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754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C4176-BE9A-DACD-89FA-EE5440B03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C29B-9CAB-BDD7-7376-0A9130B3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66087D-4C4C-14C7-3F29-5AD76B46C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5992CD77-6D5A-C9C9-F872-55CF31141039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3317664357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2451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DA040-FCCB-85BA-5819-8A990C97E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Solving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C4D3B7-26CA-85D3-FC0B-82A5FD45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616E17D5-8DD2-D938-C054-C6E39D084CEF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4270565628"/>
              </p:ext>
            </p:extLst>
          </p:nvPr>
        </p:nvGraphicFramePr>
        <p:xfrm>
          <a:off x="1546272" y="1371601"/>
          <a:ext cx="10074275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840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6D993-C63A-0098-1FCF-56D5E1717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3013501"/>
            <a:ext cx="2998442" cy="830997"/>
          </a:xfrm>
        </p:spPr>
        <p:txBody>
          <a:bodyPr/>
          <a:lstStyle/>
          <a:p>
            <a:r>
              <a:rPr lang="en-US" dirty="0"/>
              <a:t>Understanding AI Chatbots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00E59-F8A1-9A5B-A974-777F6B30B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28520-5245-547C-B204-B50A0F0EF5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7280" y="1544320"/>
            <a:ext cx="4815840" cy="3129062"/>
          </a:xfrm>
        </p:spPr>
        <p:txBody>
          <a:bodyPr/>
          <a:lstStyle/>
          <a:p>
            <a:r>
              <a:rPr lang="en-US" sz="2400" dirty="0"/>
              <a:t>They are not search engines!</a:t>
            </a:r>
          </a:p>
          <a:p>
            <a:r>
              <a:rPr lang="en-US" sz="2400" dirty="0"/>
              <a:t>Chatbots </a:t>
            </a:r>
            <a:r>
              <a:rPr lang="en-US" sz="2400" b="1" dirty="0"/>
              <a:t>generate</a:t>
            </a:r>
            <a:r>
              <a:rPr lang="en-US" sz="2400" dirty="0"/>
              <a:t> content, hence the “g” in </a:t>
            </a:r>
            <a:r>
              <a:rPr lang="en-US" sz="2400" dirty="0" err="1"/>
              <a:t>gAI</a:t>
            </a:r>
            <a:r>
              <a:rPr lang="en-US" sz="2400" dirty="0"/>
              <a:t>.</a:t>
            </a:r>
          </a:p>
          <a:p>
            <a:r>
              <a:rPr lang="en-US" sz="2400" dirty="0"/>
              <a:t>The more specific you are in your instructions the more likely the chatbot will be able to generate output that meet expectations.</a:t>
            </a:r>
          </a:p>
        </p:txBody>
      </p:sp>
    </p:spTree>
    <p:extLst>
      <p:ext uri="{BB962C8B-B14F-4D97-AF65-F5344CB8AC3E}">
        <p14:creationId xmlns:p14="http://schemas.microsoft.com/office/powerpoint/2010/main" val="2821965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8B36B-8200-674D-A249-55719D20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1" y="630627"/>
            <a:ext cx="4842805" cy="830997"/>
          </a:xfrm>
        </p:spPr>
        <p:txBody>
          <a:bodyPr/>
          <a:lstStyle/>
          <a:p>
            <a:r>
              <a:rPr lang="en-US" dirty="0"/>
              <a:t>Generative AI Capabilities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D65B4B-EF19-8FB8-621A-A83058185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9B20CB61-3741-A457-7F19-16B13C43EB65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034329083"/>
              </p:ext>
            </p:extLst>
          </p:nvPr>
        </p:nvGraphicFramePr>
        <p:xfrm>
          <a:off x="1546272" y="1573213"/>
          <a:ext cx="10074275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792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647A3-8DB5-6C85-E8DE-59484E4DF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1339-4668-9827-2732-DD501E775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2805752"/>
            <a:ext cx="3434862" cy="1246495"/>
          </a:xfrm>
        </p:spPr>
        <p:txBody>
          <a:bodyPr/>
          <a:lstStyle/>
          <a:p>
            <a:r>
              <a:rPr lang="en-US" dirty="0"/>
              <a:t>How I’m Asking Students to Use </a:t>
            </a:r>
            <a:r>
              <a:rPr lang="en-US" dirty="0" err="1"/>
              <a:t>gAI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284D90-8F86-94ED-3D3F-C104725A8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22EA8E-5A51-12E3-B834-D7B2DD419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451356"/>
              </p:ext>
            </p:extLst>
          </p:nvPr>
        </p:nvGraphicFramePr>
        <p:xfrm>
          <a:off x="5914103" y="383458"/>
          <a:ext cx="5722373" cy="595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04300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F243-52E5-3CEA-8352-A586966E7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6447354" cy="830997"/>
          </a:xfrm>
        </p:spPr>
        <p:txBody>
          <a:bodyPr/>
          <a:lstStyle/>
          <a:p>
            <a:r>
              <a:rPr lang="en-US" dirty="0"/>
              <a:t>Sample Prompts for Students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E252DF-CA45-06B7-8CB4-845EB4CF3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5" name="Table Placeholder 4">
            <a:extLst>
              <a:ext uri="{FF2B5EF4-FFF2-40B4-BE49-F238E27FC236}">
                <a16:creationId xmlns:a16="http://schemas.microsoft.com/office/drawing/2014/main" id="{98FAFCB8-0E77-D5DF-8707-B69BF94EB31C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995120913"/>
              </p:ext>
            </p:extLst>
          </p:nvPr>
        </p:nvGraphicFramePr>
        <p:xfrm>
          <a:off x="1546272" y="1461625"/>
          <a:ext cx="10074275" cy="4704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7645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6FFB6-9C7F-393E-A5CA-85371A7F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3767460" cy="415498"/>
          </a:xfrm>
        </p:spPr>
        <p:txBody>
          <a:bodyPr wrap="square" anchor="t">
            <a:normAutofit/>
          </a:bodyPr>
          <a:lstStyle/>
          <a:p>
            <a:r>
              <a:rPr lang="en-US" sz="2300"/>
              <a:t>Addressing Ethical gAI Use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CC351-4F74-DE9A-FC4E-4222576A4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334048"/>
            <a:ext cx="8662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BFB44AE-E8EC-4649-B0F6-833A69ED8138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graphicFrame>
        <p:nvGraphicFramePr>
          <p:cNvPr id="8" name="Table Placeholder 3">
            <a:extLst>
              <a:ext uri="{FF2B5EF4-FFF2-40B4-BE49-F238E27FC236}">
                <a16:creationId xmlns:a16="http://schemas.microsoft.com/office/drawing/2014/main" id="{86B0C9EA-2721-604C-F7A1-DFAA97671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918344"/>
              </p:ext>
            </p:extLst>
          </p:nvPr>
        </p:nvGraphicFramePr>
        <p:xfrm>
          <a:off x="1546272" y="1573213"/>
          <a:ext cx="10088563" cy="4637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032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888C9-E19C-546A-53B3-62C373370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39B4DA2F-8B6B-6832-893B-93E54DF9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314" y="3087606"/>
            <a:ext cx="4961032" cy="553998"/>
          </a:xfrm>
        </p:spPr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CC976-C5AF-2F3F-BFAF-293C2ED97A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601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BAB61C-995C-D4DA-85B7-EE14BD764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484" y="3087606"/>
            <a:ext cx="4961032" cy="55399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2834E-AAD5-C0B9-BBDC-38D2929F3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DCC8E-C53D-7008-7BFE-4D75939EBBA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29375"/>
            <a:ext cx="4197350" cy="342900"/>
          </a:xfrm>
        </p:spPr>
        <p:txBody>
          <a:bodyPr/>
          <a:lstStyle/>
          <a:p>
            <a:r>
              <a:rPr lang="en-US"/>
              <a:t>Cal Poly Pomona |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36745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EC32-530D-1BAE-5EC9-2BEE5A97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9406208" cy="415498"/>
          </a:xfrm>
        </p:spPr>
        <p:txBody>
          <a:bodyPr/>
          <a:lstStyle/>
          <a:p>
            <a:r>
              <a:rPr lang="en-US" dirty="0"/>
              <a:t>Six Components for Effective Prompts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CEE69A-3459-BF7A-D57C-AA059064D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1E6E40-8D39-035F-BB5E-88951E86233E}"/>
              </a:ext>
            </a:extLst>
          </p:cNvPr>
          <p:cNvSpPr txBox="1">
            <a:spLocks/>
          </p:cNvSpPr>
          <p:nvPr/>
        </p:nvSpPr>
        <p:spPr>
          <a:xfrm>
            <a:off x="1546272" y="1508328"/>
            <a:ext cx="10137728" cy="3841343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Task</a:t>
            </a:r>
            <a:r>
              <a:rPr lang="en-US" sz="2400" dirty="0">
                <a:solidFill>
                  <a:schemeClr val="tx2"/>
                </a:solidFill>
              </a:rPr>
              <a:t> (mandatory)*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Context</a:t>
            </a:r>
            <a:r>
              <a:rPr lang="en-US" sz="2400" dirty="0">
                <a:solidFill>
                  <a:schemeClr val="tx2"/>
                </a:solidFill>
              </a:rPr>
              <a:t> (important)*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Exemplars</a:t>
            </a:r>
            <a:r>
              <a:rPr lang="en-US" sz="2400" dirty="0">
                <a:solidFill>
                  <a:schemeClr val="tx2"/>
                </a:solidFill>
              </a:rPr>
              <a:t> (important)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Persona</a:t>
            </a:r>
            <a:r>
              <a:rPr lang="en-US" sz="2400" dirty="0">
                <a:solidFill>
                  <a:schemeClr val="tx2"/>
                </a:solidFill>
              </a:rPr>
              <a:t> (nice-to-have)*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Format</a:t>
            </a:r>
            <a:r>
              <a:rPr lang="en-US" sz="2400" dirty="0">
                <a:solidFill>
                  <a:schemeClr val="tx2"/>
                </a:solidFill>
              </a:rPr>
              <a:t> (nice-to-have)*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</a:rPr>
              <a:t>Tone</a:t>
            </a:r>
            <a:r>
              <a:rPr lang="en-US" sz="2400" dirty="0">
                <a:solidFill>
                  <a:schemeClr val="tx2"/>
                </a:solidFill>
              </a:rPr>
              <a:t>  (nice-to-have)</a:t>
            </a:r>
          </a:p>
        </p:txBody>
      </p:sp>
    </p:spTree>
    <p:extLst>
      <p:ext uri="{BB962C8B-B14F-4D97-AF65-F5344CB8AC3E}">
        <p14:creationId xmlns:p14="http://schemas.microsoft.com/office/powerpoint/2010/main" val="280651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4FF8DE-2F41-60F3-08E0-DB57BE12A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F857B0D-0616-0329-BD8C-3B2B3390A609}"/>
              </a:ext>
            </a:extLst>
          </p:cNvPr>
          <p:cNvSpPr txBox="1">
            <a:spLocks/>
          </p:cNvSpPr>
          <p:nvPr/>
        </p:nvSpPr>
        <p:spPr>
          <a:xfrm>
            <a:off x="433134" y="1462607"/>
            <a:ext cx="11325732" cy="384134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C000"/>
                </a:solidFill>
              </a:rPr>
              <a:t>[persona] + [context] + [task] + [exemplar] + [format] + [tone]</a:t>
            </a:r>
          </a:p>
        </p:txBody>
      </p:sp>
    </p:spTree>
    <p:extLst>
      <p:ext uri="{BB962C8B-B14F-4D97-AF65-F5344CB8AC3E}">
        <p14:creationId xmlns:p14="http://schemas.microsoft.com/office/powerpoint/2010/main" val="3468038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ADC9FF-2165-2CD4-E0B3-9355B816AA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DB3A5D-FDA9-DF31-6AA2-1F2498917E4B}"/>
              </a:ext>
            </a:extLst>
          </p:cNvPr>
          <p:cNvSpPr txBox="1">
            <a:spLocks/>
          </p:cNvSpPr>
          <p:nvPr/>
        </p:nvSpPr>
        <p:spPr>
          <a:xfrm>
            <a:off x="838200" y="870585"/>
            <a:ext cx="10515600" cy="32166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C000"/>
                </a:solidFill>
              </a:rPr>
              <a:t>You are a foreign language instructor teaching a second-year Spanish course.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Craft an email to a student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who is having difficulty passing the course and has failed the first two quizzes. </a:t>
            </a:r>
            <a:r>
              <a:rPr lang="en-US" dirty="0">
                <a:solidFill>
                  <a:schemeClr val="bg2"/>
                </a:solidFill>
              </a:rPr>
              <a:t>Include a paragraph that acknowledges their frustration with their busy schedule and provide three bullet points with potential resolutions.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Utilize the attachment as an example of the voice that is regularly used with these students.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However, use an empathetic tone that is both friendly and authoritative.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51F7AC-A337-E59A-5A6D-B8F2A4B27117}"/>
              </a:ext>
            </a:extLst>
          </p:cNvPr>
          <p:cNvSpPr txBox="1">
            <a:spLocks/>
          </p:cNvSpPr>
          <p:nvPr/>
        </p:nvSpPr>
        <p:spPr>
          <a:xfrm>
            <a:off x="299884" y="4555512"/>
            <a:ext cx="11592232" cy="113036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rgbClr val="FFC000"/>
                </a:solidFill>
              </a:rPr>
              <a:t>[persona] </a:t>
            </a:r>
            <a:r>
              <a:rPr lang="en-US" b="1" dirty="0">
                <a:solidFill>
                  <a:schemeClr val="bg1"/>
                </a:solidFill>
              </a:rPr>
              <a:t>+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[context]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+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[task] </a:t>
            </a:r>
            <a:r>
              <a:rPr lang="en-US" b="1" dirty="0">
                <a:solidFill>
                  <a:schemeClr val="bg1"/>
                </a:solidFill>
              </a:rPr>
              <a:t>+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[exemplar]</a:t>
            </a:r>
            <a:r>
              <a:rPr lang="en-US" b="1" dirty="0">
                <a:solidFill>
                  <a:schemeClr val="bg1"/>
                </a:solidFill>
              </a:rPr>
              <a:t> + </a:t>
            </a:r>
            <a:r>
              <a:rPr lang="en-US" b="1" dirty="0">
                <a:solidFill>
                  <a:schemeClr val="bg2"/>
                </a:solidFill>
              </a:rPr>
              <a:t>[format]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+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[tone]</a:t>
            </a:r>
          </a:p>
        </p:txBody>
      </p:sp>
    </p:spTree>
    <p:extLst>
      <p:ext uri="{BB962C8B-B14F-4D97-AF65-F5344CB8AC3E}">
        <p14:creationId xmlns:p14="http://schemas.microsoft.com/office/powerpoint/2010/main" val="831727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C1F42E-158F-37A5-FA88-6BC4DD9B2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E15CD59-989B-71B1-3BC0-34B153970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#1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245DCC3B-7AAD-70AC-6DEC-7A38B45ED4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55850" y="4023472"/>
            <a:ext cx="2368252" cy="369332"/>
          </a:xfrm>
        </p:spPr>
        <p:txBody>
          <a:bodyPr/>
          <a:lstStyle/>
          <a:p>
            <a:r>
              <a:rPr lang="en-US" dirty="0"/>
              <a:t>Task only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BB3581CF-0187-EB53-4853-BAA6C5BAF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#2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8C740B9-9260-8B9A-62F9-F80D62DCB9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3886" y="3774686"/>
            <a:ext cx="2368252" cy="866904"/>
          </a:xfrm>
        </p:spPr>
        <p:txBody>
          <a:bodyPr/>
          <a:lstStyle/>
          <a:p>
            <a:r>
              <a:rPr lang="en-US" dirty="0"/>
              <a:t>+ Context</a:t>
            </a:r>
          </a:p>
          <a:p>
            <a:r>
              <a:rPr lang="en-US" dirty="0"/>
              <a:t>+ Persona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A9F5572-A008-3793-C806-2662D44FC2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#3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6F9B5DA-D516-1040-6594-E1BC77DDD0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64225" y="3525900"/>
            <a:ext cx="2368252" cy="1364476"/>
          </a:xfrm>
        </p:spPr>
        <p:txBody>
          <a:bodyPr/>
          <a:lstStyle/>
          <a:p>
            <a:r>
              <a:rPr lang="en-US" dirty="0"/>
              <a:t>+ Format</a:t>
            </a:r>
          </a:p>
          <a:p>
            <a:r>
              <a:rPr lang="en-US" dirty="0"/>
              <a:t>+ Exemplars</a:t>
            </a:r>
          </a:p>
          <a:p>
            <a:r>
              <a:rPr lang="en-US" dirty="0"/>
              <a:t>+Tone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4602D6-E1D0-EC48-6DB0-89F6CDB7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272" y="630627"/>
            <a:ext cx="9406208" cy="415498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+mj-lt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1446589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B4AE058F-2696-FDF4-47A4-613CB0AF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314" y="2810607"/>
            <a:ext cx="4961032" cy="1107996"/>
          </a:xfrm>
        </p:spPr>
        <p:txBody>
          <a:bodyPr/>
          <a:lstStyle/>
          <a:p>
            <a:r>
              <a:rPr lang="en-US" dirty="0"/>
              <a:t>Prompts for Educators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2834E-AAD5-C0B9-BBDC-38D2929F3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65080-A4D7-303F-BCB6-AB8167FE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523" y="3013501"/>
            <a:ext cx="3166089" cy="830997"/>
          </a:xfrm>
        </p:spPr>
        <p:txBody>
          <a:bodyPr/>
          <a:lstStyle/>
          <a:p>
            <a:r>
              <a:rPr lang="en-US" dirty="0"/>
              <a:t>How I’m Using AI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DBE31-139B-0649-27C9-213275A5FC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BFB44AE-E8EC-4649-B0F6-833A69ED8138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1F4D628-F0F2-6E69-94DC-1FC640F7D8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6997870"/>
              </p:ext>
            </p:extLst>
          </p:nvPr>
        </p:nvGraphicFramePr>
        <p:xfrm>
          <a:off x="5914103" y="383458"/>
          <a:ext cx="5722373" cy="5950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7116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P color palette">
      <a:dk1>
        <a:srgbClr val="005030"/>
      </a:dk1>
      <a:lt1>
        <a:srgbClr val="FFFFFF"/>
      </a:lt1>
      <a:dk2>
        <a:srgbClr val="000000"/>
      </a:dk2>
      <a:lt2>
        <a:srgbClr val="F2EEE9"/>
      </a:lt2>
      <a:accent1>
        <a:srgbClr val="FFB81C"/>
      </a:accent1>
      <a:accent2>
        <a:srgbClr val="A3D65E"/>
      </a:accent2>
      <a:accent3>
        <a:srgbClr val="FF7900"/>
      </a:accent3>
      <a:accent4>
        <a:srgbClr val="CFBAB0"/>
      </a:accent4>
      <a:accent5>
        <a:srgbClr val="008E95"/>
      </a:accent5>
      <a:accent6>
        <a:srgbClr val="B52B4C"/>
      </a:accent6>
      <a:hlink>
        <a:srgbClr val="008E95"/>
      </a:hlink>
      <a:folHlink>
        <a:srgbClr val="008E95"/>
      </a:folHlink>
    </a:clrScheme>
    <a:fontScheme name="CPP Them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vert="horz" wrap="square" lIns="0" tIns="0" rIns="0" bIns="0" rtlCol="0" anchor="ctr" anchorCtr="0">
        <a:noAutofit/>
      </a:bodyPr>
      <a:lstStyle>
        <a:defPPr algn="l">
          <a:defRPr dirty="0"/>
        </a:defPPr>
      </a:lstStyle>
    </a:spDef>
    <a:txDef>
      <a:spPr/>
      <a:bodyPr wrap="square" lIns="0" tIns="0" rIns="0" bIns="0" anchor="t" anchorCtr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PP PowerPoint Template" id="{907C0E1C-B5B4-46A4-919E-5D63BDC26D4B}" vid="{B75EA65B-4A8B-4706-8D81-F2EBFD0F2D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c95c72c-ead7-4e3b-954e-fec98dc04e37">
      <Terms xmlns="http://schemas.microsoft.com/office/infopath/2007/PartnerControls"/>
    </lcf76f155ced4ddcb4097134ff3c332f>
    <TaxCatchAll xmlns="4e7978eb-64a4-4ec7-8b48-903cb2e0bc34" xsi:nil="true"/>
    <SharedWithUsers xmlns="4e7978eb-64a4-4ec7-8b48-903cb2e0bc34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5E9957455A3C47A4B801EA75951595" ma:contentTypeVersion="18" ma:contentTypeDescription="Create a new document." ma:contentTypeScope="" ma:versionID="cd97a5581065744926addf7f9734119b">
  <xsd:schema xmlns:xsd="http://www.w3.org/2001/XMLSchema" xmlns:xs="http://www.w3.org/2001/XMLSchema" xmlns:p="http://schemas.microsoft.com/office/2006/metadata/properties" xmlns:ns2="1c95c72c-ead7-4e3b-954e-fec98dc04e37" xmlns:ns3="4e7978eb-64a4-4ec7-8b48-903cb2e0bc34" targetNamespace="http://schemas.microsoft.com/office/2006/metadata/properties" ma:root="true" ma:fieldsID="3067db1ebccfa9d7bf6305829d9ab276" ns2:_="" ns3:_="">
    <xsd:import namespace="1c95c72c-ead7-4e3b-954e-fec98dc04e37"/>
    <xsd:import namespace="4e7978eb-64a4-4ec7-8b48-903cb2e0bc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5c72c-ead7-4e3b-954e-fec98dc04e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a4fd07-bb52-4003-87b7-be48705374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78eb-64a4-4ec7-8b48-903cb2e0bc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6285a0-ec2f-4df6-bb67-e90ed6edcff9}" ma:internalName="TaxCatchAll" ma:showField="CatchAllData" ma:web="4e7978eb-64a4-4ec7-8b48-903cb2e0b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FC5700-DDD9-460E-8C52-3064A8A5FA9B}">
  <ds:schemaRefs>
    <ds:schemaRef ds:uri="4e7978eb-64a4-4ec7-8b48-903cb2e0bc34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c95c72c-ead7-4e3b-954e-fec98dc04e37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67E071F-586E-43DA-9502-33CF4E8F14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95c72c-ead7-4e3b-954e-fec98dc04e37"/>
    <ds:schemaRef ds:uri="4e7978eb-64a4-4ec7-8b48-903cb2e0b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A00C06-D391-42B5-9262-ED555618E6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CPP PowerPoint Template</Template>
  <TotalTime>391</TotalTime>
  <Words>1560</Words>
  <Application>Microsoft Office PowerPoint</Application>
  <PresentationFormat>Widescreen</PresentationFormat>
  <Paragraphs>186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Aptos</vt:lpstr>
      <vt:lpstr>Arial</vt:lpstr>
      <vt:lpstr>Georgia</vt:lpstr>
      <vt:lpstr>Office Theme</vt:lpstr>
      <vt:lpstr>Crafting Prompts as Teaching Tools</vt:lpstr>
      <vt:lpstr>Agenda</vt:lpstr>
      <vt:lpstr>Understanding AI Chatbots</vt:lpstr>
      <vt:lpstr>Six Components for Effective Prompts</vt:lpstr>
      <vt:lpstr>PowerPoint Presentation</vt:lpstr>
      <vt:lpstr>PowerPoint Presentation</vt:lpstr>
      <vt:lpstr>Activity</vt:lpstr>
      <vt:lpstr>Prompts for Educators</vt:lpstr>
      <vt:lpstr>How I’m Using AI</vt:lpstr>
      <vt:lpstr>Workshop</vt:lpstr>
      <vt:lpstr>Basics</vt:lpstr>
      <vt:lpstr>My Goals</vt:lpstr>
      <vt:lpstr>Prompt Commands</vt:lpstr>
      <vt:lpstr>Course Policies and Syllabus</vt:lpstr>
      <vt:lpstr>Course Policies and Syllabus</vt:lpstr>
      <vt:lpstr>Course Policies and Syllabus</vt:lpstr>
      <vt:lpstr>Try It</vt:lpstr>
      <vt:lpstr>In-Class Content and Scaffolding</vt:lpstr>
      <vt:lpstr>In-Class Content and Scaffolding</vt:lpstr>
      <vt:lpstr>In-Class Content and Scaffolding</vt:lpstr>
      <vt:lpstr>In-Class Content and Scaffolding</vt:lpstr>
      <vt:lpstr>Try It</vt:lpstr>
      <vt:lpstr>Assignment Directions</vt:lpstr>
      <vt:lpstr>Assignment Directions</vt:lpstr>
      <vt:lpstr>Assignment Directions</vt:lpstr>
      <vt:lpstr>Try It</vt:lpstr>
      <vt:lpstr>Low-Stakes Feedback</vt:lpstr>
      <vt:lpstr>Try It</vt:lpstr>
      <vt:lpstr>Problem Solving</vt:lpstr>
      <vt:lpstr>Generative AI Capabilities</vt:lpstr>
      <vt:lpstr>How I’m Asking Students to Use gAI</vt:lpstr>
      <vt:lpstr>Sample Prompts for Students</vt:lpstr>
      <vt:lpstr>Addressing Ethical gAI Use</vt:lpstr>
      <vt:lpstr>Q&amp;A</vt:lpstr>
      <vt:lpstr>THANK YOU</vt:lpstr>
    </vt:vector>
  </TitlesOfParts>
  <Company>Cal Poly Pomona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Erick Zelaya</dc:creator>
  <cp:lastModifiedBy>Jennie Watson</cp:lastModifiedBy>
  <cp:revision>21</cp:revision>
  <dcterms:created xsi:type="dcterms:W3CDTF">2025-04-08T18:40:35Z</dcterms:created>
  <dcterms:modified xsi:type="dcterms:W3CDTF">2025-04-24T20:59:02Z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0x0101005B5E9957455A3C47A4B801EA75951595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