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8" r:id="rId5"/>
    <p:sldId id="261" r:id="rId6"/>
    <p:sldId id="350" r:id="rId7"/>
    <p:sldId id="325" r:id="rId8"/>
    <p:sldId id="349" r:id="rId9"/>
    <p:sldId id="351" r:id="rId10"/>
    <p:sldId id="277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F65DF-BE29-815C-6FDC-3C96C6A391C7}" v="3" dt="2025-05-08T19:17:07.536"/>
    <p1510:client id="{A4B87999-E7C3-5687-D3AF-1C5F5AFA2E41}" v="10" dt="2025-05-06T21:20:21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77" autoAdjust="0"/>
  </p:normalViewPr>
  <p:slideViewPr>
    <p:cSldViewPr snapToGrid="0">
      <p:cViewPr varScale="1">
        <p:scale>
          <a:sx n="96" d="100"/>
          <a:sy n="96" d="100"/>
        </p:scale>
        <p:origin x="100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86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havsar" userId="S::vbhavsar@cpp.edu::26995257-a1c8-4bc9-abc1-c21569c83afc" providerId="AD" clId="Web-{0D2F65DF-BE29-815C-6FDC-3C96C6A391C7}"/>
    <pc:docChg chg="modSld">
      <pc:chgData name="Victoria Bhavsar" userId="S::vbhavsar@cpp.edu::26995257-a1c8-4bc9-abc1-c21569c83afc" providerId="AD" clId="Web-{0D2F65DF-BE29-815C-6FDC-3C96C6A391C7}" dt="2025-05-08T19:17:07.099" v="1" actId="20577"/>
      <pc:docMkLst>
        <pc:docMk/>
      </pc:docMkLst>
      <pc:sldChg chg="modSp">
        <pc:chgData name="Victoria Bhavsar" userId="S::vbhavsar@cpp.edu::26995257-a1c8-4bc9-abc1-c21569c83afc" providerId="AD" clId="Web-{0D2F65DF-BE29-815C-6FDC-3C96C6A391C7}" dt="2025-05-08T19:17:07.099" v="1" actId="20577"/>
        <pc:sldMkLst>
          <pc:docMk/>
          <pc:sldMk cId="72715859" sldId="351"/>
        </pc:sldMkLst>
        <pc:spChg chg="mod">
          <ac:chgData name="Victoria Bhavsar" userId="S::vbhavsar@cpp.edu::26995257-a1c8-4bc9-abc1-c21569c83afc" providerId="AD" clId="Web-{0D2F65DF-BE29-815C-6FDC-3C96C6A391C7}" dt="2025-05-08T19:17:07.099" v="1" actId="20577"/>
          <ac:spMkLst>
            <pc:docMk/>
            <pc:sldMk cId="72715859" sldId="351"/>
            <ac:spMk id="4" creationId="{D77CFED7-4C05-79D0-9B0D-543BF1FA17D4}"/>
          </ac:spMkLst>
        </pc:spChg>
      </pc:sldChg>
    </pc:docChg>
  </pc:docChgLst>
  <pc:docChgLst>
    <pc:chgData name="Victoria Bhavsar" userId="S::vbhavsar@cpp.edu::26995257-a1c8-4bc9-abc1-c21569c83afc" providerId="AD" clId="Web-{A4B87999-E7C3-5687-D3AF-1C5F5AFA2E41}"/>
    <pc:docChg chg="delSld modSld">
      <pc:chgData name="Victoria Bhavsar" userId="S::vbhavsar@cpp.edu::26995257-a1c8-4bc9-abc1-c21569c83afc" providerId="AD" clId="Web-{A4B87999-E7C3-5687-D3AF-1C5F5AFA2E41}" dt="2025-05-06T21:20:21.260" v="9"/>
      <pc:docMkLst>
        <pc:docMk/>
      </pc:docMkLst>
      <pc:sldChg chg="del">
        <pc:chgData name="Victoria Bhavsar" userId="S::vbhavsar@cpp.edu::26995257-a1c8-4bc9-abc1-c21569c83afc" providerId="AD" clId="Web-{A4B87999-E7C3-5687-D3AF-1C5F5AFA2E41}" dt="2025-05-06T21:20:21.260" v="9"/>
        <pc:sldMkLst>
          <pc:docMk/>
          <pc:sldMk cId="1446589761" sldId="286"/>
        </pc:sldMkLst>
      </pc:sldChg>
      <pc:sldChg chg="del">
        <pc:chgData name="Victoria Bhavsar" userId="S::vbhavsar@cpp.edu::26995257-a1c8-4bc9-abc1-c21569c83afc" providerId="AD" clId="Web-{A4B87999-E7C3-5687-D3AF-1C5F5AFA2E41}" dt="2025-05-06T21:20:19.135" v="8"/>
        <pc:sldMkLst>
          <pc:docMk/>
          <pc:sldMk cId="3468038122" sldId="347"/>
        </pc:sldMkLst>
      </pc:sldChg>
      <pc:sldChg chg="del">
        <pc:chgData name="Victoria Bhavsar" userId="S::vbhavsar@cpp.edu::26995257-a1c8-4bc9-abc1-c21569c83afc" providerId="AD" clId="Web-{A4B87999-E7C3-5687-D3AF-1C5F5AFA2E41}" dt="2025-05-06T21:20:19.135" v="7"/>
        <pc:sldMkLst>
          <pc:docMk/>
          <pc:sldMk cId="831727846" sldId="348"/>
        </pc:sldMkLst>
      </pc:sldChg>
      <pc:sldChg chg="modSp">
        <pc:chgData name="Victoria Bhavsar" userId="S::vbhavsar@cpp.edu::26995257-a1c8-4bc9-abc1-c21569c83afc" providerId="AD" clId="Web-{A4B87999-E7C3-5687-D3AF-1C5F5AFA2E41}" dt="2025-05-06T21:20:16.338" v="6" actId="20577"/>
        <pc:sldMkLst>
          <pc:docMk/>
          <pc:sldMk cId="72715859" sldId="351"/>
        </pc:sldMkLst>
        <pc:spChg chg="mod">
          <ac:chgData name="Victoria Bhavsar" userId="S::vbhavsar@cpp.edu::26995257-a1c8-4bc9-abc1-c21569c83afc" providerId="AD" clId="Web-{A4B87999-E7C3-5687-D3AF-1C5F5AFA2E41}" dt="2025-05-06T21:20:16.338" v="6" actId="20577"/>
          <ac:spMkLst>
            <pc:docMk/>
            <pc:sldMk cId="72715859" sldId="351"/>
            <ac:spMk id="4" creationId="{D77CFED7-4C05-79D0-9B0D-543BF1FA17D4}"/>
          </ac:spMkLst>
        </pc:spChg>
      </pc:sldChg>
    </pc:docChg>
  </pc:docChgLst>
  <pc:docChgLst>
    <pc:chgData name="Victoria Bhavsar" userId="26995257-a1c8-4bc9-abc1-c21569c83afc" providerId="ADAL" clId="{70945913-D7E2-F74F-BE7B-9EED5D993F49}"/>
    <pc:docChg chg="undo custSel addSld modSld sldOrd">
      <pc:chgData name="Victoria Bhavsar" userId="26995257-a1c8-4bc9-abc1-c21569c83afc" providerId="ADAL" clId="{70945913-D7E2-F74F-BE7B-9EED5D993F49}" dt="2025-05-06T17:39:12.667" v="1343" actId="20577"/>
      <pc:docMkLst>
        <pc:docMk/>
      </pc:docMkLst>
      <pc:sldChg chg="modSp mod">
        <pc:chgData name="Victoria Bhavsar" userId="26995257-a1c8-4bc9-abc1-c21569c83afc" providerId="ADAL" clId="{70945913-D7E2-F74F-BE7B-9EED5D993F49}" dt="2025-05-06T16:44:47.339" v="291" actId="14100"/>
        <pc:sldMkLst>
          <pc:docMk/>
          <pc:sldMk cId="1732765579" sldId="261"/>
        </pc:sldMkLst>
        <pc:spChg chg="mod">
          <ac:chgData name="Victoria Bhavsar" userId="26995257-a1c8-4bc9-abc1-c21569c83afc" providerId="ADAL" clId="{70945913-D7E2-F74F-BE7B-9EED5D993F49}" dt="2025-05-06T16:44:47.339" v="291" actId="14100"/>
          <ac:spMkLst>
            <pc:docMk/>
            <pc:sldMk cId="1732765579" sldId="261"/>
            <ac:spMk id="2" creationId="{3786B19E-19A3-89ED-5ACC-CBBAC6D60F16}"/>
          </ac:spMkLst>
        </pc:spChg>
        <pc:spChg chg="mod">
          <ac:chgData name="Victoria Bhavsar" userId="26995257-a1c8-4bc9-abc1-c21569c83afc" providerId="ADAL" clId="{70945913-D7E2-F74F-BE7B-9EED5D993F49}" dt="2025-05-06T16:27:29.061" v="70" actId="20577"/>
          <ac:spMkLst>
            <pc:docMk/>
            <pc:sldMk cId="1732765579" sldId="261"/>
            <ac:spMk id="3" creationId="{4938EC79-4665-51A9-0A5A-4A56D5D75885}"/>
          </ac:spMkLst>
        </pc:spChg>
        <pc:spChg chg="mod">
          <ac:chgData name="Victoria Bhavsar" userId="26995257-a1c8-4bc9-abc1-c21569c83afc" providerId="ADAL" clId="{70945913-D7E2-F74F-BE7B-9EED5D993F49}" dt="2025-05-06T16:28:00.532" v="123" actId="14100"/>
          <ac:spMkLst>
            <pc:docMk/>
            <pc:sldMk cId="1732765579" sldId="261"/>
            <ac:spMk id="4" creationId="{543DB889-380D-5A61-838B-EF10D8F66774}"/>
          </ac:spMkLst>
        </pc:spChg>
        <pc:spChg chg="mod">
          <ac:chgData name="Victoria Bhavsar" userId="26995257-a1c8-4bc9-abc1-c21569c83afc" providerId="ADAL" clId="{70945913-D7E2-F74F-BE7B-9EED5D993F49}" dt="2025-05-06T16:28:53.567" v="157" actId="20577"/>
          <ac:spMkLst>
            <pc:docMk/>
            <pc:sldMk cId="1732765579" sldId="261"/>
            <ac:spMk id="5" creationId="{C8CE3B2C-A87D-289B-6C4D-6BB5AE0B7010}"/>
          </ac:spMkLst>
        </pc:spChg>
        <pc:spChg chg="mod">
          <ac:chgData name="Victoria Bhavsar" userId="26995257-a1c8-4bc9-abc1-c21569c83afc" providerId="ADAL" clId="{70945913-D7E2-F74F-BE7B-9EED5D993F49}" dt="2025-05-06T16:28:58.816" v="166" actId="1035"/>
          <ac:spMkLst>
            <pc:docMk/>
            <pc:sldMk cId="1732765579" sldId="261"/>
            <ac:spMk id="6" creationId="{3FF55CC6-860D-D680-71D5-363EF34F7452}"/>
          </ac:spMkLst>
        </pc:spChg>
        <pc:spChg chg="mod">
          <ac:chgData name="Victoria Bhavsar" userId="26995257-a1c8-4bc9-abc1-c21569c83afc" providerId="ADAL" clId="{70945913-D7E2-F74F-BE7B-9EED5D993F49}" dt="2025-05-06T16:28:58.816" v="166" actId="1035"/>
          <ac:spMkLst>
            <pc:docMk/>
            <pc:sldMk cId="1732765579" sldId="261"/>
            <ac:spMk id="7" creationId="{5539AA70-B5CD-1008-A201-A70E5D5CDA0E}"/>
          </ac:spMkLst>
        </pc:spChg>
      </pc:sldChg>
      <pc:sldChg chg="addSp delSp modSp mod">
        <pc:chgData name="Victoria Bhavsar" userId="26995257-a1c8-4bc9-abc1-c21569c83afc" providerId="ADAL" clId="{70945913-D7E2-F74F-BE7B-9EED5D993F49}" dt="2025-05-06T16:49:53.414" v="567" actId="1076"/>
        <pc:sldMkLst>
          <pc:docMk/>
          <pc:sldMk cId="282196524" sldId="325"/>
        </pc:sldMkLst>
        <pc:spChg chg="mod">
          <ac:chgData name="Victoria Bhavsar" userId="26995257-a1c8-4bc9-abc1-c21569c83afc" providerId="ADAL" clId="{70945913-D7E2-F74F-BE7B-9EED5D993F49}" dt="2025-05-06T16:49:53.414" v="567" actId="1076"/>
          <ac:spMkLst>
            <pc:docMk/>
            <pc:sldMk cId="282196524" sldId="325"/>
            <ac:spMk id="2" creationId="{2136D993-C63A-0098-1FCF-56D5E1717EC0}"/>
          </ac:spMkLst>
        </pc:spChg>
        <pc:spChg chg="mod">
          <ac:chgData name="Victoria Bhavsar" userId="26995257-a1c8-4bc9-abc1-c21569c83afc" providerId="ADAL" clId="{70945913-D7E2-F74F-BE7B-9EED5D993F49}" dt="2025-05-06T16:48:40.513" v="565" actId="14100"/>
          <ac:spMkLst>
            <pc:docMk/>
            <pc:sldMk cId="282196524" sldId="325"/>
            <ac:spMk id="3" creationId="{33628520-5245-547C-B204-B50A0F0EF59C}"/>
          </ac:spMkLst>
        </pc:spChg>
        <pc:spChg chg="add del mod">
          <ac:chgData name="Victoria Bhavsar" userId="26995257-a1c8-4bc9-abc1-c21569c83afc" providerId="ADAL" clId="{70945913-D7E2-F74F-BE7B-9EED5D993F49}" dt="2025-05-06T16:47:40.747" v="381"/>
          <ac:spMkLst>
            <pc:docMk/>
            <pc:sldMk cId="282196524" sldId="325"/>
            <ac:spMk id="7" creationId="{9B4C6069-BB3E-ACD0-EF72-390350DE5081}"/>
          </ac:spMkLst>
        </pc:spChg>
        <pc:spChg chg="add mod">
          <ac:chgData name="Victoria Bhavsar" userId="26995257-a1c8-4bc9-abc1-c21569c83afc" providerId="ADAL" clId="{70945913-D7E2-F74F-BE7B-9EED5D993F49}" dt="2025-05-06T16:48:34.095" v="563" actId="14100"/>
          <ac:spMkLst>
            <pc:docMk/>
            <pc:sldMk cId="282196524" sldId="325"/>
            <ac:spMk id="8" creationId="{8FAA6C4A-BFAB-DABF-CF37-4C1645BC2503}"/>
          </ac:spMkLst>
        </pc:spChg>
        <pc:picChg chg="add mod">
          <ac:chgData name="Victoria Bhavsar" userId="26995257-a1c8-4bc9-abc1-c21569c83afc" providerId="ADAL" clId="{70945913-D7E2-F74F-BE7B-9EED5D993F49}" dt="2025-05-06T16:48:42.363" v="566" actId="1076"/>
          <ac:picMkLst>
            <pc:docMk/>
            <pc:sldMk cId="282196524" sldId="325"/>
            <ac:picMk id="6" creationId="{8336D4D6-EC4C-E855-4FFF-558209A261DE}"/>
          </ac:picMkLst>
        </pc:picChg>
      </pc:sldChg>
      <pc:sldChg chg="modSp mod">
        <pc:chgData name="Victoria Bhavsar" userId="26995257-a1c8-4bc9-abc1-c21569c83afc" providerId="ADAL" clId="{70945913-D7E2-F74F-BE7B-9EED5D993F49}" dt="2025-05-06T16:44:32.070" v="254" actId="20577"/>
        <pc:sldMkLst>
          <pc:docMk/>
          <pc:sldMk cId="3214579191" sldId="338"/>
        </pc:sldMkLst>
        <pc:spChg chg="mod">
          <ac:chgData name="Victoria Bhavsar" userId="26995257-a1c8-4bc9-abc1-c21569c83afc" providerId="ADAL" clId="{70945913-D7E2-F74F-BE7B-9EED5D993F49}" dt="2025-05-06T16:44:32.070" v="254" actId="20577"/>
          <ac:spMkLst>
            <pc:docMk/>
            <pc:sldMk cId="3214579191" sldId="338"/>
            <ac:spMk id="2" creationId="{D5CA4AD5-BE3D-D78C-4EAA-17A88FACC774}"/>
          </ac:spMkLst>
        </pc:spChg>
        <pc:spChg chg="mod">
          <ac:chgData name="Victoria Bhavsar" userId="26995257-a1c8-4bc9-abc1-c21569c83afc" providerId="ADAL" clId="{70945913-D7E2-F74F-BE7B-9EED5D993F49}" dt="2025-05-06T16:26:12.637" v="10" actId="20577"/>
          <ac:spMkLst>
            <pc:docMk/>
            <pc:sldMk cId="3214579191" sldId="338"/>
            <ac:spMk id="4" creationId="{C5F1D909-AE1A-42D0-72D6-28A06859BCDE}"/>
          </ac:spMkLst>
        </pc:spChg>
      </pc:sldChg>
      <pc:sldChg chg="addSp modSp mod modNotesTx">
        <pc:chgData name="Victoria Bhavsar" userId="26995257-a1c8-4bc9-abc1-c21569c83afc" providerId="ADAL" clId="{70945913-D7E2-F74F-BE7B-9EED5D993F49}" dt="2025-05-06T17:24:21.067" v="1156" actId="1076"/>
        <pc:sldMkLst>
          <pc:docMk/>
          <pc:sldMk cId="2806517578" sldId="349"/>
        </pc:sldMkLst>
        <pc:spChg chg="mod">
          <ac:chgData name="Victoria Bhavsar" userId="26995257-a1c8-4bc9-abc1-c21569c83afc" providerId="ADAL" clId="{70945913-D7E2-F74F-BE7B-9EED5D993F49}" dt="2025-05-06T16:54:02.134" v="663" actId="14100"/>
          <ac:spMkLst>
            <pc:docMk/>
            <pc:sldMk cId="2806517578" sldId="349"/>
            <ac:spMk id="2" creationId="{4861EC32-530D-1BAE-5EC9-2BEE5A97DBFD}"/>
          </ac:spMkLst>
        </pc:spChg>
        <pc:spChg chg="add mod">
          <ac:chgData name="Victoria Bhavsar" userId="26995257-a1c8-4bc9-abc1-c21569c83afc" providerId="ADAL" clId="{70945913-D7E2-F74F-BE7B-9EED5D993F49}" dt="2025-05-06T17:24:21.067" v="1156" actId="1076"/>
          <ac:spMkLst>
            <pc:docMk/>
            <pc:sldMk cId="2806517578" sldId="349"/>
            <ac:spMk id="4" creationId="{EF4E2396-0C56-2D57-9171-8A9D80CE3CB4}"/>
          </ac:spMkLst>
        </pc:spChg>
        <pc:spChg chg="mod">
          <ac:chgData name="Victoria Bhavsar" userId="26995257-a1c8-4bc9-abc1-c21569c83afc" providerId="ADAL" clId="{70945913-D7E2-F74F-BE7B-9EED5D993F49}" dt="2025-05-06T17:23:51.631" v="1153" actId="14100"/>
          <ac:spMkLst>
            <pc:docMk/>
            <pc:sldMk cId="2806517578" sldId="349"/>
            <ac:spMk id="7" creationId="{331E6E40-8D39-035F-BB5E-88951E86233E}"/>
          </ac:spMkLst>
        </pc:spChg>
      </pc:sldChg>
      <pc:sldChg chg="addSp delSp modSp new mod ord modClrScheme chgLayout">
        <pc:chgData name="Victoria Bhavsar" userId="26995257-a1c8-4bc9-abc1-c21569c83afc" providerId="ADAL" clId="{70945913-D7E2-F74F-BE7B-9EED5D993F49}" dt="2025-05-06T17:20:57.503" v="1150"/>
        <pc:sldMkLst>
          <pc:docMk/>
          <pc:sldMk cId="3149913139" sldId="350"/>
        </pc:sldMkLst>
        <pc:spChg chg="del mod ord">
          <ac:chgData name="Victoria Bhavsar" userId="26995257-a1c8-4bc9-abc1-c21569c83afc" providerId="ADAL" clId="{70945913-D7E2-F74F-BE7B-9EED5D993F49}" dt="2025-05-06T17:06:07.029" v="1085" actId="700"/>
          <ac:spMkLst>
            <pc:docMk/>
            <pc:sldMk cId="3149913139" sldId="350"/>
            <ac:spMk id="2" creationId="{146CDCFC-B902-97E8-A132-8FD60AC66D73}"/>
          </ac:spMkLst>
        </pc:spChg>
        <pc:spChg chg="mod ord">
          <ac:chgData name="Victoria Bhavsar" userId="26995257-a1c8-4bc9-abc1-c21569c83afc" providerId="ADAL" clId="{70945913-D7E2-F74F-BE7B-9EED5D993F49}" dt="2025-05-06T17:13:46.845" v="1107" actId="700"/>
          <ac:spMkLst>
            <pc:docMk/>
            <pc:sldMk cId="3149913139" sldId="350"/>
            <ac:spMk id="3" creationId="{33939DD6-D52B-C51F-170D-B68792B34DFF}"/>
          </ac:spMkLst>
        </pc:spChg>
        <pc:spChg chg="del mod ord">
          <ac:chgData name="Victoria Bhavsar" userId="26995257-a1c8-4bc9-abc1-c21569c83afc" providerId="ADAL" clId="{70945913-D7E2-F74F-BE7B-9EED5D993F49}" dt="2025-05-06T17:06:07.029" v="1085" actId="700"/>
          <ac:spMkLst>
            <pc:docMk/>
            <pc:sldMk cId="3149913139" sldId="350"/>
            <ac:spMk id="4" creationId="{9C840E2D-19E6-0AB5-D510-554A72AAC177}"/>
          </ac:spMkLst>
        </pc:spChg>
        <pc:spChg chg="add del mod ord">
          <ac:chgData name="Victoria Bhavsar" userId="26995257-a1c8-4bc9-abc1-c21569c83afc" providerId="ADAL" clId="{70945913-D7E2-F74F-BE7B-9EED5D993F49}" dt="2025-05-06T17:06:24.408" v="1089" actId="26606"/>
          <ac:spMkLst>
            <pc:docMk/>
            <pc:sldMk cId="3149913139" sldId="350"/>
            <ac:spMk id="5" creationId="{BBB09B24-BEA6-D906-A42D-C2FC7ACB9F70}"/>
          </ac:spMkLst>
        </pc:spChg>
        <pc:spChg chg="add del mod ord">
          <ac:chgData name="Victoria Bhavsar" userId="26995257-a1c8-4bc9-abc1-c21569c83afc" providerId="ADAL" clId="{70945913-D7E2-F74F-BE7B-9EED5D993F49}" dt="2025-05-06T17:06:24.408" v="1089" actId="26606"/>
          <ac:spMkLst>
            <pc:docMk/>
            <pc:sldMk cId="3149913139" sldId="350"/>
            <ac:spMk id="6" creationId="{0B08C147-4DEE-DAA4-404A-3DB0945C93BB}"/>
          </ac:spMkLst>
        </pc:spChg>
        <pc:spChg chg="add del mod ord">
          <ac:chgData name="Victoria Bhavsar" userId="26995257-a1c8-4bc9-abc1-c21569c83afc" providerId="ADAL" clId="{70945913-D7E2-F74F-BE7B-9EED5D993F49}" dt="2025-05-06T17:06:14.562" v="1086"/>
          <ac:spMkLst>
            <pc:docMk/>
            <pc:sldMk cId="3149913139" sldId="350"/>
            <ac:spMk id="7" creationId="{D0FD2445-A0E7-20D5-BE9C-631B06348BC3}"/>
          </ac:spMkLst>
        </pc:spChg>
        <pc:spChg chg="add del mod ord">
          <ac:chgData name="Victoria Bhavsar" userId="26995257-a1c8-4bc9-abc1-c21569c83afc" providerId="ADAL" clId="{70945913-D7E2-F74F-BE7B-9EED5D993F49}" dt="2025-05-06T17:12:02.939" v="1092" actId="700"/>
          <ac:spMkLst>
            <pc:docMk/>
            <pc:sldMk cId="3149913139" sldId="350"/>
            <ac:spMk id="10" creationId="{89B617B6-582E-93CA-9082-7D948C19FE92}"/>
          </ac:spMkLst>
        </pc:spChg>
        <pc:spChg chg="add del mod ord">
          <ac:chgData name="Victoria Bhavsar" userId="26995257-a1c8-4bc9-abc1-c21569c83afc" providerId="ADAL" clId="{70945913-D7E2-F74F-BE7B-9EED5D993F49}" dt="2025-05-06T17:12:02.939" v="1092" actId="700"/>
          <ac:spMkLst>
            <pc:docMk/>
            <pc:sldMk cId="3149913139" sldId="350"/>
            <ac:spMk id="11" creationId="{F7A0CFB5-ECFD-9627-7EBA-F170826E0E24}"/>
          </ac:spMkLst>
        </pc:spChg>
        <pc:spChg chg="add del mod ord">
          <ac:chgData name="Victoria Bhavsar" userId="26995257-a1c8-4bc9-abc1-c21569c83afc" providerId="ADAL" clId="{70945913-D7E2-F74F-BE7B-9EED5D993F49}" dt="2025-05-06T17:12:02.939" v="1092" actId="700"/>
          <ac:spMkLst>
            <pc:docMk/>
            <pc:sldMk cId="3149913139" sldId="350"/>
            <ac:spMk id="12" creationId="{E542A225-0035-4EA4-B665-F64A6C9F1F27}"/>
          </ac:spMkLst>
        </pc:spChg>
        <pc:spChg chg="add del mod ord">
          <ac:chgData name="Victoria Bhavsar" userId="26995257-a1c8-4bc9-abc1-c21569c83afc" providerId="ADAL" clId="{70945913-D7E2-F74F-BE7B-9EED5D993F49}" dt="2025-05-06T17:12:02.939" v="1092" actId="700"/>
          <ac:spMkLst>
            <pc:docMk/>
            <pc:sldMk cId="3149913139" sldId="350"/>
            <ac:spMk id="13" creationId="{DECA6523-B62A-323F-08DD-E892DA25A0B1}"/>
          </ac:spMkLst>
        </pc:spChg>
        <pc:spChg chg="add del mod ord">
          <ac:chgData name="Victoria Bhavsar" userId="26995257-a1c8-4bc9-abc1-c21569c83afc" providerId="ADAL" clId="{70945913-D7E2-F74F-BE7B-9EED5D993F49}" dt="2025-05-06T17:12:25.962" v="1095" actId="26606"/>
          <ac:spMkLst>
            <pc:docMk/>
            <pc:sldMk cId="3149913139" sldId="350"/>
            <ac:spMk id="14" creationId="{B86388B6-FC15-37FF-934B-A41630F18445}"/>
          </ac:spMkLst>
        </pc:spChg>
        <pc:spChg chg="add del mod ord">
          <ac:chgData name="Victoria Bhavsar" userId="26995257-a1c8-4bc9-abc1-c21569c83afc" providerId="ADAL" clId="{70945913-D7E2-F74F-BE7B-9EED5D993F49}" dt="2025-05-06T17:12:25.962" v="1095" actId="26606"/>
          <ac:spMkLst>
            <pc:docMk/>
            <pc:sldMk cId="3149913139" sldId="350"/>
            <ac:spMk id="15" creationId="{9671C4C1-FC20-BACA-CC68-D467223E80E9}"/>
          </ac:spMkLst>
        </pc:spChg>
        <pc:spChg chg="add del mod">
          <ac:chgData name="Victoria Bhavsar" userId="26995257-a1c8-4bc9-abc1-c21569c83afc" providerId="ADAL" clId="{70945913-D7E2-F74F-BE7B-9EED5D993F49}" dt="2025-05-06T17:13:15.338" v="1103" actId="931"/>
          <ac:spMkLst>
            <pc:docMk/>
            <pc:sldMk cId="3149913139" sldId="350"/>
            <ac:spMk id="17" creationId="{44C1817C-D102-81DF-B9DF-DD9C83066E8D}"/>
          </ac:spMkLst>
        </pc:spChg>
        <pc:spChg chg="add del mod ord">
          <ac:chgData name="Victoria Bhavsar" userId="26995257-a1c8-4bc9-abc1-c21569c83afc" providerId="ADAL" clId="{70945913-D7E2-F74F-BE7B-9EED5D993F49}" dt="2025-05-06T17:13:46.845" v="1107" actId="700"/>
          <ac:spMkLst>
            <pc:docMk/>
            <pc:sldMk cId="3149913139" sldId="350"/>
            <ac:spMk id="20" creationId="{C9493043-7D34-D4D5-8EF5-70BB6D5F4100}"/>
          </ac:spMkLst>
        </pc:spChg>
        <pc:spChg chg="add del mod ord">
          <ac:chgData name="Victoria Bhavsar" userId="26995257-a1c8-4bc9-abc1-c21569c83afc" providerId="ADAL" clId="{70945913-D7E2-F74F-BE7B-9EED5D993F49}" dt="2025-05-06T17:13:46.845" v="1107" actId="700"/>
          <ac:spMkLst>
            <pc:docMk/>
            <pc:sldMk cId="3149913139" sldId="350"/>
            <ac:spMk id="21" creationId="{EDFF487F-43E7-4E22-D2B5-499D0F089CBB}"/>
          </ac:spMkLst>
        </pc:spChg>
        <pc:spChg chg="add del mod ord">
          <ac:chgData name="Victoria Bhavsar" userId="26995257-a1c8-4bc9-abc1-c21569c83afc" providerId="ADAL" clId="{70945913-D7E2-F74F-BE7B-9EED5D993F49}" dt="2025-05-06T17:13:53.892" v="1108" actId="478"/>
          <ac:spMkLst>
            <pc:docMk/>
            <pc:sldMk cId="3149913139" sldId="350"/>
            <ac:spMk id="22" creationId="{0BE43D1A-A6B6-59B7-46A8-20C122C055EB}"/>
          </ac:spMkLst>
        </pc:spChg>
        <pc:spChg chg="add del mod">
          <ac:chgData name="Victoria Bhavsar" userId="26995257-a1c8-4bc9-abc1-c21569c83afc" providerId="ADAL" clId="{70945913-D7E2-F74F-BE7B-9EED5D993F49}" dt="2025-05-06T17:12:50.976" v="1098" actId="478"/>
          <ac:spMkLst>
            <pc:docMk/>
            <pc:sldMk cId="3149913139" sldId="350"/>
            <ac:spMk id="1031" creationId="{81735DBC-933C-516F-80AF-57CF19730E43}"/>
          </ac:spMkLst>
        </pc:spChg>
        <pc:spChg chg="add del mod">
          <ac:chgData name="Victoria Bhavsar" userId="26995257-a1c8-4bc9-abc1-c21569c83afc" providerId="ADAL" clId="{70945913-D7E2-F74F-BE7B-9EED5D993F49}" dt="2025-05-06T17:12:38.109" v="1096" actId="478"/>
          <ac:spMkLst>
            <pc:docMk/>
            <pc:sldMk cId="3149913139" sldId="350"/>
            <ac:spMk id="1033" creationId="{744BD5D6-76CC-2E74-1EA0-F2D6C8E6DDEB}"/>
          </ac:spMkLst>
        </pc:spChg>
        <pc:spChg chg="add del mod">
          <ac:chgData name="Victoria Bhavsar" userId="26995257-a1c8-4bc9-abc1-c21569c83afc" providerId="ADAL" clId="{70945913-D7E2-F74F-BE7B-9EED5D993F49}" dt="2025-05-06T17:12:39.668" v="1097" actId="478"/>
          <ac:spMkLst>
            <pc:docMk/>
            <pc:sldMk cId="3149913139" sldId="350"/>
            <ac:spMk id="1035" creationId="{0740F81F-AEE1-F255-FDCA-4D8294103D37}"/>
          </ac:spMkLst>
        </pc:spChg>
        <pc:graphicFrameChg chg="add mod modGraphic">
          <ac:chgData name="Victoria Bhavsar" userId="26995257-a1c8-4bc9-abc1-c21569c83afc" providerId="ADAL" clId="{70945913-D7E2-F74F-BE7B-9EED5D993F49}" dt="2025-05-06T17:20:57.503" v="1150"/>
          <ac:graphicFrameMkLst>
            <pc:docMk/>
            <pc:sldMk cId="3149913139" sldId="350"/>
            <ac:graphicFrameMk id="25" creationId="{8BD24D16-A078-3AD9-FC31-634F13425C0A}"/>
          </ac:graphicFrameMkLst>
        </pc:graphicFrameChg>
        <pc:picChg chg="add del mod ord">
          <ac:chgData name="Victoria Bhavsar" userId="26995257-a1c8-4bc9-abc1-c21569c83afc" providerId="ADAL" clId="{70945913-D7E2-F74F-BE7B-9EED5D993F49}" dt="2025-05-06T17:13:07.933" v="1102" actId="478"/>
          <ac:picMkLst>
            <pc:docMk/>
            <pc:sldMk cId="3149913139" sldId="350"/>
            <ac:picMk id="9" creationId="{579B12A8-929B-0B4D-C443-B6287092AF38}"/>
          </ac:picMkLst>
        </pc:picChg>
        <pc:picChg chg="add del mod ord">
          <ac:chgData name="Victoria Bhavsar" userId="26995257-a1c8-4bc9-abc1-c21569c83afc" providerId="ADAL" clId="{70945913-D7E2-F74F-BE7B-9EED5D993F49}" dt="2025-05-06T17:13:56.613" v="1110" actId="478"/>
          <ac:picMkLst>
            <pc:docMk/>
            <pc:sldMk cId="3149913139" sldId="350"/>
            <ac:picMk id="19" creationId="{66AE12A7-2519-EC68-5AB9-89FA0F1B9EFF}"/>
          </ac:picMkLst>
        </pc:picChg>
        <pc:picChg chg="add mod">
          <ac:chgData name="Victoria Bhavsar" userId="26995257-a1c8-4bc9-abc1-c21569c83afc" providerId="ADAL" clId="{70945913-D7E2-F74F-BE7B-9EED5D993F49}" dt="2025-05-06T17:20:30.723" v="1148"/>
          <ac:picMkLst>
            <pc:docMk/>
            <pc:sldMk cId="3149913139" sldId="350"/>
            <ac:picMk id="24" creationId="{B935D72F-D890-7865-0273-95A2E37F7707}"/>
          </ac:picMkLst>
        </pc:picChg>
        <pc:picChg chg="add mod">
          <ac:chgData name="Victoria Bhavsar" userId="26995257-a1c8-4bc9-abc1-c21569c83afc" providerId="ADAL" clId="{70945913-D7E2-F74F-BE7B-9EED5D993F49}" dt="2025-05-06T17:20:39.111" v="1149" actId="1076"/>
          <ac:picMkLst>
            <pc:docMk/>
            <pc:sldMk cId="3149913139" sldId="350"/>
            <ac:picMk id="1026" creationId="{76E345FF-6FC6-07D7-491A-783F060B190A}"/>
          </ac:picMkLst>
        </pc:picChg>
      </pc:sldChg>
      <pc:sldChg chg="addSp modSp add mod">
        <pc:chgData name="Victoria Bhavsar" userId="26995257-a1c8-4bc9-abc1-c21569c83afc" providerId="ADAL" clId="{70945913-D7E2-F74F-BE7B-9EED5D993F49}" dt="2025-05-06T17:39:12.667" v="1343" actId="20577"/>
        <pc:sldMkLst>
          <pc:docMk/>
          <pc:sldMk cId="72715859" sldId="351"/>
        </pc:sldMkLst>
        <pc:spChg chg="add mod">
          <ac:chgData name="Victoria Bhavsar" userId="26995257-a1c8-4bc9-abc1-c21569c83afc" providerId="ADAL" clId="{70945913-D7E2-F74F-BE7B-9EED5D993F49}" dt="2025-05-06T17:39:12.667" v="1343" actId="20577"/>
          <ac:spMkLst>
            <pc:docMk/>
            <pc:sldMk cId="72715859" sldId="351"/>
            <ac:spMk id="4" creationId="{D77CFED7-4C05-79D0-9B0D-543BF1FA17D4}"/>
          </ac:spMkLst>
        </pc:spChg>
        <pc:spChg chg="mod">
          <ac:chgData name="Victoria Bhavsar" userId="26995257-a1c8-4bc9-abc1-c21569c83afc" providerId="ADAL" clId="{70945913-D7E2-F74F-BE7B-9EED5D993F49}" dt="2025-05-06T17:24:41.370" v="1160" actId="207"/>
          <ac:spMkLst>
            <pc:docMk/>
            <pc:sldMk cId="72715859" sldId="351"/>
            <ac:spMk id="7" creationId="{60C86A4B-E7A6-5478-2452-53EA18DD854C}"/>
          </ac:spMkLst>
        </pc:spChg>
      </pc:sldChg>
    </pc:docChg>
  </pc:docChgLst>
  <pc:docChgLst>
    <pc:chgData name="Erick Zelaya" userId="ddefb542-7fe6-48f7-ac80-36260fe1e7bf" providerId="ADAL" clId="{4D4B0C20-4295-4DAA-AD79-EBCC22E1681B}"/>
    <pc:docChg chg="undo custSel addSld delSld modSld modMainMaster">
      <pc:chgData name="Erick Zelaya" userId="ddefb542-7fe6-48f7-ac80-36260fe1e7bf" providerId="ADAL" clId="{4D4B0C20-4295-4DAA-AD79-EBCC22E1681B}" dt="2025-04-08T21:39:13.886" v="1138" actId="1076"/>
      <pc:docMkLst>
        <pc:docMk/>
      </pc:docMkLst>
      <pc:sldChg chg="addSp delSp modSp mod">
        <pc:chgData name="Erick Zelaya" userId="ddefb542-7fe6-48f7-ac80-36260fe1e7bf" providerId="ADAL" clId="{4D4B0C20-4295-4DAA-AD79-EBCC22E1681B}" dt="2025-04-08T21:29:15.482" v="1015" actId="20577"/>
        <pc:sldMkLst>
          <pc:docMk/>
          <pc:sldMk cId="1732765579" sldId="261"/>
        </pc:sldMkLst>
        <pc:spChg chg="mod">
          <ac:chgData name="Erick Zelaya" userId="ddefb542-7fe6-48f7-ac80-36260fe1e7bf" providerId="ADAL" clId="{4D4B0C20-4295-4DAA-AD79-EBCC22E1681B}" dt="2025-04-08T21:29:13.296" v="1014" actId="20577"/>
          <ac:spMkLst>
            <pc:docMk/>
            <pc:sldMk cId="1732765579" sldId="261"/>
            <ac:spMk id="2" creationId="{3786B19E-19A3-89ED-5ACC-CBBAC6D60F16}"/>
          </ac:spMkLst>
        </pc:spChg>
        <pc:spChg chg="mod">
          <ac:chgData name="Erick Zelaya" userId="ddefb542-7fe6-48f7-ac80-36260fe1e7bf" providerId="ADAL" clId="{4D4B0C20-4295-4DAA-AD79-EBCC22E1681B}" dt="2025-04-08T20:41:21.195" v="272" actId="1076"/>
          <ac:spMkLst>
            <pc:docMk/>
            <pc:sldMk cId="1732765579" sldId="261"/>
            <ac:spMk id="3" creationId="{4938EC79-4665-51A9-0A5A-4A56D5D75885}"/>
          </ac:spMkLst>
        </pc:spChg>
        <pc:spChg chg="mod">
          <ac:chgData name="Erick Zelaya" userId="ddefb542-7fe6-48f7-ac80-36260fe1e7bf" providerId="ADAL" clId="{4D4B0C20-4295-4DAA-AD79-EBCC22E1681B}" dt="2025-04-08T21:29:08.264" v="1012" actId="20577"/>
          <ac:spMkLst>
            <pc:docMk/>
            <pc:sldMk cId="1732765579" sldId="261"/>
            <ac:spMk id="4" creationId="{543DB889-380D-5A61-838B-EF10D8F66774}"/>
          </ac:spMkLst>
        </pc:spChg>
        <pc:spChg chg="mod">
          <ac:chgData name="Erick Zelaya" userId="ddefb542-7fe6-48f7-ac80-36260fe1e7bf" providerId="ADAL" clId="{4D4B0C20-4295-4DAA-AD79-EBCC22E1681B}" dt="2025-04-08T20:41:21.195" v="272" actId="1076"/>
          <ac:spMkLst>
            <pc:docMk/>
            <pc:sldMk cId="1732765579" sldId="261"/>
            <ac:spMk id="5" creationId="{C8CE3B2C-A87D-289B-6C4D-6BB5AE0B7010}"/>
          </ac:spMkLst>
        </pc:spChg>
        <pc:spChg chg="mod">
          <ac:chgData name="Erick Zelaya" userId="ddefb542-7fe6-48f7-ac80-36260fe1e7bf" providerId="ADAL" clId="{4D4B0C20-4295-4DAA-AD79-EBCC22E1681B}" dt="2025-04-08T21:29:15.482" v="1015" actId="20577"/>
          <ac:spMkLst>
            <pc:docMk/>
            <pc:sldMk cId="1732765579" sldId="261"/>
            <ac:spMk id="6" creationId="{3FF55CC6-860D-D680-71D5-363EF34F7452}"/>
          </ac:spMkLst>
        </pc:spChg>
        <pc:spChg chg="mod">
          <ac:chgData name="Erick Zelaya" userId="ddefb542-7fe6-48f7-ac80-36260fe1e7bf" providerId="ADAL" clId="{4D4B0C20-4295-4DAA-AD79-EBCC22E1681B}" dt="2025-04-08T20:41:21.195" v="272" actId="1076"/>
          <ac:spMkLst>
            <pc:docMk/>
            <pc:sldMk cId="1732765579" sldId="261"/>
            <ac:spMk id="7" creationId="{5539AA70-B5CD-1008-A201-A70E5D5CDA0E}"/>
          </ac:spMkLst>
        </pc:spChg>
        <pc:spChg chg="mod">
          <ac:chgData name="Erick Zelaya" userId="ddefb542-7fe6-48f7-ac80-36260fe1e7bf" providerId="ADAL" clId="{4D4B0C20-4295-4DAA-AD79-EBCC22E1681B}" dt="2025-04-08T20:41:06.898" v="270" actId="20577"/>
          <ac:spMkLst>
            <pc:docMk/>
            <pc:sldMk cId="1732765579" sldId="261"/>
            <ac:spMk id="18" creationId="{50400942-1B50-7DC5-0D18-75B2C5DF1F50}"/>
          </ac:spMkLst>
        </pc:spChg>
      </pc:sldChg>
      <pc:sldChg chg="del">
        <pc:chgData name="Erick Zelaya" userId="ddefb542-7fe6-48f7-ac80-36260fe1e7bf" providerId="ADAL" clId="{4D4B0C20-4295-4DAA-AD79-EBCC22E1681B}" dt="2025-04-08T20:41:54.824" v="273" actId="47"/>
        <pc:sldMkLst>
          <pc:docMk/>
          <pc:sldMk cId="3355103031" sldId="263"/>
        </pc:sldMkLst>
      </pc:sldChg>
      <pc:sldChg chg="del">
        <pc:chgData name="Erick Zelaya" userId="ddefb542-7fe6-48f7-ac80-36260fe1e7bf" providerId="ADAL" clId="{4D4B0C20-4295-4DAA-AD79-EBCC22E1681B}" dt="2025-04-08T20:59:38.470" v="514" actId="47"/>
        <pc:sldMkLst>
          <pc:docMk/>
          <pc:sldMk cId="361995763" sldId="265"/>
        </pc:sldMkLst>
      </pc:sldChg>
      <pc:sldChg chg="del">
        <pc:chgData name="Erick Zelaya" userId="ddefb542-7fe6-48f7-ac80-36260fe1e7bf" providerId="ADAL" clId="{4D4B0C20-4295-4DAA-AD79-EBCC22E1681B}" dt="2025-04-08T21:12:00.835" v="771" actId="47"/>
        <pc:sldMkLst>
          <pc:docMk/>
          <pc:sldMk cId="2087746527" sldId="268"/>
        </pc:sldMkLst>
      </pc:sldChg>
      <pc:sldChg chg="modSp mod">
        <pc:chgData name="Erick Zelaya" userId="ddefb542-7fe6-48f7-ac80-36260fe1e7bf" providerId="ADAL" clId="{4D4B0C20-4295-4DAA-AD79-EBCC22E1681B}" dt="2025-04-08T21:11:30.802" v="741" actId="20577"/>
        <pc:sldMkLst>
          <pc:docMk/>
          <pc:sldMk cId="2959159316" sldId="277"/>
        </pc:sldMkLst>
        <pc:spChg chg="mod">
          <ac:chgData name="Erick Zelaya" userId="ddefb542-7fe6-48f7-ac80-36260fe1e7bf" providerId="ADAL" clId="{4D4B0C20-4295-4DAA-AD79-EBCC22E1681B}" dt="2025-04-08T21:11:30.802" v="741" actId="20577"/>
          <ac:spMkLst>
            <pc:docMk/>
            <pc:sldMk cId="2959159316" sldId="277"/>
            <ac:spMk id="9" creationId="{B4AE058F-2696-FDF4-47A4-613CB0AF616C}"/>
          </ac:spMkLst>
        </pc:spChg>
      </pc:sldChg>
      <pc:sldChg chg="del">
        <pc:chgData name="Erick Zelaya" userId="ddefb542-7fe6-48f7-ac80-36260fe1e7bf" providerId="ADAL" clId="{4D4B0C20-4295-4DAA-AD79-EBCC22E1681B}" dt="2025-04-08T21:11:50.322" v="767" actId="47"/>
        <pc:sldMkLst>
          <pc:docMk/>
          <pc:sldMk cId="1978815233" sldId="278"/>
        </pc:sldMkLst>
      </pc:sldChg>
      <pc:sldChg chg="addSp delSp modSp add del mod">
        <pc:chgData name="Erick Zelaya" userId="ddefb542-7fe6-48f7-ac80-36260fe1e7bf" providerId="ADAL" clId="{4D4B0C20-4295-4DAA-AD79-EBCC22E1681B}" dt="2025-04-08T21:38:14.418" v="1137" actId="20577"/>
        <pc:sldMkLst>
          <pc:docMk/>
          <pc:sldMk cId="1446589761" sldId="286"/>
        </pc:sldMkLst>
        <pc:spChg chg="mod">
          <ac:chgData name="Erick Zelaya" userId="ddefb542-7fe6-48f7-ac80-36260fe1e7bf" providerId="ADAL" clId="{4D4B0C20-4295-4DAA-AD79-EBCC22E1681B}" dt="2025-04-08T21:35:54.122" v="1029" actId="20577"/>
          <ac:spMkLst>
            <pc:docMk/>
            <pc:sldMk cId="1446589761" sldId="286"/>
            <ac:spMk id="30" creationId="{7E15CD59-989B-71B1-3BC0-34B1539709DE}"/>
          </ac:spMkLst>
        </pc:spChg>
        <pc:spChg chg="mod">
          <ac:chgData name="Erick Zelaya" userId="ddefb542-7fe6-48f7-ac80-36260fe1e7bf" providerId="ADAL" clId="{4D4B0C20-4295-4DAA-AD79-EBCC22E1681B}" dt="2025-04-08T21:36:31.411" v="1072" actId="20577"/>
          <ac:spMkLst>
            <pc:docMk/>
            <pc:sldMk cId="1446589761" sldId="286"/>
            <ac:spMk id="31" creationId="{BB3581CF-0187-EB53-4853-BAA6C5BAF2CA}"/>
          </ac:spMkLst>
        </pc:spChg>
        <pc:spChg chg="mod">
          <ac:chgData name="Erick Zelaya" userId="ddefb542-7fe6-48f7-ac80-36260fe1e7bf" providerId="ADAL" clId="{4D4B0C20-4295-4DAA-AD79-EBCC22E1681B}" dt="2025-04-08T21:37:37.004" v="1121" actId="20577"/>
          <ac:spMkLst>
            <pc:docMk/>
            <pc:sldMk cId="1446589761" sldId="286"/>
            <ac:spMk id="32" creationId="{FA9F5572-A008-3793-C806-2662D44FC275}"/>
          </ac:spMkLst>
        </pc:spChg>
        <pc:spChg chg="mod">
          <ac:chgData name="Erick Zelaya" userId="ddefb542-7fe6-48f7-ac80-36260fe1e7bf" providerId="ADAL" clId="{4D4B0C20-4295-4DAA-AD79-EBCC22E1681B}" dt="2025-04-08T21:36:14.423" v="1070" actId="20577"/>
          <ac:spMkLst>
            <pc:docMk/>
            <pc:sldMk cId="1446589761" sldId="286"/>
            <ac:spMk id="34" creationId="{245DCC3B-7AAD-70AC-6DEC-7A38B45ED4F8}"/>
          </ac:spMkLst>
        </pc:spChg>
        <pc:spChg chg="mod">
          <ac:chgData name="Erick Zelaya" userId="ddefb542-7fe6-48f7-ac80-36260fe1e7bf" providerId="ADAL" clId="{4D4B0C20-4295-4DAA-AD79-EBCC22E1681B}" dt="2025-04-08T21:38:06.328" v="1134" actId="20577"/>
          <ac:spMkLst>
            <pc:docMk/>
            <pc:sldMk cId="1446589761" sldId="286"/>
            <ac:spMk id="36" creationId="{F8C740B9-9260-8B9A-62F9-F80D62DCB961}"/>
          </ac:spMkLst>
        </pc:spChg>
        <pc:spChg chg="mod">
          <ac:chgData name="Erick Zelaya" userId="ddefb542-7fe6-48f7-ac80-36260fe1e7bf" providerId="ADAL" clId="{4D4B0C20-4295-4DAA-AD79-EBCC22E1681B}" dt="2025-04-08T21:38:14.418" v="1137" actId="20577"/>
          <ac:spMkLst>
            <pc:docMk/>
            <pc:sldMk cId="1446589761" sldId="286"/>
            <ac:spMk id="38" creationId="{26F9B5DA-D516-1040-6594-E1BC77DDD09D}"/>
          </ac:spMkLst>
        </pc:spChg>
      </pc:sldChg>
      <pc:sldChg chg="del">
        <pc:chgData name="Erick Zelaya" userId="ddefb542-7fe6-48f7-ac80-36260fe1e7bf" providerId="ADAL" clId="{4D4B0C20-4295-4DAA-AD79-EBCC22E1681B}" dt="2025-04-08T21:04:09.466" v="712" actId="47"/>
        <pc:sldMkLst>
          <pc:docMk/>
          <pc:sldMk cId="2382011618" sldId="290"/>
        </pc:sldMkLst>
      </pc:sldChg>
      <pc:sldChg chg="del">
        <pc:chgData name="Erick Zelaya" userId="ddefb542-7fe6-48f7-ac80-36260fe1e7bf" providerId="ADAL" clId="{4D4B0C20-4295-4DAA-AD79-EBCC22E1681B}" dt="2025-04-08T21:12:11.516" v="775" actId="47"/>
        <pc:sldMkLst>
          <pc:docMk/>
          <pc:sldMk cId="3523878513" sldId="291"/>
        </pc:sldMkLst>
      </pc:sldChg>
      <pc:sldChg chg="del">
        <pc:chgData name="Erick Zelaya" userId="ddefb542-7fe6-48f7-ac80-36260fe1e7bf" providerId="ADAL" clId="{4D4B0C20-4295-4DAA-AD79-EBCC22E1681B}" dt="2025-04-08T21:12:08.925" v="774" actId="47"/>
        <pc:sldMkLst>
          <pc:docMk/>
          <pc:sldMk cId="3260801584" sldId="292"/>
        </pc:sldMkLst>
      </pc:sldChg>
      <pc:sldChg chg="del">
        <pc:chgData name="Erick Zelaya" userId="ddefb542-7fe6-48f7-ac80-36260fe1e7bf" providerId="ADAL" clId="{4D4B0C20-4295-4DAA-AD79-EBCC22E1681B}" dt="2025-04-08T20:59:32.981" v="510" actId="47"/>
        <pc:sldMkLst>
          <pc:docMk/>
          <pc:sldMk cId="2967275274" sldId="295"/>
        </pc:sldMkLst>
      </pc:sldChg>
      <pc:sldChg chg="add del">
        <pc:chgData name="Erick Zelaya" userId="ddefb542-7fe6-48f7-ac80-36260fe1e7bf" providerId="ADAL" clId="{4D4B0C20-4295-4DAA-AD79-EBCC22E1681B}" dt="2025-04-08T20:59:29.445" v="507" actId="47"/>
        <pc:sldMkLst>
          <pc:docMk/>
          <pc:sldMk cId="3572141161" sldId="298"/>
        </pc:sldMkLst>
      </pc:sldChg>
      <pc:sldChg chg="del">
        <pc:chgData name="Erick Zelaya" userId="ddefb542-7fe6-48f7-ac80-36260fe1e7bf" providerId="ADAL" clId="{4D4B0C20-4295-4DAA-AD79-EBCC22E1681B}" dt="2025-04-08T20:59:36.435" v="512" actId="47"/>
        <pc:sldMkLst>
          <pc:docMk/>
          <pc:sldMk cId="3681013590" sldId="303"/>
        </pc:sldMkLst>
      </pc:sldChg>
      <pc:sldChg chg="del">
        <pc:chgData name="Erick Zelaya" userId="ddefb542-7fe6-48f7-ac80-36260fe1e7bf" providerId="ADAL" clId="{4D4B0C20-4295-4DAA-AD79-EBCC22E1681B}" dt="2025-04-08T20:59:35.599" v="511" actId="47"/>
        <pc:sldMkLst>
          <pc:docMk/>
          <pc:sldMk cId="1619354967" sldId="304"/>
        </pc:sldMkLst>
      </pc:sldChg>
      <pc:sldChg chg="modSp del mod">
        <pc:chgData name="Erick Zelaya" userId="ddefb542-7fe6-48f7-ac80-36260fe1e7bf" providerId="ADAL" clId="{4D4B0C20-4295-4DAA-AD79-EBCC22E1681B}" dt="2025-04-08T20:41:13.030" v="271" actId="47"/>
        <pc:sldMkLst>
          <pc:docMk/>
          <pc:sldMk cId="607885848" sldId="305"/>
        </pc:sldMkLst>
      </pc:sldChg>
      <pc:sldChg chg="modSp mod">
        <pc:chgData name="Erick Zelaya" userId="ddefb542-7fe6-48f7-ac80-36260fe1e7bf" providerId="ADAL" clId="{4D4B0C20-4295-4DAA-AD79-EBCC22E1681B}" dt="2025-04-08T21:11:43.444" v="766" actId="20577"/>
        <pc:sldMkLst>
          <pc:docMk/>
          <pc:sldMk cId="1236745019" sldId="306"/>
        </pc:sldMkLst>
        <pc:spChg chg="mod">
          <ac:chgData name="Erick Zelaya" userId="ddefb542-7fe6-48f7-ac80-36260fe1e7bf" providerId="ADAL" clId="{4D4B0C20-4295-4DAA-AD79-EBCC22E1681B}" dt="2025-04-08T21:11:43.444" v="766" actId="20577"/>
          <ac:spMkLst>
            <pc:docMk/>
            <pc:sldMk cId="1236745019" sldId="306"/>
            <ac:spMk id="6" creationId="{C3BAB61C-995C-D4DA-85B7-EE14BD764275}"/>
          </ac:spMkLst>
        </pc:spChg>
      </pc:sldChg>
      <pc:sldChg chg="del">
        <pc:chgData name="Erick Zelaya" userId="ddefb542-7fe6-48f7-ac80-36260fe1e7bf" providerId="ADAL" clId="{4D4B0C20-4295-4DAA-AD79-EBCC22E1681B}" dt="2025-04-08T20:59:30.236" v="508" actId="47"/>
        <pc:sldMkLst>
          <pc:docMk/>
          <pc:sldMk cId="3282002031" sldId="317"/>
        </pc:sldMkLst>
      </pc:sldChg>
      <pc:sldChg chg="del">
        <pc:chgData name="Erick Zelaya" userId="ddefb542-7fe6-48f7-ac80-36260fe1e7bf" providerId="ADAL" clId="{4D4B0C20-4295-4DAA-AD79-EBCC22E1681B}" dt="2025-04-08T20:59:36.953" v="513" actId="47"/>
        <pc:sldMkLst>
          <pc:docMk/>
          <pc:sldMk cId="1118907332" sldId="318"/>
        </pc:sldMkLst>
      </pc:sldChg>
      <pc:sldChg chg="del">
        <pc:chgData name="Erick Zelaya" userId="ddefb542-7fe6-48f7-ac80-36260fe1e7bf" providerId="ADAL" clId="{4D4B0C20-4295-4DAA-AD79-EBCC22E1681B}" dt="2025-04-08T21:12:25.165" v="778" actId="47"/>
        <pc:sldMkLst>
          <pc:docMk/>
          <pc:sldMk cId="3739742702" sldId="321"/>
        </pc:sldMkLst>
      </pc:sldChg>
      <pc:sldChg chg="del">
        <pc:chgData name="Erick Zelaya" userId="ddefb542-7fe6-48f7-ac80-36260fe1e7bf" providerId="ADAL" clId="{4D4B0C20-4295-4DAA-AD79-EBCC22E1681B}" dt="2025-04-08T21:04:10.327" v="713" actId="47"/>
        <pc:sldMkLst>
          <pc:docMk/>
          <pc:sldMk cId="212597417" sldId="322"/>
        </pc:sldMkLst>
      </pc:sldChg>
      <pc:sldChg chg="del">
        <pc:chgData name="Erick Zelaya" userId="ddefb542-7fe6-48f7-ac80-36260fe1e7bf" providerId="ADAL" clId="{4D4B0C20-4295-4DAA-AD79-EBCC22E1681B}" dt="2025-04-08T21:12:02.191" v="772" actId="47"/>
        <pc:sldMkLst>
          <pc:docMk/>
          <pc:sldMk cId="124127341" sldId="323"/>
        </pc:sldMkLst>
      </pc:sldChg>
      <pc:sldChg chg="del">
        <pc:chgData name="Erick Zelaya" userId="ddefb542-7fe6-48f7-ac80-36260fe1e7bf" providerId="ADAL" clId="{4D4B0C20-4295-4DAA-AD79-EBCC22E1681B}" dt="2025-04-08T21:11:58.420" v="770" actId="47"/>
        <pc:sldMkLst>
          <pc:docMk/>
          <pc:sldMk cId="4287617866" sldId="324"/>
        </pc:sldMkLst>
      </pc:sldChg>
      <pc:sldChg chg="modSp mod">
        <pc:chgData name="Erick Zelaya" userId="ddefb542-7fe6-48f7-ac80-36260fe1e7bf" providerId="ADAL" clId="{4D4B0C20-4295-4DAA-AD79-EBCC22E1681B}" dt="2025-04-08T21:29:58.269" v="1023" actId="20577"/>
        <pc:sldMkLst>
          <pc:docMk/>
          <pc:sldMk cId="282196524" sldId="325"/>
        </pc:sldMkLst>
        <pc:spChg chg="mod">
          <ac:chgData name="Erick Zelaya" userId="ddefb542-7fe6-48f7-ac80-36260fe1e7bf" providerId="ADAL" clId="{4D4B0C20-4295-4DAA-AD79-EBCC22E1681B}" dt="2025-04-08T21:00:25.938" v="539" actId="20577"/>
          <ac:spMkLst>
            <pc:docMk/>
            <pc:sldMk cId="282196524" sldId="325"/>
            <ac:spMk id="2" creationId="{2136D993-C63A-0098-1FCF-56D5E1717EC0}"/>
          </ac:spMkLst>
        </pc:spChg>
        <pc:spChg chg="mod">
          <ac:chgData name="Erick Zelaya" userId="ddefb542-7fe6-48f7-ac80-36260fe1e7bf" providerId="ADAL" clId="{4D4B0C20-4295-4DAA-AD79-EBCC22E1681B}" dt="2025-04-08T21:29:58.269" v="1023" actId="20577"/>
          <ac:spMkLst>
            <pc:docMk/>
            <pc:sldMk cId="282196524" sldId="325"/>
            <ac:spMk id="3" creationId="{33628520-5245-547C-B204-B50A0F0EF59C}"/>
          </ac:spMkLst>
        </pc:spChg>
      </pc:sldChg>
      <pc:sldChg chg="addSp delSp modSp del mod">
        <pc:chgData name="Erick Zelaya" userId="ddefb542-7fe6-48f7-ac80-36260fe1e7bf" providerId="ADAL" clId="{4D4B0C20-4295-4DAA-AD79-EBCC22E1681B}" dt="2025-04-08T21:17:19.346" v="881" actId="47"/>
        <pc:sldMkLst>
          <pc:docMk/>
          <pc:sldMk cId="3526515204" sldId="326"/>
        </pc:sldMkLst>
      </pc:sldChg>
      <pc:sldChg chg="del">
        <pc:chgData name="Erick Zelaya" userId="ddefb542-7fe6-48f7-ac80-36260fe1e7bf" providerId="ADAL" clId="{4D4B0C20-4295-4DAA-AD79-EBCC22E1681B}" dt="2025-04-08T21:04:02.003" v="709" actId="47"/>
        <pc:sldMkLst>
          <pc:docMk/>
          <pc:sldMk cId="2740953882" sldId="327"/>
        </pc:sldMkLst>
      </pc:sldChg>
      <pc:sldChg chg="del">
        <pc:chgData name="Erick Zelaya" userId="ddefb542-7fe6-48f7-ac80-36260fe1e7bf" providerId="ADAL" clId="{4D4B0C20-4295-4DAA-AD79-EBCC22E1681B}" dt="2025-04-08T21:04:07.369" v="710" actId="47"/>
        <pc:sldMkLst>
          <pc:docMk/>
          <pc:sldMk cId="2594557866" sldId="328"/>
        </pc:sldMkLst>
      </pc:sldChg>
      <pc:sldChg chg="del">
        <pc:chgData name="Erick Zelaya" userId="ddefb542-7fe6-48f7-ac80-36260fe1e7bf" providerId="ADAL" clId="{4D4B0C20-4295-4DAA-AD79-EBCC22E1681B}" dt="2025-04-08T21:04:08.655" v="711" actId="47"/>
        <pc:sldMkLst>
          <pc:docMk/>
          <pc:sldMk cId="960925441" sldId="329"/>
        </pc:sldMkLst>
      </pc:sldChg>
      <pc:sldChg chg="del">
        <pc:chgData name="Erick Zelaya" userId="ddefb542-7fe6-48f7-ac80-36260fe1e7bf" providerId="ADAL" clId="{4D4B0C20-4295-4DAA-AD79-EBCC22E1681B}" dt="2025-04-08T21:12:13.827" v="776" actId="47"/>
        <pc:sldMkLst>
          <pc:docMk/>
          <pc:sldMk cId="4003934387" sldId="330"/>
        </pc:sldMkLst>
      </pc:sldChg>
      <pc:sldChg chg="del">
        <pc:chgData name="Erick Zelaya" userId="ddefb542-7fe6-48f7-ac80-36260fe1e7bf" providerId="ADAL" clId="{4D4B0C20-4295-4DAA-AD79-EBCC22E1681B}" dt="2025-04-08T21:12:07.442" v="773" actId="47"/>
        <pc:sldMkLst>
          <pc:docMk/>
          <pc:sldMk cId="2335566312" sldId="331"/>
        </pc:sldMkLst>
      </pc:sldChg>
      <pc:sldChg chg="del">
        <pc:chgData name="Erick Zelaya" userId="ddefb542-7fe6-48f7-ac80-36260fe1e7bf" providerId="ADAL" clId="{4D4B0C20-4295-4DAA-AD79-EBCC22E1681B}" dt="2025-04-08T21:12:20.804" v="777" actId="47"/>
        <pc:sldMkLst>
          <pc:docMk/>
          <pc:sldMk cId="2522959989" sldId="332"/>
        </pc:sldMkLst>
      </pc:sldChg>
      <pc:sldChg chg="del">
        <pc:chgData name="Erick Zelaya" userId="ddefb542-7fe6-48f7-ac80-36260fe1e7bf" providerId="ADAL" clId="{4D4B0C20-4295-4DAA-AD79-EBCC22E1681B}" dt="2025-04-08T21:22:41.197" v="943" actId="47"/>
        <pc:sldMkLst>
          <pc:docMk/>
          <pc:sldMk cId="3387158024" sldId="333"/>
        </pc:sldMkLst>
      </pc:sldChg>
      <pc:sldChg chg="del">
        <pc:chgData name="Erick Zelaya" userId="ddefb542-7fe6-48f7-ac80-36260fe1e7bf" providerId="ADAL" clId="{4D4B0C20-4295-4DAA-AD79-EBCC22E1681B}" dt="2025-04-08T20:21:36.490" v="28" actId="2696"/>
        <pc:sldMkLst>
          <pc:docMk/>
          <pc:sldMk cId="1419613160" sldId="336"/>
        </pc:sldMkLst>
      </pc:sldChg>
      <pc:sldChg chg="del">
        <pc:chgData name="Erick Zelaya" userId="ddefb542-7fe6-48f7-ac80-36260fe1e7bf" providerId="ADAL" clId="{4D4B0C20-4295-4DAA-AD79-EBCC22E1681B}" dt="2025-04-08T20:21:39.241" v="29" actId="2696"/>
        <pc:sldMkLst>
          <pc:docMk/>
          <pc:sldMk cId="2201227670" sldId="337"/>
        </pc:sldMkLst>
      </pc:sldChg>
      <pc:sldChg chg="addSp modSp mod">
        <pc:chgData name="Erick Zelaya" userId="ddefb542-7fe6-48f7-ac80-36260fe1e7bf" providerId="ADAL" clId="{4D4B0C20-4295-4DAA-AD79-EBCC22E1681B}" dt="2025-04-08T21:39:13.886" v="1138" actId="1076"/>
        <pc:sldMkLst>
          <pc:docMk/>
          <pc:sldMk cId="3214579191" sldId="338"/>
        </pc:sldMkLst>
        <pc:spChg chg="mod">
          <ac:chgData name="Erick Zelaya" userId="ddefb542-7fe6-48f7-ac80-36260fe1e7bf" providerId="ADAL" clId="{4D4B0C20-4295-4DAA-AD79-EBCC22E1681B}" dt="2025-04-08T20:21:13.075" v="19"/>
          <ac:spMkLst>
            <pc:docMk/>
            <pc:sldMk cId="3214579191" sldId="338"/>
            <ac:spMk id="2" creationId="{D5CA4AD5-BE3D-D78C-4EAA-17A88FACC774}"/>
          </ac:spMkLst>
        </pc:spChg>
        <pc:spChg chg="mod">
          <ac:chgData name="Erick Zelaya" userId="ddefb542-7fe6-48f7-ac80-36260fe1e7bf" providerId="ADAL" clId="{4D4B0C20-4295-4DAA-AD79-EBCC22E1681B}" dt="2025-04-08T20:21:03.127" v="18" actId="20577"/>
          <ac:spMkLst>
            <pc:docMk/>
            <pc:sldMk cId="3214579191" sldId="338"/>
            <ac:spMk id="3" creationId="{87B0FF57-059D-1616-D0A8-E3C9F187700B}"/>
          </ac:spMkLst>
        </pc:spChg>
        <pc:spChg chg="mod">
          <ac:chgData name="Erick Zelaya" userId="ddefb542-7fe6-48f7-ac80-36260fe1e7bf" providerId="ADAL" clId="{4D4B0C20-4295-4DAA-AD79-EBCC22E1681B}" dt="2025-04-08T20:21:24.429" v="27" actId="20577"/>
          <ac:spMkLst>
            <pc:docMk/>
            <pc:sldMk cId="3214579191" sldId="338"/>
            <ac:spMk id="4" creationId="{C5F1D909-AE1A-42D0-72D6-28A06859BCDE}"/>
          </ac:spMkLst>
        </pc:spChg>
        <pc:picChg chg="add mod">
          <ac:chgData name="Erick Zelaya" userId="ddefb542-7fe6-48f7-ac80-36260fe1e7bf" providerId="ADAL" clId="{4D4B0C20-4295-4DAA-AD79-EBCC22E1681B}" dt="2025-04-08T21:39:13.886" v="1138" actId="1076"/>
          <ac:picMkLst>
            <pc:docMk/>
            <pc:sldMk cId="3214579191" sldId="338"/>
            <ac:picMk id="7" creationId="{E3223FA5-5097-3DC1-03AA-3F6ED26572EA}"/>
          </ac:picMkLst>
        </pc:picChg>
      </pc:sldChg>
      <pc:sldChg chg="del">
        <pc:chgData name="Erick Zelaya" userId="ddefb542-7fe6-48f7-ac80-36260fe1e7bf" providerId="ADAL" clId="{4D4B0C20-4295-4DAA-AD79-EBCC22E1681B}" dt="2025-04-08T20:59:31.988" v="509" actId="47"/>
        <pc:sldMkLst>
          <pc:docMk/>
          <pc:sldMk cId="2619226015" sldId="340"/>
        </pc:sldMkLst>
      </pc:sldChg>
      <pc:sldChg chg="addSp delSp modSp add del mod">
        <pc:chgData name="Erick Zelaya" userId="ddefb542-7fe6-48f7-ac80-36260fe1e7bf" providerId="ADAL" clId="{4D4B0C20-4295-4DAA-AD79-EBCC22E1681B}" dt="2025-04-08T20:59:20.970" v="506" actId="47"/>
        <pc:sldMkLst>
          <pc:docMk/>
          <pc:sldMk cId="907790705" sldId="341"/>
        </pc:sldMkLst>
      </pc:sldChg>
      <pc:sldChg chg="del">
        <pc:chgData name="Erick Zelaya" userId="ddefb542-7fe6-48f7-ac80-36260fe1e7bf" providerId="ADAL" clId="{4D4B0C20-4295-4DAA-AD79-EBCC22E1681B}" dt="2025-04-08T21:11:51.618" v="768" actId="47"/>
        <pc:sldMkLst>
          <pc:docMk/>
          <pc:sldMk cId="1585546227" sldId="343"/>
        </pc:sldMkLst>
      </pc:sldChg>
      <pc:sldChg chg="del">
        <pc:chgData name="Erick Zelaya" userId="ddefb542-7fe6-48f7-ac80-36260fe1e7bf" providerId="ADAL" clId="{4D4B0C20-4295-4DAA-AD79-EBCC22E1681B}" dt="2025-04-08T21:11:52.795" v="769" actId="47"/>
        <pc:sldMkLst>
          <pc:docMk/>
          <pc:sldMk cId="3264283794" sldId="344"/>
        </pc:sldMkLst>
      </pc:sldChg>
      <pc:sldChg chg="del">
        <pc:chgData name="Erick Zelaya" userId="ddefb542-7fe6-48f7-ac80-36260fe1e7bf" providerId="ADAL" clId="{4D4B0C20-4295-4DAA-AD79-EBCC22E1681B}" dt="2025-04-08T21:11:18.459" v="738" actId="47"/>
        <pc:sldMkLst>
          <pc:docMk/>
          <pc:sldMk cId="3123412044" sldId="345"/>
        </pc:sldMkLst>
      </pc:sldChg>
      <pc:sldChg chg="addSp delSp modSp add del mod setBg">
        <pc:chgData name="Erick Zelaya" userId="ddefb542-7fe6-48f7-ac80-36260fe1e7bf" providerId="ADAL" clId="{4D4B0C20-4295-4DAA-AD79-EBCC22E1681B}" dt="2025-04-08T21:17:41.001" v="885" actId="47"/>
        <pc:sldMkLst>
          <pc:docMk/>
          <pc:sldMk cId="1852080066" sldId="346"/>
        </pc:sldMkLst>
      </pc:sldChg>
      <pc:sldChg chg="add del">
        <pc:chgData name="Erick Zelaya" userId="ddefb542-7fe6-48f7-ac80-36260fe1e7bf" providerId="ADAL" clId="{4D4B0C20-4295-4DAA-AD79-EBCC22E1681B}" dt="2025-04-08T21:03:45.210" v="708" actId="47"/>
        <pc:sldMkLst>
          <pc:docMk/>
          <pc:sldMk cId="3913203034" sldId="346"/>
        </pc:sldMkLst>
      </pc:sldChg>
      <pc:sldChg chg="addSp delSp modSp new mod modNotesTx">
        <pc:chgData name="Erick Zelaya" userId="ddefb542-7fe6-48f7-ac80-36260fe1e7bf" providerId="ADAL" clId="{4D4B0C20-4295-4DAA-AD79-EBCC22E1681B}" dt="2025-04-08T21:31:38.656" v="1025"/>
        <pc:sldMkLst>
          <pc:docMk/>
          <pc:sldMk cId="3468038122" sldId="347"/>
        </pc:sldMkLst>
        <pc:spChg chg="add mod">
          <ac:chgData name="Erick Zelaya" userId="ddefb542-7fe6-48f7-ac80-36260fe1e7bf" providerId="ADAL" clId="{4D4B0C20-4295-4DAA-AD79-EBCC22E1681B}" dt="2025-04-08T21:17:15.618" v="880"/>
          <ac:spMkLst>
            <pc:docMk/>
            <pc:sldMk cId="3468038122" sldId="347"/>
            <ac:spMk id="5" creationId="{FF857B0D-0616-0329-BD8C-3B2B3390A609}"/>
          </ac:spMkLst>
        </pc:spChg>
      </pc:sldChg>
      <pc:sldChg chg="addSp delSp modSp new mod">
        <pc:chgData name="Erick Zelaya" userId="ddefb542-7fe6-48f7-ac80-36260fe1e7bf" providerId="ADAL" clId="{4D4B0C20-4295-4DAA-AD79-EBCC22E1681B}" dt="2025-04-08T21:34:00.211" v="1027" actId="207"/>
        <pc:sldMkLst>
          <pc:docMk/>
          <pc:sldMk cId="831727846" sldId="348"/>
        </pc:sldMkLst>
        <pc:spChg chg="add mod">
          <ac:chgData name="Erick Zelaya" userId="ddefb542-7fe6-48f7-ac80-36260fe1e7bf" providerId="ADAL" clId="{4D4B0C20-4295-4DAA-AD79-EBCC22E1681B}" dt="2025-04-08T21:33:52.561" v="1026" actId="207"/>
          <ac:spMkLst>
            <pc:docMk/>
            <pc:sldMk cId="831727846" sldId="348"/>
            <ac:spMk id="5" creationId="{80DB3A5D-FDA9-DF31-6AA2-1F2498917E4B}"/>
          </ac:spMkLst>
        </pc:spChg>
        <pc:spChg chg="add mod">
          <ac:chgData name="Erick Zelaya" userId="ddefb542-7fe6-48f7-ac80-36260fe1e7bf" providerId="ADAL" clId="{4D4B0C20-4295-4DAA-AD79-EBCC22E1681B}" dt="2025-04-08T21:34:00.211" v="1027" actId="207"/>
          <ac:spMkLst>
            <pc:docMk/>
            <pc:sldMk cId="831727846" sldId="348"/>
            <ac:spMk id="6" creationId="{DB51F7AC-A337-E59A-5A6D-B8F2A4B27117}"/>
          </ac:spMkLst>
        </pc:spChg>
      </pc:sldChg>
      <pc:sldChg chg="addSp delSp modSp new mod modNotesTx">
        <pc:chgData name="Erick Zelaya" userId="ddefb542-7fe6-48f7-ac80-36260fe1e7bf" providerId="ADAL" clId="{4D4B0C20-4295-4DAA-AD79-EBCC22E1681B}" dt="2025-04-08T21:31:06.800" v="1024"/>
        <pc:sldMkLst>
          <pc:docMk/>
          <pc:sldMk cId="2806517578" sldId="349"/>
        </pc:sldMkLst>
        <pc:spChg chg="mod">
          <ac:chgData name="Erick Zelaya" userId="ddefb542-7fe6-48f7-ac80-36260fe1e7bf" providerId="ADAL" clId="{4D4B0C20-4295-4DAA-AD79-EBCC22E1681B}" dt="2025-04-08T21:28:22.776" v="1006" actId="20577"/>
          <ac:spMkLst>
            <pc:docMk/>
            <pc:sldMk cId="2806517578" sldId="349"/>
            <ac:spMk id="2" creationId="{4861EC32-530D-1BAE-5EC9-2BEE5A97DBFD}"/>
          </ac:spMkLst>
        </pc:spChg>
        <pc:spChg chg="add mod">
          <ac:chgData name="Erick Zelaya" userId="ddefb542-7fe6-48f7-ac80-36260fe1e7bf" providerId="ADAL" clId="{4D4B0C20-4295-4DAA-AD79-EBCC22E1681B}" dt="2025-04-08T21:28:33.145" v="1008" actId="27636"/>
          <ac:spMkLst>
            <pc:docMk/>
            <pc:sldMk cId="2806517578" sldId="349"/>
            <ac:spMk id="7" creationId="{331E6E40-8D39-035F-BB5E-88951E86233E}"/>
          </ac:spMkLst>
        </pc:spChg>
      </pc:sldChg>
      <pc:sldMasterChg chg="addSldLayout modSldLayout">
        <pc:chgData name="Erick Zelaya" userId="ddefb542-7fe6-48f7-ac80-36260fe1e7bf" providerId="ADAL" clId="{4D4B0C20-4295-4DAA-AD79-EBCC22E1681B}" dt="2025-04-08T21:22:03.186" v="942"/>
        <pc:sldMasterMkLst>
          <pc:docMk/>
          <pc:sldMasterMk cId="1625412882" sldId="2147483648"/>
        </pc:sldMasterMkLst>
        <pc:sldLayoutChg chg="addSp delSp modSp mod">
          <pc:chgData name="Erick Zelaya" userId="ddefb542-7fe6-48f7-ac80-36260fe1e7bf" providerId="ADAL" clId="{4D4B0C20-4295-4DAA-AD79-EBCC22E1681B}" dt="2025-04-08T21:21:16.706" v="939" actId="478"/>
          <pc:sldLayoutMkLst>
            <pc:docMk/>
            <pc:sldMasterMk cId="1625412882" sldId="2147483648"/>
            <pc:sldLayoutMk cId="2583741797" sldId="2147483664"/>
          </pc:sldLayoutMkLst>
        </pc:sldLayoutChg>
        <pc:sldLayoutChg chg="addSp delSp modSp mod">
          <pc:chgData name="Erick Zelaya" userId="ddefb542-7fe6-48f7-ac80-36260fe1e7bf" providerId="ADAL" clId="{4D4B0C20-4295-4DAA-AD79-EBCC22E1681B}" dt="2025-04-08T21:19:29.939" v="932" actId="478"/>
          <pc:sldLayoutMkLst>
            <pc:docMk/>
            <pc:sldMasterMk cId="1625412882" sldId="2147483648"/>
            <pc:sldLayoutMk cId="3692000543" sldId="2147483672"/>
          </pc:sldLayoutMkLst>
        </pc:sldLayoutChg>
        <pc:sldLayoutChg chg="delSp mod">
          <pc:chgData name="Erick Zelaya" userId="ddefb542-7fe6-48f7-ac80-36260fe1e7bf" providerId="ADAL" clId="{4D4B0C20-4295-4DAA-AD79-EBCC22E1681B}" dt="2025-04-08T21:20:18.934" v="934" actId="478"/>
          <pc:sldLayoutMkLst>
            <pc:docMk/>
            <pc:sldMasterMk cId="1625412882" sldId="2147483648"/>
            <pc:sldLayoutMk cId="1955250490" sldId="2147483692"/>
          </pc:sldLayoutMkLst>
        </pc:sldLayoutChg>
        <pc:sldLayoutChg chg="delSp mod">
          <pc:chgData name="Erick Zelaya" userId="ddefb542-7fe6-48f7-ac80-36260fe1e7bf" providerId="ADAL" clId="{4D4B0C20-4295-4DAA-AD79-EBCC22E1681B}" dt="2025-04-08T21:20:26.509" v="936" actId="478"/>
          <pc:sldLayoutMkLst>
            <pc:docMk/>
            <pc:sldMasterMk cId="1625412882" sldId="2147483648"/>
            <pc:sldLayoutMk cId="396297557" sldId="2147483695"/>
          </pc:sldLayoutMkLst>
        </pc:sldLayoutChg>
        <pc:sldLayoutChg chg="delSp mod">
          <pc:chgData name="Erick Zelaya" userId="ddefb542-7fe6-48f7-ac80-36260fe1e7bf" providerId="ADAL" clId="{4D4B0C20-4295-4DAA-AD79-EBCC22E1681B}" dt="2025-04-08T21:20:11.379" v="933" actId="478"/>
          <pc:sldLayoutMkLst>
            <pc:docMk/>
            <pc:sldMasterMk cId="1625412882" sldId="2147483648"/>
            <pc:sldLayoutMk cId="496383497" sldId="2147483706"/>
          </pc:sldLayoutMkLst>
        </pc:sldLayoutChg>
        <pc:sldLayoutChg chg="addSp delSp modSp mod">
          <pc:chgData name="Erick Zelaya" userId="ddefb542-7fe6-48f7-ac80-36260fe1e7bf" providerId="ADAL" clId="{4D4B0C20-4295-4DAA-AD79-EBCC22E1681B}" dt="2025-04-08T21:19:26.886" v="931" actId="478"/>
          <pc:sldLayoutMkLst>
            <pc:docMk/>
            <pc:sldMasterMk cId="1625412882" sldId="2147483648"/>
            <pc:sldLayoutMk cId="3252825269" sldId="2147483711"/>
          </pc:sldLayoutMkLst>
        </pc:sldLayoutChg>
        <pc:sldLayoutChg chg="addSp delSp modSp mod">
          <pc:chgData name="Erick Zelaya" userId="ddefb542-7fe6-48f7-ac80-36260fe1e7bf" providerId="ADAL" clId="{4D4B0C20-4295-4DAA-AD79-EBCC22E1681B}" dt="2025-04-08T21:19:00.840" v="920" actId="478"/>
          <pc:sldLayoutMkLst>
            <pc:docMk/>
            <pc:sldMasterMk cId="1625412882" sldId="2147483648"/>
            <pc:sldLayoutMk cId="2459139232" sldId="2147483720"/>
          </pc:sldLayoutMkLst>
          <pc:spChg chg="mod">
            <ac:chgData name="Erick Zelaya" userId="ddefb542-7fe6-48f7-ac80-36260fe1e7bf" providerId="ADAL" clId="{4D4B0C20-4295-4DAA-AD79-EBCC22E1681B}" dt="2025-04-08T20:19:49.882" v="10" actId="14100"/>
            <ac:spMkLst>
              <pc:docMk/>
              <pc:sldMasterMk cId="1625412882" sldId="2147483648"/>
              <pc:sldLayoutMk cId="2459139232" sldId="2147483720"/>
              <ac:spMk id="20" creationId="{E0A6C0FC-E1E2-DCF1-0CE4-F3FB0EB79F78}"/>
            </ac:spMkLst>
          </pc:spChg>
          <pc:spChg chg="mod">
            <ac:chgData name="Erick Zelaya" userId="ddefb542-7fe6-48f7-ac80-36260fe1e7bf" providerId="ADAL" clId="{4D4B0C20-4295-4DAA-AD79-EBCC22E1681B}" dt="2025-04-08T20:20:05.976" v="14" actId="20577"/>
            <ac:spMkLst>
              <pc:docMk/>
              <pc:sldMasterMk cId="1625412882" sldId="2147483648"/>
              <pc:sldLayoutMk cId="2459139232" sldId="2147483720"/>
              <ac:spMk id="21" creationId="{332E2471-6142-9D2A-967A-D124840E8F8D}"/>
            </ac:spMkLst>
          </pc:spChg>
        </pc:sldLayoutChg>
        <pc:sldLayoutChg chg="delSp mod">
          <pc:chgData name="Erick Zelaya" userId="ddefb542-7fe6-48f7-ac80-36260fe1e7bf" providerId="ADAL" clId="{4D4B0C20-4295-4DAA-AD79-EBCC22E1681B}" dt="2025-04-08T21:20:24.059" v="935" actId="478"/>
          <pc:sldLayoutMkLst>
            <pc:docMk/>
            <pc:sldMasterMk cId="1625412882" sldId="2147483648"/>
            <pc:sldLayoutMk cId="1609266000" sldId="2147483729"/>
          </pc:sldLayoutMkLst>
        </pc:sldLayoutChg>
        <pc:sldLayoutChg chg="addSp delSp modSp add mod modTransition setBg">
          <pc:chgData name="Erick Zelaya" userId="ddefb542-7fe6-48f7-ac80-36260fe1e7bf" providerId="ADAL" clId="{4D4B0C20-4295-4DAA-AD79-EBCC22E1681B}" dt="2025-04-08T21:21:09.136" v="937" actId="478"/>
          <pc:sldLayoutMkLst>
            <pc:docMk/>
            <pc:sldMasterMk cId="1625412882" sldId="2147483648"/>
            <pc:sldLayoutMk cId="2700373544" sldId="2147483734"/>
          </pc:sldLayoutMkLst>
          <pc:spChg chg="mod">
            <ac:chgData name="Erick Zelaya" userId="ddefb542-7fe6-48f7-ac80-36260fe1e7bf" providerId="ADAL" clId="{4D4B0C20-4295-4DAA-AD79-EBCC22E1681B}" dt="2025-04-08T21:16:12.261" v="875" actId="20577"/>
            <ac:spMkLst>
              <pc:docMk/>
              <pc:sldMasterMk cId="1625412882" sldId="2147483648"/>
              <pc:sldLayoutMk cId="2700373544" sldId="2147483734"/>
              <ac:spMk id="2" creationId="{52D8A734-C5D7-2B19-956C-077D7F59E5A3}"/>
            </ac:spMkLst>
          </pc:spChg>
          <pc:spChg chg="mod">
            <ac:chgData name="Erick Zelaya" userId="ddefb542-7fe6-48f7-ac80-36260fe1e7bf" providerId="ADAL" clId="{4D4B0C20-4295-4DAA-AD79-EBCC22E1681B}" dt="2025-04-08T21:14:41.989" v="786" actId="207"/>
            <ac:spMkLst>
              <pc:docMk/>
              <pc:sldMasterMk cId="1625412882" sldId="2147483648"/>
              <pc:sldLayoutMk cId="2700373544" sldId="2147483734"/>
              <ac:spMk id="24" creationId="{9F3823B4-166E-43D7-CE46-45308C831A8B}"/>
            </ac:spMkLst>
          </pc:spChg>
        </pc:sldLayoutChg>
        <pc:sldLayoutChg chg="delSp add mod modTransition setBg">
          <pc:chgData name="Erick Zelaya" userId="ddefb542-7fe6-48f7-ac80-36260fe1e7bf" providerId="ADAL" clId="{4D4B0C20-4295-4DAA-AD79-EBCC22E1681B}" dt="2025-04-08T21:21:11.990" v="938" actId="478"/>
          <pc:sldLayoutMkLst>
            <pc:docMk/>
            <pc:sldMasterMk cId="1625412882" sldId="2147483648"/>
            <pc:sldLayoutMk cId="1031266008" sldId="2147483735"/>
          </pc:sldLayoutMkLst>
        </pc:sldLayoutChg>
        <pc:sldLayoutChg chg="modSp add mod modTransition setBg">
          <pc:chgData name="Erick Zelaya" userId="ddefb542-7fe6-48f7-ac80-36260fe1e7bf" providerId="ADAL" clId="{4D4B0C20-4295-4DAA-AD79-EBCC22E1681B}" dt="2025-04-08T21:22:03.186" v="942"/>
          <pc:sldLayoutMkLst>
            <pc:docMk/>
            <pc:sldMasterMk cId="1625412882" sldId="2147483648"/>
            <pc:sldLayoutMk cId="2084717745" sldId="2147483736"/>
          </pc:sldLayoutMkLst>
          <pc:spChg chg="mod">
            <ac:chgData name="Erick Zelaya" userId="ddefb542-7fe6-48f7-ac80-36260fe1e7bf" providerId="ADAL" clId="{4D4B0C20-4295-4DAA-AD79-EBCC22E1681B}" dt="2025-04-08T21:21:58.492" v="941" actId="207"/>
            <ac:spMkLst>
              <pc:docMk/>
              <pc:sldMasterMk cId="1625412882" sldId="2147483648"/>
              <pc:sldLayoutMk cId="2084717745" sldId="2147483736"/>
              <ac:spMk id="2" creationId="{52D8A734-C5D7-2B19-956C-077D7F59E5A3}"/>
            </ac:spMkLst>
          </pc:spChg>
        </pc:sldLayoutChg>
      </pc:sldMasterChg>
    </pc:docChg>
  </pc:docChgLst>
  <pc:docChgLst>
    <pc:chgData name="Erick Zelaya" userId="ddefb542-7fe6-48f7-ac80-36260fe1e7bf" providerId="ADAL" clId="{4F94EA39-E227-483A-9605-0611DC31F397}"/>
    <pc:docChg chg="modSld">
      <pc:chgData name="Erick Zelaya" userId="ddefb542-7fe6-48f7-ac80-36260fe1e7bf" providerId="ADAL" clId="{4F94EA39-E227-483A-9605-0611DC31F397}" dt="2025-04-08T21:50:52.092" v="27" actId="20577"/>
      <pc:docMkLst>
        <pc:docMk/>
      </pc:docMkLst>
      <pc:sldChg chg="modNotesTx">
        <pc:chgData name="Erick Zelaya" userId="ddefb542-7fe6-48f7-ac80-36260fe1e7bf" providerId="ADAL" clId="{4F94EA39-E227-483A-9605-0611DC31F397}" dt="2025-04-08T21:50:52.092" v="27" actId="20577"/>
        <pc:sldMkLst>
          <pc:docMk/>
          <pc:sldMk cId="1446589761" sldId="28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B96CB-46ED-714C-BECD-22C292AF349A}" type="doc">
      <dgm:prSet loTypeId="urn:microsoft.com/office/officeart/2005/8/layout/arrow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FD3097-1E9B-5740-92FC-08BAA207AFB7}">
      <dgm:prSet phldrT="[Text]"/>
      <dgm:spPr/>
      <dgm:t>
        <a:bodyPr/>
        <a:lstStyle/>
        <a:p>
          <a:r>
            <a:rPr lang="en-US" dirty="0"/>
            <a:t>I-Thou</a:t>
          </a:r>
        </a:p>
      </dgm:t>
    </dgm:pt>
    <dgm:pt modelId="{0151A6A8-D93C-4145-99F1-7DF557E056A9}" type="parTrans" cxnId="{E99211F1-FB78-814E-86DD-9681582669FD}">
      <dgm:prSet/>
      <dgm:spPr/>
      <dgm:t>
        <a:bodyPr/>
        <a:lstStyle/>
        <a:p>
          <a:endParaRPr lang="en-US"/>
        </a:p>
      </dgm:t>
    </dgm:pt>
    <dgm:pt modelId="{0639752A-056E-4749-B018-ED4E48C7613E}" type="sibTrans" cxnId="{E99211F1-FB78-814E-86DD-9681582669FD}">
      <dgm:prSet/>
      <dgm:spPr/>
      <dgm:t>
        <a:bodyPr/>
        <a:lstStyle/>
        <a:p>
          <a:endParaRPr lang="en-US"/>
        </a:p>
      </dgm:t>
    </dgm:pt>
    <dgm:pt modelId="{C05FBFC8-3873-964E-BE87-BE67F80147AC}">
      <dgm:prSet phldrT="[Text]"/>
      <dgm:spPr/>
      <dgm:t>
        <a:bodyPr/>
        <a:lstStyle/>
        <a:p>
          <a:r>
            <a:rPr lang="en-US" dirty="0"/>
            <a:t>I-It</a:t>
          </a:r>
        </a:p>
      </dgm:t>
    </dgm:pt>
    <dgm:pt modelId="{C68CC8FB-A45C-8D4C-B3A1-18D380992060}" type="parTrans" cxnId="{D9B9EC2E-407F-094A-8547-C1F433DDD1EA}">
      <dgm:prSet/>
      <dgm:spPr/>
      <dgm:t>
        <a:bodyPr/>
        <a:lstStyle/>
        <a:p>
          <a:endParaRPr lang="en-US"/>
        </a:p>
      </dgm:t>
    </dgm:pt>
    <dgm:pt modelId="{982A5F96-7648-A14B-9B63-0267A9F36FD1}" type="sibTrans" cxnId="{D9B9EC2E-407F-094A-8547-C1F433DDD1EA}">
      <dgm:prSet/>
      <dgm:spPr/>
      <dgm:t>
        <a:bodyPr/>
        <a:lstStyle/>
        <a:p>
          <a:endParaRPr lang="en-US"/>
        </a:p>
      </dgm:t>
    </dgm:pt>
    <dgm:pt modelId="{40FBE25E-C4C9-C441-A8AC-CB4270AC1E6C}" type="pres">
      <dgm:prSet presAssocID="{996B96CB-46ED-714C-BECD-22C292AF349A}" presName="cycle" presStyleCnt="0">
        <dgm:presLayoutVars>
          <dgm:dir/>
          <dgm:resizeHandles val="exact"/>
        </dgm:presLayoutVars>
      </dgm:prSet>
      <dgm:spPr/>
    </dgm:pt>
    <dgm:pt modelId="{D000FE05-3A54-3E41-9D94-C9B397DCD398}" type="pres">
      <dgm:prSet presAssocID="{DAFD3097-1E9B-5740-92FC-08BAA207AFB7}" presName="arrow" presStyleLbl="node1" presStyleIdx="0" presStyleCnt="2">
        <dgm:presLayoutVars>
          <dgm:bulletEnabled val="1"/>
        </dgm:presLayoutVars>
      </dgm:prSet>
      <dgm:spPr/>
    </dgm:pt>
    <dgm:pt modelId="{5BFF762E-2615-9A4B-AD8A-FC4CEB4AE652}" type="pres">
      <dgm:prSet presAssocID="{C05FBFC8-3873-964E-BE87-BE67F80147AC}" presName="arrow" presStyleLbl="node1" presStyleIdx="1" presStyleCnt="2" custRadScaleRad="101524">
        <dgm:presLayoutVars>
          <dgm:bulletEnabled val="1"/>
        </dgm:presLayoutVars>
      </dgm:prSet>
      <dgm:spPr/>
    </dgm:pt>
  </dgm:ptLst>
  <dgm:cxnLst>
    <dgm:cxn modelId="{D9B9EC2E-407F-094A-8547-C1F433DDD1EA}" srcId="{996B96CB-46ED-714C-BECD-22C292AF349A}" destId="{C05FBFC8-3873-964E-BE87-BE67F80147AC}" srcOrd="1" destOrd="0" parTransId="{C68CC8FB-A45C-8D4C-B3A1-18D380992060}" sibTransId="{982A5F96-7648-A14B-9B63-0267A9F36FD1}"/>
    <dgm:cxn modelId="{DE58D08F-A5AD-F844-8751-86EB90BF5031}" type="presOf" srcId="{DAFD3097-1E9B-5740-92FC-08BAA207AFB7}" destId="{D000FE05-3A54-3E41-9D94-C9B397DCD398}" srcOrd="0" destOrd="0" presId="urn:microsoft.com/office/officeart/2005/8/layout/arrow1"/>
    <dgm:cxn modelId="{D931A1C5-AE3D-D04D-BA4B-1B8D5DE270A0}" type="presOf" srcId="{C05FBFC8-3873-964E-BE87-BE67F80147AC}" destId="{5BFF762E-2615-9A4B-AD8A-FC4CEB4AE652}" srcOrd="0" destOrd="0" presId="urn:microsoft.com/office/officeart/2005/8/layout/arrow1"/>
    <dgm:cxn modelId="{E99211F1-FB78-814E-86DD-9681582669FD}" srcId="{996B96CB-46ED-714C-BECD-22C292AF349A}" destId="{DAFD3097-1E9B-5740-92FC-08BAA207AFB7}" srcOrd="0" destOrd="0" parTransId="{0151A6A8-D93C-4145-99F1-7DF557E056A9}" sibTransId="{0639752A-056E-4749-B018-ED4E48C7613E}"/>
    <dgm:cxn modelId="{B12914FB-1FBA-E44E-BDB7-0A7B50255EC9}" type="presOf" srcId="{996B96CB-46ED-714C-BECD-22C292AF349A}" destId="{40FBE25E-C4C9-C441-A8AC-CB4270AC1E6C}" srcOrd="0" destOrd="0" presId="urn:microsoft.com/office/officeart/2005/8/layout/arrow1"/>
    <dgm:cxn modelId="{44094FF3-E3FC-1045-8907-037E25C81CD2}" type="presParOf" srcId="{40FBE25E-C4C9-C441-A8AC-CB4270AC1E6C}" destId="{D000FE05-3A54-3E41-9D94-C9B397DCD398}" srcOrd="0" destOrd="0" presId="urn:microsoft.com/office/officeart/2005/8/layout/arrow1"/>
    <dgm:cxn modelId="{2BE66131-1C09-EE4C-9451-6385BFC3EF85}" type="presParOf" srcId="{40FBE25E-C4C9-C441-A8AC-CB4270AC1E6C}" destId="{5BFF762E-2615-9A4B-AD8A-FC4CEB4AE652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FE05-3A54-3E41-9D94-C9B397DCD398}">
      <dsp:nvSpPr>
        <dsp:cNvPr id="0" name=""/>
        <dsp:cNvSpPr/>
      </dsp:nvSpPr>
      <dsp:spPr>
        <a:xfrm rot="16200000">
          <a:off x="139" y="443127"/>
          <a:ext cx="1597343" cy="1597343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I-Thou</a:t>
          </a:r>
        </a:p>
      </dsp:txBody>
      <dsp:txXfrm rot="5400000">
        <a:off x="279675" y="842463"/>
        <a:ext cx="1317808" cy="798671"/>
      </dsp:txXfrm>
    </dsp:sp>
    <dsp:sp modelId="{5BFF762E-2615-9A4B-AD8A-FC4CEB4AE652}">
      <dsp:nvSpPr>
        <dsp:cNvPr id="0" name=""/>
        <dsp:cNvSpPr/>
      </dsp:nvSpPr>
      <dsp:spPr>
        <a:xfrm rot="5400000">
          <a:off x="1757896" y="443127"/>
          <a:ext cx="1597343" cy="1597343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9770110"/>
            <a:satOff val="-38394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I-It</a:t>
          </a:r>
        </a:p>
      </dsp:txBody>
      <dsp:txXfrm rot="-5400000">
        <a:off x="1757897" y="842463"/>
        <a:ext cx="1317808" cy="798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8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BBB7-B34E-706F-D19F-8636C65E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E2634-581D-4CBE-DE2E-E41359428A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33A46-6067-849B-14C7-997984EE6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8882C-DF33-EBD8-63D2-05F3D7925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4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7895" r="7895"/>
          <a:stretch/>
        </p:blipFill>
        <p:spPr>
          <a:xfrm>
            <a:off x="5242560" y="0"/>
            <a:ext cx="6949440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808291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Understanding Generative AI Through a Pedagogical Lens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Spring Generative AI Workshop Series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Green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015" y="2772153"/>
            <a:ext cx="5327970" cy="4154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page is open for anything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ac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015" y="2772153"/>
            <a:ext cx="5327970" cy="4154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page is open for anything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015" y="2772153"/>
            <a:ext cx="5327970" cy="4154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page is open for anything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734" r:id="rId6"/>
    <p:sldLayoutId id="2147483735" r:id="rId7"/>
    <p:sldLayoutId id="2147483736" r:id="rId8"/>
    <p:sldLayoutId id="2147483661" r:id="rId9"/>
    <p:sldLayoutId id="2147483700" r:id="rId10"/>
    <p:sldLayoutId id="2147483660" r:id="rId11"/>
    <p:sldLayoutId id="2147483697" r:id="rId12"/>
    <p:sldLayoutId id="2147483701" r:id="rId13"/>
    <p:sldLayoutId id="2147483704" r:id="rId14"/>
    <p:sldLayoutId id="2147483705" r:id="rId15"/>
    <p:sldLayoutId id="2147483699" r:id="rId16"/>
    <p:sldLayoutId id="2147483703" r:id="rId17"/>
    <p:sldLayoutId id="2147483706" r:id="rId18"/>
    <p:sldLayoutId id="2147483724" r:id="rId19"/>
    <p:sldLayoutId id="2147483692" r:id="rId20"/>
    <p:sldLayoutId id="2147483725" r:id="rId21"/>
    <p:sldLayoutId id="2147483726" r:id="rId22"/>
    <p:sldLayoutId id="2147483729" r:id="rId23"/>
    <p:sldLayoutId id="2147483695" r:id="rId24"/>
    <p:sldLayoutId id="2147483694" r:id="rId25"/>
    <p:sldLayoutId id="2147483710" r:id="rId26"/>
    <p:sldLayoutId id="2147483668" r:id="rId27"/>
    <p:sldLayoutId id="2147483683" r:id="rId28"/>
    <p:sldLayoutId id="2147483682" r:id="rId29"/>
    <p:sldLayoutId id="2147483727" r:id="rId30"/>
    <p:sldLayoutId id="2147483690" r:id="rId31"/>
    <p:sldLayoutId id="2147483728" r:id="rId32"/>
    <p:sldLayoutId id="2147483670" r:id="rId33"/>
    <p:sldLayoutId id="2147483669" r:id="rId34"/>
    <p:sldLayoutId id="2147483702" r:id="rId35"/>
    <p:sldLayoutId id="2147483674" r:id="rId36"/>
    <p:sldLayoutId id="2147483716" r:id="rId37"/>
    <p:sldLayoutId id="2147483685" r:id="rId38"/>
    <p:sldLayoutId id="2147483712" r:id="rId39"/>
    <p:sldLayoutId id="2147483715" r:id="rId40"/>
    <p:sldLayoutId id="2147483732" r:id="rId41"/>
    <p:sldLayoutId id="2147483733" r:id="rId42"/>
    <p:sldLayoutId id="2147483717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imaginingthedigitalfuture.org/wp-content/uploads/2025/03/Being-Human-in-2035-ITDF-report.pdf?utm_source=SAIL&amp;utm_medium=email&amp;utm_campaign=sail-students-life-coach-agents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hyperlink" Target="https://link.springer.com/article/10.1007/s00146-017-0693-8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cpp.edu/academic-programs/emerging-tech/emerging-technologies-guidelines.shtml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8" y="2313342"/>
            <a:ext cx="4808291" cy="997196"/>
          </a:xfrm>
        </p:spPr>
        <p:txBody>
          <a:bodyPr/>
          <a:lstStyle/>
          <a:p>
            <a:r>
              <a:rPr lang="en-US" dirty="0"/>
              <a:t>Designing Assignments &amp; Feedback with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0FF57-059D-1616-D0A8-E3C9F1877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Spring Generative AI Workshop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May 8, 2025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223FA5-5097-3DC1-03AA-3F6ED265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648" y="5503742"/>
            <a:ext cx="1780990" cy="7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0400942-1B50-7DC5-0D18-75B2C5DF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556FDF6-8EEF-317D-22B4-63399BF1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6B19E-19A3-89ED-5ACC-CBBAC6D60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0476" y="1997128"/>
            <a:ext cx="6206394" cy="553998"/>
          </a:xfrm>
        </p:spPr>
        <p:txBody>
          <a:bodyPr/>
          <a:lstStyle/>
          <a:p>
            <a:r>
              <a:rPr lang="en-US" dirty="0"/>
              <a:t>Beginning with Relationships </a:t>
            </a:r>
            <a:r>
              <a:rPr lang="en-US" b="0" dirty="0"/>
              <a:t>(15 min)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8EC79-4665-51A9-0A5A-4A56D5D75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0477" y="2385732"/>
            <a:ext cx="2493586" cy="193899"/>
          </a:xfrm>
        </p:spPr>
        <p:txBody>
          <a:bodyPr/>
          <a:lstStyle/>
          <a:p>
            <a:r>
              <a:rPr lang="en-US" dirty="0"/>
              <a:t>Victoria Bhavsar, CAFE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DB889-380D-5A61-838B-EF10D8F667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0475" y="2905134"/>
            <a:ext cx="6497941" cy="343816"/>
          </a:xfrm>
        </p:spPr>
        <p:txBody>
          <a:bodyPr/>
          <a:lstStyle/>
          <a:p>
            <a:r>
              <a:rPr lang="en-US" dirty="0"/>
              <a:t>Creating Assignments &amp; Giving Feedback</a:t>
            </a:r>
            <a:r>
              <a:rPr lang="en-US" b="0" dirty="0"/>
              <a:t>(45 min)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E3B2C-A87D-289B-6C4D-6BB5AE0B70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0475" y="3280368"/>
            <a:ext cx="5835334" cy="193899"/>
          </a:xfrm>
        </p:spPr>
        <p:txBody>
          <a:bodyPr/>
          <a:lstStyle/>
          <a:p>
            <a:r>
              <a:rPr lang="en-US" dirty="0"/>
              <a:t>Yingjie Liu, Director of Digital Learning Strategies, San Jose State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F55CC6-860D-D680-71D5-363EF34F74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90476" y="3830419"/>
            <a:ext cx="5178642" cy="276999"/>
          </a:xfrm>
        </p:spPr>
        <p:txBody>
          <a:bodyPr/>
          <a:lstStyle/>
          <a:p>
            <a:r>
              <a:rPr lang="en-US" dirty="0"/>
              <a:t>Closing remarks and Q&amp;A </a:t>
            </a:r>
            <a:r>
              <a:rPr lang="en-US" b="0" dirty="0"/>
              <a:t>(15 min)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39AA70-B5CD-1008-A201-A70E5D5CDA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0477" y="4219023"/>
            <a:ext cx="3742944" cy="193899"/>
          </a:xfrm>
        </p:spPr>
        <p:txBody>
          <a:bodyPr/>
          <a:lstStyle/>
          <a:p>
            <a:r>
              <a:rPr lang="en-US" dirty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73276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39DD6-D52B-C51F-170D-B68792B34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1026" name="Picture 2" descr="Star Trek: Picard&quot;: Marina Sirtis, Brent Spiner Talk &quot;TNG&quot; Reunion">
            <a:extLst>
              <a:ext uri="{FF2B5EF4-FFF2-40B4-BE49-F238E27FC236}">
                <a16:creationId xmlns:a16="http://schemas.microsoft.com/office/drawing/2014/main" id="{76E345FF-6FC6-07D7-491A-783F060B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978"/>
          <a:stretch/>
        </p:blipFill>
        <p:spPr bwMode="auto">
          <a:xfrm>
            <a:off x="866268" y="979863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solidFill>
            <a:srgbClr val="FFFFFF"/>
          </a:solidFill>
          <a:ln>
            <a:noFill/>
          </a:ln>
        </p:spPr>
      </p:pic>
      <p:pic>
        <p:nvPicPr>
          <p:cNvPr id="24" name="Picture 23" descr="A white text on a blue background&#10;&#10;AI-generated content may be incorrect.">
            <a:hlinkClick r:id="rId3"/>
            <a:extLst>
              <a:ext uri="{FF2B5EF4-FFF2-40B4-BE49-F238E27FC236}">
                <a16:creationId xmlns:a16="http://schemas.microsoft.com/office/drawing/2014/main" id="{B935D72F-D890-7865-0273-95A2E37F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27" y="979863"/>
            <a:ext cx="7476357" cy="4664870"/>
          </a:xfrm>
          <a:prstGeom prst="rect">
            <a:avLst/>
          </a:prstGeom>
        </p:spPr>
      </p:pic>
      <p:graphicFrame>
        <p:nvGraphicFramePr>
          <p:cNvPr id="25" name="Diagram 24">
            <a:hlinkClick r:id="rId5"/>
            <a:extLst>
              <a:ext uri="{FF2B5EF4-FFF2-40B4-BE49-F238E27FC236}">
                <a16:creationId xmlns:a16="http://schemas.microsoft.com/office/drawing/2014/main" id="{8BD24D16-A078-3AD9-FC31-634F13425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396577"/>
              </p:ext>
            </p:extLst>
          </p:nvPr>
        </p:nvGraphicFramePr>
        <p:xfrm>
          <a:off x="874643" y="4033012"/>
          <a:ext cx="3355240" cy="2483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4991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D993-C63A-0098-1FCF-56D5E171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1569234"/>
            <a:ext cx="2998442" cy="830997"/>
          </a:xfrm>
        </p:spPr>
        <p:txBody>
          <a:bodyPr/>
          <a:lstStyle/>
          <a:p>
            <a:r>
              <a:rPr lang="en-US" dirty="0"/>
              <a:t>Beginning with relationships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00E59-F8A1-9A5B-A974-777F6B30B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8520-5245-547C-B204-B50A0F0EF5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26087" y="894133"/>
            <a:ext cx="4309562" cy="192360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Academic Affairs Guidelines for Emerging Technologies: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https://www.cpp.edu/academic-programs/emerging-tech/emerging-technologies-guidelines.shtml</a:t>
            </a:r>
            <a:r>
              <a:rPr lang="en-US" dirty="0"/>
              <a:t> </a:t>
            </a:r>
          </a:p>
        </p:txBody>
      </p:sp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8336D4D6-EC4C-E855-4FFF-558209A26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87" y="3178701"/>
            <a:ext cx="2705100" cy="269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AA6C4A-BFAB-DABF-CF37-4C1645BC2503}"/>
              </a:ext>
            </a:extLst>
          </p:cNvPr>
          <p:cNvSpPr txBox="1"/>
          <p:nvPr/>
        </p:nvSpPr>
        <p:spPr>
          <a:xfrm>
            <a:off x="1546271" y="2795349"/>
            <a:ext cx="3569067" cy="2585323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r>
              <a:rPr lang="en-US" sz="2400" dirty="0"/>
              <a:t>Academic Affairs will work to ensure that </a:t>
            </a:r>
            <a:r>
              <a:rPr lang="en-US" sz="2400" dirty="0" err="1"/>
              <a:t>gAI</a:t>
            </a:r>
            <a:r>
              <a:rPr lang="en-US" sz="2400" dirty="0"/>
              <a:t> is used to support and enhance human instruction, not to replace the essential relationships between students and faculty.</a:t>
            </a:r>
          </a:p>
        </p:txBody>
      </p:sp>
    </p:spTree>
    <p:extLst>
      <p:ext uri="{BB962C8B-B14F-4D97-AF65-F5344CB8AC3E}">
        <p14:creationId xmlns:p14="http://schemas.microsoft.com/office/powerpoint/2010/main" val="28219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C32-530D-1BAE-5EC9-2BEE5A97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10009624" cy="830997"/>
          </a:xfrm>
        </p:spPr>
        <p:txBody>
          <a:bodyPr/>
          <a:lstStyle/>
          <a:p>
            <a:r>
              <a:rPr lang="en-US" dirty="0"/>
              <a:t>Relationships are critical for assignments to be successful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EE69A-3459-BF7A-D57C-AA059064D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1E6E40-8D39-035F-BB5E-88951E86233E}"/>
              </a:ext>
            </a:extLst>
          </p:cNvPr>
          <p:cNvSpPr txBox="1">
            <a:spLocks/>
          </p:cNvSpPr>
          <p:nvPr/>
        </p:nvSpPr>
        <p:spPr>
          <a:xfrm>
            <a:off x="1546273" y="1508328"/>
            <a:ext cx="5026806" cy="5024994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Trust in our expertise as faculty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Trust in our commitment to students’ well-being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Intrinsic motivation</a:t>
            </a:r>
          </a:p>
          <a:p>
            <a:pPr marL="977900" lvl="1" indent="-238125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Learning beyond the grade </a:t>
            </a:r>
          </a:p>
          <a:p>
            <a:pPr marL="977900" lvl="1" indent="-238125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Learning beyond response to positional power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Willingness to do the work!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Willingness to seek help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1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F78F4-43A5-9F68-1BC4-4F7FE642F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7D38-8B83-5E9F-926F-B77035AB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10009624" cy="830997"/>
          </a:xfrm>
        </p:spPr>
        <p:txBody>
          <a:bodyPr/>
          <a:lstStyle/>
          <a:p>
            <a:r>
              <a:rPr lang="en-US" dirty="0"/>
              <a:t>Relationships are critical for assignments to be successful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655DB-ED95-3B6B-5F39-B3A0C5A92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0C86A4B-E7A6-5478-2452-53EA18DD854C}"/>
              </a:ext>
            </a:extLst>
          </p:cNvPr>
          <p:cNvSpPr txBox="1">
            <a:spLocks/>
          </p:cNvSpPr>
          <p:nvPr/>
        </p:nvSpPr>
        <p:spPr>
          <a:xfrm>
            <a:off x="1546273" y="1508328"/>
            <a:ext cx="5026806" cy="5024994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Trust in our expertise as faculty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Trust in our commitment to students’ well-being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Intrinsic motivation</a:t>
            </a:r>
          </a:p>
          <a:p>
            <a:pPr marL="977900" lvl="1" indent="-238125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Learning beyond the grade </a:t>
            </a:r>
          </a:p>
          <a:p>
            <a:pPr marL="977900" lvl="1" indent="-238125">
              <a:lnSpc>
                <a:spcPct val="150000"/>
              </a:lnSpc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Learning beyond response to positional power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Willingness to do the work!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Willingness to seek help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77CFED7-4C05-79D0-9B0D-543BF1FA17D4}"/>
              </a:ext>
            </a:extLst>
          </p:cNvPr>
          <p:cNvSpPr txBox="1">
            <a:spLocks/>
          </p:cNvSpPr>
          <p:nvPr/>
        </p:nvSpPr>
        <p:spPr>
          <a:xfrm>
            <a:off x="6429699" y="1508328"/>
            <a:ext cx="5026806" cy="5024994"/>
          </a:xfrm>
          <a:prstGeom prst="rect">
            <a:avLst/>
          </a:prstGeom>
        </p:spPr>
        <p:txBody>
          <a:bodyPr lIns="91440" tIns="45720" rIns="91440" bIns="4572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Use “immediacy” behaviors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Reduce non-essential content – add relational and physical world activities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Arial"/>
                <a:cs typeface="Arial"/>
              </a:rPr>
              <a:t>Establish affective (caring and human dimension) learning outcomes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B4AE058F-2696-FDF4-47A4-613CB0A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314" y="3087606"/>
            <a:ext cx="4961032" cy="553998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2834E-AAD5-C0B9-BBDC-38D2929F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BAB61C-995C-D4DA-85B7-EE14BD76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84" y="3087606"/>
            <a:ext cx="4961032" cy="55399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2834E-AAD5-C0B9-BBDC-38D2929F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DCC8E-C53D-7008-7BFE-4D75939EBBA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29375"/>
            <a:ext cx="4197350" cy="342900"/>
          </a:xfrm>
        </p:spPr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36745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5c72c-ead7-4e3b-954e-fec98dc04e37">
      <Terms xmlns="http://schemas.microsoft.com/office/infopath/2007/PartnerControls"/>
    </lcf76f155ced4ddcb4097134ff3c332f>
    <TaxCatchAll xmlns="4e7978eb-64a4-4ec7-8b48-903cb2e0bc34" xsi:nil="true"/>
    <SharedWithUsers xmlns="4e7978eb-64a4-4ec7-8b48-903cb2e0bc3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7E071F-586E-43DA-9502-33CF4E8F1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5c72c-ead7-4e3b-954e-fec98dc04e37"/>
    <ds:schemaRef ds:uri="4e7978eb-64a4-4ec7-8b48-903cb2e0b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C5700-DDD9-460E-8C52-3064A8A5FA9B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e7978eb-64a4-4ec7-8b48-903cb2e0bc34"/>
    <ds:schemaRef ds:uri="1c95c72c-ead7-4e3b-954e-fec98dc04e37"/>
  </ds:schemaRefs>
</ds:datastoreItem>
</file>

<file path=customXml/itemProps3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CPP PowerPoint Template</Template>
  <TotalTime>177</TotalTime>
  <Words>411</Words>
  <Application>Microsoft Office PowerPoint</Application>
  <PresentationFormat>Widescreen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Designing Assignments &amp; Feedback with AI</vt:lpstr>
      <vt:lpstr>Agenda</vt:lpstr>
      <vt:lpstr>PowerPoint Presentation</vt:lpstr>
      <vt:lpstr>Beginning with relationships</vt:lpstr>
      <vt:lpstr>Relationships are critical for assignments to be successful</vt:lpstr>
      <vt:lpstr>Relationships are critical for assignments to be successful</vt:lpstr>
      <vt:lpstr>Q&amp;A</vt:lpstr>
      <vt:lpstr>THANK YOU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Erick Zelaya</dc:creator>
  <cp:lastModifiedBy>Victoria Bhavsar</cp:lastModifiedBy>
  <cp:revision>9</cp:revision>
  <dcterms:created xsi:type="dcterms:W3CDTF">2025-04-08T18:40:35Z</dcterms:created>
  <dcterms:modified xsi:type="dcterms:W3CDTF">2025-05-08T19:17:16Z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0x0101005B5E9957455A3C47A4B801EA75951595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