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34" r:id="rId5"/>
  </p:sldMasterIdLst>
  <p:notesMasterIdLst>
    <p:notesMasterId r:id="rId33"/>
  </p:notesMasterIdLst>
  <p:handoutMasterIdLst>
    <p:handoutMasterId r:id="rId34"/>
  </p:handoutMasterIdLst>
  <p:sldIdLst>
    <p:sldId id="338" r:id="rId6"/>
    <p:sldId id="268" r:id="rId7"/>
    <p:sldId id="356" r:id="rId8"/>
    <p:sldId id="305" r:id="rId9"/>
    <p:sldId id="341" r:id="rId10"/>
    <p:sldId id="327" r:id="rId11"/>
    <p:sldId id="292" r:id="rId12"/>
    <p:sldId id="323" r:id="rId13"/>
    <p:sldId id="265" r:id="rId14"/>
    <p:sldId id="346" r:id="rId15"/>
    <p:sldId id="354" r:id="rId16"/>
    <p:sldId id="330" r:id="rId17"/>
    <p:sldId id="357" r:id="rId18"/>
    <p:sldId id="258" r:id="rId19"/>
    <p:sldId id="278" r:id="rId20"/>
    <p:sldId id="262" r:id="rId21"/>
    <p:sldId id="279" r:id="rId22"/>
    <p:sldId id="280" r:id="rId23"/>
    <p:sldId id="281" r:id="rId24"/>
    <p:sldId id="358" r:id="rId25"/>
    <p:sldId id="266" r:id="rId26"/>
    <p:sldId id="260" r:id="rId27"/>
    <p:sldId id="282" r:id="rId28"/>
    <p:sldId id="283" r:id="rId29"/>
    <p:sldId id="277" r:id="rId30"/>
    <p:sldId id="306" r:id="rId31"/>
    <p:sldId id="35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E95"/>
    <a:srgbClr val="F2EEE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DA31C6-4094-2972-EC88-9A25ACCFA020}" v="152" dt="2025-04-15T14:36:08.132"/>
    <p1510:client id="{CB162C34-38AB-4F4F-BA4F-F3EE45C62414}" v="33" dt="2025-04-14T18:45:40.255"/>
    <p1510:client id="{E560F281-130B-2F44-93A3-055D6BA2221D}" v="304" dt="2025-04-15T17:46:05.8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6/11/relationships/changesInfo" Target="changesInfos/changesInfo1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jaira Garcia" userId="dd9d7e00-1877-4779-a43a-f9ab9cb43335" providerId="ADAL" clId="{E560F281-130B-2F44-93A3-055D6BA2221D}"/>
    <pc:docChg chg="undo custSel addSld delSld modSld sldOrd">
      <pc:chgData name="Yajaira Garcia" userId="dd9d7e00-1877-4779-a43a-f9ab9cb43335" providerId="ADAL" clId="{E560F281-130B-2F44-93A3-055D6BA2221D}" dt="2025-04-15T17:46:05.836" v="595" actId="20577"/>
      <pc:docMkLst>
        <pc:docMk/>
      </pc:docMkLst>
      <pc:sldChg chg="addSp delSp modSp add del mod">
        <pc:chgData name="Yajaira Garcia" userId="dd9d7e00-1877-4779-a43a-f9ab9cb43335" providerId="ADAL" clId="{E560F281-130B-2F44-93A3-055D6BA2221D}" dt="2025-04-15T14:40:21.433" v="8" actId="2696"/>
        <pc:sldMkLst>
          <pc:docMk/>
          <pc:sldMk cId="0" sldId="256"/>
        </pc:sldMkLst>
        <pc:picChg chg="add del mod">
          <ac:chgData name="Yajaira Garcia" userId="dd9d7e00-1877-4779-a43a-f9ab9cb43335" providerId="ADAL" clId="{E560F281-130B-2F44-93A3-055D6BA2221D}" dt="2025-04-15T14:39:08.171" v="3" actId="478"/>
          <ac:picMkLst>
            <pc:docMk/>
            <pc:sldMk cId="0" sldId="256"/>
            <ac:picMk id="4" creationId="{662F4A01-C2A8-E674-9D0F-591822069323}"/>
          </ac:picMkLst>
        </pc:picChg>
      </pc:sldChg>
      <pc:sldChg chg="addSp delSp add del setBg delDesignElem">
        <pc:chgData name="Yajaira Garcia" userId="dd9d7e00-1877-4779-a43a-f9ab9cb43335" providerId="ADAL" clId="{E560F281-130B-2F44-93A3-055D6BA2221D}" dt="2025-04-15T15:05:53.710" v="82"/>
        <pc:sldMkLst>
          <pc:docMk/>
          <pc:sldMk cId="262714446" sldId="258"/>
        </pc:sldMkLst>
        <pc:grpChg chg="add del">
          <ac:chgData name="Yajaira Garcia" userId="dd9d7e00-1877-4779-a43a-f9ab9cb43335" providerId="ADAL" clId="{E560F281-130B-2F44-93A3-055D6BA2221D}" dt="2025-04-15T15:05:53.679" v="81"/>
          <ac:grpSpMkLst>
            <pc:docMk/>
            <pc:sldMk cId="262714446" sldId="258"/>
            <ac:grpSpMk id="2055" creationId="{EF58D138-35FF-4A3E-9FCD-A6044FD3CB63}"/>
          </ac:grpSpMkLst>
        </pc:grpChg>
        <pc:grpChg chg="add del">
          <ac:chgData name="Yajaira Garcia" userId="dd9d7e00-1877-4779-a43a-f9ab9cb43335" providerId="ADAL" clId="{E560F281-130B-2F44-93A3-055D6BA2221D}" dt="2025-04-15T15:05:53.679" v="81"/>
          <ac:grpSpMkLst>
            <pc:docMk/>
            <pc:sldMk cId="262714446" sldId="258"/>
            <ac:grpSpMk id="2059" creationId="{B6B0FEEE-81F6-4CFD-9F19-7422C2BBB738}"/>
          </ac:grpSpMkLst>
        </pc:grpChg>
        <pc:grpChg chg="add del">
          <ac:chgData name="Yajaira Garcia" userId="dd9d7e00-1877-4779-a43a-f9ab9cb43335" providerId="ADAL" clId="{E560F281-130B-2F44-93A3-055D6BA2221D}" dt="2025-04-15T15:05:53.679" v="81"/>
          <ac:grpSpMkLst>
            <pc:docMk/>
            <pc:sldMk cId="262714446" sldId="258"/>
            <ac:grpSpMk id="2088" creationId="{ED8042C1-215E-4C21-BB6B-38C5EE46944D}"/>
          </ac:grpSpMkLst>
        </pc:grpChg>
      </pc:sldChg>
      <pc:sldChg chg="add del">
        <pc:chgData name="Yajaira Garcia" userId="dd9d7e00-1877-4779-a43a-f9ab9cb43335" providerId="ADAL" clId="{E560F281-130B-2F44-93A3-055D6BA2221D}" dt="2025-04-15T15:06:13.232" v="88"/>
        <pc:sldMkLst>
          <pc:docMk/>
          <pc:sldMk cId="3407365974" sldId="260"/>
        </pc:sldMkLst>
      </pc:sldChg>
      <pc:sldChg chg="add del">
        <pc:chgData name="Yajaira Garcia" userId="dd9d7e00-1877-4779-a43a-f9ab9cb43335" providerId="ADAL" clId="{E560F281-130B-2F44-93A3-055D6BA2221D}" dt="2025-04-15T15:06:13.232" v="88"/>
        <pc:sldMkLst>
          <pc:docMk/>
          <pc:sldMk cId="4293954731" sldId="262"/>
        </pc:sldMkLst>
      </pc:sldChg>
      <pc:sldChg chg="addSp delSp add del setBg delDesignElem">
        <pc:chgData name="Yajaira Garcia" userId="dd9d7e00-1877-4779-a43a-f9ab9cb43335" providerId="ADAL" clId="{E560F281-130B-2F44-93A3-055D6BA2221D}" dt="2025-04-15T15:06:13.232" v="88"/>
        <pc:sldMkLst>
          <pc:docMk/>
          <pc:sldMk cId="1063213926" sldId="266"/>
        </pc:sldMkLst>
        <pc:grpChg chg="add del">
          <ac:chgData name="Yajaira Garcia" userId="dd9d7e00-1877-4779-a43a-f9ab9cb43335" providerId="ADAL" clId="{E560F281-130B-2F44-93A3-055D6BA2221D}" dt="2025-04-15T15:06:13.232" v="88"/>
          <ac:grpSpMkLst>
            <pc:docMk/>
            <pc:sldMk cId="1063213926" sldId="266"/>
            <ac:grpSpMk id="9" creationId="{A0B38558-5389-4817-936F-FD62560CAC11}"/>
          </ac:grpSpMkLst>
        </pc:grpChg>
        <pc:grpChg chg="add del">
          <ac:chgData name="Yajaira Garcia" userId="dd9d7e00-1877-4779-a43a-f9ab9cb43335" providerId="ADAL" clId="{E560F281-130B-2F44-93A3-055D6BA2221D}" dt="2025-04-15T15:06:13.232" v="88"/>
          <ac:grpSpMkLst>
            <pc:docMk/>
            <pc:sldMk cId="1063213926" sldId="266"/>
            <ac:grpSpMk id="13" creationId="{15502586-682B-4EDF-9515-674BB4E1CD13}"/>
          </ac:grpSpMkLst>
        </pc:grpChg>
      </pc:sldChg>
      <pc:sldChg chg="ord">
        <pc:chgData name="Yajaira Garcia" userId="dd9d7e00-1877-4779-a43a-f9ab9cb43335" providerId="ADAL" clId="{E560F281-130B-2F44-93A3-055D6BA2221D}" dt="2025-04-15T15:06:50.451" v="94" actId="20578"/>
        <pc:sldMkLst>
          <pc:docMk/>
          <pc:sldMk cId="2959159316" sldId="277"/>
        </pc:sldMkLst>
      </pc:sldChg>
      <pc:sldChg chg="addSp delSp add del setBg delDesignElem">
        <pc:chgData name="Yajaira Garcia" userId="dd9d7e00-1877-4779-a43a-f9ab9cb43335" providerId="ADAL" clId="{E560F281-130B-2F44-93A3-055D6BA2221D}" dt="2025-04-15T15:06:13.232" v="88"/>
        <pc:sldMkLst>
          <pc:docMk/>
          <pc:sldMk cId="1346222605" sldId="278"/>
        </pc:sldMkLst>
        <pc:grpChg chg="add del">
          <ac:chgData name="Yajaira Garcia" userId="dd9d7e00-1877-4779-a43a-f9ab9cb43335" providerId="ADAL" clId="{E560F281-130B-2F44-93A3-055D6BA2221D}" dt="2025-04-15T15:06:13.232" v="88"/>
          <ac:grpSpMkLst>
            <pc:docMk/>
            <pc:sldMk cId="1346222605" sldId="278"/>
            <ac:grpSpMk id="4105" creationId="{9795E515-5F57-431F-9A0D-3A0419DF7572}"/>
          </ac:grpSpMkLst>
        </pc:grpChg>
        <pc:grpChg chg="add del">
          <ac:chgData name="Yajaira Garcia" userId="dd9d7e00-1877-4779-a43a-f9ab9cb43335" providerId="ADAL" clId="{E560F281-130B-2F44-93A3-055D6BA2221D}" dt="2025-04-15T15:06:13.232" v="88"/>
          <ac:grpSpMkLst>
            <pc:docMk/>
            <pc:sldMk cId="1346222605" sldId="278"/>
            <ac:grpSpMk id="4161" creationId="{6C68F39D-867D-4AFF-94C4-C3829AD5C5B5}"/>
          </ac:grpSpMkLst>
        </pc:grpChg>
        <pc:grpChg chg="add del">
          <ac:chgData name="Yajaira Garcia" userId="dd9d7e00-1877-4779-a43a-f9ab9cb43335" providerId="ADAL" clId="{E560F281-130B-2F44-93A3-055D6BA2221D}" dt="2025-04-15T15:06:13.232" v="88"/>
          <ac:grpSpMkLst>
            <pc:docMk/>
            <pc:sldMk cId="1346222605" sldId="278"/>
            <ac:grpSpMk id="4165" creationId="{4466CCD0-FEF9-460D-9FB6-11613A492B66}"/>
          </ac:grpSpMkLst>
        </pc:grpChg>
        <pc:grpChg chg="add del">
          <ac:chgData name="Yajaira Garcia" userId="dd9d7e00-1877-4779-a43a-f9ab9cb43335" providerId="ADAL" clId="{E560F281-130B-2F44-93A3-055D6BA2221D}" dt="2025-04-15T15:06:13.232" v="88"/>
          <ac:grpSpMkLst>
            <pc:docMk/>
            <pc:sldMk cId="1346222605" sldId="278"/>
            <ac:grpSpMk id="4221" creationId="{176E1971-1C4C-46C8-A821-63766428014D}"/>
          </ac:grpSpMkLst>
        </pc:grpChg>
        <pc:picChg chg="add del">
          <ac:chgData name="Yajaira Garcia" userId="dd9d7e00-1877-4779-a43a-f9ab9cb43335" providerId="ADAL" clId="{E560F281-130B-2F44-93A3-055D6BA2221D}" dt="2025-04-15T15:06:13.232" v="88"/>
          <ac:picMkLst>
            <pc:docMk/>
            <pc:sldMk cId="1346222605" sldId="278"/>
            <ac:picMk id="4103" creationId="{50C065C3-0FE3-4452-B765-CB05BBB2A983}"/>
          </ac:picMkLst>
        </pc:picChg>
      </pc:sldChg>
      <pc:sldChg chg="addSp delSp add del setBg delDesignElem">
        <pc:chgData name="Yajaira Garcia" userId="dd9d7e00-1877-4779-a43a-f9ab9cb43335" providerId="ADAL" clId="{E560F281-130B-2F44-93A3-055D6BA2221D}" dt="2025-04-15T15:06:13.232" v="88"/>
        <pc:sldMkLst>
          <pc:docMk/>
          <pc:sldMk cId="3549519954" sldId="279"/>
        </pc:sldMkLst>
        <pc:spChg chg="add del">
          <ac:chgData name="Yajaira Garcia" userId="dd9d7e00-1877-4779-a43a-f9ab9cb43335" providerId="ADAL" clId="{E560F281-130B-2F44-93A3-055D6BA2221D}" dt="2025-04-15T15:06:13.232" v="88"/>
          <ac:spMkLst>
            <pc:docMk/>
            <pc:sldMk cId="3549519954" sldId="279"/>
            <ac:spMk id="66" creationId="{7A070EAD-1DCD-4F3D-BA84-799B891A0E19}"/>
          </ac:spMkLst>
        </pc:spChg>
        <pc:grpChg chg="add del">
          <ac:chgData name="Yajaira Garcia" userId="dd9d7e00-1877-4779-a43a-f9ab9cb43335" providerId="ADAL" clId="{E560F281-130B-2F44-93A3-055D6BA2221D}" dt="2025-04-15T15:06:13.232" v="88"/>
          <ac:grpSpMkLst>
            <pc:docMk/>
            <pc:sldMk cId="3549519954" sldId="279"/>
            <ac:grpSpMk id="10" creationId="{FF5EAD09-B81D-415F-8BCF-73C81AE05F21}"/>
          </ac:grpSpMkLst>
        </pc:grpChg>
        <pc:grpChg chg="add del">
          <ac:chgData name="Yajaira Garcia" userId="dd9d7e00-1877-4779-a43a-f9ab9cb43335" providerId="ADAL" clId="{E560F281-130B-2F44-93A3-055D6BA2221D}" dt="2025-04-15T15:06:13.232" v="88"/>
          <ac:grpSpMkLst>
            <pc:docMk/>
            <pc:sldMk cId="3549519954" sldId="279"/>
            <ac:grpSpMk id="68" creationId="{DE471E13-6104-4637-8A8F-B545529B1D11}"/>
          </ac:grpSpMkLst>
        </pc:grpChg>
        <pc:picChg chg="add del">
          <ac:chgData name="Yajaira Garcia" userId="dd9d7e00-1877-4779-a43a-f9ab9cb43335" providerId="ADAL" clId="{E560F281-130B-2F44-93A3-055D6BA2221D}" dt="2025-04-15T15:06:13.232" v="88"/>
          <ac:picMkLst>
            <pc:docMk/>
            <pc:sldMk cId="3549519954" sldId="279"/>
            <ac:picMk id="8" creationId="{9ACD3AF8-B16E-4174-8C1A-41F683C4AF8A}"/>
          </ac:picMkLst>
        </pc:picChg>
      </pc:sldChg>
      <pc:sldChg chg="add del">
        <pc:chgData name="Yajaira Garcia" userId="dd9d7e00-1877-4779-a43a-f9ab9cb43335" providerId="ADAL" clId="{E560F281-130B-2F44-93A3-055D6BA2221D}" dt="2025-04-15T15:06:13.232" v="88"/>
        <pc:sldMkLst>
          <pc:docMk/>
          <pc:sldMk cId="1837207695" sldId="280"/>
        </pc:sldMkLst>
      </pc:sldChg>
      <pc:sldChg chg="add del">
        <pc:chgData name="Yajaira Garcia" userId="dd9d7e00-1877-4779-a43a-f9ab9cb43335" providerId="ADAL" clId="{E560F281-130B-2F44-93A3-055D6BA2221D}" dt="2025-04-15T15:06:13.232" v="88"/>
        <pc:sldMkLst>
          <pc:docMk/>
          <pc:sldMk cId="667850025" sldId="281"/>
        </pc:sldMkLst>
      </pc:sldChg>
      <pc:sldChg chg="addSp delSp add del setBg delDesignElem">
        <pc:chgData name="Yajaira Garcia" userId="dd9d7e00-1877-4779-a43a-f9ab9cb43335" providerId="ADAL" clId="{E560F281-130B-2F44-93A3-055D6BA2221D}" dt="2025-04-15T15:06:13.232" v="88"/>
        <pc:sldMkLst>
          <pc:docMk/>
          <pc:sldMk cId="3243134885" sldId="282"/>
        </pc:sldMkLst>
        <pc:spChg chg="add del">
          <ac:chgData name="Yajaira Garcia" userId="dd9d7e00-1877-4779-a43a-f9ab9cb43335" providerId="ADAL" clId="{E560F281-130B-2F44-93A3-055D6BA2221D}" dt="2025-04-15T15:06:13.232" v="88"/>
          <ac:spMkLst>
            <pc:docMk/>
            <pc:sldMk cId="3243134885" sldId="282"/>
            <ac:spMk id="66" creationId="{4D6A640B-6684-4338-9199-6EE758735581}"/>
          </ac:spMkLst>
        </pc:spChg>
        <pc:spChg chg="add del">
          <ac:chgData name="Yajaira Garcia" userId="dd9d7e00-1877-4779-a43a-f9ab9cb43335" providerId="ADAL" clId="{E560F281-130B-2F44-93A3-055D6BA2221D}" dt="2025-04-15T15:06:13.232" v="88"/>
          <ac:spMkLst>
            <pc:docMk/>
            <pc:sldMk cId="3243134885" sldId="282"/>
            <ac:spMk id="124" creationId="{FF5E4228-419E-44B9-B090-94A9540E5B3F}"/>
          </ac:spMkLst>
        </pc:spChg>
        <pc:grpChg chg="add del">
          <ac:chgData name="Yajaira Garcia" userId="dd9d7e00-1877-4779-a43a-f9ab9cb43335" providerId="ADAL" clId="{E560F281-130B-2F44-93A3-055D6BA2221D}" dt="2025-04-15T15:06:13.232" v="88"/>
          <ac:grpSpMkLst>
            <pc:docMk/>
            <pc:sldMk cId="3243134885" sldId="282"/>
            <ac:grpSpMk id="10" creationId="{FF5EAD09-B81D-415F-8BCF-73C81AE05F21}"/>
          </ac:grpSpMkLst>
        </pc:grpChg>
        <pc:grpChg chg="add del">
          <ac:chgData name="Yajaira Garcia" userId="dd9d7e00-1877-4779-a43a-f9ab9cb43335" providerId="ADAL" clId="{E560F281-130B-2F44-93A3-055D6BA2221D}" dt="2025-04-15T15:06:13.232" v="88"/>
          <ac:grpSpMkLst>
            <pc:docMk/>
            <pc:sldMk cId="3243134885" sldId="282"/>
            <ac:grpSpMk id="68" creationId="{5BAB052D-92E4-4715-895B-E423230754C2}"/>
          </ac:grpSpMkLst>
        </pc:grpChg>
        <pc:picChg chg="add del">
          <ac:chgData name="Yajaira Garcia" userId="dd9d7e00-1877-4779-a43a-f9ab9cb43335" providerId="ADAL" clId="{E560F281-130B-2F44-93A3-055D6BA2221D}" dt="2025-04-15T15:06:13.232" v="88"/>
          <ac:picMkLst>
            <pc:docMk/>
            <pc:sldMk cId="3243134885" sldId="282"/>
            <ac:picMk id="8" creationId="{9ACD3AF8-B16E-4174-8C1A-41F683C4AF8A}"/>
          </ac:picMkLst>
        </pc:picChg>
      </pc:sldChg>
      <pc:sldChg chg="modSp add del mod">
        <pc:chgData name="Yajaira Garcia" userId="dd9d7e00-1877-4779-a43a-f9ab9cb43335" providerId="ADAL" clId="{E560F281-130B-2F44-93A3-055D6BA2221D}" dt="2025-04-15T15:06:13.232" v="88"/>
        <pc:sldMkLst>
          <pc:docMk/>
          <pc:sldMk cId="1187584471" sldId="283"/>
        </pc:sldMkLst>
        <pc:spChg chg="mod">
          <ac:chgData name="Yajaira Garcia" userId="dd9d7e00-1877-4779-a43a-f9ab9cb43335" providerId="ADAL" clId="{E560F281-130B-2F44-93A3-055D6BA2221D}" dt="2025-04-15T15:05:20.247" v="78"/>
          <ac:spMkLst>
            <pc:docMk/>
            <pc:sldMk cId="1187584471" sldId="283"/>
            <ac:spMk id="2" creationId="{1F18DBE6-8AD0-5A60-69D0-51F4A7EB67C7}"/>
          </ac:spMkLst>
        </pc:spChg>
      </pc:sldChg>
      <pc:sldChg chg="modSp mod">
        <pc:chgData name="Yajaira Garcia" userId="dd9d7e00-1877-4779-a43a-f9ab9cb43335" providerId="ADAL" clId="{E560F281-130B-2F44-93A3-055D6BA2221D}" dt="2025-04-15T15:55:57.723" v="581" actId="1076"/>
        <pc:sldMkLst>
          <pc:docMk/>
          <pc:sldMk cId="3260801584" sldId="292"/>
        </pc:sldMkLst>
        <pc:spChg chg="mod">
          <ac:chgData name="Yajaira Garcia" userId="dd9d7e00-1877-4779-a43a-f9ab9cb43335" providerId="ADAL" clId="{E560F281-130B-2F44-93A3-055D6BA2221D}" dt="2025-04-15T15:55:47.265" v="580" actId="20577"/>
          <ac:spMkLst>
            <pc:docMk/>
            <pc:sldMk cId="3260801584" sldId="292"/>
            <ac:spMk id="11" creationId="{3AF5138B-0CDF-55D0-32A8-44ABE4FF7D78}"/>
          </ac:spMkLst>
        </pc:spChg>
        <pc:picChg chg="mod">
          <ac:chgData name="Yajaira Garcia" userId="dd9d7e00-1877-4779-a43a-f9ab9cb43335" providerId="ADAL" clId="{E560F281-130B-2F44-93A3-055D6BA2221D}" dt="2025-04-15T15:55:57.723" v="581" actId="1076"/>
          <ac:picMkLst>
            <pc:docMk/>
            <pc:sldMk cId="3260801584" sldId="292"/>
            <ac:picMk id="13" creationId="{C64C6B3E-4E2E-77B7-672D-154398B93A76}"/>
          </ac:picMkLst>
        </pc:picChg>
      </pc:sldChg>
      <pc:sldChg chg="modSp mod">
        <pc:chgData name="Yajaira Garcia" userId="dd9d7e00-1877-4779-a43a-f9ab9cb43335" providerId="ADAL" clId="{E560F281-130B-2F44-93A3-055D6BA2221D}" dt="2025-04-15T17:46:05.836" v="595" actId="20577"/>
        <pc:sldMkLst>
          <pc:docMk/>
          <pc:sldMk cId="607885848" sldId="305"/>
        </pc:sldMkLst>
        <pc:spChg chg="mod">
          <ac:chgData name="Yajaira Garcia" userId="dd9d7e00-1877-4779-a43a-f9ab9cb43335" providerId="ADAL" clId="{E560F281-130B-2F44-93A3-055D6BA2221D}" dt="2025-04-15T17:46:05.836" v="595" actId="20577"/>
          <ac:spMkLst>
            <pc:docMk/>
            <pc:sldMk cId="607885848" sldId="305"/>
            <ac:spMk id="2" creationId="{3D6ECD80-665C-19E5-606C-6FCBEF5BEBE9}"/>
          </ac:spMkLst>
        </pc:spChg>
      </pc:sldChg>
      <pc:sldChg chg="ord">
        <pc:chgData name="Yajaira Garcia" userId="dd9d7e00-1877-4779-a43a-f9ab9cb43335" providerId="ADAL" clId="{E560F281-130B-2F44-93A3-055D6BA2221D}" dt="2025-04-15T15:07:02.641" v="95" actId="20578"/>
        <pc:sldMkLst>
          <pc:docMk/>
          <pc:sldMk cId="1236745019" sldId="306"/>
        </pc:sldMkLst>
      </pc:sldChg>
      <pc:sldChg chg="ord">
        <pc:chgData name="Yajaira Garcia" userId="dd9d7e00-1877-4779-a43a-f9ab9cb43335" providerId="ADAL" clId="{E560F281-130B-2F44-93A3-055D6BA2221D}" dt="2025-04-15T15:07:02.641" v="95" actId="20578"/>
        <pc:sldMkLst>
          <pc:docMk/>
          <pc:sldMk cId="1842164877" sldId="355"/>
        </pc:sldMkLst>
      </pc:sldChg>
      <pc:sldChg chg="addSp delSp modSp mod ord">
        <pc:chgData name="Yajaira Garcia" userId="dd9d7e00-1877-4779-a43a-f9ab9cb43335" providerId="ADAL" clId="{E560F281-130B-2F44-93A3-055D6BA2221D}" dt="2025-04-15T15:01:21.202" v="48" actId="22"/>
        <pc:sldMkLst>
          <pc:docMk/>
          <pc:sldMk cId="391505628" sldId="357"/>
        </pc:sldMkLst>
        <pc:spChg chg="add del">
          <ac:chgData name="Yajaira Garcia" userId="dd9d7e00-1877-4779-a43a-f9ab9cb43335" providerId="ADAL" clId="{E560F281-130B-2F44-93A3-055D6BA2221D}" dt="2025-04-15T15:01:21.202" v="48" actId="22"/>
          <ac:spMkLst>
            <pc:docMk/>
            <pc:sldMk cId="391505628" sldId="357"/>
            <ac:spMk id="5" creationId="{5358F80C-6647-8063-E98C-90533EF0885E}"/>
          </ac:spMkLst>
        </pc:spChg>
        <pc:picChg chg="add mod">
          <ac:chgData name="Yajaira Garcia" userId="dd9d7e00-1877-4779-a43a-f9ab9cb43335" providerId="ADAL" clId="{E560F281-130B-2F44-93A3-055D6BA2221D}" dt="2025-04-15T14:39:21.675" v="6" actId="14100"/>
          <ac:picMkLst>
            <pc:docMk/>
            <pc:sldMk cId="391505628" sldId="357"/>
            <ac:picMk id="2" creationId="{5C06EA38-7083-ECE8-F1E4-ECEEDFED375B}"/>
          </ac:picMkLst>
        </pc:picChg>
      </pc:sldChg>
      <pc:sldChg chg="addSp delSp add del setBg delDesignElem">
        <pc:chgData name="Yajaira Garcia" userId="dd9d7e00-1877-4779-a43a-f9ab9cb43335" providerId="ADAL" clId="{E560F281-130B-2F44-93A3-055D6BA2221D}" dt="2025-04-15T15:06:13.232" v="88"/>
        <pc:sldMkLst>
          <pc:docMk/>
          <pc:sldMk cId="647591018" sldId="358"/>
        </pc:sldMkLst>
        <pc:spChg chg="add del">
          <ac:chgData name="Yajaira Garcia" userId="dd9d7e00-1877-4779-a43a-f9ab9cb43335" providerId="ADAL" clId="{E560F281-130B-2F44-93A3-055D6BA2221D}" dt="2025-04-15T15:06:13.232" v="88"/>
          <ac:spMkLst>
            <pc:docMk/>
            <pc:sldMk cId="647591018" sldId="358"/>
            <ac:spMk id="68" creationId="{EC19B228-BB19-4650-8B05-EDE683858273}"/>
          </ac:spMkLst>
        </pc:spChg>
        <pc:grpChg chg="add del">
          <ac:chgData name="Yajaira Garcia" userId="dd9d7e00-1877-4779-a43a-f9ab9cb43335" providerId="ADAL" clId="{E560F281-130B-2F44-93A3-055D6BA2221D}" dt="2025-04-15T15:06:13.232" v="88"/>
          <ac:grpSpMkLst>
            <pc:docMk/>
            <pc:sldMk cId="647591018" sldId="358"/>
            <ac:grpSpMk id="9" creationId="{FB9EE4F0-B261-4AB0-BEE3-AA9DD198FC44}"/>
          </ac:grpSpMkLst>
        </pc:grpChg>
        <pc:picChg chg="add del">
          <ac:chgData name="Yajaira Garcia" userId="dd9d7e00-1877-4779-a43a-f9ab9cb43335" providerId="ADAL" clId="{E560F281-130B-2F44-93A3-055D6BA2221D}" dt="2025-04-15T15:06:13.232" v="88"/>
          <ac:picMkLst>
            <pc:docMk/>
            <pc:sldMk cId="647591018" sldId="358"/>
            <ac:picMk id="7" creationId="{19AFBE53-1417-406B-8083-DBE0DA72F29D}"/>
          </ac:picMkLst>
        </pc:picChg>
      </pc:sldChg>
      <pc:sldChg chg="addSp delSp add del setBg delDesignElem">
        <pc:chgData name="Yajaira Garcia" userId="dd9d7e00-1877-4779-a43a-f9ab9cb43335" providerId="ADAL" clId="{E560F281-130B-2F44-93A3-055D6BA2221D}" dt="2025-04-15T15:54:36.948" v="488"/>
        <pc:sldMkLst>
          <pc:docMk/>
          <pc:sldMk cId="2238754915" sldId="359"/>
        </pc:sldMkLst>
        <pc:grpChg chg="add del">
          <ac:chgData name="Yajaira Garcia" userId="dd9d7e00-1877-4779-a43a-f9ab9cb43335" providerId="ADAL" clId="{E560F281-130B-2F44-93A3-055D6BA2221D}" dt="2025-04-15T15:54:36.948" v="488"/>
          <ac:grpSpMkLst>
            <pc:docMk/>
            <pc:sldMk cId="2238754915" sldId="359"/>
            <ac:grpSpMk id="4105" creationId="{9795E515-5F57-431F-9A0D-3A0419DF7572}"/>
          </ac:grpSpMkLst>
        </pc:grpChg>
        <pc:grpChg chg="add del">
          <ac:chgData name="Yajaira Garcia" userId="dd9d7e00-1877-4779-a43a-f9ab9cb43335" providerId="ADAL" clId="{E560F281-130B-2F44-93A3-055D6BA2221D}" dt="2025-04-15T15:54:36.948" v="488"/>
          <ac:grpSpMkLst>
            <pc:docMk/>
            <pc:sldMk cId="2238754915" sldId="359"/>
            <ac:grpSpMk id="4161" creationId="{6C68F39D-867D-4AFF-94C4-C3829AD5C5B5}"/>
          </ac:grpSpMkLst>
        </pc:grpChg>
        <pc:grpChg chg="add del">
          <ac:chgData name="Yajaira Garcia" userId="dd9d7e00-1877-4779-a43a-f9ab9cb43335" providerId="ADAL" clId="{E560F281-130B-2F44-93A3-055D6BA2221D}" dt="2025-04-15T15:54:36.948" v="488"/>
          <ac:grpSpMkLst>
            <pc:docMk/>
            <pc:sldMk cId="2238754915" sldId="359"/>
            <ac:grpSpMk id="4165" creationId="{4466CCD0-FEF9-460D-9FB6-11613A492B66}"/>
          </ac:grpSpMkLst>
        </pc:grpChg>
        <pc:grpChg chg="add del">
          <ac:chgData name="Yajaira Garcia" userId="dd9d7e00-1877-4779-a43a-f9ab9cb43335" providerId="ADAL" clId="{E560F281-130B-2F44-93A3-055D6BA2221D}" dt="2025-04-15T15:54:36.948" v="488"/>
          <ac:grpSpMkLst>
            <pc:docMk/>
            <pc:sldMk cId="2238754915" sldId="359"/>
            <ac:grpSpMk id="4221" creationId="{176E1971-1C4C-46C8-A821-63766428014D}"/>
          </ac:grpSpMkLst>
        </pc:grpChg>
        <pc:picChg chg="add del">
          <ac:chgData name="Yajaira Garcia" userId="dd9d7e00-1877-4779-a43a-f9ab9cb43335" providerId="ADAL" clId="{E560F281-130B-2F44-93A3-055D6BA2221D}" dt="2025-04-15T15:54:36.948" v="488"/>
          <ac:picMkLst>
            <pc:docMk/>
            <pc:sldMk cId="2238754915" sldId="359"/>
            <ac:picMk id="4103" creationId="{50C065C3-0FE3-4452-B765-CB05BBB2A983}"/>
          </ac:picMkLst>
        </pc:picChg>
      </pc:sldChg>
      <pc:sldChg chg="add del">
        <pc:chgData name="Yajaira Garcia" userId="dd9d7e00-1877-4779-a43a-f9ab9cb43335" providerId="ADAL" clId="{E560F281-130B-2F44-93A3-055D6BA2221D}" dt="2025-04-15T15:54:36.948" v="488"/>
        <pc:sldMkLst>
          <pc:docMk/>
          <pc:sldMk cId="2448500674" sldId="360"/>
        </pc:sldMkLst>
      </pc:sldChg>
      <pc:sldChg chg="addSp delSp add del setBg delDesignElem">
        <pc:chgData name="Yajaira Garcia" userId="dd9d7e00-1877-4779-a43a-f9ab9cb43335" providerId="ADAL" clId="{E560F281-130B-2F44-93A3-055D6BA2221D}" dt="2025-04-15T15:54:36.948" v="488"/>
        <pc:sldMkLst>
          <pc:docMk/>
          <pc:sldMk cId="2474673900" sldId="361"/>
        </pc:sldMkLst>
        <pc:spChg chg="add del">
          <ac:chgData name="Yajaira Garcia" userId="dd9d7e00-1877-4779-a43a-f9ab9cb43335" providerId="ADAL" clId="{E560F281-130B-2F44-93A3-055D6BA2221D}" dt="2025-04-15T15:54:36.948" v="488"/>
          <ac:spMkLst>
            <pc:docMk/>
            <pc:sldMk cId="2474673900" sldId="361"/>
            <ac:spMk id="66" creationId="{7A070EAD-1DCD-4F3D-BA84-799B891A0E19}"/>
          </ac:spMkLst>
        </pc:spChg>
        <pc:grpChg chg="add del">
          <ac:chgData name="Yajaira Garcia" userId="dd9d7e00-1877-4779-a43a-f9ab9cb43335" providerId="ADAL" clId="{E560F281-130B-2F44-93A3-055D6BA2221D}" dt="2025-04-15T15:54:36.948" v="488"/>
          <ac:grpSpMkLst>
            <pc:docMk/>
            <pc:sldMk cId="2474673900" sldId="361"/>
            <ac:grpSpMk id="10" creationId="{FF5EAD09-B81D-415F-8BCF-73C81AE05F21}"/>
          </ac:grpSpMkLst>
        </pc:grpChg>
        <pc:grpChg chg="add del">
          <ac:chgData name="Yajaira Garcia" userId="dd9d7e00-1877-4779-a43a-f9ab9cb43335" providerId="ADAL" clId="{E560F281-130B-2F44-93A3-055D6BA2221D}" dt="2025-04-15T15:54:36.948" v="488"/>
          <ac:grpSpMkLst>
            <pc:docMk/>
            <pc:sldMk cId="2474673900" sldId="361"/>
            <ac:grpSpMk id="68" creationId="{DE471E13-6104-4637-8A8F-B545529B1D11}"/>
          </ac:grpSpMkLst>
        </pc:grpChg>
        <pc:picChg chg="add del">
          <ac:chgData name="Yajaira Garcia" userId="dd9d7e00-1877-4779-a43a-f9ab9cb43335" providerId="ADAL" clId="{E560F281-130B-2F44-93A3-055D6BA2221D}" dt="2025-04-15T15:54:36.948" v="488"/>
          <ac:picMkLst>
            <pc:docMk/>
            <pc:sldMk cId="2474673900" sldId="361"/>
            <ac:picMk id="8" creationId="{9ACD3AF8-B16E-4174-8C1A-41F683C4AF8A}"/>
          </ac:picMkLst>
        </pc:picChg>
      </pc:sldChg>
      <pc:sldChg chg="add del">
        <pc:chgData name="Yajaira Garcia" userId="dd9d7e00-1877-4779-a43a-f9ab9cb43335" providerId="ADAL" clId="{E560F281-130B-2F44-93A3-055D6BA2221D}" dt="2025-04-15T15:54:36.948" v="488"/>
        <pc:sldMkLst>
          <pc:docMk/>
          <pc:sldMk cId="3066816876" sldId="362"/>
        </pc:sldMkLst>
      </pc:sldChg>
      <pc:sldChg chg="add del">
        <pc:chgData name="Yajaira Garcia" userId="dd9d7e00-1877-4779-a43a-f9ab9cb43335" providerId="ADAL" clId="{E560F281-130B-2F44-93A3-055D6BA2221D}" dt="2025-04-15T15:54:36.948" v="488"/>
        <pc:sldMkLst>
          <pc:docMk/>
          <pc:sldMk cId="815211168" sldId="363"/>
        </pc:sldMkLst>
      </pc:sldChg>
      <pc:sldChg chg="addSp delSp add del setBg delDesignElem">
        <pc:chgData name="Yajaira Garcia" userId="dd9d7e00-1877-4779-a43a-f9ab9cb43335" providerId="ADAL" clId="{E560F281-130B-2F44-93A3-055D6BA2221D}" dt="2025-04-15T15:54:36.948" v="488"/>
        <pc:sldMkLst>
          <pc:docMk/>
          <pc:sldMk cId="4138682471" sldId="364"/>
        </pc:sldMkLst>
        <pc:spChg chg="add del">
          <ac:chgData name="Yajaira Garcia" userId="dd9d7e00-1877-4779-a43a-f9ab9cb43335" providerId="ADAL" clId="{E560F281-130B-2F44-93A3-055D6BA2221D}" dt="2025-04-15T15:54:36.948" v="488"/>
          <ac:spMkLst>
            <pc:docMk/>
            <pc:sldMk cId="4138682471" sldId="364"/>
            <ac:spMk id="68" creationId="{EC19B228-BB19-4650-8B05-EDE683858273}"/>
          </ac:spMkLst>
        </pc:spChg>
        <pc:grpChg chg="add del">
          <ac:chgData name="Yajaira Garcia" userId="dd9d7e00-1877-4779-a43a-f9ab9cb43335" providerId="ADAL" clId="{E560F281-130B-2F44-93A3-055D6BA2221D}" dt="2025-04-15T15:54:36.948" v="488"/>
          <ac:grpSpMkLst>
            <pc:docMk/>
            <pc:sldMk cId="4138682471" sldId="364"/>
            <ac:grpSpMk id="9" creationId="{FB9EE4F0-B261-4AB0-BEE3-AA9DD198FC44}"/>
          </ac:grpSpMkLst>
        </pc:grpChg>
        <pc:picChg chg="add del">
          <ac:chgData name="Yajaira Garcia" userId="dd9d7e00-1877-4779-a43a-f9ab9cb43335" providerId="ADAL" clId="{E560F281-130B-2F44-93A3-055D6BA2221D}" dt="2025-04-15T15:54:36.948" v="488"/>
          <ac:picMkLst>
            <pc:docMk/>
            <pc:sldMk cId="4138682471" sldId="364"/>
            <ac:picMk id="7" creationId="{19AFBE53-1417-406B-8083-DBE0DA72F29D}"/>
          </ac:picMkLst>
        </pc:picChg>
      </pc:sldChg>
      <pc:sldChg chg="addSp delSp add del setBg delDesignElem">
        <pc:chgData name="Yajaira Garcia" userId="dd9d7e00-1877-4779-a43a-f9ab9cb43335" providerId="ADAL" clId="{E560F281-130B-2F44-93A3-055D6BA2221D}" dt="2025-04-15T15:54:36.948" v="488"/>
        <pc:sldMkLst>
          <pc:docMk/>
          <pc:sldMk cId="2204702354" sldId="365"/>
        </pc:sldMkLst>
        <pc:grpChg chg="add del">
          <ac:chgData name="Yajaira Garcia" userId="dd9d7e00-1877-4779-a43a-f9ab9cb43335" providerId="ADAL" clId="{E560F281-130B-2F44-93A3-055D6BA2221D}" dt="2025-04-15T15:54:36.948" v="488"/>
          <ac:grpSpMkLst>
            <pc:docMk/>
            <pc:sldMk cId="2204702354" sldId="365"/>
            <ac:grpSpMk id="9" creationId="{A0B38558-5389-4817-936F-FD62560CAC11}"/>
          </ac:grpSpMkLst>
        </pc:grpChg>
        <pc:grpChg chg="add del">
          <ac:chgData name="Yajaira Garcia" userId="dd9d7e00-1877-4779-a43a-f9ab9cb43335" providerId="ADAL" clId="{E560F281-130B-2F44-93A3-055D6BA2221D}" dt="2025-04-15T15:54:36.948" v="488"/>
          <ac:grpSpMkLst>
            <pc:docMk/>
            <pc:sldMk cId="2204702354" sldId="365"/>
            <ac:grpSpMk id="13" creationId="{15502586-682B-4EDF-9515-674BB4E1CD13}"/>
          </ac:grpSpMkLst>
        </pc:grpChg>
      </pc:sldChg>
      <pc:sldChg chg="add del">
        <pc:chgData name="Yajaira Garcia" userId="dd9d7e00-1877-4779-a43a-f9ab9cb43335" providerId="ADAL" clId="{E560F281-130B-2F44-93A3-055D6BA2221D}" dt="2025-04-15T15:54:36.948" v="488"/>
        <pc:sldMkLst>
          <pc:docMk/>
          <pc:sldMk cId="4130030844" sldId="366"/>
        </pc:sldMkLst>
      </pc:sldChg>
      <pc:sldChg chg="addSp delSp add del setBg delDesignElem">
        <pc:chgData name="Yajaira Garcia" userId="dd9d7e00-1877-4779-a43a-f9ab9cb43335" providerId="ADAL" clId="{E560F281-130B-2F44-93A3-055D6BA2221D}" dt="2025-04-15T15:54:36.948" v="488"/>
        <pc:sldMkLst>
          <pc:docMk/>
          <pc:sldMk cId="3188149420" sldId="367"/>
        </pc:sldMkLst>
        <pc:spChg chg="add del">
          <ac:chgData name="Yajaira Garcia" userId="dd9d7e00-1877-4779-a43a-f9ab9cb43335" providerId="ADAL" clId="{E560F281-130B-2F44-93A3-055D6BA2221D}" dt="2025-04-15T15:54:36.948" v="488"/>
          <ac:spMkLst>
            <pc:docMk/>
            <pc:sldMk cId="3188149420" sldId="367"/>
            <ac:spMk id="66" creationId="{4D6A640B-6684-4338-9199-6EE758735581}"/>
          </ac:spMkLst>
        </pc:spChg>
        <pc:spChg chg="add del">
          <ac:chgData name="Yajaira Garcia" userId="dd9d7e00-1877-4779-a43a-f9ab9cb43335" providerId="ADAL" clId="{E560F281-130B-2F44-93A3-055D6BA2221D}" dt="2025-04-15T15:54:36.948" v="488"/>
          <ac:spMkLst>
            <pc:docMk/>
            <pc:sldMk cId="3188149420" sldId="367"/>
            <ac:spMk id="124" creationId="{FF5E4228-419E-44B9-B090-94A9540E5B3F}"/>
          </ac:spMkLst>
        </pc:spChg>
        <pc:grpChg chg="add del">
          <ac:chgData name="Yajaira Garcia" userId="dd9d7e00-1877-4779-a43a-f9ab9cb43335" providerId="ADAL" clId="{E560F281-130B-2F44-93A3-055D6BA2221D}" dt="2025-04-15T15:54:36.948" v="488"/>
          <ac:grpSpMkLst>
            <pc:docMk/>
            <pc:sldMk cId="3188149420" sldId="367"/>
            <ac:grpSpMk id="10" creationId="{FF5EAD09-B81D-415F-8BCF-73C81AE05F21}"/>
          </ac:grpSpMkLst>
        </pc:grpChg>
        <pc:grpChg chg="add del">
          <ac:chgData name="Yajaira Garcia" userId="dd9d7e00-1877-4779-a43a-f9ab9cb43335" providerId="ADAL" clId="{E560F281-130B-2F44-93A3-055D6BA2221D}" dt="2025-04-15T15:54:36.948" v="488"/>
          <ac:grpSpMkLst>
            <pc:docMk/>
            <pc:sldMk cId="3188149420" sldId="367"/>
            <ac:grpSpMk id="68" creationId="{5BAB052D-92E4-4715-895B-E423230754C2}"/>
          </ac:grpSpMkLst>
        </pc:grpChg>
        <pc:picChg chg="add del">
          <ac:chgData name="Yajaira Garcia" userId="dd9d7e00-1877-4779-a43a-f9ab9cb43335" providerId="ADAL" clId="{E560F281-130B-2F44-93A3-055D6BA2221D}" dt="2025-04-15T15:54:36.948" v="488"/>
          <ac:picMkLst>
            <pc:docMk/>
            <pc:sldMk cId="3188149420" sldId="367"/>
            <ac:picMk id="8" creationId="{9ACD3AF8-B16E-4174-8C1A-41F683C4AF8A}"/>
          </ac:picMkLst>
        </pc:picChg>
      </pc:sldChg>
      <pc:sldChg chg="modSp add del mod">
        <pc:chgData name="Yajaira Garcia" userId="dd9d7e00-1877-4779-a43a-f9ab9cb43335" providerId="ADAL" clId="{E560F281-130B-2F44-93A3-055D6BA2221D}" dt="2025-04-15T15:54:36.948" v="488"/>
        <pc:sldMkLst>
          <pc:docMk/>
          <pc:sldMk cId="2827667129" sldId="368"/>
        </pc:sldMkLst>
        <pc:spChg chg="mod">
          <ac:chgData name="Yajaira Garcia" userId="dd9d7e00-1877-4779-a43a-f9ab9cb43335" providerId="ADAL" clId="{E560F281-130B-2F44-93A3-055D6BA2221D}" dt="2025-04-15T15:54:36.948" v="488"/>
          <ac:spMkLst>
            <pc:docMk/>
            <pc:sldMk cId="2827667129" sldId="368"/>
            <ac:spMk id="2" creationId="{1F18DBE6-8AD0-5A60-69D0-51F4A7EB67C7}"/>
          </ac:spMkLst>
        </pc:spChg>
      </pc:sldChg>
      <pc:sldMasterChg chg="delSldLayout">
        <pc:chgData name="Yajaira Garcia" userId="dd9d7e00-1877-4779-a43a-f9ab9cb43335" providerId="ADAL" clId="{E560F281-130B-2F44-93A3-055D6BA2221D}" dt="2025-04-15T14:40:21.433" v="8" actId="2696"/>
        <pc:sldMasterMkLst>
          <pc:docMk/>
          <pc:sldMasterMk cId="1625412882" sldId="2147483648"/>
        </pc:sldMasterMkLst>
        <pc:sldLayoutChg chg="del">
          <pc:chgData name="Yajaira Garcia" userId="dd9d7e00-1877-4779-a43a-f9ab9cb43335" providerId="ADAL" clId="{E560F281-130B-2F44-93A3-055D6BA2221D}" dt="2025-04-15T14:40:21.433" v="8" actId="2696"/>
          <pc:sldLayoutMkLst>
            <pc:docMk/>
            <pc:sldMasterMk cId="1625412882" sldId="2147483648"/>
            <pc:sldLayoutMk cId="296553487" sldId="2147483734"/>
          </pc:sldLayoutMkLst>
        </pc:sldLayoutChg>
      </pc:sldMasterChg>
    </pc:docChg>
  </pc:docChgLst>
  <pc:docChgLst>
    <pc:chgData name="Yajaira Garcia" userId="dd9d7e00-1877-4779-a43a-f9ab9cb43335" providerId="ADAL" clId="{CB162C34-38AB-4F4F-BA4F-F3EE45C62414}"/>
    <pc:docChg chg="undo redo custSel addSld delSld modSld sldOrd modMainMaster">
      <pc:chgData name="Yajaira Garcia" userId="dd9d7e00-1877-4779-a43a-f9ab9cb43335" providerId="ADAL" clId="{CB162C34-38AB-4F4F-BA4F-F3EE45C62414}" dt="2025-04-14T18:45:27.443" v="1766" actId="20577"/>
      <pc:docMkLst>
        <pc:docMk/>
      </pc:docMkLst>
      <pc:sldChg chg="ord">
        <pc:chgData name="Yajaira Garcia" userId="dd9d7e00-1877-4779-a43a-f9ab9cb43335" providerId="ADAL" clId="{CB162C34-38AB-4F4F-BA4F-F3EE45C62414}" dt="2025-04-14T05:59:12.489" v="101" actId="20578"/>
        <pc:sldMkLst>
          <pc:docMk/>
          <pc:sldMk cId="2087746527" sldId="268"/>
        </pc:sldMkLst>
      </pc:sldChg>
      <pc:sldChg chg="modSp mod">
        <pc:chgData name="Yajaira Garcia" userId="dd9d7e00-1877-4779-a43a-f9ab9cb43335" providerId="ADAL" clId="{CB162C34-38AB-4F4F-BA4F-F3EE45C62414}" dt="2025-04-14T04:58:11.096" v="27" actId="20577"/>
        <pc:sldMkLst>
          <pc:docMk/>
          <pc:sldMk cId="2959159316" sldId="277"/>
        </pc:sldMkLst>
        <pc:spChg chg="mod">
          <ac:chgData name="Yajaira Garcia" userId="dd9d7e00-1877-4779-a43a-f9ab9cb43335" providerId="ADAL" clId="{CB162C34-38AB-4F4F-BA4F-F3EE45C62414}" dt="2025-04-14T04:58:11.096" v="27" actId="20577"/>
          <ac:spMkLst>
            <pc:docMk/>
            <pc:sldMk cId="2959159316" sldId="277"/>
            <ac:spMk id="9" creationId="{B4AE058F-2696-FDF4-47A4-613CB0AF616C}"/>
          </ac:spMkLst>
        </pc:spChg>
      </pc:sldChg>
      <pc:sldChg chg="del">
        <pc:chgData name="Yajaira Garcia" userId="dd9d7e00-1877-4779-a43a-f9ab9cb43335" providerId="ADAL" clId="{CB162C34-38AB-4F4F-BA4F-F3EE45C62414}" dt="2025-04-14T17:49:01.263" v="1378" actId="2696"/>
        <pc:sldMkLst>
          <pc:docMk/>
          <pc:sldMk cId="1978815233" sldId="278"/>
        </pc:sldMkLst>
      </pc:sldChg>
      <pc:sldChg chg="del">
        <pc:chgData name="Yajaira Garcia" userId="dd9d7e00-1877-4779-a43a-f9ab9cb43335" providerId="ADAL" clId="{CB162C34-38AB-4F4F-BA4F-F3EE45C62414}" dt="2025-04-14T17:20:52.339" v="1052" actId="2696"/>
        <pc:sldMkLst>
          <pc:docMk/>
          <pc:sldMk cId="1446589761" sldId="286"/>
        </pc:sldMkLst>
      </pc:sldChg>
      <pc:sldChg chg="del">
        <pc:chgData name="Yajaira Garcia" userId="dd9d7e00-1877-4779-a43a-f9ab9cb43335" providerId="ADAL" clId="{CB162C34-38AB-4F4F-BA4F-F3EE45C62414}" dt="2025-04-14T17:20:47.421" v="1050" actId="2696"/>
        <pc:sldMkLst>
          <pc:docMk/>
          <pc:sldMk cId="2382011618" sldId="290"/>
        </pc:sldMkLst>
      </pc:sldChg>
      <pc:sldChg chg="del">
        <pc:chgData name="Yajaira Garcia" userId="dd9d7e00-1877-4779-a43a-f9ab9cb43335" providerId="ADAL" clId="{CB162C34-38AB-4F4F-BA4F-F3EE45C62414}" dt="2025-04-14T17:48:50.245" v="1376" actId="2696"/>
        <pc:sldMkLst>
          <pc:docMk/>
          <pc:sldMk cId="3523878513" sldId="291"/>
        </pc:sldMkLst>
      </pc:sldChg>
      <pc:sldChg chg="modSp mod ord">
        <pc:chgData name="Yajaira Garcia" userId="dd9d7e00-1877-4779-a43a-f9ab9cb43335" providerId="ADAL" clId="{CB162C34-38AB-4F4F-BA4F-F3EE45C62414}" dt="2025-04-14T18:31:41.073" v="1589" actId="1076"/>
        <pc:sldMkLst>
          <pc:docMk/>
          <pc:sldMk cId="3260801584" sldId="292"/>
        </pc:sldMkLst>
        <pc:spChg chg="mod">
          <ac:chgData name="Yajaira Garcia" userId="dd9d7e00-1877-4779-a43a-f9ab9cb43335" providerId="ADAL" clId="{CB162C34-38AB-4F4F-BA4F-F3EE45C62414}" dt="2025-04-14T17:23:32.209" v="1089" actId="14100"/>
          <ac:spMkLst>
            <pc:docMk/>
            <pc:sldMk cId="3260801584" sldId="292"/>
            <ac:spMk id="9" creationId="{3D9EE3D1-32C6-8BB3-1B9C-FCD48B550A6A}"/>
          </ac:spMkLst>
        </pc:spChg>
        <pc:spChg chg="mod">
          <ac:chgData name="Yajaira Garcia" userId="dd9d7e00-1877-4779-a43a-f9ab9cb43335" providerId="ADAL" clId="{CB162C34-38AB-4F4F-BA4F-F3EE45C62414}" dt="2025-04-14T17:25:31.027" v="1362" actId="20577"/>
          <ac:spMkLst>
            <pc:docMk/>
            <pc:sldMk cId="3260801584" sldId="292"/>
            <ac:spMk id="11" creationId="{3AF5138B-0CDF-55D0-32A8-44ABE4FF7D78}"/>
          </ac:spMkLst>
        </pc:spChg>
        <pc:picChg chg="mod">
          <ac:chgData name="Yajaira Garcia" userId="dd9d7e00-1877-4779-a43a-f9ab9cb43335" providerId="ADAL" clId="{CB162C34-38AB-4F4F-BA4F-F3EE45C62414}" dt="2025-04-14T18:31:41.073" v="1589" actId="1076"/>
          <ac:picMkLst>
            <pc:docMk/>
            <pc:sldMk cId="3260801584" sldId="292"/>
            <ac:picMk id="13" creationId="{C64C6B3E-4E2E-77B7-672D-154398B93A76}"/>
          </ac:picMkLst>
        </pc:picChg>
      </pc:sldChg>
      <pc:sldChg chg="del">
        <pc:chgData name="Yajaira Garcia" userId="dd9d7e00-1877-4779-a43a-f9ab9cb43335" providerId="ADAL" clId="{CB162C34-38AB-4F4F-BA4F-F3EE45C62414}" dt="2025-04-14T17:20:08.196" v="1045" actId="2696"/>
        <pc:sldMkLst>
          <pc:docMk/>
          <pc:sldMk cId="2967275274" sldId="295"/>
        </pc:sldMkLst>
      </pc:sldChg>
      <pc:sldChg chg="del">
        <pc:chgData name="Yajaira Garcia" userId="dd9d7e00-1877-4779-a43a-f9ab9cb43335" providerId="ADAL" clId="{CB162C34-38AB-4F4F-BA4F-F3EE45C62414}" dt="2025-04-14T17:20:12.813" v="1047" actId="2696"/>
        <pc:sldMkLst>
          <pc:docMk/>
          <pc:sldMk cId="3681013590" sldId="303"/>
        </pc:sldMkLst>
      </pc:sldChg>
      <pc:sldChg chg="delSp modSp mod">
        <pc:chgData name="Yajaira Garcia" userId="dd9d7e00-1877-4779-a43a-f9ab9cb43335" providerId="ADAL" clId="{CB162C34-38AB-4F4F-BA4F-F3EE45C62414}" dt="2025-04-14T18:26:24.068" v="1587" actId="478"/>
        <pc:sldMkLst>
          <pc:docMk/>
          <pc:sldMk cId="607885848" sldId="305"/>
        </pc:sldMkLst>
        <pc:spChg chg="mod">
          <ac:chgData name="Yajaira Garcia" userId="dd9d7e00-1877-4779-a43a-f9ab9cb43335" providerId="ADAL" clId="{CB162C34-38AB-4F4F-BA4F-F3EE45C62414}" dt="2025-04-14T18:26:05.317" v="1586" actId="20577"/>
          <ac:spMkLst>
            <pc:docMk/>
            <pc:sldMk cId="607885848" sldId="305"/>
            <ac:spMk id="2" creationId="{3D6ECD80-665C-19E5-606C-6FCBEF5BEBE9}"/>
          </ac:spMkLst>
        </pc:spChg>
        <pc:spChg chg="del">
          <ac:chgData name="Yajaira Garcia" userId="dd9d7e00-1877-4779-a43a-f9ab9cb43335" providerId="ADAL" clId="{CB162C34-38AB-4F4F-BA4F-F3EE45C62414}" dt="2025-04-14T18:26:24.068" v="1587" actId="478"/>
          <ac:spMkLst>
            <pc:docMk/>
            <pc:sldMk cId="607885848" sldId="305"/>
            <ac:spMk id="4" creationId="{9662B8C3-6D44-FB97-FEE9-4C9FB6F2A91E}"/>
          </ac:spMkLst>
        </pc:spChg>
      </pc:sldChg>
      <pc:sldChg chg="modSp mod">
        <pc:chgData name="Yajaira Garcia" userId="dd9d7e00-1877-4779-a43a-f9ab9cb43335" providerId="ADAL" clId="{CB162C34-38AB-4F4F-BA4F-F3EE45C62414}" dt="2025-04-14T04:58:22.884" v="39" actId="20577"/>
        <pc:sldMkLst>
          <pc:docMk/>
          <pc:sldMk cId="1236745019" sldId="306"/>
        </pc:sldMkLst>
        <pc:spChg chg="mod">
          <ac:chgData name="Yajaira Garcia" userId="dd9d7e00-1877-4779-a43a-f9ab9cb43335" providerId="ADAL" clId="{CB162C34-38AB-4F4F-BA4F-F3EE45C62414}" dt="2025-04-14T04:58:22.884" v="39" actId="20577"/>
          <ac:spMkLst>
            <pc:docMk/>
            <pc:sldMk cId="1236745019" sldId="306"/>
            <ac:spMk id="6" creationId="{C3BAB61C-995C-D4DA-85B7-EE14BD764275}"/>
          </ac:spMkLst>
        </pc:spChg>
      </pc:sldChg>
      <pc:sldChg chg="del">
        <pc:chgData name="Yajaira Garcia" userId="dd9d7e00-1877-4779-a43a-f9ab9cb43335" providerId="ADAL" clId="{CB162C34-38AB-4F4F-BA4F-F3EE45C62414}" dt="2025-04-14T17:20:14.911" v="1048" actId="2696"/>
        <pc:sldMkLst>
          <pc:docMk/>
          <pc:sldMk cId="3282002031" sldId="317"/>
        </pc:sldMkLst>
      </pc:sldChg>
      <pc:sldChg chg="addSp delSp modSp del mod ord">
        <pc:chgData name="Yajaira Garcia" userId="dd9d7e00-1877-4779-a43a-f9ab9cb43335" providerId="ADAL" clId="{CB162C34-38AB-4F4F-BA4F-F3EE45C62414}" dt="2025-04-14T15:42:20.997" v="228" actId="2696"/>
        <pc:sldMkLst>
          <pc:docMk/>
          <pc:sldMk cId="1118907332" sldId="318"/>
        </pc:sldMkLst>
        <pc:spChg chg="mod">
          <ac:chgData name="Yajaira Garcia" userId="dd9d7e00-1877-4779-a43a-f9ab9cb43335" providerId="ADAL" clId="{CB162C34-38AB-4F4F-BA4F-F3EE45C62414}" dt="2025-04-14T05:59:54.134" v="122" actId="20577"/>
          <ac:spMkLst>
            <pc:docMk/>
            <pc:sldMk cId="1118907332" sldId="318"/>
            <ac:spMk id="5" creationId="{B2717566-92AE-DF1F-24A3-509330BE80A9}"/>
          </ac:spMkLst>
        </pc:spChg>
        <pc:spChg chg="add mod">
          <ac:chgData name="Yajaira Garcia" userId="dd9d7e00-1877-4779-a43a-f9ab9cb43335" providerId="ADAL" clId="{CB162C34-38AB-4F4F-BA4F-F3EE45C62414}" dt="2025-04-14T06:02:32.589" v="126" actId="5793"/>
          <ac:spMkLst>
            <pc:docMk/>
            <pc:sldMk cId="1118907332" sldId="318"/>
            <ac:spMk id="6" creationId="{1B7056CC-C8E1-231E-F1F2-3B2413206217}"/>
          </ac:spMkLst>
        </pc:spChg>
        <pc:picChg chg="del mod">
          <ac:chgData name="Yajaira Garcia" userId="dd9d7e00-1877-4779-a43a-f9ab9cb43335" providerId="ADAL" clId="{CB162C34-38AB-4F4F-BA4F-F3EE45C62414}" dt="2025-04-14T06:02:28.878" v="125" actId="478"/>
          <ac:picMkLst>
            <pc:docMk/>
            <pc:sldMk cId="1118907332" sldId="318"/>
            <ac:picMk id="8" creationId="{FB077005-F151-C46A-63F1-CCB8954B3FA4}"/>
          </ac:picMkLst>
        </pc:picChg>
      </pc:sldChg>
      <pc:sldChg chg="del">
        <pc:chgData name="Yajaira Garcia" userId="dd9d7e00-1877-4779-a43a-f9ab9cb43335" providerId="ADAL" clId="{CB162C34-38AB-4F4F-BA4F-F3EE45C62414}" dt="2025-04-14T17:48:43.134" v="1375" actId="2696"/>
        <pc:sldMkLst>
          <pc:docMk/>
          <pc:sldMk cId="3739742702" sldId="321"/>
        </pc:sldMkLst>
      </pc:sldChg>
      <pc:sldChg chg="del">
        <pc:chgData name="Yajaira Garcia" userId="dd9d7e00-1877-4779-a43a-f9ab9cb43335" providerId="ADAL" clId="{CB162C34-38AB-4F4F-BA4F-F3EE45C62414}" dt="2025-04-14T17:20:50.186" v="1051" actId="2696"/>
        <pc:sldMkLst>
          <pc:docMk/>
          <pc:sldMk cId="212597417" sldId="322"/>
        </pc:sldMkLst>
      </pc:sldChg>
      <pc:sldChg chg="addSp delSp modSp mod ord">
        <pc:chgData name="Yajaira Garcia" userId="dd9d7e00-1877-4779-a43a-f9ab9cb43335" providerId="ADAL" clId="{CB162C34-38AB-4F4F-BA4F-F3EE45C62414}" dt="2025-04-14T17:05:34.060" v="984" actId="20578"/>
        <pc:sldMkLst>
          <pc:docMk/>
          <pc:sldMk cId="124127341" sldId="323"/>
        </pc:sldMkLst>
        <pc:spChg chg="add mod">
          <ac:chgData name="Yajaira Garcia" userId="dd9d7e00-1877-4779-a43a-f9ab9cb43335" providerId="ADAL" clId="{CB162C34-38AB-4F4F-BA4F-F3EE45C62414}" dt="2025-04-14T16:46:42.836" v="932"/>
          <ac:spMkLst>
            <pc:docMk/>
            <pc:sldMk cId="124127341" sldId="323"/>
            <ac:spMk id="3" creationId="{2DE7B0B6-EBE3-417E-69FA-B72FDE7400D4}"/>
          </ac:spMkLst>
        </pc:spChg>
        <pc:spChg chg="add del mod">
          <ac:chgData name="Yajaira Garcia" userId="dd9d7e00-1877-4779-a43a-f9ab9cb43335" providerId="ADAL" clId="{CB162C34-38AB-4F4F-BA4F-F3EE45C62414}" dt="2025-04-14T16:47:30.957" v="966"/>
          <ac:spMkLst>
            <pc:docMk/>
            <pc:sldMk cId="124127341" sldId="323"/>
            <ac:spMk id="4" creationId="{B4717EEF-17E0-6CFA-9D38-770517CE26CE}"/>
          </ac:spMkLst>
        </pc:spChg>
        <pc:spChg chg="mod">
          <ac:chgData name="Yajaira Garcia" userId="dd9d7e00-1877-4779-a43a-f9ab9cb43335" providerId="ADAL" clId="{CB162C34-38AB-4F4F-BA4F-F3EE45C62414}" dt="2025-04-14T16:46:57.884" v="934" actId="14100"/>
          <ac:spMkLst>
            <pc:docMk/>
            <pc:sldMk cId="124127341" sldId="323"/>
            <ac:spMk id="5" creationId="{7BE4E2A7-913B-0E0F-A4E1-681440B3F329}"/>
          </ac:spMkLst>
        </pc:spChg>
        <pc:spChg chg="mod">
          <ac:chgData name="Yajaira Garcia" userId="dd9d7e00-1877-4779-a43a-f9ab9cb43335" providerId="ADAL" clId="{CB162C34-38AB-4F4F-BA4F-F3EE45C62414}" dt="2025-04-14T16:47:08.893" v="935"/>
          <ac:spMkLst>
            <pc:docMk/>
            <pc:sldMk cId="124127341" sldId="323"/>
            <ac:spMk id="6" creationId="{5098B1C9-C3F8-688F-FD0B-F81AEFB90F7C}"/>
          </ac:spMkLst>
        </pc:spChg>
        <pc:spChg chg="mod">
          <ac:chgData name="Yajaira Garcia" userId="dd9d7e00-1877-4779-a43a-f9ab9cb43335" providerId="ADAL" clId="{CB162C34-38AB-4F4F-BA4F-F3EE45C62414}" dt="2025-04-14T16:47:29.095" v="964" actId="20577"/>
          <ac:spMkLst>
            <pc:docMk/>
            <pc:sldMk cId="124127341" sldId="323"/>
            <ac:spMk id="7" creationId="{E45FC9A2-AC38-26EA-84AB-B66669E72BD0}"/>
          </ac:spMkLst>
        </pc:spChg>
        <pc:spChg chg="add del mod">
          <ac:chgData name="Yajaira Garcia" userId="dd9d7e00-1877-4779-a43a-f9ab9cb43335" providerId="ADAL" clId="{CB162C34-38AB-4F4F-BA4F-F3EE45C62414}" dt="2025-04-14T17:04:19.275" v="973" actId="931"/>
          <ac:spMkLst>
            <pc:docMk/>
            <pc:sldMk cId="124127341" sldId="323"/>
            <ac:spMk id="11" creationId="{573B3B51-EBB2-0BB1-C4B4-5BC7F6042E5E}"/>
          </ac:spMkLst>
        </pc:spChg>
        <pc:spChg chg="add del mod">
          <ac:chgData name="Yajaira Garcia" userId="dd9d7e00-1877-4779-a43a-f9ab9cb43335" providerId="ADAL" clId="{CB162C34-38AB-4F4F-BA4F-F3EE45C62414}" dt="2025-04-14T17:04:14.929" v="970" actId="931"/>
          <ac:spMkLst>
            <pc:docMk/>
            <pc:sldMk cId="124127341" sldId="323"/>
            <ac:spMk id="13" creationId="{8E51534A-4B72-39F9-1B1E-BAF218165C7E}"/>
          </ac:spMkLst>
        </pc:spChg>
        <pc:picChg chg="del">
          <ac:chgData name="Yajaira Garcia" userId="dd9d7e00-1877-4779-a43a-f9ab9cb43335" providerId="ADAL" clId="{CB162C34-38AB-4F4F-BA4F-F3EE45C62414}" dt="2025-04-14T17:03:51.679" v="969" actId="478"/>
          <ac:picMkLst>
            <pc:docMk/>
            <pc:sldMk cId="124127341" sldId="323"/>
            <ac:picMk id="8" creationId="{273EABEE-DF09-B780-8057-51EEDFBCBCC7}"/>
          </ac:picMkLst>
        </pc:picChg>
        <pc:picChg chg="del">
          <ac:chgData name="Yajaira Garcia" userId="dd9d7e00-1877-4779-a43a-f9ab9cb43335" providerId="ADAL" clId="{CB162C34-38AB-4F4F-BA4F-F3EE45C62414}" dt="2025-04-14T17:03:51.679" v="969" actId="478"/>
          <ac:picMkLst>
            <pc:docMk/>
            <pc:sldMk cId="124127341" sldId="323"/>
            <ac:picMk id="9" creationId="{69A2621B-AF21-C05F-0EBF-AAAB448B1A2A}"/>
          </ac:picMkLst>
        </pc:picChg>
        <pc:picChg chg="add mod">
          <ac:chgData name="Yajaira Garcia" userId="dd9d7e00-1877-4779-a43a-f9ab9cb43335" providerId="ADAL" clId="{CB162C34-38AB-4F4F-BA4F-F3EE45C62414}" dt="2025-04-14T17:04:19.275" v="973" actId="931"/>
          <ac:picMkLst>
            <pc:docMk/>
            <pc:sldMk cId="124127341" sldId="323"/>
            <ac:picMk id="15" creationId="{F986D564-F0E0-C11F-CDD3-27C2AF5970AA}"/>
          </ac:picMkLst>
        </pc:picChg>
        <pc:picChg chg="add mod">
          <ac:chgData name="Yajaira Garcia" userId="dd9d7e00-1877-4779-a43a-f9ab9cb43335" providerId="ADAL" clId="{CB162C34-38AB-4F4F-BA4F-F3EE45C62414}" dt="2025-04-14T17:04:23.853" v="974" actId="27614"/>
          <ac:picMkLst>
            <pc:docMk/>
            <pc:sldMk cId="124127341" sldId="323"/>
            <ac:picMk id="17" creationId="{20AA61BF-AEE4-3F3E-6FFD-E3FF7B84031A}"/>
          </ac:picMkLst>
        </pc:picChg>
      </pc:sldChg>
      <pc:sldChg chg="addSp delSp modSp del mod">
        <pc:chgData name="Yajaira Garcia" userId="dd9d7e00-1877-4779-a43a-f9ab9cb43335" providerId="ADAL" clId="{CB162C34-38AB-4F4F-BA4F-F3EE45C62414}" dt="2025-04-14T17:48:50.245" v="1376" actId="2696"/>
        <pc:sldMkLst>
          <pc:docMk/>
          <pc:sldMk cId="4287617866" sldId="324"/>
        </pc:sldMkLst>
        <pc:spChg chg="add del mod">
          <ac:chgData name="Yajaira Garcia" userId="dd9d7e00-1877-4779-a43a-f9ab9cb43335" providerId="ADAL" clId="{CB162C34-38AB-4F4F-BA4F-F3EE45C62414}" dt="2025-04-14T16:38:07.552" v="743"/>
          <ac:spMkLst>
            <pc:docMk/>
            <pc:sldMk cId="4287617866" sldId="324"/>
            <ac:spMk id="3" creationId="{4AAFFF12-DE98-46AF-AB79-A9E9393EE0E8}"/>
          </ac:spMkLst>
        </pc:spChg>
        <pc:spChg chg="mod">
          <ac:chgData name="Yajaira Garcia" userId="dd9d7e00-1877-4779-a43a-f9ab9cb43335" providerId="ADAL" clId="{CB162C34-38AB-4F4F-BA4F-F3EE45C62414}" dt="2025-04-14T16:42:46.479" v="882" actId="14100"/>
          <ac:spMkLst>
            <pc:docMk/>
            <pc:sldMk cId="4287617866" sldId="324"/>
            <ac:spMk id="4" creationId="{2F2FF3D6-EC02-38A7-3181-2B804FDAF54D}"/>
          </ac:spMkLst>
        </pc:spChg>
        <pc:spChg chg="mod">
          <ac:chgData name="Yajaira Garcia" userId="dd9d7e00-1877-4779-a43a-f9ab9cb43335" providerId="ADAL" clId="{CB162C34-38AB-4F4F-BA4F-F3EE45C62414}" dt="2025-04-14T16:47:33.643" v="968" actId="20577"/>
          <ac:spMkLst>
            <pc:docMk/>
            <pc:sldMk cId="4287617866" sldId="324"/>
            <ac:spMk id="6" creationId="{8B78F194-C97A-A80C-0017-15DF7186D3E3}"/>
          </ac:spMkLst>
        </pc:spChg>
        <pc:spChg chg="add del mod">
          <ac:chgData name="Yajaira Garcia" userId="dd9d7e00-1877-4779-a43a-f9ab9cb43335" providerId="ADAL" clId="{CB162C34-38AB-4F4F-BA4F-F3EE45C62414}" dt="2025-04-14T16:38:06.134" v="741" actId="478"/>
          <ac:spMkLst>
            <pc:docMk/>
            <pc:sldMk cId="4287617866" sldId="324"/>
            <ac:spMk id="7" creationId="{FFFA6389-CB6C-A052-4530-04977F6C7750}"/>
          </ac:spMkLst>
        </pc:spChg>
        <pc:spChg chg="mod">
          <ac:chgData name="Yajaira Garcia" userId="dd9d7e00-1877-4779-a43a-f9ab9cb43335" providerId="ADAL" clId="{CB162C34-38AB-4F4F-BA4F-F3EE45C62414}" dt="2025-04-14T16:44:56.839" v="930" actId="20577"/>
          <ac:spMkLst>
            <pc:docMk/>
            <pc:sldMk cId="4287617866" sldId="324"/>
            <ac:spMk id="8" creationId="{B7249DCB-5A3C-BCBD-55EF-7F5F1F0B8001}"/>
          </ac:spMkLst>
        </pc:spChg>
        <pc:spChg chg="del mod">
          <ac:chgData name="Yajaira Garcia" userId="dd9d7e00-1877-4779-a43a-f9ab9cb43335" providerId="ADAL" clId="{CB162C34-38AB-4F4F-BA4F-F3EE45C62414}" dt="2025-04-14T16:38:05.062" v="740" actId="478"/>
          <ac:spMkLst>
            <pc:docMk/>
            <pc:sldMk cId="4287617866" sldId="324"/>
            <ac:spMk id="12" creationId="{ABDC8EF7-453D-147D-972F-544F34B9D161}"/>
          </ac:spMkLst>
        </pc:spChg>
        <pc:picChg chg="del">
          <ac:chgData name="Yajaira Garcia" userId="dd9d7e00-1877-4779-a43a-f9ab9cb43335" providerId="ADAL" clId="{CB162C34-38AB-4F4F-BA4F-F3EE45C62414}" dt="2025-04-14T16:37:59.308" v="738" actId="478"/>
          <ac:picMkLst>
            <pc:docMk/>
            <pc:sldMk cId="4287617866" sldId="324"/>
            <ac:picMk id="17" creationId="{60954C20-5863-93B1-1D31-3E0D7A23D835}"/>
          </ac:picMkLst>
        </pc:picChg>
      </pc:sldChg>
      <pc:sldChg chg="del">
        <pc:chgData name="Yajaira Garcia" userId="dd9d7e00-1877-4779-a43a-f9ab9cb43335" providerId="ADAL" clId="{CB162C34-38AB-4F4F-BA4F-F3EE45C62414}" dt="2025-04-14T17:49:54.078" v="1379" actId="2696"/>
        <pc:sldMkLst>
          <pc:docMk/>
          <pc:sldMk cId="282196524" sldId="325"/>
        </pc:sldMkLst>
      </pc:sldChg>
      <pc:sldChg chg="del">
        <pc:chgData name="Yajaira Garcia" userId="dd9d7e00-1877-4779-a43a-f9ab9cb43335" providerId="ADAL" clId="{CB162C34-38AB-4F4F-BA4F-F3EE45C62414}" dt="2025-04-14T17:48:33.050" v="1374" actId="2696"/>
        <pc:sldMkLst>
          <pc:docMk/>
          <pc:sldMk cId="3526515204" sldId="326"/>
        </pc:sldMkLst>
      </pc:sldChg>
      <pc:sldChg chg="modSp mod ord">
        <pc:chgData name="Yajaira Garcia" userId="dd9d7e00-1877-4779-a43a-f9ab9cb43335" providerId="ADAL" clId="{CB162C34-38AB-4F4F-BA4F-F3EE45C62414}" dt="2025-04-14T16:30:50.551" v="689" actId="1076"/>
        <pc:sldMkLst>
          <pc:docMk/>
          <pc:sldMk cId="2740953882" sldId="327"/>
        </pc:sldMkLst>
        <pc:spChg chg="mod">
          <ac:chgData name="Yajaira Garcia" userId="dd9d7e00-1877-4779-a43a-f9ab9cb43335" providerId="ADAL" clId="{CB162C34-38AB-4F4F-BA4F-F3EE45C62414}" dt="2025-04-14T16:30:48.546" v="688" actId="20577"/>
          <ac:spMkLst>
            <pc:docMk/>
            <pc:sldMk cId="2740953882" sldId="327"/>
            <ac:spMk id="5" creationId="{6DA9EF43-9D19-2B00-73DF-41155EFFB76B}"/>
          </ac:spMkLst>
        </pc:spChg>
        <pc:picChg chg="mod">
          <ac:chgData name="Yajaira Garcia" userId="dd9d7e00-1877-4779-a43a-f9ab9cb43335" providerId="ADAL" clId="{CB162C34-38AB-4F4F-BA4F-F3EE45C62414}" dt="2025-04-14T16:30:50.551" v="689" actId="1076"/>
          <ac:picMkLst>
            <pc:docMk/>
            <pc:sldMk cId="2740953882" sldId="327"/>
            <ac:picMk id="7" creationId="{CA521600-796D-7175-4BCB-FAFC2B24F8B8}"/>
          </ac:picMkLst>
        </pc:picChg>
      </pc:sldChg>
      <pc:sldChg chg="del">
        <pc:chgData name="Yajaira Garcia" userId="dd9d7e00-1877-4779-a43a-f9ab9cb43335" providerId="ADAL" clId="{CB162C34-38AB-4F4F-BA4F-F3EE45C62414}" dt="2025-04-14T17:48:43.134" v="1375" actId="2696"/>
        <pc:sldMkLst>
          <pc:docMk/>
          <pc:sldMk cId="2594557866" sldId="328"/>
        </pc:sldMkLst>
      </pc:sldChg>
      <pc:sldChg chg="del">
        <pc:chgData name="Yajaira Garcia" userId="dd9d7e00-1877-4779-a43a-f9ab9cb43335" providerId="ADAL" clId="{CB162C34-38AB-4F4F-BA4F-F3EE45C62414}" dt="2025-04-14T17:48:43.134" v="1375" actId="2696"/>
        <pc:sldMkLst>
          <pc:docMk/>
          <pc:sldMk cId="960925441" sldId="329"/>
        </pc:sldMkLst>
      </pc:sldChg>
      <pc:sldChg chg="addSp delSp modSp mod ord">
        <pc:chgData name="Yajaira Garcia" userId="dd9d7e00-1877-4779-a43a-f9ab9cb43335" providerId="ADAL" clId="{CB162C34-38AB-4F4F-BA4F-F3EE45C62414}" dt="2025-04-14T17:17:43.830" v="1044" actId="20577"/>
        <pc:sldMkLst>
          <pc:docMk/>
          <pc:sldMk cId="4003934387" sldId="330"/>
        </pc:sldMkLst>
        <pc:spChg chg="add del mod">
          <ac:chgData name="Yajaira Garcia" userId="dd9d7e00-1877-4779-a43a-f9ab9cb43335" providerId="ADAL" clId="{CB162C34-38AB-4F4F-BA4F-F3EE45C62414}" dt="2025-04-14T15:59:38.128" v="233" actId="478"/>
          <ac:spMkLst>
            <pc:docMk/>
            <pc:sldMk cId="4003934387" sldId="330"/>
            <ac:spMk id="2" creationId="{9968140D-A9B1-09D1-8505-7B4C78A97AB1}"/>
          </ac:spMkLst>
        </pc:spChg>
        <pc:spChg chg="del mod">
          <ac:chgData name="Yajaira Garcia" userId="dd9d7e00-1877-4779-a43a-f9ab9cb43335" providerId="ADAL" clId="{CB162C34-38AB-4F4F-BA4F-F3EE45C62414}" dt="2025-04-14T15:59:56.794" v="238" actId="478"/>
          <ac:spMkLst>
            <pc:docMk/>
            <pc:sldMk cId="4003934387" sldId="330"/>
            <ac:spMk id="3" creationId="{8D894BAF-8642-CC96-7402-23A9C8114E2F}"/>
          </ac:spMkLst>
        </pc:spChg>
        <pc:spChg chg="del mod">
          <ac:chgData name="Yajaira Garcia" userId="dd9d7e00-1877-4779-a43a-f9ab9cb43335" providerId="ADAL" clId="{CB162C34-38AB-4F4F-BA4F-F3EE45C62414}" dt="2025-04-14T16:10:21.048" v="367" actId="478"/>
          <ac:spMkLst>
            <pc:docMk/>
            <pc:sldMk cId="4003934387" sldId="330"/>
            <ac:spMk id="4" creationId="{442791F8-F725-C621-35C1-08C359635F3A}"/>
          </ac:spMkLst>
        </pc:spChg>
        <pc:spChg chg="mod">
          <ac:chgData name="Yajaira Garcia" userId="dd9d7e00-1877-4779-a43a-f9ab9cb43335" providerId="ADAL" clId="{CB162C34-38AB-4F4F-BA4F-F3EE45C62414}" dt="2025-04-14T16:09:54.861" v="316" actId="20577"/>
          <ac:spMkLst>
            <pc:docMk/>
            <pc:sldMk cId="4003934387" sldId="330"/>
            <ac:spMk id="5" creationId="{E0FF0E29-1E7B-2047-CAE7-890F1944C26A}"/>
          </ac:spMkLst>
        </pc:spChg>
        <pc:spChg chg="mod">
          <ac:chgData name="Yajaira Garcia" userId="dd9d7e00-1877-4779-a43a-f9ab9cb43335" providerId="ADAL" clId="{CB162C34-38AB-4F4F-BA4F-F3EE45C62414}" dt="2025-04-14T16:21:10.049" v="504" actId="21"/>
          <ac:spMkLst>
            <pc:docMk/>
            <pc:sldMk cId="4003934387" sldId="330"/>
            <ac:spMk id="7" creationId="{68C54340-4BAA-0994-4260-8B79C2CDFE26}"/>
          </ac:spMkLst>
        </pc:spChg>
        <pc:spChg chg="mod">
          <ac:chgData name="Yajaira Garcia" userId="dd9d7e00-1877-4779-a43a-f9ab9cb43335" providerId="ADAL" clId="{CB162C34-38AB-4F4F-BA4F-F3EE45C62414}" dt="2025-04-14T16:11:17.639" v="394" actId="20577"/>
          <ac:spMkLst>
            <pc:docMk/>
            <pc:sldMk cId="4003934387" sldId="330"/>
            <ac:spMk id="8" creationId="{494A7FC0-98D8-6622-BBBD-9B38A4FBE707}"/>
          </ac:spMkLst>
        </pc:spChg>
        <pc:spChg chg="del">
          <ac:chgData name="Yajaira Garcia" userId="dd9d7e00-1877-4779-a43a-f9ab9cb43335" providerId="ADAL" clId="{CB162C34-38AB-4F4F-BA4F-F3EE45C62414}" dt="2025-04-14T15:59:58.342" v="239" actId="478"/>
          <ac:spMkLst>
            <pc:docMk/>
            <pc:sldMk cId="4003934387" sldId="330"/>
            <ac:spMk id="9" creationId="{EFADD918-5141-DEB7-8AAE-865558BF0E1D}"/>
          </ac:spMkLst>
        </pc:spChg>
        <pc:spChg chg="del">
          <ac:chgData name="Yajaira Garcia" userId="dd9d7e00-1877-4779-a43a-f9ab9cb43335" providerId="ADAL" clId="{CB162C34-38AB-4F4F-BA4F-F3EE45C62414}" dt="2025-04-14T16:10:26.584" v="369" actId="478"/>
          <ac:spMkLst>
            <pc:docMk/>
            <pc:sldMk cId="4003934387" sldId="330"/>
            <ac:spMk id="10" creationId="{3F27E2D3-1467-1865-B97E-C0B634A21909}"/>
          </ac:spMkLst>
        </pc:spChg>
        <pc:spChg chg="mod">
          <ac:chgData name="Yajaira Garcia" userId="dd9d7e00-1877-4779-a43a-f9ab9cb43335" providerId="ADAL" clId="{CB162C34-38AB-4F4F-BA4F-F3EE45C62414}" dt="2025-04-14T16:10:17.216" v="365" actId="1076"/>
          <ac:spMkLst>
            <pc:docMk/>
            <pc:sldMk cId="4003934387" sldId="330"/>
            <ac:spMk id="11" creationId="{F7DBF262-DE22-7D9A-CF37-FDDA48FC1D6D}"/>
          </ac:spMkLst>
        </pc:spChg>
        <pc:spChg chg="add del mod">
          <ac:chgData name="Yajaira Garcia" userId="dd9d7e00-1877-4779-a43a-f9ab9cb43335" providerId="ADAL" clId="{CB162C34-38AB-4F4F-BA4F-F3EE45C62414}" dt="2025-04-14T16:00:01.336" v="240" actId="478"/>
          <ac:spMkLst>
            <pc:docMk/>
            <pc:sldMk cId="4003934387" sldId="330"/>
            <ac:spMk id="13" creationId="{5BF8BE18-6773-6E6E-1AB0-EDF80250D542}"/>
          </ac:spMkLst>
        </pc:spChg>
        <pc:spChg chg="add del mod">
          <ac:chgData name="Yajaira Garcia" userId="dd9d7e00-1877-4779-a43a-f9ab9cb43335" providerId="ADAL" clId="{CB162C34-38AB-4F4F-BA4F-F3EE45C62414}" dt="2025-04-14T16:10:24.471" v="368" actId="478"/>
          <ac:spMkLst>
            <pc:docMk/>
            <pc:sldMk cId="4003934387" sldId="330"/>
            <ac:spMk id="25" creationId="{B7CF4D0F-0F91-C9A1-1054-CCA7303DECF1}"/>
          </ac:spMkLst>
        </pc:spChg>
        <pc:spChg chg="add del mod">
          <ac:chgData name="Yajaira Garcia" userId="dd9d7e00-1877-4779-a43a-f9ab9cb43335" providerId="ADAL" clId="{CB162C34-38AB-4F4F-BA4F-F3EE45C62414}" dt="2025-04-14T16:10:29.594" v="370" actId="478"/>
          <ac:spMkLst>
            <pc:docMk/>
            <pc:sldMk cId="4003934387" sldId="330"/>
            <ac:spMk id="27" creationId="{E6802DD9-CAE4-3692-8CEB-378C195CC606}"/>
          </ac:spMkLst>
        </pc:spChg>
        <pc:spChg chg="add mod">
          <ac:chgData name="Yajaira Garcia" userId="dd9d7e00-1877-4779-a43a-f9ab9cb43335" providerId="ADAL" clId="{CB162C34-38AB-4F4F-BA4F-F3EE45C62414}" dt="2025-04-14T17:17:43.830" v="1044" actId="20577"/>
          <ac:spMkLst>
            <pc:docMk/>
            <pc:sldMk cId="4003934387" sldId="330"/>
            <ac:spMk id="29" creationId="{887E8AB7-89AD-FE95-A980-EEFCD68D48A7}"/>
          </ac:spMkLst>
        </pc:spChg>
        <pc:picChg chg="add del mod">
          <ac:chgData name="Yajaira Garcia" userId="dd9d7e00-1877-4779-a43a-f9ab9cb43335" providerId="ADAL" clId="{CB162C34-38AB-4F4F-BA4F-F3EE45C62414}" dt="2025-04-14T16:08:01.729" v="258" actId="478"/>
          <ac:picMkLst>
            <pc:docMk/>
            <pc:sldMk cId="4003934387" sldId="330"/>
            <ac:picMk id="15" creationId="{4C059254-AEF8-7A9D-FA06-EF06EAB9108C}"/>
          </ac:picMkLst>
        </pc:picChg>
        <pc:picChg chg="add mod">
          <ac:chgData name="Yajaira Garcia" userId="dd9d7e00-1877-4779-a43a-f9ab9cb43335" providerId="ADAL" clId="{CB162C34-38AB-4F4F-BA4F-F3EE45C62414}" dt="2025-04-14T16:04:01.475" v="251" actId="931"/>
          <ac:picMkLst>
            <pc:docMk/>
            <pc:sldMk cId="4003934387" sldId="330"/>
            <ac:picMk id="17" creationId="{AEAAF39C-C8D4-CA70-3C42-C5D875944C58}"/>
          </ac:picMkLst>
        </pc:picChg>
        <pc:picChg chg="add mod">
          <ac:chgData name="Yajaira Garcia" userId="dd9d7e00-1877-4779-a43a-f9ab9cb43335" providerId="ADAL" clId="{CB162C34-38AB-4F4F-BA4F-F3EE45C62414}" dt="2025-04-14T16:07:49.473" v="257" actId="1076"/>
          <ac:picMkLst>
            <pc:docMk/>
            <pc:sldMk cId="4003934387" sldId="330"/>
            <ac:picMk id="19" creationId="{26D4D148-7867-0107-2249-E718782B8FA6}"/>
          </ac:picMkLst>
        </pc:picChg>
        <pc:picChg chg="add mod">
          <ac:chgData name="Yajaira Garcia" userId="dd9d7e00-1877-4779-a43a-f9ab9cb43335" providerId="ADAL" clId="{CB162C34-38AB-4F4F-BA4F-F3EE45C62414}" dt="2025-04-14T16:08:49.549" v="265" actId="931"/>
          <ac:picMkLst>
            <pc:docMk/>
            <pc:sldMk cId="4003934387" sldId="330"/>
            <ac:picMk id="21" creationId="{EB908F30-44DA-B6AF-4027-ADBE4FE659DF}"/>
          </ac:picMkLst>
        </pc:picChg>
        <pc:picChg chg="add mod">
          <ac:chgData name="Yajaira Garcia" userId="dd9d7e00-1877-4779-a43a-f9ab9cb43335" providerId="ADAL" clId="{CB162C34-38AB-4F4F-BA4F-F3EE45C62414}" dt="2025-04-14T16:09:18.640" v="269" actId="962"/>
          <ac:picMkLst>
            <pc:docMk/>
            <pc:sldMk cId="4003934387" sldId="330"/>
            <ac:picMk id="23" creationId="{567EEF2E-D871-244F-C283-053CD3FF5CB7}"/>
          </ac:picMkLst>
        </pc:picChg>
      </pc:sldChg>
      <pc:sldChg chg="modSp del mod ord">
        <pc:chgData name="Yajaira Garcia" userId="dd9d7e00-1877-4779-a43a-f9ab9cb43335" providerId="ADAL" clId="{CB162C34-38AB-4F4F-BA4F-F3EE45C62414}" dt="2025-04-14T17:48:15.847" v="1372" actId="2696"/>
        <pc:sldMkLst>
          <pc:docMk/>
          <pc:sldMk cId="2335566312" sldId="331"/>
        </pc:sldMkLst>
        <pc:spChg chg="mod">
          <ac:chgData name="Yajaira Garcia" userId="dd9d7e00-1877-4779-a43a-f9ab9cb43335" providerId="ADAL" clId="{CB162C34-38AB-4F4F-BA4F-F3EE45C62414}" dt="2025-04-14T05:51:35.437" v="100" actId="12"/>
          <ac:spMkLst>
            <pc:docMk/>
            <pc:sldMk cId="2335566312" sldId="331"/>
            <ac:spMk id="4" creationId="{DC35132E-C230-1778-CD6E-C80745D434FB}"/>
          </ac:spMkLst>
        </pc:spChg>
        <pc:spChg chg="mod">
          <ac:chgData name="Yajaira Garcia" userId="dd9d7e00-1877-4779-a43a-f9ab9cb43335" providerId="ADAL" clId="{CB162C34-38AB-4F4F-BA4F-F3EE45C62414}" dt="2025-04-14T05:45:02.585" v="82" actId="20577"/>
          <ac:spMkLst>
            <pc:docMk/>
            <pc:sldMk cId="2335566312" sldId="331"/>
            <ac:spMk id="5" creationId="{3D248125-5B91-B3F9-87C0-3DEEC8425FBF}"/>
          </ac:spMkLst>
        </pc:spChg>
      </pc:sldChg>
      <pc:sldChg chg="addSp delSp modSp del mod">
        <pc:chgData name="Yajaira Garcia" userId="dd9d7e00-1877-4779-a43a-f9ab9cb43335" providerId="ADAL" clId="{CB162C34-38AB-4F4F-BA4F-F3EE45C62414}" dt="2025-04-14T17:48:43.134" v="1375" actId="2696"/>
        <pc:sldMkLst>
          <pc:docMk/>
          <pc:sldMk cId="2522959989" sldId="332"/>
        </pc:sldMkLst>
        <pc:spChg chg="add del mod">
          <ac:chgData name="Yajaira Garcia" userId="dd9d7e00-1877-4779-a43a-f9ab9cb43335" providerId="ADAL" clId="{CB162C34-38AB-4F4F-BA4F-F3EE45C62414}" dt="2025-04-14T17:21:24.501" v="1058"/>
          <ac:spMkLst>
            <pc:docMk/>
            <pc:sldMk cId="2522959989" sldId="332"/>
            <ac:spMk id="16" creationId="{AC57891B-4474-F0AE-3E80-10AD9FB94842}"/>
          </ac:spMkLst>
        </pc:spChg>
        <pc:spChg chg="add del mod">
          <ac:chgData name="Yajaira Garcia" userId="dd9d7e00-1877-4779-a43a-f9ab9cb43335" providerId="ADAL" clId="{CB162C34-38AB-4F4F-BA4F-F3EE45C62414}" dt="2025-04-14T17:21:24.468" v="1056"/>
          <ac:spMkLst>
            <pc:docMk/>
            <pc:sldMk cId="2522959989" sldId="332"/>
            <ac:spMk id="17" creationId="{F8E8C93E-A2CE-38E7-4FC3-5122CC4AEB4D}"/>
          </ac:spMkLst>
        </pc:spChg>
      </pc:sldChg>
      <pc:sldChg chg="del">
        <pc:chgData name="Yajaira Garcia" userId="dd9d7e00-1877-4779-a43a-f9ab9cb43335" providerId="ADAL" clId="{CB162C34-38AB-4F4F-BA4F-F3EE45C62414}" dt="2025-04-14T17:48:50.245" v="1376" actId="2696"/>
        <pc:sldMkLst>
          <pc:docMk/>
          <pc:sldMk cId="3387158024" sldId="333"/>
        </pc:sldMkLst>
      </pc:sldChg>
      <pc:sldChg chg="del">
        <pc:chgData name="Yajaira Garcia" userId="dd9d7e00-1877-4779-a43a-f9ab9cb43335" providerId="ADAL" clId="{CB162C34-38AB-4F4F-BA4F-F3EE45C62414}" dt="2025-04-14T17:20:10.531" v="1046" actId="2696"/>
        <pc:sldMkLst>
          <pc:docMk/>
          <pc:sldMk cId="2619226015" sldId="340"/>
        </pc:sldMkLst>
      </pc:sldChg>
      <pc:sldChg chg="del">
        <pc:chgData name="Yajaira Garcia" userId="dd9d7e00-1877-4779-a43a-f9ab9cb43335" providerId="ADAL" clId="{CB162C34-38AB-4F4F-BA4F-F3EE45C62414}" dt="2025-04-14T17:21:36.428" v="1059" actId="2696"/>
        <pc:sldMkLst>
          <pc:docMk/>
          <pc:sldMk cId="1585546227" sldId="343"/>
        </pc:sldMkLst>
      </pc:sldChg>
      <pc:sldChg chg="del">
        <pc:chgData name="Yajaira Garcia" userId="dd9d7e00-1877-4779-a43a-f9ab9cb43335" providerId="ADAL" clId="{CB162C34-38AB-4F4F-BA4F-F3EE45C62414}" dt="2025-04-14T17:48:56.907" v="1377" actId="2696"/>
        <pc:sldMkLst>
          <pc:docMk/>
          <pc:sldMk cId="3264283794" sldId="344"/>
        </pc:sldMkLst>
      </pc:sldChg>
      <pc:sldChg chg="del">
        <pc:chgData name="Yajaira Garcia" userId="dd9d7e00-1877-4779-a43a-f9ab9cb43335" providerId="ADAL" clId="{CB162C34-38AB-4F4F-BA4F-F3EE45C62414}" dt="2025-04-14T17:48:56.907" v="1377" actId="2696"/>
        <pc:sldMkLst>
          <pc:docMk/>
          <pc:sldMk cId="3123412044" sldId="345"/>
        </pc:sldMkLst>
      </pc:sldChg>
      <pc:sldChg chg="addSp modSp mod ord">
        <pc:chgData name="Yajaira Garcia" userId="dd9d7e00-1877-4779-a43a-f9ab9cb43335" providerId="ADAL" clId="{CB162C34-38AB-4F4F-BA4F-F3EE45C62414}" dt="2025-04-14T17:55:04.302" v="1390" actId="1076"/>
        <pc:sldMkLst>
          <pc:docMk/>
          <pc:sldMk cId="3723274549" sldId="346"/>
        </pc:sldMkLst>
        <pc:spChg chg="mod">
          <ac:chgData name="Yajaira Garcia" userId="dd9d7e00-1877-4779-a43a-f9ab9cb43335" providerId="ADAL" clId="{CB162C34-38AB-4F4F-BA4F-F3EE45C62414}" dt="2025-04-14T17:54:46.966" v="1385" actId="20577"/>
          <ac:spMkLst>
            <pc:docMk/>
            <pc:sldMk cId="3723274549" sldId="346"/>
            <ac:spMk id="4" creationId="{EF07A083-9CE0-ACD4-CD78-FE2B63F01FD7}"/>
          </ac:spMkLst>
        </pc:spChg>
        <pc:picChg chg="add mod">
          <ac:chgData name="Yajaira Garcia" userId="dd9d7e00-1877-4779-a43a-f9ab9cb43335" providerId="ADAL" clId="{CB162C34-38AB-4F4F-BA4F-F3EE45C62414}" dt="2025-04-14T17:55:04.302" v="1390" actId="1076"/>
          <ac:picMkLst>
            <pc:docMk/>
            <pc:sldMk cId="3723274549" sldId="346"/>
            <ac:picMk id="6" creationId="{1E8C2E0B-FD43-45C6-F548-7A98B1A5DA90}"/>
          </ac:picMkLst>
        </pc:picChg>
      </pc:sldChg>
      <pc:sldChg chg="addSp delSp modSp del mod ord">
        <pc:chgData name="Yajaira Garcia" userId="dd9d7e00-1877-4779-a43a-f9ab9cb43335" providerId="ADAL" clId="{CB162C34-38AB-4F4F-BA4F-F3EE45C62414}" dt="2025-04-14T17:49:54.078" v="1379" actId="2696"/>
        <pc:sldMkLst>
          <pc:docMk/>
          <pc:sldMk cId="3749806493" sldId="347"/>
        </pc:sldMkLst>
        <pc:spChg chg="add del mod">
          <ac:chgData name="Yajaira Garcia" userId="dd9d7e00-1877-4779-a43a-f9ab9cb43335" providerId="ADAL" clId="{CB162C34-38AB-4F4F-BA4F-F3EE45C62414}" dt="2025-04-14T16:16:03.136" v="417"/>
          <ac:spMkLst>
            <pc:docMk/>
            <pc:sldMk cId="3749806493" sldId="347"/>
            <ac:spMk id="5" creationId="{42CFECC3-F43D-D07D-3FA1-36F600CDC94A}"/>
          </ac:spMkLst>
        </pc:spChg>
      </pc:sldChg>
      <pc:sldChg chg="del">
        <pc:chgData name="Yajaira Garcia" userId="dd9d7e00-1877-4779-a43a-f9ab9cb43335" providerId="ADAL" clId="{CB162C34-38AB-4F4F-BA4F-F3EE45C62414}" dt="2025-04-14T17:48:43.134" v="1375" actId="2696"/>
        <pc:sldMkLst>
          <pc:docMk/>
          <pc:sldMk cId="2286192322" sldId="348"/>
        </pc:sldMkLst>
      </pc:sldChg>
      <pc:sldChg chg="del">
        <pc:chgData name="Yajaira Garcia" userId="dd9d7e00-1877-4779-a43a-f9ab9cb43335" providerId="ADAL" clId="{CB162C34-38AB-4F4F-BA4F-F3EE45C62414}" dt="2025-04-14T17:20:41.754" v="1049" actId="2696"/>
        <pc:sldMkLst>
          <pc:docMk/>
          <pc:sldMk cId="2742723944" sldId="349"/>
        </pc:sldMkLst>
      </pc:sldChg>
      <pc:sldChg chg="del">
        <pc:chgData name="Yajaira Garcia" userId="dd9d7e00-1877-4779-a43a-f9ab9cb43335" providerId="ADAL" clId="{CB162C34-38AB-4F4F-BA4F-F3EE45C62414}" dt="2025-04-14T17:48:27.040" v="1373" actId="2696"/>
        <pc:sldMkLst>
          <pc:docMk/>
          <pc:sldMk cId="3969686125" sldId="350"/>
        </pc:sldMkLst>
      </pc:sldChg>
      <pc:sldChg chg="del">
        <pc:chgData name="Yajaira Garcia" userId="dd9d7e00-1877-4779-a43a-f9ab9cb43335" providerId="ADAL" clId="{CB162C34-38AB-4F4F-BA4F-F3EE45C62414}" dt="2025-04-14T17:49:54.078" v="1379" actId="2696"/>
        <pc:sldMkLst>
          <pc:docMk/>
          <pc:sldMk cId="3420325600" sldId="351"/>
        </pc:sldMkLst>
      </pc:sldChg>
      <pc:sldChg chg="del">
        <pc:chgData name="Yajaira Garcia" userId="dd9d7e00-1877-4779-a43a-f9ab9cb43335" providerId="ADAL" clId="{CB162C34-38AB-4F4F-BA4F-F3EE45C62414}" dt="2025-04-14T17:49:54.078" v="1379" actId="2696"/>
        <pc:sldMkLst>
          <pc:docMk/>
          <pc:sldMk cId="771215645" sldId="352"/>
        </pc:sldMkLst>
      </pc:sldChg>
      <pc:sldChg chg="del">
        <pc:chgData name="Yajaira Garcia" userId="dd9d7e00-1877-4779-a43a-f9ab9cb43335" providerId="ADAL" clId="{CB162C34-38AB-4F4F-BA4F-F3EE45C62414}" dt="2025-04-14T16:36:52.251" v="690" actId="2696"/>
        <pc:sldMkLst>
          <pc:docMk/>
          <pc:sldMk cId="2359509415" sldId="353"/>
        </pc:sldMkLst>
      </pc:sldChg>
      <pc:sldChg chg="addSp modSp mod ord">
        <pc:chgData name="Yajaira Garcia" userId="dd9d7e00-1877-4779-a43a-f9ab9cb43335" providerId="ADAL" clId="{CB162C34-38AB-4F4F-BA4F-F3EE45C62414}" dt="2025-04-14T18:45:27.443" v="1766" actId="20577"/>
        <pc:sldMkLst>
          <pc:docMk/>
          <pc:sldMk cId="3072976082" sldId="354"/>
        </pc:sldMkLst>
        <pc:spChg chg="mod">
          <ac:chgData name="Yajaira Garcia" userId="dd9d7e00-1877-4779-a43a-f9ab9cb43335" providerId="ADAL" clId="{CB162C34-38AB-4F4F-BA4F-F3EE45C62414}" dt="2025-04-14T16:22:38.596" v="532" actId="20577"/>
          <ac:spMkLst>
            <pc:docMk/>
            <pc:sldMk cId="3072976082" sldId="354"/>
            <ac:spMk id="3" creationId="{D5D20020-4875-5E9A-CAEA-653600771177}"/>
          </ac:spMkLst>
        </pc:spChg>
        <pc:spChg chg="mod">
          <ac:chgData name="Yajaira Garcia" userId="dd9d7e00-1877-4779-a43a-f9ab9cb43335" providerId="ADAL" clId="{CB162C34-38AB-4F4F-BA4F-F3EE45C62414}" dt="2025-04-14T18:08:04.787" v="1401" actId="5793"/>
          <ac:spMkLst>
            <pc:docMk/>
            <pc:sldMk cId="3072976082" sldId="354"/>
            <ac:spMk id="4" creationId="{7208AA69-C4CF-F268-D989-31C2FA254AD3}"/>
          </ac:spMkLst>
        </pc:spChg>
        <pc:spChg chg="add mod">
          <ac:chgData name="Yajaira Garcia" userId="dd9d7e00-1877-4779-a43a-f9ab9cb43335" providerId="ADAL" clId="{CB162C34-38AB-4F4F-BA4F-F3EE45C62414}" dt="2025-04-14T18:45:27.443" v="1766" actId="20577"/>
          <ac:spMkLst>
            <pc:docMk/>
            <pc:sldMk cId="3072976082" sldId="354"/>
            <ac:spMk id="8" creationId="{E3BD991F-1FEF-DCAA-9032-C9A5655F6749}"/>
          </ac:spMkLst>
        </pc:spChg>
        <pc:picChg chg="add mod">
          <ac:chgData name="Yajaira Garcia" userId="dd9d7e00-1877-4779-a43a-f9ab9cb43335" providerId="ADAL" clId="{CB162C34-38AB-4F4F-BA4F-F3EE45C62414}" dt="2025-04-14T18:07:42.124" v="1398" actId="1076"/>
          <ac:picMkLst>
            <pc:docMk/>
            <pc:sldMk cId="3072976082" sldId="354"/>
            <ac:picMk id="6" creationId="{4B17E087-043C-7D0B-2FB4-BC6597D48FE5}"/>
          </ac:picMkLst>
        </pc:picChg>
      </pc:sldChg>
      <pc:sldChg chg="add">
        <pc:chgData name="Yajaira Garcia" userId="dd9d7e00-1877-4779-a43a-f9ab9cb43335" providerId="ADAL" clId="{CB162C34-38AB-4F4F-BA4F-F3EE45C62414}" dt="2025-04-14T04:58:42.069" v="40"/>
        <pc:sldMkLst>
          <pc:docMk/>
          <pc:sldMk cId="1842164877" sldId="355"/>
        </pc:sldMkLst>
      </pc:sldChg>
      <pc:sldChg chg="addSp modSp add mod ord">
        <pc:chgData name="Yajaira Garcia" userId="dd9d7e00-1877-4779-a43a-f9ab9cb43335" providerId="ADAL" clId="{CB162C34-38AB-4F4F-BA4F-F3EE45C62414}" dt="2025-04-14T15:42:07.617" v="227" actId="1076"/>
        <pc:sldMkLst>
          <pc:docMk/>
          <pc:sldMk cId="1104293101" sldId="356"/>
        </pc:sldMkLst>
        <pc:spChg chg="mod">
          <ac:chgData name="Yajaira Garcia" userId="dd9d7e00-1877-4779-a43a-f9ab9cb43335" providerId="ADAL" clId="{CB162C34-38AB-4F4F-BA4F-F3EE45C62414}" dt="2025-04-14T06:04:59.761" v="160" actId="255"/>
          <ac:spMkLst>
            <pc:docMk/>
            <pc:sldMk cId="1104293101" sldId="356"/>
            <ac:spMk id="6" creationId="{EA3DA45E-AF48-2A27-9A2D-C63BBA3ACA20}"/>
          </ac:spMkLst>
        </pc:spChg>
        <pc:picChg chg="add mod">
          <ac:chgData name="Yajaira Garcia" userId="dd9d7e00-1877-4779-a43a-f9ab9cb43335" providerId="ADAL" clId="{CB162C34-38AB-4F4F-BA4F-F3EE45C62414}" dt="2025-04-14T15:42:07.617" v="227" actId="1076"/>
          <ac:picMkLst>
            <pc:docMk/>
            <pc:sldMk cId="1104293101" sldId="356"/>
            <ac:picMk id="5" creationId="{2F6976FC-C39E-E428-C666-3FF8B84555B9}"/>
          </ac:picMkLst>
        </pc:picChg>
      </pc:sldChg>
      <pc:sldChg chg="add del">
        <pc:chgData name="Yajaira Garcia" userId="dd9d7e00-1877-4779-a43a-f9ab9cb43335" providerId="ADAL" clId="{CB162C34-38AB-4F4F-BA4F-F3EE45C62414}" dt="2025-04-14T17:48:43.134" v="1375" actId="2696"/>
        <pc:sldMkLst>
          <pc:docMk/>
          <pc:sldMk cId="1889787236" sldId="357"/>
        </pc:sldMkLst>
      </pc:sldChg>
      <pc:sldChg chg="add del">
        <pc:chgData name="Yajaira Garcia" userId="dd9d7e00-1877-4779-a43a-f9ab9cb43335" providerId="ADAL" clId="{CB162C34-38AB-4F4F-BA4F-F3EE45C62414}" dt="2025-04-14T17:48:50.245" v="1376" actId="2696"/>
        <pc:sldMkLst>
          <pc:docMk/>
          <pc:sldMk cId="2768252597" sldId="358"/>
        </pc:sldMkLst>
      </pc:sldChg>
      <pc:sldMasterChg chg="modSldLayout">
        <pc:chgData name="Yajaira Garcia" userId="dd9d7e00-1877-4779-a43a-f9ab9cb43335" providerId="ADAL" clId="{CB162C34-38AB-4F4F-BA4F-F3EE45C62414}" dt="2025-04-14T16:39:34.263" v="751"/>
        <pc:sldMasterMkLst>
          <pc:docMk/>
          <pc:sldMasterMk cId="1625412882" sldId="2147483648"/>
        </pc:sldMasterMkLst>
        <pc:sldLayoutChg chg="setBg">
          <pc:chgData name="Yajaira Garcia" userId="dd9d7e00-1877-4779-a43a-f9ab9cb43335" providerId="ADAL" clId="{CB162C34-38AB-4F4F-BA4F-F3EE45C62414}" dt="2025-04-14T16:39:34.263" v="751"/>
          <pc:sldLayoutMkLst>
            <pc:docMk/>
            <pc:sldMasterMk cId="1625412882" sldId="2147483648"/>
            <pc:sldLayoutMk cId="1811899662" sldId="2147483660"/>
          </pc:sldLayoutMkLst>
        </pc:sldLayoutChg>
        <pc:sldLayoutChg chg="setBg">
          <pc:chgData name="Yajaira Garcia" userId="dd9d7e00-1877-4779-a43a-f9ab9cb43335" providerId="ADAL" clId="{CB162C34-38AB-4F4F-BA4F-F3EE45C62414}" dt="2025-04-14T16:39:34.263" v="751"/>
          <pc:sldLayoutMkLst>
            <pc:docMk/>
            <pc:sldMasterMk cId="1625412882" sldId="2147483648"/>
            <pc:sldLayoutMk cId="4193802136" sldId="2147483661"/>
          </pc:sldLayoutMkLst>
        </pc:sldLayoutChg>
        <pc:sldLayoutChg chg="setBg">
          <pc:chgData name="Yajaira Garcia" userId="dd9d7e00-1877-4779-a43a-f9ab9cb43335" providerId="ADAL" clId="{CB162C34-38AB-4F4F-BA4F-F3EE45C62414}" dt="2025-04-14T16:39:34.263" v="751"/>
          <pc:sldLayoutMkLst>
            <pc:docMk/>
            <pc:sldMasterMk cId="1625412882" sldId="2147483648"/>
            <pc:sldLayoutMk cId="801045582" sldId="2147483669"/>
          </pc:sldLayoutMkLst>
        </pc:sldLayoutChg>
        <pc:sldLayoutChg chg="setBg">
          <pc:chgData name="Yajaira Garcia" userId="dd9d7e00-1877-4779-a43a-f9ab9cb43335" providerId="ADAL" clId="{CB162C34-38AB-4F4F-BA4F-F3EE45C62414}" dt="2025-04-14T16:39:34.263" v="751"/>
          <pc:sldLayoutMkLst>
            <pc:docMk/>
            <pc:sldMasterMk cId="1625412882" sldId="2147483648"/>
            <pc:sldLayoutMk cId="242799650" sldId="2147483670"/>
          </pc:sldLayoutMkLst>
        </pc:sldLayoutChg>
        <pc:sldLayoutChg chg="setBg">
          <pc:chgData name="Yajaira Garcia" userId="dd9d7e00-1877-4779-a43a-f9ab9cb43335" providerId="ADAL" clId="{CB162C34-38AB-4F4F-BA4F-F3EE45C62414}" dt="2025-04-14T16:39:34.263" v="751"/>
          <pc:sldLayoutMkLst>
            <pc:docMk/>
            <pc:sldMasterMk cId="1625412882" sldId="2147483648"/>
            <pc:sldLayoutMk cId="3692000543" sldId="2147483672"/>
          </pc:sldLayoutMkLst>
        </pc:sldLayoutChg>
        <pc:sldLayoutChg chg="setBg">
          <pc:chgData name="Yajaira Garcia" userId="dd9d7e00-1877-4779-a43a-f9ab9cb43335" providerId="ADAL" clId="{CB162C34-38AB-4F4F-BA4F-F3EE45C62414}" dt="2025-04-14T16:39:34.263" v="751"/>
          <pc:sldLayoutMkLst>
            <pc:docMk/>
            <pc:sldMasterMk cId="1625412882" sldId="2147483648"/>
            <pc:sldLayoutMk cId="2602012296" sldId="2147483674"/>
          </pc:sldLayoutMkLst>
        </pc:sldLayoutChg>
        <pc:sldLayoutChg chg="setBg">
          <pc:chgData name="Yajaira Garcia" userId="dd9d7e00-1877-4779-a43a-f9ab9cb43335" providerId="ADAL" clId="{CB162C34-38AB-4F4F-BA4F-F3EE45C62414}" dt="2025-04-14T16:39:34.263" v="751"/>
          <pc:sldLayoutMkLst>
            <pc:docMk/>
            <pc:sldMasterMk cId="1625412882" sldId="2147483648"/>
            <pc:sldLayoutMk cId="1229981435" sldId="2147483685"/>
          </pc:sldLayoutMkLst>
        </pc:sldLayoutChg>
        <pc:sldLayoutChg chg="setBg">
          <pc:chgData name="Yajaira Garcia" userId="dd9d7e00-1877-4779-a43a-f9ab9cb43335" providerId="ADAL" clId="{CB162C34-38AB-4F4F-BA4F-F3EE45C62414}" dt="2025-04-14T16:39:34.263" v="751"/>
          <pc:sldLayoutMkLst>
            <pc:docMk/>
            <pc:sldMasterMk cId="1625412882" sldId="2147483648"/>
            <pc:sldLayoutMk cId="1955250490" sldId="2147483692"/>
          </pc:sldLayoutMkLst>
        </pc:sldLayoutChg>
        <pc:sldLayoutChg chg="setBg">
          <pc:chgData name="Yajaira Garcia" userId="dd9d7e00-1877-4779-a43a-f9ab9cb43335" providerId="ADAL" clId="{CB162C34-38AB-4F4F-BA4F-F3EE45C62414}" dt="2025-04-14T16:39:34.263" v="751"/>
          <pc:sldLayoutMkLst>
            <pc:docMk/>
            <pc:sldMasterMk cId="1625412882" sldId="2147483648"/>
            <pc:sldLayoutMk cId="3739144150" sldId="2147483694"/>
          </pc:sldLayoutMkLst>
        </pc:sldLayoutChg>
        <pc:sldLayoutChg chg="setBg">
          <pc:chgData name="Yajaira Garcia" userId="dd9d7e00-1877-4779-a43a-f9ab9cb43335" providerId="ADAL" clId="{CB162C34-38AB-4F4F-BA4F-F3EE45C62414}" dt="2025-04-14T16:39:34.263" v="751"/>
          <pc:sldLayoutMkLst>
            <pc:docMk/>
            <pc:sldMasterMk cId="1625412882" sldId="2147483648"/>
            <pc:sldLayoutMk cId="396297557" sldId="2147483695"/>
          </pc:sldLayoutMkLst>
        </pc:sldLayoutChg>
        <pc:sldLayoutChg chg="setBg">
          <pc:chgData name="Yajaira Garcia" userId="dd9d7e00-1877-4779-a43a-f9ab9cb43335" providerId="ADAL" clId="{CB162C34-38AB-4F4F-BA4F-F3EE45C62414}" dt="2025-04-14T16:39:34.263" v="751"/>
          <pc:sldLayoutMkLst>
            <pc:docMk/>
            <pc:sldMasterMk cId="1625412882" sldId="2147483648"/>
            <pc:sldLayoutMk cId="2556291993" sldId="2147483697"/>
          </pc:sldLayoutMkLst>
        </pc:sldLayoutChg>
        <pc:sldLayoutChg chg="setBg">
          <pc:chgData name="Yajaira Garcia" userId="dd9d7e00-1877-4779-a43a-f9ab9cb43335" providerId="ADAL" clId="{CB162C34-38AB-4F4F-BA4F-F3EE45C62414}" dt="2025-04-14T16:39:34.263" v="751"/>
          <pc:sldLayoutMkLst>
            <pc:docMk/>
            <pc:sldMasterMk cId="1625412882" sldId="2147483648"/>
            <pc:sldLayoutMk cId="2914959341" sldId="2147483699"/>
          </pc:sldLayoutMkLst>
        </pc:sldLayoutChg>
        <pc:sldLayoutChg chg="setBg">
          <pc:chgData name="Yajaira Garcia" userId="dd9d7e00-1877-4779-a43a-f9ab9cb43335" providerId="ADAL" clId="{CB162C34-38AB-4F4F-BA4F-F3EE45C62414}" dt="2025-04-14T16:39:34.263" v="751"/>
          <pc:sldLayoutMkLst>
            <pc:docMk/>
            <pc:sldMasterMk cId="1625412882" sldId="2147483648"/>
            <pc:sldLayoutMk cId="3227111452" sldId="2147483701"/>
          </pc:sldLayoutMkLst>
        </pc:sldLayoutChg>
        <pc:sldLayoutChg chg="setBg">
          <pc:chgData name="Yajaira Garcia" userId="dd9d7e00-1877-4779-a43a-f9ab9cb43335" providerId="ADAL" clId="{CB162C34-38AB-4F4F-BA4F-F3EE45C62414}" dt="2025-04-14T16:39:34.263" v="751"/>
          <pc:sldLayoutMkLst>
            <pc:docMk/>
            <pc:sldMasterMk cId="1625412882" sldId="2147483648"/>
            <pc:sldLayoutMk cId="3215971537" sldId="2147483702"/>
          </pc:sldLayoutMkLst>
        </pc:sldLayoutChg>
        <pc:sldLayoutChg chg="setBg">
          <pc:chgData name="Yajaira Garcia" userId="dd9d7e00-1877-4779-a43a-f9ab9cb43335" providerId="ADAL" clId="{CB162C34-38AB-4F4F-BA4F-F3EE45C62414}" dt="2025-04-14T16:39:34.263" v="751"/>
          <pc:sldLayoutMkLst>
            <pc:docMk/>
            <pc:sldMasterMk cId="1625412882" sldId="2147483648"/>
            <pc:sldLayoutMk cId="1022521672" sldId="2147483703"/>
          </pc:sldLayoutMkLst>
        </pc:sldLayoutChg>
        <pc:sldLayoutChg chg="setBg">
          <pc:chgData name="Yajaira Garcia" userId="dd9d7e00-1877-4779-a43a-f9ab9cb43335" providerId="ADAL" clId="{CB162C34-38AB-4F4F-BA4F-F3EE45C62414}" dt="2025-04-14T16:39:34.263" v="751"/>
          <pc:sldLayoutMkLst>
            <pc:docMk/>
            <pc:sldMasterMk cId="1625412882" sldId="2147483648"/>
            <pc:sldLayoutMk cId="1248761092" sldId="2147483704"/>
          </pc:sldLayoutMkLst>
        </pc:sldLayoutChg>
        <pc:sldLayoutChg chg="setBg">
          <pc:chgData name="Yajaira Garcia" userId="dd9d7e00-1877-4779-a43a-f9ab9cb43335" providerId="ADAL" clId="{CB162C34-38AB-4F4F-BA4F-F3EE45C62414}" dt="2025-04-14T16:39:34.263" v="751"/>
          <pc:sldLayoutMkLst>
            <pc:docMk/>
            <pc:sldMasterMk cId="1625412882" sldId="2147483648"/>
            <pc:sldLayoutMk cId="566375427" sldId="2147483705"/>
          </pc:sldLayoutMkLst>
        </pc:sldLayoutChg>
        <pc:sldLayoutChg chg="setBg">
          <pc:chgData name="Yajaira Garcia" userId="dd9d7e00-1877-4779-a43a-f9ab9cb43335" providerId="ADAL" clId="{CB162C34-38AB-4F4F-BA4F-F3EE45C62414}" dt="2025-04-14T16:39:34.263" v="751"/>
          <pc:sldLayoutMkLst>
            <pc:docMk/>
            <pc:sldMasterMk cId="1625412882" sldId="2147483648"/>
            <pc:sldLayoutMk cId="496383497" sldId="2147483706"/>
          </pc:sldLayoutMkLst>
        </pc:sldLayoutChg>
        <pc:sldLayoutChg chg="setBg">
          <pc:chgData name="Yajaira Garcia" userId="dd9d7e00-1877-4779-a43a-f9ab9cb43335" providerId="ADAL" clId="{CB162C34-38AB-4F4F-BA4F-F3EE45C62414}" dt="2025-04-14T16:39:34.263" v="751"/>
          <pc:sldLayoutMkLst>
            <pc:docMk/>
            <pc:sldMasterMk cId="1625412882" sldId="2147483648"/>
            <pc:sldLayoutMk cId="3252825269" sldId="2147483711"/>
          </pc:sldLayoutMkLst>
        </pc:sldLayoutChg>
        <pc:sldLayoutChg chg="setBg">
          <pc:chgData name="Yajaira Garcia" userId="dd9d7e00-1877-4779-a43a-f9ab9cb43335" providerId="ADAL" clId="{CB162C34-38AB-4F4F-BA4F-F3EE45C62414}" dt="2025-04-14T16:39:34.263" v="751"/>
          <pc:sldLayoutMkLst>
            <pc:docMk/>
            <pc:sldMasterMk cId="1625412882" sldId="2147483648"/>
            <pc:sldLayoutMk cId="3165450301" sldId="2147483712"/>
          </pc:sldLayoutMkLst>
        </pc:sldLayoutChg>
        <pc:sldLayoutChg chg="setBg">
          <pc:chgData name="Yajaira Garcia" userId="dd9d7e00-1877-4779-a43a-f9ab9cb43335" providerId="ADAL" clId="{CB162C34-38AB-4F4F-BA4F-F3EE45C62414}" dt="2025-04-14T16:39:34.263" v="751"/>
          <pc:sldLayoutMkLst>
            <pc:docMk/>
            <pc:sldMasterMk cId="1625412882" sldId="2147483648"/>
            <pc:sldLayoutMk cId="2459139232" sldId="2147483720"/>
          </pc:sldLayoutMkLst>
        </pc:sldLayoutChg>
        <pc:sldLayoutChg chg="setBg">
          <pc:chgData name="Yajaira Garcia" userId="dd9d7e00-1877-4779-a43a-f9ab9cb43335" providerId="ADAL" clId="{CB162C34-38AB-4F4F-BA4F-F3EE45C62414}" dt="2025-04-14T16:39:34.263" v="751"/>
          <pc:sldLayoutMkLst>
            <pc:docMk/>
            <pc:sldMasterMk cId="1625412882" sldId="2147483648"/>
            <pc:sldLayoutMk cId="2792029429" sldId="2147483724"/>
          </pc:sldLayoutMkLst>
        </pc:sldLayoutChg>
        <pc:sldLayoutChg chg="setBg">
          <pc:chgData name="Yajaira Garcia" userId="dd9d7e00-1877-4779-a43a-f9ab9cb43335" providerId="ADAL" clId="{CB162C34-38AB-4F4F-BA4F-F3EE45C62414}" dt="2025-04-14T16:39:34.263" v="751"/>
          <pc:sldLayoutMkLst>
            <pc:docMk/>
            <pc:sldMasterMk cId="1625412882" sldId="2147483648"/>
            <pc:sldLayoutMk cId="3321139586" sldId="2147483725"/>
          </pc:sldLayoutMkLst>
        </pc:sldLayoutChg>
        <pc:sldLayoutChg chg="setBg">
          <pc:chgData name="Yajaira Garcia" userId="dd9d7e00-1877-4779-a43a-f9ab9cb43335" providerId="ADAL" clId="{CB162C34-38AB-4F4F-BA4F-F3EE45C62414}" dt="2025-04-14T16:39:34.263" v="751"/>
          <pc:sldLayoutMkLst>
            <pc:docMk/>
            <pc:sldMasterMk cId="1625412882" sldId="2147483648"/>
            <pc:sldLayoutMk cId="3850196036" sldId="2147483726"/>
          </pc:sldLayoutMkLst>
        </pc:sldLayoutChg>
        <pc:sldLayoutChg chg="delSp modSp mod">
          <pc:chgData name="Yajaira Garcia" userId="dd9d7e00-1877-4779-a43a-f9ab9cb43335" providerId="ADAL" clId="{CB162C34-38AB-4F4F-BA4F-F3EE45C62414}" dt="2025-04-14T16:39:11.159" v="749" actId="1076"/>
          <pc:sldLayoutMkLst>
            <pc:docMk/>
            <pc:sldMasterMk cId="1625412882" sldId="2147483648"/>
            <pc:sldLayoutMk cId="968427732" sldId="2147483728"/>
          </pc:sldLayoutMkLst>
          <pc:spChg chg="mod">
            <ac:chgData name="Yajaira Garcia" userId="dd9d7e00-1877-4779-a43a-f9ab9cb43335" providerId="ADAL" clId="{CB162C34-38AB-4F4F-BA4F-F3EE45C62414}" dt="2025-04-14T16:39:11.159" v="749" actId="1076"/>
            <ac:spMkLst>
              <pc:docMk/>
              <pc:sldMasterMk cId="1625412882" sldId="2147483648"/>
              <pc:sldLayoutMk cId="968427732" sldId="2147483728"/>
              <ac:spMk id="3" creationId="{550F788D-96F0-C75E-77FD-FECBCBEF3C90}"/>
            </ac:spMkLst>
          </pc:spChg>
          <pc:spChg chg="mod">
            <ac:chgData name="Yajaira Garcia" userId="dd9d7e00-1877-4779-a43a-f9ab9cb43335" providerId="ADAL" clId="{CB162C34-38AB-4F4F-BA4F-F3EE45C62414}" dt="2025-04-14T16:39:11.159" v="749" actId="1076"/>
            <ac:spMkLst>
              <pc:docMk/>
              <pc:sldMasterMk cId="1625412882" sldId="2147483648"/>
              <pc:sldLayoutMk cId="968427732" sldId="2147483728"/>
              <ac:spMk id="18" creationId="{CB1C42A7-298C-D3D4-2417-AB2A87B8BB55}"/>
            </ac:spMkLst>
          </pc:spChg>
          <pc:spChg chg="mod">
            <ac:chgData name="Yajaira Garcia" userId="dd9d7e00-1877-4779-a43a-f9ab9cb43335" providerId="ADAL" clId="{CB162C34-38AB-4F4F-BA4F-F3EE45C62414}" dt="2025-04-14T16:39:11.159" v="749" actId="1076"/>
            <ac:spMkLst>
              <pc:docMk/>
              <pc:sldMasterMk cId="1625412882" sldId="2147483648"/>
              <pc:sldLayoutMk cId="968427732" sldId="2147483728"/>
              <ac:spMk id="21" creationId="{51CC47FC-8923-1046-B167-ACDCD8E799A5}"/>
            </ac:spMkLst>
          </pc:spChg>
          <pc:spChg chg="mod">
            <ac:chgData name="Yajaira Garcia" userId="dd9d7e00-1877-4779-a43a-f9ab9cb43335" providerId="ADAL" clId="{CB162C34-38AB-4F4F-BA4F-F3EE45C62414}" dt="2025-04-14T16:39:11.159" v="749" actId="1076"/>
            <ac:spMkLst>
              <pc:docMk/>
              <pc:sldMasterMk cId="1625412882" sldId="2147483648"/>
              <pc:sldLayoutMk cId="968427732" sldId="2147483728"/>
              <ac:spMk id="23" creationId="{6ED42BF1-D951-C826-0ADE-591FAE2FF47B}"/>
            </ac:spMkLst>
          </pc:spChg>
          <pc:spChg chg="mod">
            <ac:chgData name="Yajaira Garcia" userId="dd9d7e00-1877-4779-a43a-f9ab9cb43335" providerId="ADAL" clId="{CB162C34-38AB-4F4F-BA4F-F3EE45C62414}" dt="2025-04-14T16:39:11.159" v="749" actId="1076"/>
            <ac:spMkLst>
              <pc:docMk/>
              <pc:sldMasterMk cId="1625412882" sldId="2147483648"/>
              <pc:sldLayoutMk cId="968427732" sldId="2147483728"/>
              <ac:spMk id="29" creationId="{305AD6DF-18E9-CFE9-7BFB-F16C2DE8B0F7}"/>
            </ac:spMkLst>
          </pc:spChg>
          <pc:spChg chg="mod">
            <ac:chgData name="Yajaira Garcia" userId="dd9d7e00-1877-4779-a43a-f9ab9cb43335" providerId="ADAL" clId="{CB162C34-38AB-4F4F-BA4F-F3EE45C62414}" dt="2025-04-14T16:39:11.159" v="749" actId="1076"/>
            <ac:spMkLst>
              <pc:docMk/>
              <pc:sldMasterMk cId="1625412882" sldId="2147483648"/>
              <pc:sldLayoutMk cId="968427732" sldId="2147483728"/>
              <ac:spMk id="30" creationId="{4EEFC55A-B345-36AF-8122-E8F03F773AAA}"/>
            </ac:spMkLst>
          </pc:spChg>
          <pc:spChg chg="del">
            <ac:chgData name="Yajaira Garcia" userId="dd9d7e00-1877-4779-a43a-f9ab9cb43335" providerId="ADAL" clId="{CB162C34-38AB-4F4F-BA4F-F3EE45C62414}" dt="2025-04-14T16:38:31.319" v="744" actId="478"/>
            <ac:spMkLst>
              <pc:docMk/>
              <pc:sldMasterMk cId="1625412882" sldId="2147483648"/>
              <pc:sldLayoutMk cId="968427732" sldId="2147483728"/>
              <ac:spMk id="32" creationId="{ABE28098-FA1A-F587-88E5-2548C99F1110}"/>
            </ac:spMkLst>
          </pc:spChg>
          <pc:spChg chg="del">
            <ac:chgData name="Yajaira Garcia" userId="dd9d7e00-1877-4779-a43a-f9ab9cb43335" providerId="ADAL" clId="{CB162C34-38AB-4F4F-BA4F-F3EE45C62414}" dt="2025-04-14T16:38:34.146" v="745" actId="478"/>
            <ac:spMkLst>
              <pc:docMk/>
              <pc:sldMasterMk cId="1625412882" sldId="2147483648"/>
              <pc:sldLayoutMk cId="968427732" sldId="2147483728"/>
              <ac:spMk id="33" creationId="{E0B397DC-B4C5-8E1B-0F16-2B6BAD467413}"/>
            </ac:spMkLst>
          </pc:spChg>
          <pc:cxnChg chg="mod">
            <ac:chgData name="Yajaira Garcia" userId="dd9d7e00-1877-4779-a43a-f9ab9cb43335" providerId="ADAL" clId="{CB162C34-38AB-4F4F-BA4F-F3EE45C62414}" dt="2025-04-14T16:39:11.159" v="749" actId="1076"/>
            <ac:cxnSpMkLst>
              <pc:docMk/>
              <pc:sldMasterMk cId="1625412882" sldId="2147483648"/>
              <pc:sldLayoutMk cId="968427732" sldId="2147483728"/>
              <ac:cxnSpMk id="22" creationId="{ABEAA7B8-21C0-3BBF-6286-8BD5DAB7F0F1}"/>
            </ac:cxnSpMkLst>
          </pc:cxnChg>
          <pc:cxnChg chg="mod">
            <ac:chgData name="Yajaira Garcia" userId="dd9d7e00-1877-4779-a43a-f9ab9cb43335" providerId="ADAL" clId="{CB162C34-38AB-4F4F-BA4F-F3EE45C62414}" dt="2025-04-14T16:39:11.159" v="749" actId="1076"/>
            <ac:cxnSpMkLst>
              <pc:docMk/>
              <pc:sldMasterMk cId="1625412882" sldId="2147483648"/>
              <pc:sldLayoutMk cId="968427732" sldId="2147483728"/>
              <ac:cxnSpMk id="25" creationId="{08DF03C9-9D7D-0C15-E55B-72C582C45A47}"/>
            </ac:cxnSpMkLst>
          </pc:cxnChg>
          <pc:cxnChg chg="del">
            <ac:chgData name="Yajaira Garcia" userId="dd9d7e00-1877-4779-a43a-f9ab9cb43335" providerId="ADAL" clId="{CB162C34-38AB-4F4F-BA4F-F3EE45C62414}" dt="2025-04-14T16:38:38.159" v="746" actId="478"/>
            <ac:cxnSpMkLst>
              <pc:docMk/>
              <pc:sldMasterMk cId="1625412882" sldId="2147483648"/>
              <pc:sldLayoutMk cId="968427732" sldId="2147483728"/>
              <ac:cxnSpMk id="31" creationId="{790BCCD8-2CBE-16E1-AF72-297036DAFEE0}"/>
            </ac:cxnSpMkLst>
          </pc:cxnChg>
        </pc:sldLayoutChg>
        <pc:sldLayoutChg chg="setBg">
          <pc:chgData name="Yajaira Garcia" userId="dd9d7e00-1877-4779-a43a-f9ab9cb43335" providerId="ADAL" clId="{CB162C34-38AB-4F4F-BA4F-F3EE45C62414}" dt="2025-04-14T16:39:34.263" v="751"/>
          <pc:sldLayoutMkLst>
            <pc:docMk/>
            <pc:sldMasterMk cId="1625412882" sldId="2147483648"/>
            <pc:sldLayoutMk cId="1609266000" sldId="2147483729"/>
          </pc:sldLayoutMkLst>
        </pc:sldLayoutChg>
      </pc:sldMasterChg>
    </pc:docChg>
  </pc:docChgLst>
  <pc:docChgLst>
    <pc:chgData name="Yajaira Garcia" userId="S::yajairag1@cpp.edu::dd9d7e00-1877-4779-a43a-f9ab9cb43335" providerId="AD" clId="Web-{77DA31C6-4094-2972-EC88-9A25ACCFA020}"/>
    <pc:docChg chg="addSld modSld">
      <pc:chgData name="Yajaira Garcia" userId="S::yajairag1@cpp.edu::dd9d7e00-1877-4779-a43a-f9ab9cb43335" providerId="AD" clId="Web-{77DA31C6-4094-2972-EC88-9A25ACCFA020}" dt="2025-04-15T14:36:08.132" v="90"/>
      <pc:docMkLst>
        <pc:docMk/>
      </pc:docMkLst>
      <pc:sldChg chg="modSp">
        <pc:chgData name="Yajaira Garcia" userId="S::yajairag1@cpp.edu::dd9d7e00-1877-4779-a43a-f9ab9cb43335" providerId="AD" clId="Web-{77DA31C6-4094-2972-EC88-9A25ACCFA020}" dt="2025-04-15T13:53:12.159" v="71" actId="14100"/>
        <pc:sldMkLst>
          <pc:docMk/>
          <pc:sldMk cId="607885848" sldId="305"/>
        </pc:sldMkLst>
        <pc:spChg chg="mod">
          <ac:chgData name="Yajaira Garcia" userId="S::yajairag1@cpp.edu::dd9d7e00-1877-4779-a43a-f9ab9cb43335" providerId="AD" clId="Web-{77DA31C6-4094-2972-EC88-9A25ACCFA020}" dt="2025-04-15T13:53:12.159" v="71" actId="14100"/>
          <ac:spMkLst>
            <pc:docMk/>
            <pc:sldMk cId="607885848" sldId="305"/>
            <ac:spMk id="2" creationId="{3D6ECD80-665C-19E5-606C-6FCBEF5BEBE9}"/>
          </ac:spMkLst>
        </pc:spChg>
      </pc:sldChg>
      <pc:sldChg chg="modSp">
        <pc:chgData name="Yajaira Garcia" userId="S::yajairag1@cpp.edu::dd9d7e00-1877-4779-a43a-f9ab9cb43335" providerId="AD" clId="Web-{77DA31C6-4094-2972-EC88-9A25ACCFA020}" dt="2025-04-15T14:19:34.179" v="82" actId="20577"/>
        <pc:sldMkLst>
          <pc:docMk/>
          <pc:sldMk cId="124127341" sldId="323"/>
        </pc:sldMkLst>
        <pc:spChg chg="mod">
          <ac:chgData name="Yajaira Garcia" userId="S::yajairag1@cpp.edu::dd9d7e00-1877-4779-a43a-f9ab9cb43335" providerId="AD" clId="Web-{77DA31C6-4094-2972-EC88-9A25ACCFA020}" dt="2025-04-15T14:19:34.179" v="82" actId="20577"/>
          <ac:spMkLst>
            <pc:docMk/>
            <pc:sldMk cId="124127341" sldId="323"/>
            <ac:spMk id="7" creationId="{E45FC9A2-AC38-26EA-84AB-B66669E72BD0}"/>
          </ac:spMkLst>
        </pc:spChg>
      </pc:sldChg>
      <pc:sldChg chg="modSp">
        <pc:chgData name="Yajaira Garcia" userId="S::yajairag1@cpp.edu::dd9d7e00-1877-4779-a43a-f9ab9cb43335" providerId="AD" clId="Web-{77DA31C6-4094-2972-EC88-9A25ACCFA020}" dt="2025-04-15T14:15:04.250" v="81" actId="20577"/>
        <pc:sldMkLst>
          <pc:docMk/>
          <pc:sldMk cId="2740953882" sldId="327"/>
        </pc:sldMkLst>
        <pc:spChg chg="mod">
          <ac:chgData name="Yajaira Garcia" userId="S::yajairag1@cpp.edu::dd9d7e00-1877-4779-a43a-f9ab9cb43335" providerId="AD" clId="Web-{77DA31C6-4094-2972-EC88-9A25ACCFA020}" dt="2025-04-15T14:15:04.250" v="81" actId="20577"/>
          <ac:spMkLst>
            <pc:docMk/>
            <pc:sldMk cId="2740953882" sldId="327"/>
            <ac:spMk id="5" creationId="{6DA9EF43-9D19-2B00-73DF-41155EFFB76B}"/>
          </ac:spMkLst>
        </pc:spChg>
      </pc:sldChg>
      <pc:sldChg chg="modSp">
        <pc:chgData name="Yajaira Garcia" userId="S::yajairag1@cpp.edu::dd9d7e00-1877-4779-a43a-f9ab9cb43335" providerId="AD" clId="Web-{77DA31C6-4094-2972-EC88-9A25ACCFA020}" dt="2025-04-15T13:59:16.103" v="73" actId="1076"/>
        <pc:sldMkLst>
          <pc:docMk/>
          <pc:sldMk cId="4003934387" sldId="330"/>
        </pc:sldMkLst>
        <pc:picChg chg="mod">
          <ac:chgData name="Yajaira Garcia" userId="S::yajairag1@cpp.edu::dd9d7e00-1877-4779-a43a-f9ab9cb43335" providerId="AD" clId="Web-{77DA31C6-4094-2972-EC88-9A25ACCFA020}" dt="2025-04-15T13:59:16.103" v="73" actId="1076"/>
          <ac:picMkLst>
            <pc:docMk/>
            <pc:sldMk cId="4003934387" sldId="330"/>
            <ac:picMk id="23" creationId="{567EEF2E-D871-244F-C283-053CD3FF5CB7}"/>
          </ac:picMkLst>
        </pc:picChg>
      </pc:sldChg>
      <pc:sldChg chg="modSp">
        <pc:chgData name="Yajaira Garcia" userId="S::yajairag1@cpp.edu::dd9d7e00-1877-4779-a43a-f9ab9cb43335" providerId="AD" clId="Web-{77DA31C6-4094-2972-EC88-9A25ACCFA020}" dt="2025-04-14T23:54:08.563" v="57" actId="20577"/>
        <pc:sldMkLst>
          <pc:docMk/>
          <pc:sldMk cId="3723274549" sldId="346"/>
        </pc:sldMkLst>
        <pc:spChg chg="mod">
          <ac:chgData name="Yajaira Garcia" userId="S::yajairag1@cpp.edu::dd9d7e00-1877-4779-a43a-f9ab9cb43335" providerId="AD" clId="Web-{77DA31C6-4094-2972-EC88-9A25ACCFA020}" dt="2025-04-14T23:54:08.563" v="57" actId="20577"/>
          <ac:spMkLst>
            <pc:docMk/>
            <pc:sldMk cId="3723274549" sldId="346"/>
            <ac:spMk id="4" creationId="{EF07A083-9CE0-ACD4-CD78-FE2B63F01FD7}"/>
          </ac:spMkLst>
        </pc:spChg>
      </pc:sldChg>
      <pc:sldChg chg="modSp">
        <pc:chgData name="Yajaira Garcia" userId="S::yajairag1@cpp.edu::dd9d7e00-1877-4779-a43a-f9ab9cb43335" providerId="AD" clId="Web-{77DA31C6-4094-2972-EC88-9A25ACCFA020}" dt="2025-04-14T22:55:28.759" v="50" actId="1076"/>
        <pc:sldMkLst>
          <pc:docMk/>
          <pc:sldMk cId="3072976082" sldId="354"/>
        </pc:sldMkLst>
        <pc:spChg chg="mod">
          <ac:chgData name="Yajaira Garcia" userId="S::yajairag1@cpp.edu::dd9d7e00-1877-4779-a43a-f9ab9cb43335" providerId="AD" clId="Web-{77DA31C6-4094-2972-EC88-9A25ACCFA020}" dt="2025-04-14T22:55:09.868" v="49" actId="20577"/>
          <ac:spMkLst>
            <pc:docMk/>
            <pc:sldMk cId="3072976082" sldId="354"/>
            <ac:spMk id="8" creationId="{E3BD991F-1FEF-DCAA-9032-C9A5655F6749}"/>
          </ac:spMkLst>
        </pc:spChg>
        <pc:picChg chg="mod">
          <ac:chgData name="Yajaira Garcia" userId="S::yajairag1@cpp.edu::dd9d7e00-1877-4779-a43a-f9ab9cb43335" providerId="AD" clId="Web-{77DA31C6-4094-2972-EC88-9A25ACCFA020}" dt="2025-04-14T22:55:28.759" v="50" actId="1076"/>
          <ac:picMkLst>
            <pc:docMk/>
            <pc:sldMk cId="3072976082" sldId="354"/>
            <ac:picMk id="6" creationId="{4B17E087-043C-7D0B-2FB4-BC6597D48FE5}"/>
          </ac:picMkLst>
        </pc:picChg>
      </pc:sldChg>
      <pc:sldChg chg="delSp new">
        <pc:chgData name="Yajaira Garcia" userId="S::yajairag1@cpp.edu::dd9d7e00-1877-4779-a43a-f9ab9cb43335" providerId="AD" clId="Web-{77DA31C6-4094-2972-EC88-9A25ACCFA020}" dt="2025-04-15T14:36:08.132" v="90"/>
        <pc:sldMkLst>
          <pc:docMk/>
          <pc:sldMk cId="391505628" sldId="357"/>
        </pc:sldMkLst>
        <pc:spChg chg="del">
          <ac:chgData name="Yajaira Garcia" userId="S::yajairag1@cpp.edu::dd9d7e00-1877-4779-a43a-f9ab9cb43335" providerId="AD" clId="Web-{77DA31C6-4094-2972-EC88-9A25ACCFA020}" dt="2025-04-15T14:36:08.132" v="90"/>
          <ac:spMkLst>
            <pc:docMk/>
            <pc:sldMk cId="391505628" sldId="357"/>
            <ac:spMk id="2" creationId="{44C21AF9-DE6F-E1DC-64A8-9DBCB10715EE}"/>
          </ac:spMkLst>
        </pc:spChg>
        <pc:spChg chg="del">
          <ac:chgData name="Yajaira Garcia" userId="S::yajairag1@cpp.edu::dd9d7e00-1877-4779-a43a-f9ab9cb43335" providerId="AD" clId="Web-{77DA31C6-4094-2972-EC88-9A25ACCFA020}" dt="2025-04-15T14:36:08.132" v="89"/>
          <ac:spMkLst>
            <pc:docMk/>
            <pc:sldMk cId="391505628" sldId="357"/>
            <ac:spMk id="4" creationId="{EC0697B9-CB43-DC8E-0B9F-A4E61EC0EF5E}"/>
          </ac:spMkLst>
        </pc:spChg>
        <pc:spChg chg="del">
          <ac:chgData name="Yajaira Garcia" userId="S::yajairag1@cpp.edu::dd9d7e00-1877-4779-a43a-f9ab9cb43335" providerId="AD" clId="Web-{77DA31C6-4094-2972-EC88-9A25ACCFA020}" dt="2025-04-15T14:36:08.132" v="88"/>
          <ac:spMkLst>
            <pc:docMk/>
            <pc:sldMk cId="391505628" sldId="357"/>
            <ac:spMk id="5" creationId="{42B1E98F-67DC-DFD0-04A7-4F1B8A56B889}"/>
          </ac:spMkLst>
        </pc:spChg>
        <pc:spChg chg="del">
          <ac:chgData name="Yajaira Garcia" userId="S::yajairag1@cpp.edu::dd9d7e00-1877-4779-a43a-f9ab9cb43335" providerId="AD" clId="Web-{77DA31C6-4094-2972-EC88-9A25ACCFA020}" dt="2025-04-15T14:36:08.132" v="87"/>
          <ac:spMkLst>
            <pc:docMk/>
            <pc:sldMk cId="391505628" sldId="357"/>
            <ac:spMk id="6" creationId="{A5702037-A378-62AA-9884-8A12644A023F}"/>
          </ac:spMkLst>
        </pc:spChg>
        <pc:spChg chg="del">
          <ac:chgData name="Yajaira Garcia" userId="S::yajairag1@cpp.edu::dd9d7e00-1877-4779-a43a-f9ab9cb43335" providerId="AD" clId="Web-{77DA31C6-4094-2972-EC88-9A25ACCFA020}" dt="2025-04-15T14:36:08.132" v="86"/>
          <ac:spMkLst>
            <pc:docMk/>
            <pc:sldMk cId="391505628" sldId="357"/>
            <ac:spMk id="7" creationId="{364D7DA0-D3C8-B99A-39D6-225F8D3937AA}"/>
          </ac:spMkLst>
        </pc:spChg>
        <pc:spChg chg="del">
          <ac:chgData name="Yajaira Garcia" userId="S::yajairag1@cpp.edu::dd9d7e00-1877-4779-a43a-f9ab9cb43335" providerId="AD" clId="Web-{77DA31C6-4094-2972-EC88-9A25ACCFA020}" dt="2025-04-15T14:36:08.132" v="85"/>
          <ac:spMkLst>
            <pc:docMk/>
            <pc:sldMk cId="391505628" sldId="357"/>
            <ac:spMk id="8" creationId="{D4A7F067-A813-119D-0E45-52A9EB2C6168}"/>
          </ac:spMkLst>
        </pc:spChg>
        <pc:spChg chg="del">
          <ac:chgData name="Yajaira Garcia" userId="S::yajairag1@cpp.edu::dd9d7e00-1877-4779-a43a-f9ab9cb43335" providerId="AD" clId="Web-{77DA31C6-4094-2972-EC88-9A25ACCFA020}" dt="2025-04-15T14:36:08.132" v="84"/>
          <ac:spMkLst>
            <pc:docMk/>
            <pc:sldMk cId="391505628" sldId="357"/>
            <ac:spMk id="9" creationId="{C06B3ED2-F5E7-9868-5AC1-D48744C15966}"/>
          </ac:spMkLst>
        </pc:sp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svg"/><Relationship Id="rId1" Type="http://schemas.openxmlformats.org/officeDocument/2006/relationships/image" Target="../media/image67.png"/><Relationship Id="rId4" Type="http://schemas.openxmlformats.org/officeDocument/2006/relationships/image" Target="../media/image70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svg"/><Relationship Id="rId1" Type="http://schemas.openxmlformats.org/officeDocument/2006/relationships/image" Target="../media/image73.png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svg"/><Relationship Id="rId1" Type="http://schemas.openxmlformats.org/officeDocument/2006/relationships/image" Target="../media/image67.png"/><Relationship Id="rId4" Type="http://schemas.openxmlformats.org/officeDocument/2006/relationships/image" Target="../media/image70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svg"/><Relationship Id="rId1" Type="http://schemas.openxmlformats.org/officeDocument/2006/relationships/image" Target="../media/image73.png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20ACF3-4716-6640-A323-4946A3329C16}" type="doc">
      <dgm:prSet loTypeId="urn:microsoft.com/office/officeart/2005/8/layout/default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CAF31F8-FB4C-4E44-BC31-3FEC83D1404D}">
      <dgm:prSet phldrT="[Text]"/>
      <dgm:spPr/>
      <dgm:t>
        <a:bodyPr/>
        <a:lstStyle/>
        <a:p>
          <a:r>
            <a:rPr lang="en-US"/>
            <a:t>Lesson &amp; Assessment Preparation</a:t>
          </a:r>
        </a:p>
      </dgm:t>
    </dgm:pt>
    <dgm:pt modelId="{EF609003-C397-B741-B4EE-1CE2C618ADD7}" type="parTrans" cxnId="{32E45422-FF4C-8248-96C9-EFFF925EBA00}">
      <dgm:prSet/>
      <dgm:spPr/>
      <dgm:t>
        <a:bodyPr/>
        <a:lstStyle/>
        <a:p>
          <a:endParaRPr lang="en-US"/>
        </a:p>
      </dgm:t>
    </dgm:pt>
    <dgm:pt modelId="{0045CE20-BEBF-7448-AA85-9A46813D299A}" type="sibTrans" cxnId="{32E45422-FF4C-8248-96C9-EFFF925EBA00}">
      <dgm:prSet/>
      <dgm:spPr/>
      <dgm:t>
        <a:bodyPr/>
        <a:lstStyle/>
        <a:p>
          <a:endParaRPr lang="en-US"/>
        </a:p>
      </dgm:t>
    </dgm:pt>
    <dgm:pt modelId="{6491E896-D5AC-E547-A2FD-B318163247FC}">
      <dgm:prSet phldrT="[Text]"/>
      <dgm:spPr/>
      <dgm:t>
        <a:bodyPr/>
        <a:lstStyle/>
        <a:p>
          <a:r>
            <a:rPr lang="en-US"/>
            <a:t>Modeling Appropriate Use &amp; Citation</a:t>
          </a:r>
        </a:p>
      </dgm:t>
    </dgm:pt>
    <dgm:pt modelId="{5826FC2F-C3EB-B84E-B07A-4CEF816B7DC0}" type="parTrans" cxnId="{C0ABC1DD-3F7A-AC43-9803-CA73CA731FFC}">
      <dgm:prSet/>
      <dgm:spPr/>
      <dgm:t>
        <a:bodyPr/>
        <a:lstStyle/>
        <a:p>
          <a:endParaRPr lang="en-US"/>
        </a:p>
      </dgm:t>
    </dgm:pt>
    <dgm:pt modelId="{A1C1E310-98EE-D045-B5A6-897798993456}" type="sibTrans" cxnId="{C0ABC1DD-3F7A-AC43-9803-CA73CA731FFC}">
      <dgm:prSet/>
      <dgm:spPr/>
      <dgm:t>
        <a:bodyPr/>
        <a:lstStyle/>
        <a:p>
          <a:endParaRPr lang="en-US"/>
        </a:p>
      </dgm:t>
    </dgm:pt>
    <dgm:pt modelId="{F726DFE5-BE61-0646-BB99-61A9A396AE37}">
      <dgm:prSet phldrT="[Text]"/>
      <dgm:spPr/>
      <dgm:t>
        <a:bodyPr/>
        <a:lstStyle/>
        <a:p>
          <a:r>
            <a:rPr lang="en-US"/>
            <a:t>Scenarios, Examples </a:t>
          </a:r>
        </a:p>
      </dgm:t>
    </dgm:pt>
    <dgm:pt modelId="{154C0465-45FC-F747-BECD-E488B4A75D35}" type="parTrans" cxnId="{8FF30C7E-D553-8F4C-9D6E-C8BDDA22DF58}">
      <dgm:prSet/>
      <dgm:spPr/>
      <dgm:t>
        <a:bodyPr/>
        <a:lstStyle/>
        <a:p>
          <a:endParaRPr lang="en-US"/>
        </a:p>
      </dgm:t>
    </dgm:pt>
    <dgm:pt modelId="{9E57BC6B-3810-134B-B50D-41BD51744BE3}" type="sibTrans" cxnId="{8FF30C7E-D553-8F4C-9D6E-C8BDDA22DF58}">
      <dgm:prSet/>
      <dgm:spPr/>
      <dgm:t>
        <a:bodyPr/>
        <a:lstStyle/>
        <a:p>
          <a:endParaRPr lang="en-US"/>
        </a:p>
      </dgm:t>
    </dgm:pt>
    <dgm:pt modelId="{9995B1BE-2108-514C-9C85-37F5649FBB60}">
      <dgm:prSet phldrT="[Text]"/>
      <dgm:spPr/>
      <dgm:t>
        <a:bodyPr/>
        <a:lstStyle/>
        <a:p>
          <a:r>
            <a:rPr lang="en-US"/>
            <a:t>Awareness of Uses and Capabilities</a:t>
          </a:r>
        </a:p>
      </dgm:t>
    </dgm:pt>
    <dgm:pt modelId="{EA1803FA-39FA-9947-85B7-0AD8FEA4FB3D}" type="parTrans" cxnId="{56478038-BBB2-8B4E-94B0-0D6E6B0304D3}">
      <dgm:prSet/>
      <dgm:spPr/>
      <dgm:t>
        <a:bodyPr/>
        <a:lstStyle/>
        <a:p>
          <a:endParaRPr lang="en-US"/>
        </a:p>
      </dgm:t>
    </dgm:pt>
    <dgm:pt modelId="{315E21CD-BB6A-BA43-8D8B-7276D457734D}" type="sibTrans" cxnId="{56478038-BBB2-8B4E-94B0-0D6E6B0304D3}">
      <dgm:prSet/>
      <dgm:spPr/>
      <dgm:t>
        <a:bodyPr/>
        <a:lstStyle/>
        <a:p>
          <a:endParaRPr lang="en-US"/>
        </a:p>
      </dgm:t>
    </dgm:pt>
    <dgm:pt modelId="{C94702EE-482F-0C41-9BFE-6A1D8408B208}">
      <dgm:prSet phldrT="[Text]"/>
      <dgm:spPr/>
      <dgm:t>
        <a:bodyPr/>
        <a:lstStyle/>
        <a:p>
          <a:r>
            <a:rPr lang="en-US"/>
            <a:t>Exploring &amp; Using AI</a:t>
          </a:r>
        </a:p>
      </dgm:t>
    </dgm:pt>
    <dgm:pt modelId="{8C51324A-9EEB-9A41-8619-4FA86F585AEB}" type="parTrans" cxnId="{96190E63-FFA0-6B46-8F18-9E147D11DC02}">
      <dgm:prSet/>
      <dgm:spPr/>
      <dgm:t>
        <a:bodyPr/>
        <a:lstStyle/>
        <a:p>
          <a:endParaRPr lang="en-US"/>
        </a:p>
      </dgm:t>
    </dgm:pt>
    <dgm:pt modelId="{A774A1E6-5AEC-EC4D-94C1-C74DF20EF377}" type="sibTrans" cxnId="{96190E63-FFA0-6B46-8F18-9E147D11DC02}">
      <dgm:prSet/>
      <dgm:spPr/>
      <dgm:t>
        <a:bodyPr/>
        <a:lstStyle/>
        <a:p>
          <a:endParaRPr lang="en-US"/>
        </a:p>
      </dgm:t>
    </dgm:pt>
    <dgm:pt modelId="{C7E34B6C-2539-7E42-9168-F8FF04E5465B}" type="pres">
      <dgm:prSet presAssocID="{6620ACF3-4716-6640-A323-4946A3329C16}" presName="diagram" presStyleCnt="0">
        <dgm:presLayoutVars>
          <dgm:dir/>
          <dgm:resizeHandles val="exact"/>
        </dgm:presLayoutVars>
      </dgm:prSet>
      <dgm:spPr/>
    </dgm:pt>
    <dgm:pt modelId="{4BBAB0AB-3196-6046-B1E2-0421C82FA567}" type="pres">
      <dgm:prSet presAssocID="{9995B1BE-2108-514C-9C85-37F5649FBB60}" presName="node" presStyleLbl="node1" presStyleIdx="0" presStyleCnt="5">
        <dgm:presLayoutVars>
          <dgm:bulletEnabled val="1"/>
        </dgm:presLayoutVars>
      </dgm:prSet>
      <dgm:spPr/>
    </dgm:pt>
    <dgm:pt modelId="{F293C557-7C9D-B24C-8370-CFEDF1AE6783}" type="pres">
      <dgm:prSet presAssocID="{315E21CD-BB6A-BA43-8D8B-7276D457734D}" presName="sibTrans" presStyleCnt="0"/>
      <dgm:spPr/>
    </dgm:pt>
    <dgm:pt modelId="{B60114A5-EB70-944F-BC6B-951CDF239DA7}" type="pres">
      <dgm:prSet presAssocID="{2CAF31F8-FB4C-4E44-BC31-3FEC83D1404D}" presName="node" presStyleLbl="node1" presStyleIdx="1" presStyleCnt="5">
        <dgm:presLayoutVars>
          <dgm:bulletEnabled val="1"/>
        </dgm:presLayoutVars>
      </dgm:prSet>
      <dgm:spPr/>
    </dgm:pt>
    <dgm:pt modelId="{662D4242-B75B-BD43-B5DB-19B507B028A6}" type="pres">
      <dgm:prSet presAssocID="{0045CE20-BEBF-7448-AA85-9A46813D299A}" presName="sibTrans" presStyleCnt="0"/>
      <dgm:spPr/>
    </dgm:pt>
    <dgm:pt modelId="{79E6691C-5E14-7846-AB8A-943B9AE08E2C}" type="pres">
      <dgm:prSet presAssocID="{F726DFE5-BE61-0646-BB99-61A9A396AE37}" presName="node" presStyleLbl="node1" presStyleIdx="2" presStyleCnt="5">
        <dgm:presLayoutVars>
          <dgm:bulletEnabled val="1"/>
        </dgm:presLayoutVars>
      </dgm:prSet>
      <dgm:spPr/>
    </dgm:pt>
    <dgm:pt modelId="{42EAFD8A-BBBF-1849-8DF5-9B1D54D16E9C}" type="pres">
      <dgm:prSet presAssocID="{9E57BC6B-3810-134B-B50D-41BD51744BE3}" presName="sibTrans" presStyleCnt="0"/>
      <dgm:spPr/>
    </dgm:pt>
    <dgm:pt modelId="{ACBABE6B-DD32-E242-88DB-FF55C9340ADA}" type="pres">
      <dgm:prSet presAssocID="{C94702EE-482F-0C41-9BFE-6A1D8408B208}" presName="node" presStyleLbl="node1" presStyleIdx="3" presStyleCnt="5">
        <dgm:presLayoutVars>
          <dgm:bulletEnabled val="1"/>
        </dgm:presLayoutVars>
      </dgm:prSet>
      <dgm:spPr/>
    </dgm:pt>
    <dgm:pt modelId="{D8B28473-351E-F941-B508-A83B27C0E5DE}" type="pres">
      <dgm:prSet presAssocID="{A774A1E6-5AEC-EC4D-94C1-C74DF20EF377}" presName="sibTrans" presStyleCnt="0"/>
      <dgm:spPr/>
    </dgm:pt>
    <dgm:pt modelId="{87E2637D-A26A-1B4E-88CF-34598B4E3B75}" type="pres">
      <dgm:prSet presAssocID="{6491E896-D5AC-E547-A2FD-B318163247FC}" presName="node" presStyleLbl="node1" presStyleIdx="4" presStyleCnt="5">
        <dgm:presLayoutVars>
          <dgm:bulletEnabled val="1"/>
        </dgm:presLayoutVars>
      </dgm:prSet>
      <dgm:spPr/>
    </dgm:pt>
  </dgm:ptLst>
  <dgm:cxnLst>
    <dgm:cxn modelId="{AAC6C501-036D-DE4C-B6EF-B0D9959A0B67}" type="presOf" srcId="{6491E896-D5AC-E547-A2FD-B318163247FC}" destId="{87E2637D-A26A-1B4E-88CF-34598B4E3B75}" srcOrd="0" destOrd="0" presId="urn:microsoft.com/office/officeart/2005/8/layout/default"/>
    <dgm:cxn modelId="{32E45422-FF4C-8248-96C9-EFFF925EBA00}" srcId="{6620ACF3-4716-6640-A323-4946A3329C16}" destId="{2CAF31F8-FB4C-4E44-BC31-3FEC83D1404D}" srcOrd="1" destOrd="0" parTransId="{EF609003-C397-B741-B4EE-1CE2C618ADD7}" sibTransId="{0045CE20-BEBF-7448-AA85-9A46813D299A}"/>
    <dgm:cxn modelId="{56478038-BBB2-8B4E-94B0-0D6E6B0304D3}" srcId="{6620ACF3-4716-6640-A323-4946A3329C16}" destId="{9995B1BE-2108-514C-9C85-37F5649FBB60}" srcOrd="0" destOrd="0" parTransId="{EA1803FA-39FA-9947-85B7-0AD8FEA4FB3D}" sibTransId="{315E21CD-BB6A-BA43-8D8B-7276D457734D}"/>
    <dgm:cxn modelId="{96190E63-FFA0-6B46-8F18-9E147D11DC02}" srcId="{6620ACF3-4716-6640-A323-4946A3329C16}" destId="{C94702EE-482F-0C41-9BFE-6A1D8408B208}" srcOrd="3" destOrd="0" parTransId="{8C51324A-9EEB-9A41-8619-4FA86F585AEB}" sibTransId="{A774A1E6-5AEC-EC4D-94C1-C74DF20EF377}"/>
    <dgm:cxn modelId="{5474D164-EE9E-0E40-99BA-BC760AE5B794}" type="presOf" srcId="{9995B1BE-2108-514C-9C85-37F5649FBB60}" destId="{4BBAB0AB-3196-6046-B1E2-0421C82FA567}" srcOrd="0" destOrd="0" presId="urn:microsoft.com/office/officeart/2005/8/layout/default"/>
    <dgm:cxn modelId="{2BD00D69-B3F6-7F42-9B52-D7C0CCF7524A}" type="presOf" srcId="{6620ACF3-4716-6640-A323-4946A3329C16}" destId="{C7E34B6C-2539-7E42-9168-F8FF04E5465B}" srcOrd="0" destOrd="0" presId="urn:microsoft.com/office/officeart/2005/8/layout/default"/>
    <dgm:cxn modelId="{ABFC224F-0880-C348-B089-0E4757638FD3}" type="presOf" srcId="{F726DFE5-BE61-0646-BB99-61A9A396AE37}" destId="{79E6691C-5E14-7846-AB8A-943B9AE08E2C}" srcOrd="0" destOrd="0" presId="urn:microsoft.com/office/officeart/2005/8/layout/default"/>
    <dgm:cxn modelId="{8FF30C7E-D553-8F4C-9D6E-C8BDDA22DF58}" srcId="{6620ACF3-4716-6640-A323-4946A3329C16}" destId="{F726DFE5-BE61-0646-BB99-61A9A396AE37}" srcOrd="2" destOrd="0" parTransId="{154C0465-45FC-F747-BECD-E488B4A75D35}" sibTransId="{9E57BC6B-3810-134B-B50D-41BD51744BE3}"/>
    <dgm:cxn modelId="{C0ABC1DD-3F7A-AC43-9803-CA73CA731FFC}" srcId="{6620ACF3-4716-6640-A323-4946A3329C16}" destId="{6491E896-D5AC-E547-A2FD-B318163247FC}" srcOrd="4" destOrd="0" parTransId="{5826FC2F-C3EB-B84E-B07A-4CEF816B7DC0}" sibTransId="{A1C1E310-98EE-D045-B5A6-897798993456}"/>
    <dgm:cxn modelId="{5E0A9CE8-1137-3C43-ACE9-ECEB86182441}" type="presOf" srcId="{C94702EE-482F-0C41-9BFE-6A1D8408B208}" destId="{ACBABE6B-DD32-E242-88DB-FF55C9340ADA}" srcOrd="0" destOrd="0" presId="urn:microsoft.com/office/officeart/2005/8/layout/default"/>
    <dgm:cxn modelId="{DBA36AF2-AE9E-4346-B042-80DB5DA69598}" type="presOf" srcId="{2CAF31F8-FB4C-4E44-BC31-3FEC83D1404D}" destId="{B60114A5-EB70-944F-BC6B-951CDF239DA7}" srcOrd="0" destOrd="0" presId="urn:microsoft.com/office/officeart/2005/8/layout/default"/>
    <dgm:cxn modelId="{C6AB608E-819D-B640-BCC9-13860F0E3F7D}" type="presParOf" srcId="{C7E34B6C-2539-7E42-9168-F8FF04E5465B}" destId="{4BBAB0AB-3196-6046-B1E2-0421C82FA567}" srcOrd="0" destOrd="0" presId="urn:microsoft.com/office/officeart/2005/8/layout/default"/>
    <dgm:cxn modelId="{0B55EEA3-4E88-7748-B9F3-E8806C4037B6}" type="presParOf" srcId="{C7E34B6C-2539-7E42-9168-F8FF04E5465B}" destId="{F293C557-7C9D-B24C-8370-CFEDF1AE6783}" srcOrd="1" destOrd="0" presId="urn:microsoft.com/office/officeart/2005/8/layout/default"/>
    <dgm:cxn modelId="{AF5F7650-11E0-CE44-9BF0-E00A95ED83D8}" type="presParOf" srcId="{C7E34B6C-2539-7E42-9168-F8FF04E5465B}" destId="{B60114A5-EB70-944F-BC6B-951CDF239DA7}" srcOrd="2" destOrd="0" presId="urn:microsoft.com/office/officeart/2005/8/layout/default"/>
    <dgm:cxn modelId="{4B92507B-A0FF-A747-9D8C-A8FA95D090AD}" type="presParOf" srcId="{C7E34B6C-2539-7E42-9168-F8FF04E5465B}" destId="{662D4242-B75B-BD43-B5DB-19B507B028A6}" srcOrd="3" destOrd="0" presId="urn:microsoft.com/office/officeart/2005/8/layout/default"/>
    <dgm:cxn modelId="{BE4454C3-F28C-2245-A5FB-AB0414843C81}" type="presParOf" srcId="{C7E34B6C-2539-7E42-9168-F8FF04E5465B}" destId="{79E6691C-5E14-7846-AB8A-943B9AE08E2C}" srcOrd="4" destOrd="0" presId="urn:microsoft.com/office/officeart/2005/8/layout/default"/>
    <dgm:cxn modelId="{2CFF9311-B32B-114D-AA56-E5364162785D}" type="presParOf" srcId="{C7E34B6C-2539-7E42-9168-F8FF04E5465B}" destId="{42EAFD8A-BBBF-1849-8DF5-9B1D54D16E9C}" srcOrd="5" destOrd="0" presId="urn:microsoft.com/office/officeart/2005/8/layout/default"/>
    <dgm:cxn modelId="{4E019696-8E7C-C24A-9626-74B48A4F9D1D}" type="presParOf" srcId="{C7E34B6C-2539-7E42-9168-F8FF04E5465B}" destId="{ACBABE6B-DD32-E242-88DB-FF55C9340ADA}" srcOrd="6" destOrd="0" presId="urn:microsoft.com/office/officeart/2005/8/layout/default"/>
    <dgm:cxn modelId="{140A8948-5D21-224C-8667-6FFE49A322CC}" type="presParOf" srcId="{C7E34B6C-2539-7E42-9168-F8FF04E5465B}" destId="{D8B28473-351E-F941-B508-A83B27C0E5DE}" srcOrd="7" destOrd="0" presId="urn:microsoft.com/office/officeart/2005/8/layout/default"/>
    <dgm:cxn modelId="{029521D2-4257-A44F-8375-538EAF301688}" type="presParOf" srcId="{C7E34B6C-2539-7E42-9168-F8FF04E5465B}" destId="{87E2637D-A26A-1B4E-88CF-34598B4E3B7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0A81A2-11AA-D540-875E-970620359030}" type="doc">
      <dgm:prSet loTypeId="urn:microsoft.com/office/officeart/2005/8/layout/hList9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C8AD4F7-631C-1240-A423-E110A7D6F8B4}">
      <dgm:prSet phldrT="[Text]"/>
      <dgm:spPr/>
      <dgm:t>
        <a:bodyPr/>
        <a:lstStyle/>
        <a:p>
          <a:r>
            <a:rPr lang="en-US"/>
            <a:t>Rule-based </a:t>
          </a:r>
        </a:p>
      </dgm:t>
    </dgm:pt>
    <dgm:pt modelId="{76582C08-AB1E-5440-B695-12D9E3B70A69}" type="parTrans" cxnId="{C100AADD-D5F0-7D4A-BE79-B3110C4263F9}">
      <dgm:prSet/>
      <dgm:spPr/>
      <dgm:t>
        <a:bodyPr/>
        <a:lstStyle/>
        <a:p>
          <a:endParaRPr lang="en-US"/>
        </a:p>
      </dgm:t>
    </dgm:pt>
    <dgm:pt modelId="{50EF64E0-348A-9845-A12D-ABD516AD75C0}" type="sibTrans" cxnId="{C100AADD-D5F0-7D4A-BE79-B3110C4263F9}">
      <dgm:prSet/>
      <dgm:spPr/>
      <dgm:t>
        <a:bodyPr/>
        <a:lstStyle/>
        <a:p>
          <a:endParaRPr lang="en-US"/>
        </a:p>
      </dgm:t>
    </dgm:pt>
    <dgm:pt modelId="{74BBF4AA-6C6B-D54D-B8D3-998F0BB60A2D}">
      <dgm:prSet phldrT="[Text]"/>
      <dgm:spPr/>
      <dgm:t>
        <a:bodyPr/>
        <a:lstStyle/>
        <a:p>
          <a:r>
            <a:rPr lang="en-US"/>
            <a:t>Direct and unambiguous</a:t>
          </a:r>
        </a:p>
      </dgm:t>
    </dgm:pt>
    <dgm:pt modelId="{0B32070C-C2A7-B741-8591-F5F6FDDAAE7E}" type="parTrans" cxnId="{C08147DC-E111-2542-A590-387956171F54}">
      <dgm:prSet/>
      <dgm:spPr/>
      <dgm:t>
        <a:bodyPr/>
        <a:lstStyle/>
        <a:p>
          <a:endParaRPr lang="en-US"/>
        </a:p>
      </dgm:t>
    </dgm:pt>
    <dgm:pt modelId="{987965F8-5512-A243-9BA5-C9EB8480E223}" type="sibTrans" cxnId="{C08147DC-E111-2542-A590-387956171F54}">
      <dgm:prSet/>
      <dgm:spPr/>
      <dgm:t>
        <a:bodyPr/>
        <a:lstStyle/>
        <a:p>
          <a:endParaRPr lang="en-US"/>
        </a:p>
      </dgm:t>
    </dgm:pt>
    <dgm:pt modelId="{BEA77258-DE51-FA44-95A4-3305615C6240}">
      <dgm:prSet phldrT="[Text]"/>
      <dgm:spPr/>
      <dgm:t>
        <a:bodyPr/>
        <a:lstStyle/>
        <a:p>
          <a:r>
            <a:rPr lang="en-US"/>
            <a:t>Constructed by humans</a:t>
          </a:r>
        </a:p>
      </dgm:t>
    </dgm:pt>
    <dgm:pt modelId="{F309EA3F-5237-1E4C-8354-3B5771CAA9FA}" type="parTrans" cxnId="{4E745758-F62E-794E-AAF7-005D8AD120E2}">
      <dgm:prSet/>
      <dgm:spPr/>
      <dgm:t>
        <a:bodyPr/>
        <a:lstStyle/>
        <a:p>
          <a:endParaRPr lang="en-US"/>
        </a:p>
      </dgm:t>
    </dgm:pt>
    <dgm:pt modelId="{2E604A1A-7BD9-3544-8859-08B26DE6B60C}" type="sibTrans" cxnId="{4E745758-F62E-794E-AAF7-005D8AD120E2}">
      <dgm:prSet/>
      <dgm:spPr/>
      <dgm:t>
        <a:bodyPr/>
        <a:lstStyle/>
        <a:p>
          <a:endParaRPr lang="en-US"/>
        </a:p>
      </dgm:t>
    </dgm:pt>
    <dgm:pt modelId="{9B400A35-3368-2343-8B1D-FBAAC225134B}">
      <dgm:prSet phldrT="[Text]"/>
      <dgm:spPr/>
      <dgm:t>
        <a:bodyPr/>
        <a:lstStyle/>
        <a:p>
          <a:r>
            <a:rPr lang="en-US"/>
            <a:t>Machine-learning</a:t>
          </a:r>
        </a:p>
      </dgm:t>
    </dgm:pt>
    <dgm:pt modelId="{3ACDD0C5-305A-6D4F-990A-8DA08365E50A}" type="parTrans" cxnId="{D9916FD9-8FAE-834F-BDEE-F4E4B7B1567D}">
      <dgm:prSet/>
      <dgm:spPr/>
      <dgm:t>
        <a:bodyPr/>
        <a:lstStyle/>
        <a:p>
          <a:endParaRPr lang="en-US"/>
        </a:p>
      </dgm:t>
    </dgm:pt>
    <dgm:pt modelId="{1422B7D0-E130-1440-8E70-35A18A21FB3A}" type="sibTrans" cxnId="{D9916FD9-8FAE-834F-BDEE-F4E4B7B1567D}">
      <dgm:prSet/>
      <dgm:spPr/>
      <dgm:t>
        <a:bodyPr/>
        <a:lstStyle/>
        <a:p>
          <a:endParaRPr lang="en-US"/>
        </a:p>
      </dgm:t>
    </dgm:pt>
    <dgm:pt modelId="{2487A096-E6C1-AB47-A52C-699AC44E3DBB}">
      <dgm:prSet phldrT="[Text]"/>
      <dgm:spPr/>
      <dgm:t>
        <a:bodyPr/>
        <a:lstStyle/>
        <a:p>
          <a:r>
            <a:rPr lang="en-US"/>
            <a:t>Give the machine the goal, data and feedback</a:t>
          </a:r>
        </a:p>
      </dgm:t>
    </dgm:pt>
    <dgm:pt modelId="{AF32E54E-B31E-5848-8990-80FD9C110C71}" type="parTrans" cxnId="{629C95AD-2658-4E44-86E4-4E51E5EF5833}">
      <dgm:prSet/>
      <dgm:spPr/>
      <dgm:t>
        <a:bodyPr/>
        <a:lstStyle/>
        <a:p>
          <a:endParaRPr lang="en-US"/>
        </a:p>
      </dgm:t>
    </dgm:pt>
    <dgm:pt modelId="{E4FBD345-C635-AC4D-AD9D-7F59C29764D0}" type="sibTrans" cxnId="{629C95AD-2658-4E44-86E4-4E51E5EF5833}">
      <dgm:prSet/>
      <dgm:spPr/>
      <dgm:t>
        <a:bodyPr/>
        <a:lstStyle/>
        <a:p>
          <a:endParaRPr lang="en-US"/>
        </a:p>
      </dgm:t>
    </dgm:pt>
    <dgm:pt modelId="{FCDB5648-88AE-504D-A9A0-B89FD6F8A259}">
      <dgm:prSet phldrT="[Text]"/>
      <dgm:spPr/>
      <dgm:t>
        <a:bodyPr/>
        <a:lstStyle/>
        <a:p>
          <a:r>
            <a:rPr lang="en-US"/>
            <a:t>Artificial Intelligence</a:t>
          </a:r>
        </a:p>
      </dgm:t>
    </dgm:pt>
    <dgm:pt modelId="{826FE81B-A6BC-5341-B291-230915AD3C17}" type="parTrans" cxnId="{923322BF-F68C-9B41-A194-D3DB2E45894E}">
      <dgm:prSet/>
      <dgm:spPr/>
      <dgm:t>
        <a:bodyPr/>
        <a:lstStyle/>
        <a:p>
          <a:endParaRPr lang="en-US"/>
        </a:p>
      </dgm:t>
    </dgm:pt>
    <dgm:pt modelId="{FD4B8DCD-1B66-2948-A36C-1B92ACDD9913}" type="sibTrans" cxnId="{923322BF-F68C-9B41-A194-D3DB2E45894E}">
      <dgm:prSet/>
      <dgm:spPr/>
      <dgm:t>
        <a:bodyPr/>
        <a:lstStyle/>
        <a:p>
          <a:endParaRPr lang="en-US"/>
        </a:p>
      </dgm:t>
    </dgm:pt>
    <dgm:pt modelId="{DA232E34-39E6-E34B-AA5A-81EFCD764F4F}" type="pres">
      <dgm:prSet presAssocID="{930A81A2-11AA-D540-875E-970620359030}" presName="list" presStyleCnt="0">
        <dgm:presLayoutVars>
          <dgm:dir/>
          <dgm:animLvl val="lvl"/>
        </dgm:presLayoutVars>
      </dgm:prSet>
      <dgm:spPr/>
    </dgm:pt>
    <dgm:pt modelId="{B185B38C-1FE8-A343-920A-D8F99F445E07}" type="pres">
      <dgm:prSet presAssocID="{AC8AD4F7-631C-1240-A423-E110A7D6F8B4}" presName="posSpace" presStyleCnt="0"/>
      <dgm:spPr/>
    </dgm:pt>
    <dgm:pt modelId="{8DE20D52-2A84-F240-9E2F-58408C461478}" type="pres">
      <dgm:prSet presAssocID="{AC8AD4F7-631C-1240-A423-E110A7D6F8B4}" presName="vertFlow" presStyleCnt="0"/>
      <dgm:spPr/>
    </dgm:pt>
    <dgm:pt modelId="{1A369EF5-F6BC-DB4C-824C-F3CA182F4B96}" type="pres">
      <dgm:prSet presAssocID="{AC8AD4F7-631C-1240-A423-E110A7D6F8B4}" presName="topSpace" presStyleCnt="0"/>
      <dgm:spPr/>
    </dgm:pt>
    <dgm:pt modelId="{388A8A08-40AB-9D4C-8025-0444A367EA70}" type="pres">
      <dgm:prSet presAssocID="{AC8AD4F7-631C-1240-A423-E110A7D6F8B4}" presName="firstComp" presStyleCnt="0"/>
      <dgm:spPr/>
    </dgm:pt>
    <dgm:pt modelId="{72F4FD99-0A11-9B42-9972-D55B72BD16DA}" type="pres">
      <dgm:prSet presAssocID="{AC8AD4F7-631C-1240-A423-E110A7D6F8B4}" presName="firstChild" presStyleLbl="bgAccFollowNode1" presStyleIdx="0" presStyleCnt="4"/>
      <dgm:spPr/>
    </dgm:pt>
    <dgm:pt modelId="{12206696-8AE5-F840-ADF0-9AC2DC39F595}" type="pres">
      <dgm:prSet presAssocID="{AC8AD4F7-631C-1240-A423-E110A7D6F8B4}" presName="firstChildTx" presStyleLbl="bgAccFollowNode1" presStyleIdx="0" presStyleCnt="4">
        <dgm:presLayoutVars>
          <dgm:bulletEnabled val="1"/>
        </dgm:presLayoutVars>
      </dgm:prSet>
      <dgm:spPr/>
    </dgm:pt>
    <dgm:pt modelId="{DB958DB3-7C85-CD42-B8D9-58017FB8C45F}" type="pres">
      <dgm:prSet presAssocID="{BEA77258-DE51-FA44-95A4-3305615C6240}" presName="comp" presStyleCnt="0"/>
      <dgm:spPr/>
    </dgm:pt>
    <dgm:pt modelId="{E4EBFF67-0892-7641-85C7-E78CD50F6D90}" type="pres">
      <dgm:prSet presAssocID="{BEA77258-DE51-FA44-95A4-3305615C6240}" presName="child" presStyleLbl="bgAccFollowNode1" presStyleIdx="1" presStyleCnt="4"/>
      <dgm:spPr/>
    </dgm:pt>
    <dgm:pt modelId="{7146644B-A082-E44E-9490-0354C563908A}" type="pres">
      <dgm:prSet presAssocID="{BEA77258-DE51-FA44-95A4-3305615C6240}" presName="childTx" presStyleLbl="bgAccFollowNode1" presStyleIdx="1" presStyleCnt="4">
        <dgm:presLayoutVars>
          <dgm:bulletEnabled val="1"/>
        </dgm:presLayoutVars>
      </dgm:prSet>
      <dgm:spPr/>
    </dgm:pt>
    <dgm:pt modelId="{68D5F11F-76FC-4E4C-A606-51689DAF9987}" type="pres">
      <dgm:prSet presAssocID="{AC8AD4F7-631C-1240-A423-E110A7D6F8B4}" presName="negSpace" presStyleCnt="0"/>
      <dgm:spPr/>
    </dgm:pt>
    <dgm:pt modelId="{BD91BA9C-0947-2D4D-A38A-FF55DFBFA83E}" type="pres">
      <dgm:prSet presAssocID="{AC8AD4F7-631C-1240-A423-E110A7D6F8B4}" presName="circle" presStyleLbl="node1" presStyleIdx="0" presStyleCnt="2"/>
      <dgm:spPr/>
    </dgm:pt>
    <dgm:pt modelId="{D6809C79-7B69-5F43-B47F-0372C9DCEFBB}" type="pres">
      <dgm:prSet presAssocID="{50EF64E0-348A-9845-A12D-ABD516AD75C0}" presName="transSpace" presStyleCnt="0"/>
      <dgm:spPr/>
    </dgm:pt>
    <dgm:pt modelId="{AB691865-2D06-9D4F-AA19-AF59FF142DF1}" type="pres">
      <dgm:prSet presAssocID="{9B400A35-3368-2343-8B1D-FBAAC225134B}" presName="posSpace" presStyleCnt="0"/>
      <dgm:spPr/>
    </dgm:pt>
    <dgm:pt modelId="{26BCD523-B695-AF4E-B501-42E6D1C7692C}" type="pres">
      <dgm:prSet presAssocID="{9B400A35-3368-2343-8B1D-FBAAC225134B}" presName="vertFlow" presStyleCnt="0"/>
      <dgm:spPr/>
    </dgm:pt>
    <dgm:pt modelId="{C6CE8E0A-38C7-C74C-94F2-79F71CCD12BF}" type="pres">
      <dgm:prSet presAssocID="{9B400A35-3368-2343-8B1D-FBAAC225134B}" presName="topSpace" presStyleCnt="0"/>
      <dgm:spPr/>
    </dgm:pt>
    <dgm:pt modelId="{BC3B577C-AEFE-1A47-83E4-4DF30112697A}" type="pres">
      <dgm:prSet presAssocID="{9B400A35-3368-2343-8B1D-FBAAC225134B}" presName="firstComp" presStyleCnt="0"/>
      <dgm:spPr/>
    </dgm:pt>
    <dgm:pt modelId="{723B8A73-34FC-C34B-BA39-4ED2372A145A}" type="pres">
      <dgm:prSet presAssocID="{9B400A35-3368-2343-8B1D-FBAAC225134B}" presName="firstChild" presStyleLbl="bgAccFollowNode1" presStyleIdx="2" presStyleCnt="4"/>
      <dgm:spPr/>
    </dgm:pt>
    <dgm:pt modelId="{A355C9D5-A65E-4947-94EC-A4B296C0476A}" type="pres">
      <dgm:prSet presAssocID="{9B400A35-3368-2343-8B1D-FBAAC225134B}" presName="firstChildTx" presStyleLbl="bgAccFollowNode1" presStyleIdx="2" presStyleCnt="4">
        <dgm:presLayoutVars>
          <dgm:bulletEnabled val="1"/>
        </dgm:presLayoutVars>
      </dgm:prSet>
      <dgm:spPr/>
    </dgm:pt>
    <dgm:pt modelId="{3413C308-ECB7-2A4B-8E15-6C29C85E3DF1}" type="pres">
      <dgm:prSet presAssocID="{FCDB5648-88AE-504D-A9A0-B89FD6F8A259}" presName="comp" presStyleCnt="0"/>
      <dgm:spPr/>
    </dgm:pt>
    <dgm:pt modelId="{EA8E3B98-A4C5-8A40-BDD1-C26B39BE5C83}" type="pres">
      <dgm:prSet presAssocID="{FCDB5648-88AE-504D-A9A0-B89FD6F8A259}" presName="child" presStyleLbl="bgAccFollowNode1" presStyleIdx="3" presStyleCnt="4"/>
      <dgm:spPr/>
    </dgm:pt>
    <dgm:pt modelId="{20B77F0A-68EF-F240-BC86-274AD3BEF797}" type="pres">
      <dgm:prSet presAssocID="{FCDB5648-88AE-504D-A9A0-B89FD6F8A259}" presName="childTx" presStyleLbl="bgAccFollowNode1" presStyleIdx="3" presStyleCnt="4">
        <dgm:presLayoutVars>
          <dgm:bulletEnabled val="1"/>
        </dgm:presLayoutVars>
      </dgm:prSet>
      <dgm:spPr/>
    </dgm:pt>
    <dgm:pt modelId="{47767893-4BAD-A148-9CD9-932AC50BD2E0}" type="pres">
      <dgm:prSet presAssocID="{9B400A35-3368-2343-8B1D-FBAAC225134B}" presName="negSpace" presStyleCnt="0"/>
      <dgm:spPr/>
    </dgm:pt>
    <dgm:pt modelId="{E6B030CD-8450-834C-BB78-2D2D8E0C791B}" type="pres">
      <dgm:prSet presAssocID="{9B400A35-3368-2343-8B1D-FBAAC225134B}" presName="circle" presStyleLbl="node1" presStyleIdx="1" presStyleCnt="2"/>
      <dgm:spPr/>
    </dgm:pt>
  </dgm:ptLst>
  <dgm:cxnLst>
    <dgm:cxn modelId="{0925A000-8770-F146-A214-6C783230A9C0}" type="presOf" srcId="{930A81A2-11AA-D540-875E-970620359030}" destId="{DA232E34-39E6-E34B-AA5A-81EFCD764F4F}" srcOrd="0" destOrd="0" presId="urn:microsoft.com/office/officeart/2005/8/layout/hList9"/>
    <dgm:cxn modelId="{745B700B-759D-7849-B3C7-76981C1EBCB1}" type="presOf" srcId="{2487A096-E6C1-AB47-A52C-699AC44E3DBB}" destId="{723B8A73-34FC-C34B-BA39-4ED2372A145A}" srcOrd="0" destOrd="0" presId="urn:microsoft.com/office/officeart/2005/8/layout/hList9"/>
    <dgm:cxn modelId="{88F3D522-73C1-7349-95F5-3EFF1BEF108E}" type="presOf" srcId="{74BBF4AA-6C6B-D54D-B8D3-998F0BB60A2D}" destId="{12206696-8AE5-F840-ADF0-9AC2DC39F595}" srcOrd="1" destOrd="0" presId="urn:microsoft.com/office/officeart/2005/8/layout/hList9"/>
    <dgm:cxn modelId="{D9AED631-9455-E14A-A174-0B90DFC12C9B}" type="presOf" srcId="{FCDB5648-88AE-504D-A9A0-B89FD6F8A259}" destId="{EA8E3B98-A4C5-8A40-BDD1-C26B39BE5C83}" srcOrd="0" destOrd="0" presId="urn:microsoft.com/office/officeart/2005/8/layout/hList9"/>
    <dgm:cxn modelId="{CCCAEF3E-67EF-934E-A474-81CD9F09401A}" type="presOf" srcId="{AC8AD4F7-631C-1240-A423-E110A7D6F8B4}" destId="{BD91BA9C-0947-2D4D-A38A-FF55DFBFA83E}" srcOrd="0" destOrd="0" presId="urn:microsoft.com/office/officeart/2005/8/layout/hList9"/>
    <dgm:cxn modelId="{7EFC9C6A-C727-284F-A127-FD0307814B07}" type="presOf" srcId="{FCDB5648-88AE-504D-A9A0-B89FD6F8A259}" destId="{20B77F0A-68EF-F240-BC86-274AD3BEF797}" srcOrd="1" destOrd="0" presId="urn:microsoft.com/office/officeart/2005/8/layout/hList9"/>
    <dgm:cxn modelId="{4E745758-F62E-794E-AAF7-005D8AD120E2}" srcId="{AC8AD4F7-631C-1240-A423-E110A7D6F8B4}" destId="{BEA77258-DE51-FA44-95A4-3305615C6240}" srcOrd="1" destOrd="0" parTransId="{F309EA3F-5237-1E4C-8354-3B5771CAA9FA}" sibTransId="{2E604A1A-7BD9-3544-8859-08B26DE6B60C}"/>
    <dgm:cxn modelId="{11D1CB87-8BD0-7244-B5D7-0B480B8489A6}" type="presOf" srcId="{BEA77258-DE51-FA44-95A4-3305615C6240}" destId="{E4EBFF67-0892-7641-85C7-E78CD50F6D90}" srcOrd="0" destOrd="0" presId="urn:microsoft.com/office/officeart/2005/8/layout/hList9"/>
    <dgm:cxn modelId="{E633FF96-0FAA-FD48-A5B1-B1A3C79FF0F5}" type="presOf" srcId="{2487A096-E6C1-AB47-A52C-699AC44E3DBB}" destId="{A355C9D5-A65E-4947-94EC-A4B296C0476A}" srcOrd="1" destOrd="0" presId="urn:microsoft.com/office/officeart/2005/8/layout/hList9"/>
    <dgm:cxn modelId="{629C95AD-2658-4E44-86E4-4E51E5EF5833}" srcId="{9B400A35-3368-2343-8B1D-FBAAC225134B}" destId="{2487A096-E6C1-AB47-A52C-699AC44E3DBB}" srcOrd="0" destOrd="0" parTransId="{AF32E54E-B31E-5848-8990-80FD9C110C71}" sibTransId="{E4FBD345-C635-AC4D-AD9D-7F59C29764D0}"/>
    <dgm:cxn modelId="{F64E91AE-696D-CD4B-B4AA-2171F80DC09F}" type="presOf" srcId="{9B400A35-3368-2343-8B1D-FBAAC225134B}" destId="{E6B030CD-8450-834C-BB78-2D2D8E0C791B}" srcOrd="0" destOrd="0" presId="urn:microsoft.com/office/officeart/2005/8/layout/hList9"/>
    <dgm:cxn modelId="{F45494B5-89A7-3A43-82AD-A6F912B80222}" type="presOf" srcId="{74BBF4AA-6C6B-D54D-B8D3-998F0BB60A2D}" destId="{72F4FD99-0A11-9B42-9972-D55B72BD16DA}" srcOrd="0" destOrd="0" presId="urn:microsoft.com/office/officeart/2005/8/layout/hList9"/>
    <dgm:cxn modelId="{892CD4B6-F662-1E42-A052-5F2A147276EB}" type="presOf" srcId="{BEA77258-DE51-FA44-95A4-3305615C6240}" destId="{7146644B-A082-E44E-9490-0354C563908A}" srcOrd="1" destOrd="0" presId="urn:microsoft.com/office/officeart/2005/8/layout/hList9"/>
    <dgm:cxn modelId="{923322BF-F68C-9B41-A194-D3DB2E45894E}" srcId="{9B400A35-3368-2343-8B1D-FBAAC225134B}" destId="{FCDB5648-88AE-504D-A9A0-B89FD6F8A259}" srcOrd="1" destOrd="0" parTransId="{826FE81B-A6BC-5341-B291-230915AD3C17}" sibTransId="{FD4B8DCD-1B66-2948-A36C-1B92ACDD9913}"/>
    <dgm:cxn modelId="{D9916FD9-8FAE-834F-BDEE-F4E4B7B1567D}" srcId="{930A81A2-11AA-D540-875E-970620359030}" destId="{9B400A35-3368-2343-8B1D-FBAAC225134B}" srcOrd="1" destOrd="0" parTransId="{3ACDD0C5-305A-6D4F-990A-8DA08365E50A}" sibTransId="{1422B7D0-E130-1440-8E70-35A18A21FB3A}"/>
    <dgm:cxn modelId="{C08147DC-E111-2542-A590-387956171F54}" srcId="{AC8AD4F7-631C-1240-A423-E110A7D6F8B4}" destId="{74BBF4AA-6C6B-D54D-B8D3-998F0BB60A2D}" srcOrd="0" destOrd="0" parTransId="{0B32070C-C2A7-B741-8591-F5F6FDDAAE7E}" sibTransId="{987965F8-5512-A243-9BA5-C9EB8480E223}"/>
    <dgm:cxn modelId="{C100AADD-D5F0-7D4A-BE79-B3110C4263F9}" srcId="{930A81A2-11AA-D540-875E-970620359030}" destId="{AC8AD4F7-631C-1240-A423-E110A7D6F8B4}" srcOrd="0" destOrd="0" parTransId="{76582C08-AB1E-5440-B695-12D9E3B70A69}" sibTransId="{50EF64E0-348A-9845-A12D-ABD516AD75C0}"/>
    <dgm:cxn modelId="{588DFC55-AEF6-B24A-A840-D480BFE2EAED}" type="presParOf" srcId="{DA232E34-39E6-E34B-AA5A-81EFCD764F4F}" destId="{B185B38C-1FE8-A343-920A-D8F99F445E07}" srcOrd="0" destOrd="0" presId="urn:microsoft.com/office/officeart/2005/8/layout/hList9"/>
    <dgm:cxn modelId="{F5485E6C-B3F5-874D-A5F4-82F58603381A}" type="presParOf" srcId="{DA232E34-39E6-E34B-AA5A-81EFCD764F4F}" destId="{8DE20D52-2A84-F240-9E2F-58408C461478}" srcOrd="1" destOrd="0" presId="urn:microsoft.com/office/officeart/2005/8/layout/hList9"/>
    <dgm:cxn modelId="{4A1C9A0B-C77B-984D-AA4F-46F93B47D1A0}" type="presParOf" srcId="{8DE20D52-2A84-F240-9E2F-58408C461478}" destId="{1A369EF5-F6BC-DB4C-824C-F3CA182F4B96}" srcOrd="0" destOrd="0" presId="urn:microsoft.com/office/officeart/2005/8/layout/hList9"/>
    <dgm:cxn modelId="{68E9CAD9-5A47-FE42-98B3-5144ED895EB6}" type="presParOf" srcId="{8DE20D52-2A84-F240-9E2F-58408C461478}" destId="{388A8A08-40AB-9D4C-8025-0444A367EA70}" srcOrd="1" destOrd="0" presId="urn:microsoft.com/office/officeart/2005/8/layout/hList9"/>
    <dgm:cxn modelId="{408AEECE-BC34-B64F-8C27-4D2A7C6B1A6A}" type="presParOf" srcId="{388A8A08-40AB-9D4C-8025-0444A367EA70}" destId="{72F4FD99-0A11-9B42-9972-D55B72BD16DA}" srcOrd="0" destOrd="0" presId="urn:microsoft.com/office/officeart/2005/8/layout/hList9"/>
    <dgm:cxn modelId="{9A6FAAC4-FC2B-C543-83CE-5C3BDB8BA38B}" type="presParOf" srcId="{388A8A08-40AB-9D4C-8025-0444A367EA70}" destId="{12206696-8AE5-F840-ADF0-9AC2DC39F595}" srcOrd="1" destOrd="0" presId="urn:microsoft.com/office/officeart/2005/8/layout/hList9"/>
    <dgm:cxn modelId="{342858B8-4195-9842-8425-DE1CC8DC4182}" type="presParOf" srcId="{8DE20D52-2A84-F240-9E2F-58408C461478}" destId="{DB958DB3-7C85-CD42-B8D9-58017FB8C45F}" srcOrd="2" destOrd="0" presId="urn:microsoft.com/office/officeart/2005/8/layout/hList9"/>
    <dgm:cxn modelId="{5839E348-A9B6-424D-8E5A-31F2E5C916DF}" type="presParOf" srcId="{DB958DB3-7C85-CD42-B8D9-58017FB8C45F}" destId="{E4EBFF67-0892-7641-85C7-E78CD50F6D90}" srcOrd="0" destOrd="0" presId="urn:microsoft.com/office/officeart/2005/8/layout/hList9"/>
    <dgm:cxn modelId="{C93EF389-ADF8-AC4B-A47F-E87EFE7BC484}" type="presParOf" srcId="{DB958DB3-7C85-CD42-B8D9-58017FB8C45F}" destId="{7146644B-A082-E44E-9490-0354C563908A}" srcOrd="1" destOrd="0" presId="urn:microsoft.com/office/officeart/2005/8/layout/hList9"/>
    <dgm:cxn modelId="{21485EE4-1E97-5A4C-BFA5-D44045E44318}" type="presParOf" srcId="{DA232E34-39E6-E34B-AA5A-81EFCD764F4F}" destId="{68D5F11F-76FC-4E4C-A606-51689DAF9987}" srcOrd="2" destOrd="0" presId="urn:microsoft.com/office/officeart/2005/8/layout/hList9"/>
    <dgm:cxn modelId="{B928728F-FAFD-0045-BBAB-8EA7645F7C4F}" type="presParOf" srcId="{DA232E34-39E6-E34B-AA5A-81EFCD764F4F}" destId="{BD91BA9C-0947-2D4D-A38A-FF55DFBFA83E}" srcOrd="3" destOrd="0" presId="urn:microsoft.com/office/officeart/2005/8/layout/hList9"/>
    <dgm:cxn modelId="{3B517C1C-8D4F-CF43-AF1A-0FD544F12ABB}" type="presParOf" srcId="{DA232E34-39E6-E34B-AA5A-81EFCD764F4F}" destId="{D6809C79-7B69-5F43-B47F-0372C9DCEFBB}" srcOrd="4" destOrd="0" presId="urn:microsoft.com/office/officeart/2005/8/layout/hList9"/>
    <dgm:cxn modelId="{D9D59165-5E49-A741-8DA3-986C4F999E3A}" type="presParOf" srcId="{DA232E34-39E6-E34B-AA5A-81EFCD764F4F}" destId="{AB691865-2D06-9D4F-AA19-AF59FF142DF1}" srcOrd="5" destOrd="0" presId="urn:microsoft.com/office/officeart/2005/8/layout/hList9"/>
    <dgm:cxn modelId="{48FD8A6E-42EB-4D4F-BDB1-F0A0E81AB715}" type="presParOf" srcId="{DA232E34-39E6-E34B-AA5A-81EFCD764F4F}" destId="{26BCD523-B695-AF4E-B501-42E6D1C7692C}" srcOrd="6" destOrd="0" presId="urn:microsoft.com/office/officeart/2005/8/layout/hList9"/>
    <dgm:cxn modelId="{3A4AB87E-B981-9843-BE18-82C4C299B4A4}" type="presParOf" srcId="{26BCD523-B695-AF4E-B501-42E6D1C7692C}" destId="{C6CE8E0A-38C7-C74C-94F2-79F71CCD12BF}" srcOrd="0" destOrd="0" presId="urn:microsoft.com/office/officeart/2005/8/layout/hList9"/>
    <dgm:cxn modelId="{BB3AC86A-320C-B448-B762-572A2F3A0788}" type="presParOf" srcId="{26BCD523-B695-AF4E-B501-42E6D1C7692C}" destId="{BC3B577C-AEFE-1A47-83E4-4DF30112697A}" srcOrd="1" destOrd="0" presId="urn:microsoft.com/office/officeart/2005/8/layout/hList9"/>
    <dgm:cxn modelId="{83DBBAE1-09F0-FE40-996B-3883B160AB45}" type="presParOf" srcId="{BC3B577C-AEFE-1A47-83E4-4DF30112697A}" destId="{723B8A73-34FC-C34B-BA39-4ED2372A145A}" srcOrd="0" destOrd="0" presId="urn:microsoft.com/office/officeart/2005/8/layout/hList9"/>
    <dgm:cxn modelId="{822A4C0F-8ADF-334D-B4A4-89A14442C5DA}" type="presParOf" srcId="{BC3B577C-AEFE-1A47-83E4-4DF30112697A}" destId="{A355C9D5-A65E-4947-94EC-A4B296C0476A}" srcOrd="1" destOrd="0" presId="urn:microsoft.com/office/officeart/2005/8/layout/hList9"/>
    <dgm:cxn modelId="{B983FC58-5120-E649-B257-57354A8B3F84}" type="presParOf" srcId="{26BCD523-B695-AF4E-B501-42E6D1C7692C}" destId="{3413C308-ECB7-2A4B-8E15-6C29C85E3DF1}" srcOrd="2" destOrd="0" presId="urn:microsoft.com/office/officeart/2005/8/layout/hList9"/>
    <dgm:cxn modelId="{61EB0D54-0791-3349-AEF9-CFF3AA65CBBA}" type="presParOf" srcId="{3413C308-ECB7-2A4B-8E15-6C29C85E3DF1}" destId="{EA8E3B98-A4C5-8A40-BDD1-C26B39BE5C83}" srcOrd="0" destOrd="0" presId="urn:microsoft.com/office/officeart/2005/8/layout/hList9"/>
    <dgm:cxn modelId="{B9B95F43-6798-3A45-8E8E-0FFACF15DE84}" type="presParOf" srcId="{3413C308-ECB7-2A4B-8E15-6C29C85E3DF1}" destId="{20B77F0A-68EF-F240-BC86-274AD3BEF797}" srcOrd="1" destOrd="0" presId="urn:microsoft.com/office/officeart/2005/8/layout/hList9"/>
    <dgm:cxn modelId="{3F0151FB-E58B-6A45-8EB1-9EA674E30F40}" type="presParOf" srcId="{DA232E34-39E6-E34B-AA5A-81EFCD764F4F}" destId="{47767893-4BAD-A148-9CD9-932AC50BD2E0}" srcOrd="7" destOrd="0" presId="urn:microsoft.com/office/officeart/2005/8/layout/hList9"/>
    <dgm:cxn modelId="{3ED64BB0-36B7-1D43-9EC5-96A95808F2BE}" type="presParOf" srcId="{DA232E34-39E6-E34B-AA5A-81EFCD764F4F}" destId="{E6B030CD-8450-834C-BB78-2D2D8E0C791B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CC1CBB-4032-424A-9DB4-1C0BF66281CA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DE2809D-50AF-544A-A7E3-2DA8F50D97E2}">
      <dgm:prSet phldrT="[Text]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Updating dates/schedules for syllabi</a:t>
          </a:r>
        </a:p>
      </dgm:t>
    </dgm:pt>
    <dgm:pt modelId="{665D4629-093E-8346-A173-43F253EF799E}" type="parTrans" cxnId="{9CF89B84-0F04-2B48-A3EF-D3A796C8393D}">
      <dgm:prSet/>
      <dgm:spPr/>
      <dgm:t>
        <a:bodyPr/>
        <a:lstStyle/>
        <a:p>
          <a:endParaRPr lang="en-US"/>
        </a:p>
      </dgm:t>
    </dgm:pt>
    <dgm:pt modelId="{F9B4E197-5267-644D-A844-E0EB49FA8640}" type="sibTrans" cxnId="{9CF89B84-0F04-2B48-A3EF-D3A796C8393D}">
      <dgm:prSet/>
      <dgm:spPr/>
      <dgm:t>
        <a:bodyPr/>
        <a:lstStyle/>
        <a:p>
          <a:endParaRPr lang="en-US"/>
        </a:p>
      </dgm:t>
    </dgm:pt>
    <dgm:pt modelId="{8B06D34F-5F96-324E-BEE9-92C0B1506880}">
      <dgm:prSet phldrT="[Text]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Creating different versions of existing quizzes/exams</a:t>
          </a:r>
        </a:p>
      </dgm:t>
    </dgm:pt>
    <dgm:pt modelId="{26D5C2E8-C717-3441-ADE4-8FD5591F1D79}" type="parTrans" cxnId="{499FDF42-9A5E-C44D-AC5A-1EDA6863646A}">
      <dgm:prSet/>
      <dgm:spPr/>
      <dgm:t>
        <a:bodyPr/>
        <a:lstStyle/>
        <a:p>
          <a:endParaRPr lang="en-US"/>
        </a:p>
      </dgm:t>
    </dgm:pt>
    <dgm:pt modelId="{46603D4A-4A0E-DB42-88AB-66B139B55E74}" type="sibTrans" cxnId="{499FDF42-9A5E-C44D-AC5A-1EDA6863646A}">
      <dgm:prSet/>
      <dgm:spPr/>
      <dgm:t>
        <a:bodyPr/>
        <a:lstStyle/>
        <a:p>
          <a:endParaRPr lang="en-US"/>
        </a:p>
      </dgm:t>
    </dgm:pt>
    <dgm:pt modelId="{C2C47191-216E-3C4E-83AF-155815A1DA24}">
      <dgm:prSet phldrT="[Text]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Activities and Examples</a:t>
          </a:r>
        </a:p>
      </dgm:t>
    </dgm:pt>
    <dgm:pt modelId="{325B2325-6DF2-F94F-8D16-0D9FD0BF5BEC}" type="parTrans" cxnId="{DBE4ADC9-8B3C-B64F-A244-38B150E73F5D}">
      <dgm:prSet/>
      <dgm:spPr/>
      <dgm:t>
        <a:bodyPr/>
        <a:lstStyle/>
        <a:p>
          <a:endParaRPr lang="en-US"/>
        </a:p>
      </dgm:t>
    </dgm:pt>
    <dgm:pt modelId="{09384C89-B0C3-7748-9AC9-35616B8AB488}" type="sibTrans" cxnId="{DBE4ADC9-8B3C-B64F-A244-38B150E73F5D}">
      <dgm:prSet/>
      <dgm:spPr/>
      <dgm:t>
        <a:bodyPr/>
        <a:lstStyle/>
        <a:p>
          <a:endParaRPr lang="en-US"/>
        </a:p>
      </dgm:t>
    </dgm:pt>
    <dgm:pt modelId="{6E9EAF0B-4EF9-2E4A-9F50-F2F00E130BDD}">
      <dgm:prSet phldrT="[Text]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Developing rubrics based on assignment descriptions</a:t>
          </a:r>
        </a:p>
      </dgm:t>
    </dgm:pt>
    <dgm:pt modelId="{6C48D861-A20C-BF46-A232-9B3F1DFE5D3F}" type="parTrans" cxnId="{9F85A2FE-77B4-FC41-A28B-3E054D66D93C}">
      <dgm:prSet/>
      <dgm:spPr/>
      <dgm:t>
        <a:bodyPr/>
        <a:lstStyle/>
        <a:p>
          <a:endParaRPr lang="en-US"/>
        </a:p>
      </dgm:t>
    </dgm:pt>
    <dgm:pt modelId="{0790A645-D074-FB46-8A8E-67BBFB5D4AC2}" type="sibTrans" cxnId="{9F85A2FE-77B4-FC41-A28B-3E054D66D93C}">
      <dgm:prSet/>
      <dgm:spPr/>
      <dgm:t>
        <a:bodyPr/>
        <a:lstStyle/>
        <a:p>
          <a:endParaRPr lang="en-US"/>
        </a:p>
      </dgm:t>
    </dgm:pt>
    <dgm:pt modelId="{E8488BDE-80E3-4C14-B442-D44B1D90F02F}" type="pres">
      <dgm:prSet presAssocID="{8BCC1CBB-4032-424A-9DB4-1C0BF66281CA}" presName="root" presStyleCnt="0">
        <dgm:presLayoutVars>
          <dgm:dir/>
          <dgm:resizeHandles val="exact"/>
        </dgm:presLayoutVars>
      </dgm:prSet>
      <dgm:spPr/>
    </dgm:pt>
    <dgm:pt modelId="{1A6BAF26-406A-4A52-B998-EDB2F1D94034}" type="pres">
      <dgm:prSet presAssocID="{ADE2809D-50AF-544A-A7E3-2DA8F50D97E2}" presName="compNode" presStyleCnt="0"/>
      <dgm:spPr/>
    </dgm:pt>
    <dgm:pt modelId="{A864FB86-F016-4C60-9E14-B761123C9102}" type="pres">
      <dgm:prSet presAssocID="{ADE2809D-50AF-544A-A7E3-2DA8F50D97E2}" presName="iconBgRect" presStyleLbl="bgShp" presStyleIdx="0" presStyleCnt="4"/>
      <dgm:spPr/>
    </dgm:pt>
    <dgm:pt modelId="{44A941A6-1C26-4E33-B97A-A10C127F8B6A}" type="pres">
      <dgm:prSet presAssocID="{ADE2809D-50AF-544A-A7E3-2DA8F50D97E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F071B6EB-6148-4F7C-918F-33BBD2AF1224}" type="pres">
      <dgm:prSet presAssocID="{ADE2809D-50AF-544A-A7E3-2DA8F50D97E2}" presName="spaceRect" presStyleCnt="0"/>
      <dgm:spPr/>
    </dgm:pt>
    <dgm:pt modelId="{D7898ABB-0FE2-4E08-855E-11A8DF4F7BF4}" type="pres">
      <dgm:prSet presAssocID="{ADE2809D-50AF-544A-A7E3-2DA8F50D97E2}" presName="textRect" presStyleLbl="revTx" presStyleIdx="0" presStyleCnt="4">
        <dgm:presLayoutVars>
          <dgm:chMax val="1"/>
          <dgm:chPref val="1"/>
        </dgm:presLayoutVars>
      </dgm:prSet>
      <dgm:spPr/>
    </dgm:pt>
    <dgm:pt modelId="{082330D3-A297-4693-B8BC-2C15470AE981}" type="pres">
      <dgm:prSet presAssocID="{F9B4E197-5267-644D-A844-E0EB49FA8640}" presName="sibTrans" presStyleCnt="0"/>
      <dgm:spPr/>
    </dgm:pt>
    <dgm:pt modelId="{FFD4A43C-E791-460F-96B9-735FD72354C9}" type="pres">
      <dgm:prSet presAssocID="{8B06D34F-5F96-324E-BEE9-92C0B1506880}" presName="compNode" presStyleCnt="0"/>
      <dgm:spPr/>
    </dgm:pt>
    <dgm:pt modelId="{3CD61303-F18B-4CF5-B3DE-5A6C6303B827}" type="pres">
      <dgm:prSet presAssocID="{8B06D34F-5F96-324E-BEE9-92C0B1506880}" presName="iconBgRect" presStyleLbl="bgShp" presStyleIdx="1" presStyleCnt="4"/>
      <dgm:spPr/>
    </dgm:pt>
    <dgm:pt modelId="{D4B246FA-19AB-4AFF-8E8C-CDADD6D30182}" type="pres">
      <dgm:prSet presAssocID="{8B06D34F-5F96-324E-BEE9-92C0B150688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06C304A-06A3-4E57-95C5-58FACC15F347}" type="pres">
      <dgm:prSet presAssocID="{8B06D34F-5F96-324E-BEE9-92C0B1506880}" presName="spaceRect" presStyleCnt="0"/>
      <dgm:spPr/>
    </dgm:pt>
    <dgm:pt modelId="{A37A210F-E671-42F4-9854-DC7EA32319D3}" type="pres">
      <dgm:prSet presAssocID="{8B06D34F-5F96-324E-BEE9-92C0B1506880}" presName="textRect" presStyleLbl="revTx" presStyleIdx="1" presStyleCnt="4">
        <dgm:presLayoutVars>
          <dgm:chMax val="1"/>
          <dgm:chPref val="1"/>
        </dgm:presLayoutVars>
      </dgm:prSet>
      <dgm:spPr/>
    </dgm:pt>
    <dgm:pt modelId="{5A4BD828-2BE1-47CE-B837-7F26ABD55134}" type="pres">
      <dgm:prSet presAssocID="{46603D4A-4A0E-DB42-88AB-66B139B55E74}" presName="sibTrans" presStyleCnt="0"/>
      <dgm:spPr/>
    </dgm:pt>
    <dgm:pt modelId="{6064D9C0-7530-4EDE-B32C-5B6422573922}" type="pres">
      <dgm:prSet presAssocID="{C2C47191-216E-3C4E-83AF-155815A1DA24}" presName="compNode" presStyleCnt="0"/>
      <dgm:spPr/>
    </dgm:pt>
    <dgm:pt modelId="{34C8DD54-544B-43C7-8517-69799347CC51}" type="pres">
      <dgm:prSet presAssocID="{C2C47191-216E-3C4E-83AF-155815A1DA24}" presName="iconBgRect" presStyleLbl="bgShp" presStyleIdx="2" presStyleCnt="4"/>
      <dgm:spPr/>
    </dgm:pt>
    <dgm:pt modelId="{9498C8FE-0292-4305-A560-746524130F78}" type="pres">
      <dgm:prSet presAssocID="{C2C47191-216E-3C4E-83AF-155815A1DA2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3EFAF1A4-8947-4579-9637-15E4B82A726A}" type="pres">
      <dgm:prSet presAssocID="{C2C47191-216E-3C4E-83AF-155815A1DA24}" presName="spaceRect" presStyleCnt="0"/>
      <dgm:spPr/>
    </dgm:pt>
    <dgm:pt modelId="{1C9687AB-A18F-4824-95E2-071D7291FBB9}" type="pres">
      <dgm:prSet presAssocID="{C2C47191-216E-3C4E-83AF-155815A1DA24}" presName="textRect" presStyleLbl="revTx" presStyleIdx="2" presStyleCnt="4">
        <dgm:presLayoutVars>
          <dgm:chMax val="1"/>
          <dgm:chPref val="1"/>
        </dgm:presLayoutVars>
      </dgm:prSet>
      <dgm:spPr/>
    </dgm:pt>
    <dgm:pt modelId="{4403A1E1-29C0-4102-9663-45C32420EF8A}" type="pres">
      <dgm:prSet presAssocID="{09384C89-B0C3-7748-9AC9-35616B8AB488}" presName="sibTrans" presStyleCnt="0"/>
      <dgm:spPr/>
    </dgm:pt>
    <dgm:pt modelId="{8EA141BF-45B3-467B-8E04-014EF605166A}" type="pres">
      <dgm:prSet presAssocID="{6E9EAF0B-4EF9-2E4A-9F50-F2F00E130BDD}" presName="compNode" presStyleCnt="0"/>
      <dgm:spPr/>
    </dgm:pt>
    <dgm:pt modelId="{9F516E8B-BBC4-48A7-8016-FCF1E6EC8C12}" type="pres">
      <dgm:prSet presAssocID="{6E9EAF0B-4EF9-2E4A-9F50-F2F00E130BDD}" presName="iconBgRect" presStyleLbl="bgShp" presStyleIdx="3" presStyleCnt="4"/>
      <dgm:spPr/>
    </dgm:pt>
    <dgm:pt modelId="{3B5E5C56-7086-42F8-9D0F-BDE7F80F9956}" type="pres">
      <dgm:prSet presAssocID="{6E9EAF0B-4EF9-2E4A-9F50-F2F00E130BD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6874A6F5-0BD1-4839-A881-D4E7843182FD}" type="pres">
      <dgm:prSet presAssocID="{6E9EAF0B-4EF9-2E4A-9F50-F2F00E130BDD}" presName="spaceRect" presStyleCnt="0"/>
      <dgm:spPr/>
    </dgm:pt>
    <dgm:pt modelId="{AE3B017F-600D-4B78-9CF5-0DAFD0A3FD1C}" type="pres">
      <dgm:prSet presAssocID="{6E9EAF0B-4EF9-2E4A-9F50-F2F00E130BDD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17AFA73C-6315-5B4A-BD63-178ED05D57CA}" type="presOf" srcId="{6E9EAF0B-4EF9-2E4A-9F50-F2F00E130BDD}" destId="{AE3B017F-600D-4B78-9CF5-0DAFD0A3FD1C}" srcOrd="0" destOrd="0" presId="urn:microsoft.com/office/officeart/2018/5/layout/IconCircleLabelList"/>
    <dgm:cxn modelId="{499FDF42-9A5E-C44D-AC5A-1EDA6863646A}" srcId="{8BCC1CBB-4032-424A-9DB4-1C0BF66281CA}" destId="{8B06D34F-5F96-324E-BEE9-92C0B1506880}" srcOrd="1" destOrd="0" parTransId="{26D5C2E8-C717-3441-ADE4-8FD5591F1D79}" sibTransId="{46603D4A-4A0E-DB42-88AB-66B139B55E74}"/>
    <dgm:cxn modelId="{3207095A-5B0B-784E-9178-4D769C1F1EAA}" type="presOf" srcId="{C2C47191-216E-3C4E-83AF-155815A1DA24}" destId="{1C9687AB-A18F-4824-95E2-071D7291FBB9}" srcOrd="0" destOrd="0" presId="urn:microsoft.com/office/officeart/2018/5/layout/IconCircleLabelList"/>
    <dgm:cxn modelId="{9CF89B84-0F04-2B48-A3EF-D3A796C8393D}" srcId="{8BCC1CBB-4032-424A-9DB4-1C0BF66281CA}" destId="{ADE2809D-50AF-544A-A7E3-2DA8F50D97E2}" srcOrd="0" destOrd="0" parTransId="{665D4629-093E-8346-A173-43F253EF799E}" sibTransId="{F9B4E197-5267-644D-A844-E0EB49FA8640}"/>
    <dgm:cxn modelId="{652DA8AB-9043-8B41-9CF6-DCAE2F448000}" type="presOf" srcId="{8B06D34F-5F96-324E-BEE9-92C0B1506880}" destId="{A37A210F-E671-42F4-9854-DC7EA32319D3}" srcOrd="0" destOrd="0" presId="urn:microsoft.com/office/officeart/2018/5/layout/IconCircleLabelList"/>
    <dgm:cxn modelId="{DBE4ADC9-8B3C-B64F-A244-38B150E73F5D}" srcId="{8BCC1CBB-4032-424A-9DB4-1C0BF66281CA}" destId="{C2C47191-216E-3C4E-83AF-155815A1DA24}" srcOrd="2" destOrd="0" parTransId="{325B2325-6DF2-F94F-8D16-0D9FD0BF5BEC}" sibTransId="{09384C89-B0C3-7748-9AC9-35616B8AB488}"/>
    <dgm:cxn modelId="{5F782FF0-67A9-554E-9B18-8BB1DBA344CA}" type="presOf" srcId="{8BCC1CBB-4032-424A-9DB4-1C0BF66281CA}" destId="{E8488BDE-80E3-4C14-B442-D44B1D90F02F}" srcOrd="0" destOrd="0" presId="urn:microsoft.com/office/officeart/2018/5/layout/IconCircleLabelList"/>
    <dgm:cxn modelId="{B57D11F3-F703-424E-99E9-0B6A6263944B}" type="presOf" srcId="{ADE2809D-50AF-544A-A7E3-2DA8F50D97E2}" destId="{D7898ABB-0FE2-4E08-855E-11A8DF4F7BF4}" srcOrd="0" destOrd="0" presId="urn:microsoft.com/office/officeart/2018/5/layout/IconCircleLabelList"/>
    <dgm:cxn modelId="{9F85A2FE-77B4-FC41-A28B-3E054D66D93C}" srcId="{8BCC1CBB-4032-424A-9DB4-1C0BF66281CA}" destId="{6E9EAF0B-4EF9-2E4A-9F50-F2F00E130BDD}" srcOrd="3" destOrd="0" parTransId="{6C48D861-A20C-BF46-A232-9B3F1DFE5D3F}" sibTransId="{0790A645-D074-FB46-8A8E-67BBFB5D4AC2}"/>
    <dgm:cxn modelId="{32A7461E-2C5C-F642-B3A9-D87AD875AFD8}" type="presParOf" srcId="{E8488BDE-80E3-4C14-B442-D44B1D90F02F}" destId="{1A6BAF26-406A-4A52-B998-EDB2F1D94034}" srcOrd="0" destOrd="0" presId="urn:microsoft.com/office/officeart/2018/5/layout/IconCircleLabelList"/>
    <dgm:cxn modelId="{3BA1D8B0-779B-2C4E-A980-3E8AD58E26B5}" type="presParOf" srcId="{1A6BAF26-406A-4A52-B998-EDB2F1D94034}" destId="{A864FB86-F016-4C60-9E14-B761123C9102}" srcOrd="0" destOrd="0" presId="urn:microsoft.com/office/officeart/2018/5/layout/IconCircleLabelList"/>
    <dgm:cxn modelId="{9007A2E5-CC58-BD48-B524-FCB01302EB70}" type="presParOf" srcId="{1A6BAF26-406A-4A52-B998-EDB2F1D94034}" destId="{44A941A6-1C26-4E33-B97A-A10C127F8B6A}" srcOrd="1" destOrd="0" presId="urn:microsoft.com/office/officeart/2018/5/layout/IconCircleLabelList"/>
    <dgm:cxn modelId="{1F6C7826-7A9E-4D4E-8F15-882CC44D647D}" type="presParOf" srcId="{1A6BAF26-406A-4A52-B998-EDB2F1D94034}" destId="{F071B6EB-6148-4F7C-918F-33BBD2AF1224}" srcOrd="2" destOrd="0" presId="urn:microsoft.com/office/officeart/2018/5/layout/IconCircleLabelList"/>
    <dgm:cxn modelId="{878099DB-C2AA-D046-8FF9-505F696E537A}" type="presParOf" srcId="{1A6BAF26-406A-4A52-B998-EDB2F1D94034}" destId="{D7898ABB-0FE2-4E08-855E-11A8DF4F7BF4}" srcOrd="3" destOrd="0" presId="urn:microsoft.com/office/officeart/2018/5/layout/IconCircleLabelList"/>
    <dgm:cxn modelId="{93CA9985-D798-484A-9016-29C7A2C4AAAD}" type="presParOf" srcId="{E8488BDE-80E3-4C14-B442-D44B1D90F02F}" destId="{082330D3-A297-4693-B8BC-2C15470AE981}" srcOrd="1" destOrd="0" presId="urn:microsoft.com/office/officeart/2018/5/layout/IconCircleLabelList"/>
    <dgm:cxn modelId="{8A4B0E76-A751-3644-BF73-8F2D48179029}" type="presParOf" srcId="{E8488BDE-80E3-4C14-B442-D44B1D90F02F}" destId="{FFD4A43C-E791-460F-96B9-735FD72354C9}" srcOrd="2" destOrd="0" presId="urn:microsoft.com/office/officeart/2018/5/layout/IconCircleLabelList"/>
    <dgm:cxn modelId="{D5EFA1E3-3842-D24D-8054-8D8D78DE1512}" type="presParOf" srcId="{FFD4A43C-E791-460F-96B9-735FD72354C9}" destId="{3CD61303-F18B-4CF5-B3DE-5A6C6303B827}" srcOrd="0" destOrd="0" presId="urn:microsoft.com/office/officeart/2018/5/layout/IconCircleLabelList"/>
    <dgm:cxn modelId="{457DE7A2-548D-DE48-BD97-24DBA113314D}" type="presParOf" srcId="{FFD4A43C-E791-460F-96B9-735FD72354C9}" destId="{D4B246FA-19AB-4AFF-8E8C-CDADD6D30182}" srcOrd="1" destOrd="0" presId="urn:microsoft.com/office/officeart/2018/5/layout/IconCircleLabelList"/>
    <dgm:cxn modelId="{2EBF9C03-7C4F-E241-B880-3A787CD44862}" type="presParOf" srcId="{FFD4A43C-E791-460F-96B9-735FD72354C9}" destId="{206C304A-06A3-4E57-95C5-58FACC15F347}" srcOrd="2" destOrd="0" presId="urn:microsoft.com/office/officeart/2018/5/layout/IconCircleLabelList"/>
    <dgm:cxn modelId="{A7580406-6583-6F40-8F6C-5C268CF2F164}" type="presParOf" srcId="{FFD4A43C-E791-460F-96B9-735FD72354C9}" destId="{A37A210F-E671-42F4-9854-DC7EA32319D3}" srcOrd="3" destOrd="0" presId="urn:microsoft.com/office/officeart/2018/5/layout/IconCircleLabelList"/>
    <dgm:cxn modelId="{D8D65305-CECA-9546-A628-3600292170B3}" type="presParOf" srcId="{E8488BDE-80E3-4C14-B442-D44B1D90F02F}" destId="{5A4BD828-2BE1-47CE-B837-7F26ABD55134}" srcOrd="3" destOrd="0" presId="urn:microsoft.com/office/officeart/2018/5/layout/IconCircleLabelList"/>
    <dgm:cxn modelId="{D43CEAC2-D0CF-CE48-9454-0275F1FBDA83}" type="presParOf" srcId="{E8488BDE-80E3-4C14-B442-D44B1D90F02F}" destId="{6064D9C0-7530-4EDE-B32C-5B6422573922}" srcOrd="4" destOrd="0" presId="urn:microsoft.com/office/officeart/2018/5/layout/IconCircleLabelList"/>
    <dgm:cxn modelId="{840AF4C0-370B-8041-A701-974F819933B9}" type="presParOf" srcId="{6064D9C0-7530-4EDE-B32C-5B6422573922}" destId="{34C8DD54-544B-43C7-8517-69799347CC51}" srcOrd="0" destOrd="0" presId="urn:microsoft.com/office/officeart/2018/5/layout/IconCircleLabelList"/>
    <dgm:cxn modelId="{7F578D7F-24AC-6240-AF78-1716DA9D498A}" type="presParOf" srcId="{6064D9C0-7530-4EDE-B32C-5B6422573922}" destId="{9498C8FE-0292-4305-A560-746524130F78}" srcOrd="1" destOrd="0" presId="urn:microsoft.com/office/officeart/2018/5/layout/IconCircleLabelList"/>
    <dgm:cxn modelId="{2B0C52A5-459E-5341-B8E8-D263EE6663C6}" type="presParOf" srcId="{6064D9C0-7530-4EDE-B32C-5B6422573922}" destId="{3EFAF1A4-8947-4579-9637-15E4B82A726A}" srcOrd="2" destOrd="0" presId="urn:microsoft.com/office/officeart/2018/5/layout/IconCircleLabelList"/>
    <dgm:cxn modelId="{F09974DB-0053-7D40-A083-9CCD1F5EB373}" type="presParOf" srcId="{6064D9C0-7530-4EDE-B32C-5B6422573922}" destId="{1C9687AB-A18F-4824-95E2-071D7291FBB9}" srcOrd="3" destOrd="0" presId="urn:microsoft.com/office/officeart/2018/5/layout/IconCircleLabelList"/>
    <dgm:cxn modelId="{B106657E-5D1D-C144-8261-C9C932A6A7C1}" type="presParOf" srcId="{E8488BDE-80E3-4C14-B442-D44B1D90F02F}" destId="{4403A1E1-29C0-4102-9663-45C32420EF8A}" srcOrd="5" destOrd="0" presId="urn:microsoft.com/office/officeart/2018/5/layout/IconCircleLabelList"/>
    <dgm:cxn modelId="{EB98FB19-E92C-7549-8E03-8EB331C3F285}" type="presParOf" srcId="{E8488BDE-80E3-4C14-B442-D44B1D90F02F}" destId="{8EA141BF-45B3-467B-8E04-014EF605166A}" srcOrd="6" destOrd="0" presId="urn:microsoft.com/office/officeart/2018/5/layout/IconCircleLabelList"/>
    <dgm:cxn modelId="{D3F556D3-692C-A94A-B830-A881D32F4B33}" type="presParOf" srcId="{8EA141BF-45B3-467B-8E04-014EF605166A}" destId="{9F516E8B-BBC4-48A7-8016-FCF1E6EC8C12}" srcOrd="0" destOrd="0" presId="urn:microsoft.com/office/officeart/2018/5/layout/IconCircleLabelList"/>
    <dgm:cxn modelId="{7A30AD0C-75DD-7746-A00F-6A949CA74DFB}" type="presParOf" srcId="{8EA141BF-45B3-467B-8E04-014EF605166A}" destId="{3B5E5C56-7086-42F8-9D0F-BDE7F80F9956}" srcOrd="1" destOrd="0" presId="urn:microsoft.com/office/officeart/2018/5/layout/IconCircleLabelList"/>
    <dgm:cxn modelId="{D58B6E17-2E74-E54D-A5B8-DB7A96E55FB0}" type="presParOf" srcId="{8EA141BF-45B3-467B-8E04-014EF605166A}" destId="{6874A6F5-0BD1-4839-A881-D4E7843182FD}" srcOrd="2" destOrd="0" presId="urn:microsoft.com/office/officeart/2018/5/layout/IconCircleLabelList"/>
    <dgm:cxn modelId="{8B6F1C4A-FEDE-0247-BFD9-A67A4FBE94D9}" type="presParOf" srcId="{8EA141BF-45B3-467B-8E04-014EF605166A}" destId="{AE3B017F-600D-4B78-9CF5-0DAFD0A3FD1C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2D7E568-A9F2-BB4E-B150-8EF292CA06F1}" type="doc">
      <dgm:prSet loTypeId="urn:microsoft.com/office/officeart/2018/2/layout/IconLabel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DF7815E-4D97-E44B-BD95-65762A391652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Desired Learning Outcome</a:t>
          </a:r>
        </a:p>
      </dgm:t>
    </dgm:pt>
    <dgm:pt modelId="{9C2CB2BF-26A5-024C-8EA1-BDBD2CAF9AFB}" type="parTrans" cxnId="{44B622B2-389F-DF4E-8135-55AC553F8369}">
      <dgm:prSet/>
      <dgm:spPr/>
      <dgm:t>
        <a:bodyPr/>
        <a:lstStyle/>
        <a:p>
          <a:endParaRPr lang="en-US"/>
        </a:p>
      </dgm:t>
    </dgm:pt>
    <dgm:pt modelId="{129D434D-2612-FC46-A5B3-18388DB590BB}" type="sibTrans" cxnId="{44B622B2-389F-DF4E-8135-55AC553F8369}">
      <dgm:prSet/>
      <dgm:spPr/>
      <dgm:t>
        <a:bodyPr/>
        <a:lstStyle/>
        <a:p>
          <a:endParaRPr lang="en-US"/>
        </a:p>
      </dgm:t>
    </dgm:pt>
    <dgm:pt modelId="{877E17A6-797B-9F43-8A9F-6454EA05040A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Driving Thought or Replacing it?</a:t>
          </a:r>
        </a:p>
      </dgm:t>
    </dgm:pt>
    <dgm:pt modelId="{17194E5F-89A1-CC4F-AD6E-BB5BC744873D}" type="parTrans" cxnId="{B6B2B2B0-C04C-7D4E-BBAD-9C911A104AF5}">
      <dgm:prSet/>
      <dgm:spPr/>
      <dgm:t>
        <a:bodyPr/>
        <a:lstStyle/>
        <a:p>
          <a:endParaRPr lang="en-US"/>
        </a:p>
      </dgm:t>
    </dgm:pt>
    <dgm:pt modelId="{8FB622A5-FFA0-2245-931F-FC4627C777C6}" type="sibTrans" cxnId="{B6B2B2B0-C04C-7D4E-BBAD-9C911A104AF5}">
      <dgm:prSet/>
      <dgm:spPr/>
      <dgm:t>
        <a:bodyPr/>
        <a:lstStyle/>
        <a:p>
          <a:endParaRPr lang="en-US"/>
        </a:p>
      </dgm:t>
    </dgm:pt>
    <dgm:pt modelId="{30DFE452-8D5B-4B42-9010-BAB23D59A793}" type="pres">
      <dgm:prSet presAssocID="{32D7E568-A9F2-BB4E-B150-8EF292CA06F1}" presName="root" presStyleCnt="0">
        <dgm:presLayoutVars>
          <dgm:dir/>
          <dgm:resizeHandles val="exact"/>
        </dgm:presLayoutVars>
      </dgm:prSet>
      <dgm:spPr/>
    </dgm:pt>
    <dgm:pt modelId="{7775D80D-44A2-44DC-85CE-7A7DF9DD9D10}" type="pres">
      <dgm:prSet presAssocID="{DDF7815E-4D97-E44B-BD95-65762A391652}" presName="compNode" presStyleCnt="0"/>
      <dgm:spPr/>
    </dgm:pt>
    <dgm:pt modelId="{2B1CECEA-ADB6-47CB-B55F-F3669D9485F8}" type="pres">
      <dgm:prSet presAssocID="{DDF7815E-4D97-E44B-BD95-65762A39165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949CA73F-159A-49DD-9BD4-11361738FFC8}" type="pres">
      <dgm:prSet presAssocID="{DDF7815E-4D97-E44B-BD95-65762A391652}" presName="spaceRect" presStyleCnt="0"/>
      <dgm:spPr/>
    </dgm:pt>
    <dgm:pt modelId="{4CE0D250-FB18-4768-8F88-A35B028B9690}" type="pres">
      <dgm:prSet presAssocID="{DDF7815E-4D97-E44B-BD95-65762A391652}" presName="textRect" presStyleLbl="revTx" presStyleIdx="0" presStyleCnt="2">
        <dgm:presLayoutVars>
          <dgm:chMax val="1"/>
          <dgm:chPref val="1"/>
        </dgm:presLayoutVars>
      </dgm:prSet>
      <dgm:spPr/>
    </dgm:pt>
    <dgm:pt modelId="{336F5D00-9477-4628-A1A9-FF9D8025E530}" type="pres">
      <dgm:prSet presAssocID="{129D434D-2612-FC46-A5B3-18388DB590BB}" presName="sibTrans" presStyleCnt="0"/>
      <dgm:spPr/>
    </dgm:pt>
    <dgm:pt modelId="{23053C8A-D213-4C1E-8C73-F4CFD6D91CEE}" type="pres">
      <dgm:prSet presAssocID="{877E17A6-797B-9F43-8A9F-6454EA05040A}" presName="compNode" presStyleCnt="0"/>
      <dgm:spPr/>
    </dgm:pt>
    <dgm:pt modelId="{49DE82E8-E960-45C5-A696-B63EBA0165B2}" type="pres">
      <dgm:prSet presAssocID="{877E17A6-797B-9F43-8A9F-6454EA05040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6607944E-3324-4F16-8A7A-783D9C5E295F}" type="pres">
      <dgm:prSet presAssocID="{877E17A6-797B-9F43-8A9F-6454EA05040A}" presName="spaceRect" presStyleCnt="0"/>
      <dgm:spPr/>
    </dgm:pt>
    <dgm:pt modelId="{6F33024D-D483-4AC1-A8BB-4B15BA8C0DDF}" type="pres">
      <dgm:prSet presAssocID="{877E17A6-797B-9F43-8A9F-6454EA05040A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6A6EDE3E-6CF9-8C4C-A512-282C18F6B11F}" type="presOf" srcId="{877E17A6-797B-9F43-8A9F-6454EA05040A}" destId="{6F33024D-D483-4AC1-A8BB-4B15BA8C0DDF}" srcOrd="0" destOrd="0" presId="urn:microsoft.com/office/officeart/2018/2/layout/IconLabelList"/>
    <dgm:cxn modelId="{8316749A-2E37-A744-A645-D29A843579D3}" type="presOf" srcId="{DDF7815E-4D97-E44B-BD95-65762A391652}" destId="{4CE0D250-FB18-4768-8F88-A35B028B9690}" srcOrd="0" destOrd="0" presId="urn:microsoft.com/office/officeart/2018/2/layout/IconLabelList"/>
    <dgm:cxn modelId="{B6B2B2B0-C04C-7D4E-BBAD-9C911A104AF5}" srcId="{32D7E568-A9F2-BB4E-B150-8EF292CA06F1}" destId="{877E17A6-797B-9F43-8A9F-6454EA05040A}" srcOrd="1" destOrd="0" parTransId="{17194E5F-89A1-CC4F-AD6E-BB5BC744873D}" sibTransId="{8FB622A5-FFA0-2245-931F-FC4627C777C6}"/>
    <dgm:cxn modelId="{44B622B2-389F-DF4E-8135-55AC553F8369}" srcId="{32D7E568-A9F2-BB4E-B150-8EF292CA06F1}" destId="{DDF7815E-4D97-E44B-BD95-65762A391652}" srcOrd="0" destOrd="0" parTransId="{9C2CB2BF-26A5-024C-8EA1-BDBD2CAF9AFB}" sibTransId="{129D434D-2612-FC46-A5B3-18388DB590BB}"/>
    <dgm:cxn modelId="{23CA4EE5-ED54-9B41-9903-819BA29B2483}" type="presOf" srcId="{32D7E568-A9F2-BB4E-B150-8EF292CA06F1}" destId="{30DFE452-8D5B-4B42-9010-BAB23D59A793}" srcOrd="0" destOrd="0" presId="urn:microsoft.com/office/officeart/2018/2/layout/IconLabelList"/>
    <dgm:cxn modelId="{77BA949A-F489-CF41-B713-B277B6205C2E}" type="presParOf" srcId="{30DFE452-8D5B-4B42-9010-BAB23D59A793}" destId="{7775D80D-44A2-44DC-85CE-7A7DF9DD9D10}" srcOrd="0" destOrd="0" presId="urn:microsoft.com/office/officeart/2018/2/layout/IconLabelList"/>
    <dgm:cxn modelId="{97025EBC-F85C-B642-A193-31CD5B97450D}" type="presParOf" srcId="{7775D80D-44A2-44DC-85CE-7A7DF9DD9D10}" destId="{2B1CECEA-ADB6-47CB-B55F-F3669D9485F8}" srcOrd="0" destOrd="0" presId="urn:microsoft.com/office/officeart/2018/2/layout/IconLabelList"/>
    <dgm:cxn modelId="{7B4B415F-7563-FB40-B68A-6D25D30C213A}" type="presParOf" srcId="{7775D80D-44A2-44DC-85CE-7A7DF9DD9D10}" destId="{949CA73F-159A-49DD-9BD4-11361738FFC8}" srcOrd="1" destOrd="0" presId="urn:microsoft.com/office/officeart/2018/2/layout/IconLabelList"/>
    <dgm:cxn modelId="{40075F8E-5D3C-E34C-A38E-DDB240E7B010}" type="presParOf" srcId="{7775D80D-44A2-44DC-85CE-7A7DF9DD9D10}" destId="{4CE0D250-FB18-4768-8F88-A35B028B9690}" srcOrd="2" destOrd="0" presId="urn:microsoft.com/office/officeart/2018/2/layout/IconLabelList"/>
    <dgm:cxn modelId="{A6763905-69CA-C142-AA7F-8658620F4B88}" type="presParOf" srcId="{30DFE452-8D5B-4B42-9010-BAB23D59A793}" destId="{336F5D00-9477-4628-A1A9-FF9D8025E530}" srcOrd="1" destOrd="0" presId="urn:microsoft.com/office/officeart/2018/2/layout/IconLabelList"/>
    <dgm:cxn modelId="{382E8A94-1487-1E42-AFA8-E3038599F690}" type="presParOf" srcId="{30DFE452-8D5B-4B42-9010-BAB23D59A793}" destId="{23053C8A-D213-4C1E-8C73-F4CFD6D91CEE}" srcOrd="2" destOrd="0" presId="urn:microsoft.com/office/officeart/2018/2/layout/IconLabelList"/>
    <dgm:cxn modelId="{484A56AA-E91E-AC48-BA72-C961CAAF91A4}" type="presParOf" srcId="{23053C8A-D213-4C1E-8C73-F4CFD6D91CEE}" destId="{49DE82E8-E960-45C5-A696-B63EBA0165B2}" srcOrd="0" destOrd="0" presId="urn:microsoft.com/office/officeart/2018/2/layout/IconLabelList"/>
    <dgm:cxn modelId="{F3741CE9-3FEE-3D47-8813-7DF9C2F98402}" type="presParOf" srcId="{23053C8A-D213-4C1E-8C73-F4CFD6D91CEE}" destId="{6607944E-3324-4F16-8A7A-783D9C5E295F}" srcOrd="1" destOrd="0" presId="urn:microsoft.com/office/officeart/2018/2/layout/IconLabelList"/>
    <dgm:cxn modelId="{54986946-D701-734F-8ABB-2A2598CE55C5}" type="presParOf" srcId="{23053C8A-D213-4C1E-8C73-F4CFD6D91CEE}" destId="{6F33024D-D483-4AC1-A8BB-4B15BA8C0DD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F9194BB-F102-D048-B559-0C342C2F44A8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colorful1" csCatId="colorful" phldr="1"/>
      <dgm:spPr/>
    </dgm:pt>
    <dgm:pt modelId="{5BF3B5B1-0616-6F4E-83A8-3FB5843ABA22}">
      <dgm:prSet phldrT="[Text]"/>
      <dgm:spPr/>
      <dgm:t>
        <a:bodyPr/>
        <a:lstStyle/>
        <a:p>
          <a:pPr algn="ctr">
            <a:lnSpc>
              <a:spcPct val="100000"/>
            </a:lnSpc>
          </a:pPr>
          <a:r>
            <a:rPr lang="en-US" b="0" i="1"/>
            <a:t>Task/Prompt</a:t>
          </a:r>
        </a:p>
        <a:p>
          <a:pPr algn="ctr">
            <a:lnSpc>
              <a:spcPct val="100000"/>
            </a:lnSpc>
          </a:pPr>
          <a:r>
            <a:rPr lang="en-US" b="0" i="1"/>
            <a:t>Purpose</a:t>
          </a:r>
        </a:p>
        <a:p>
          <a:pPr algn="ctr">
            <a:lnSpc>
              <a:spcPct val="100000"/>
            </a:lnSpc>
          </a:pPr>
          <a:r>
            <a:rPr lang="en-US" b="0" i="1"/>
            <a:t>Outcome/Assessment</a:t>
          </a:r>
          <a:endParaRPr lang="en-US"/>
        </a:p>
      </dgm:t>
    </dgm:pt>
    <dgm:pt modelId="{D6328C7A-B123-AD46-B98E-14A3D30F2DF6}" type="parTrans" cxnId="{635B658C-4F11-2646-8B43-066D31EA1183}">
      <dgm:prSet/>
      <dgm:spPr/>
      <dgm:t>
        <a:bodyPr/>
        <a:lstStyle/>
        <a:p>
          <a:endParaRPr lang="en-US"/>
        </a:p>
      </dgm:t>
    </dgm:pt>
    <dgm:pt modelId="{EBEB0E23-5259-3C40-B6D8-86D28256C84B}" type="sibTrans" cxnId="{635B658C-4F11-2646-8B43-066D31EA1183}">
      <dgm:prSet/>
      <dgm:spPr/>
      <dgm:t>
        <a:bodyPr/>
        <a:lstStyle/>
        <a:p>
          <a:endParaRPr lang="en-US"/>
        </a:p>
      </dgm:t>
    </dgm:pt>
    <dgm:pt modelId="{1ECFB08B-E937-8E43-9634-BAC794C3D39F}">
      <dgm:prSet phldrT="[Text]"/>
      <dgm:spPr/>
      <dgm:t>
        <a:bodyPr/>
        <a:lstStyle/>
        <a:p>
          <a:pPr algn="ctr">
            <a:lnSpc>
              <a:spcPct val="100000"/>
            </a:lnSpc>
          </a:pPr>
          <a:r>
            <a:rPr lang="en-US" b="0" i="1"/>
            <a:t>Task/Prompt</a:t>
          </a:r>
          <a:endParaRPr lang="en-US" b="0" i="0"/>
        </a:p>
      </dgm:t>
    </dgm:pt>
    <dgm:pt modelId="{78A1A1FB-FE2C-3F47-A8BA-0BEB1426C7A3}" type="parTrans" cxnId="{88083B38-6E68-3C40-B2E4-5E1727BF7526}">
      <dgm:prSet/>
      <dgm:spPr/>
      <dgm:t>
        <a:bodyPr/>
        <a:lstStyle/>
        <a:p>
          <a:endParaRPr lang="en-US"/>
        </a:p>
      </dgm:t>
    </dgm:pt>
    <dgm:pt modelId="{A7E39AD1-DC85-8B46-AA0B-DEEDE61C3198}" type="sibTrans" cxnId="{88083B38-6E68-3C40-B2E4-5E1727BF7526}">
      <dgm:prSet/>
      <dgm:spPr/>
      <dgm:t>
        <a:bodyPr/>
        <a:lstStyle/>
        <a:p>
          <a:endParaRPr lang="en-US"/>
        </a:p>
      </dgm:t>
    </dgm:pt>
    <dgm:pt modelId="{9A95FF2A-E60D-564C-8D83-D105662E45FF}">
      <dgm:prSet phldrT="[Text]"/>
      <dgm:spPr/>
      <dgm:t>
        <a:bodyPr/>
        <a:lstStyle/>
        <a:p>
          <a:pPr algn="ctr">
            <a:lnSpc>
              <a:spcPct val="100000"/>
            </a:lnSpc>
          </a:pPr>
          <a:r>
            <a:rPr lang="en-US" b="0" i="1"/>
            <a:t>Task/Prompt</a:t>
          </a:r>
          <a:endParaRPr lang="en-US"/>
        </a:p>
      </dgm:t>
    </dgm:pt>
    <dgm:pt modelId="{1DE1B75A-A0C5-CC4B-A04A-BE9C8FA053A8}" type="parTrans" cxnId="{73210BCD-E545-0A4D-8FDE-F9A140095DCA}">
      <dgm:prSet/>
      <dgm:spPr/>
      <dgm:t>
        <a:bodyPr/>
        <a:lstStyle/>
        <a:p>
          <a:endParaRPr lang="en-US"/>
        </a:p>
      </dgm:t>
    </dgm:pt>
    <dgm:pt modelId="{61F13B7E-FE1C-6E43-9113-76B2A1D8420F}" type="sibTrans" cxnId="{73210BCD-E545-0A4D-8FDE-F9A140095DCA}">
      <dgm:prSet/>
      <dgm:spPr/>
      <dgm:t>
        <a:bodyPr/>
        <a:lstStyle/>
        <a:p>
          <a:endParaRPr lang="en-US"/>
        </a:p>
      </dgm:t>
    </dgm:pt>
    <dgm:pt modelId="{A58ED77C-E41E-AA41-862A-418EDEFB9893}">
      <dgm:prSet phldrT="[Text]"/>
      <dgm:spPr/>
      <dgm:t>
        <a:bodyPr/>
        <a:lstStyle/>
        <a:p>
          <a:pPr algn="ctr">
            <a:lnSpc>
              <a:spcPct val="100000"/>
            </a:lnSpc>
            <a:defRPr b="1"/>
          </a:pPr>
          <a:r>
            <a:rPr lang="en-US"/>
            <a:t>Personal</a:t>
          </a:r>
        </a:p>
      </dgm:t>
    </dgm:pt>
    <dgm:pt modelId="{4946CA3F-1979-634A-9022-5A174686032D}" type="parTrans" cxnId="{9873526E-28E5-9942-8FD7-F4FE978E7AEA}">
      <dgm:prSet/>
      <dgm:spPr/>
      <dgm:t>
        <a:bodyPr/>
        <a:lstStyle/>
        <a:p>
          <a:endParaRPr lang="en-US"/>
        </a:p>
      </dgm:t>
    </dgm:pt>
    <dgm:pt modelId="{987F3B15-09C7-A741-A7AD-D8A04464BEDC}" type="sibTrans" cxnId="{9873526E-28E5-9942-8FD7-F4FE978E7AEA}">
      <dgm:prSet/>
      <dgm:spPr/>
      <dgm:t>
        <a:bodyPr/>
        <a:lstStyle/>
        <a:p>
          <a:endParaRPr lang="en-US"/>
        </a:p>
      </dgm:t>
    </dgm:pt>
    <dgm:pt modelId="{F54FF4EF-7A61-D84F-AB88-0907A7778BB0}">
      <dgm:prSet phldrT="[Text]"/>
      <dgm:spPr/>
      <dgm:t>
        <a:bodyPr/>
        <a:lstStyle/>
        <a:p>
          <a:pPr algn="ctr">
            <a:lnSpc>
              <a:spcPct val="100000"/>
            </a:lnSpc>
            <a:defRPr b="1"/>
          </a:pPr>
          <a:r>
            <a:rPr lang="en-US" b="1" i="0"/>
            <a:t>Professional</a:t>
          </a:r>
        </a:p>
      </dgm:t>
    </dgm:pt>
    <dgm:pt modelId="{8660E9DD-00AE-4F40-8E6E-B7A2C9727464}" type="parTrans" cxnId="{F521DC20-8BD3-0846-8FAA-14D3CEC18BBD}">
      <dgm:prSet/>
      <dgm:spPr/>
      <dgm:t>
        <a:bodyPr/>
        <a:lstStyle/>
        <a:p>
          <a:endParaRPr lang="en-US"/>
        </a:p>
      </dgm:t>
    </dgm:pt>
    <dgm:pt modelId="{7B4BA5F9-0550-824A-A925-9E33522CD9A2}" type="sibTrans" cxnId="{F521DC20-8BD3-0846-8FAA-14D3CEC18BBD}">
      <dgm:prSet/>
      <dgm:spPr/>
      <dgm:t>
        <a:bodyPr/>
        <a:lstStyle/>
        <a:p>
          <a:endParaRPr lang="en-US"/>
        </a:p>
      </dgm:t>
    </dgm:pt>
    <dgm:pt modelId="{331DD964-8768-CF44-98F6-7623CC8B6B08}">
      <dgm:prSet phldrT="[Text]"/>
      <dgm:spPr/>
      <dgm:t>
        <a:bodyPr/>
        <a:lstStyle/>
        <a:p>
          <a:pPr algn="ctr">
            <a:lnSpc>
              <a:spcPct val="100000"/>
            </a:lnSpc>
            <a:defRPr b="1"/>
          </a:pPr>
          <a:r>
            <a:rPr lang="en-US"/>
            <a:t>Societal</a:t>
          </a:r>
        </a:p>
      </dgm:t>
    </dgm:pt>
    <dgm:pt modelId="{5722B6D8-69DA-6748-96F3-0A7608E539E3}" type="parTrans" cxnId="{71569461-6EE9-1741-ADB4-30613455E688}">
      <dgm:prSet/>
      <dgm:spPr/>
      <dgm:t>
        <a:bodyPr/>
        <a:lstStyle/>
        <a:p>
          <a:endParaRPr lang="en-US"/>
        </a:p>
      </dgm:t>
    </dgm:pt>
    <dgm:pt modelId="{EF26F00A-5C9D-064E-B8DE-9B01E6A6FD5C}" type="sibTrans" cxnId="{71569461-6EE9-1741-ADB4-30613455E688}">
      <dgm:prSet/>
      <dgm:spPr/>
      <dgm:t>
        <a:bodyPr/>
        <a:lstStyle/>
        <a:p>
          <a:endParaRPr lang="en-US"/>
        </a:p>
      </dgm:t>
    </dgm:pt>
    <dgm:pt modelId="{46CAE0EC-CC42-D348-AF7E-92F03570B456}">
      <dgm:prSet/>
      <dgm:spPr/>
      <dgm:t>
        <a:bodyPr/>
        <a:lstStyle/>
        <a:p>
          <a:pPr algn="ctr">
            <a:lnSpc>
              <a:spcPct val="100000"/>
            </a:lnSpc>
          </a:pPr>
          <a:r>
            <a:rPr lang="en-US" b="0" i="1"/>
            <a:t>Purpose</a:t>
          </a:r>
        </a:p>
      </dgm:t>
    </dgm:pt>
    <dgm:pt modelId="{B4AC5F7E-8323-1044-AFE3-BE89D8EBC973}" type="parTrans" cxnId="{007FE68D-60A0-C54D-B731-3FBF694F64BA}">
      <dgm:prSet/>
      <dgm:spPr/>
      <dgm:t>
        <a:bodyPr/>
        <a:lstStyle/>
        <a:p>
          <a:endParaRPr lang="en-US"/>
        </a:p>
      </dgm:t>
    </dgm:pt>
    <dgm:pt modelId="{8B8CFBCC-7452-5C43-A09C-769DE05E54EC}" type="sibTrans" cxnId="{007FE68D-60A0-C54D-B731-3FBF694F64BA}">
      <dgm:prSet/>
      <dgm:spPr/>
      <dgm:t>
        <a:bodyPr/>
        <a:lstStyle/>
        <a:p>
          <a:endParaRPr lang="en-US"/>
        </a:p>
      </dgm:t>
    </dgm:pt>
    <dgm:pt modelId="{C08734DD-54AA-FF40-8986-C5ABC76E8114}">
      <dgm:prSet/>
      <dgm:spPr/>
      <dgm:t>
        <a:bodyPr/>
        <a:lstStyle/>
        <a:p>
          <a:pPr algn="ctr">
            <a:lnSpc>
              <a:spcPct val="100000"/>
            </a:lnSpc>
          </a:pPr>
          <a:r>
            <a:rPr lang="en-US" b="0" i="1"/>
            <a:t>Outcome/Assessment</a:t>
          </a:r>
          <a:endParaRPr lang="en-US"/>
        </a:p>
      </dgm:t>
    </dgm:pt>
    <dgm:pt modelId="{8F143214-0003-0F46-8C5F-EF5FC091FB8B}" type="parTrans" cxnId="{8DCB2D52-E317-F541-AD60-F90D817ECA8C}">
      <dgm:prSet/>
      <dgm:spPr/>
      <dgm:t>
        <a:bodyPr/>
        <a:lstStyle/>
        <a:p>
          <a:endParaRPr lang="en-US"/>
        </a:p>
      </dgm:t>
    </dgm:pt>
    <dgm:pt modelId="{4385BC88-D207-0245-9655-FDDCF7CB3F4F}" type="sibTrans" cxnId="{8DCB2D52-E317-F541-AD60-F90D817ECA8C}">
      <dgm:prSet/>
      <dgm:spPr/>
      <dgm:t>
        <a:bodyPr/>
        <a:lstStyle/>
        <a:p>
          <a:endParaRPr lang="en-US"/>
        </a:p>
      </dgm:t>
    </dgm:pt>
    <dgm:pt modelId="{FBED6F3E-8F0B-194B-A193-ACFF6827474B}">
      <dgm:prSet/>
      <dgm:spPr/>
      <dgm:t>
        <a:bodyPr/>
        <a:lstStyle/>
        <a:p>
          <a:pPr algn="ctr">
            <a:lnSpc>
              <a:spcPct val="100000"/>
            </a:lnSpc>
          </a:pPr>
          <a:r>
            <a:rPr lang="en-US" b="0" i="1"/>
            <a:t>Purpose</a:t>
          </a:r>
        </a:p>
      </dgm:t>
    </dgm:pt>
    <dgm:pt modelId="{9266C203-896A-4B45-8A86-C196583F3DE4}" type="parTrans" cxnId="{77B6AEE9-097E-DB42-A62D-2EA42E18542A}">
      <dgm:prSet/>
      <dgm:spPr/>
      <dgm:t>
        <a:bodyPr/>
        <a:lstStyle/>
        <a:p>
          <a:endParaRPr lang="en-US"/>
        </a:p>
      </dgm:t>
    </dgm:pt>
    <dgm:pt modelId="{49C7F5DA-8AFB-AD43-8102-99050B34269E}" type="sibTrans" cxnId="{77B6AEE9-097E-DB42-A62D-2EA42E18542A}">
      <dgm:prSet/>
      <dgm:spPr/>
      <dgm:t>
        <a:bodyPr/>
        <a:lstStyle/>
        <a:p>
          <a:endParaRPr lang="en-US"/>
        </a:p>
      </dgm:t>
    </dgm:pt>
    <dgm:pt modelId="{8E438AB6-5ADF-2240-A48E-3229F2D12765}">
      <dgm:prSet/>
      <dgm:spPr/>
      <dgm:t>
        <a:bodyPr/>
        <a:lstStyle/>
        <a:p>
          <a:pPr algn="ctr">
            <a:lnSpc>
              <a:spcPct val="100000"/>
            </a:lnSpc>
          </a:pPr>
          <a:r>
            <a:rPr lang="en-US" b="0" i="1"/>
            <a:t>Outcome/Assessment</a:t>
          </a:r>
          <a:endParaRPr lang="en-US"/>
        </a:p>
      </dgm:t>
    </dgm:pt>
    <dgm:pt modelId="{7D117D5D-8BCD-2D45-916B-774CA3441395}" type="parTrans" cxnId="{6074CFC9-B652-5A45-8E22-A1A787C0BE67}">
      <dgm:prSet/>
      <dgm:spPr/>
      <dgm:t>
        <a:bodyPr/>
        <a:lstStyle/>
        <a:p>
          <a:endParaRPr lang="en-US"/>
        </a:p>
      </dgm:t>
    </dgm:pt>
    <dgm:pt modelId="{1E5FAAEB-C9E1-F048-B662-A9AECB844508}" type="sibTrans" cxnId="{6074CFC9-B652-5A45-8E22-A1A787C0BE67}">
      <dgm:prSet/>
      <dgm:spPr/>
      <dgm:t>
        <a:bodyPr/>
        <a:lstStyle/>
        <a:p>
          <a:endParaRPr lang="en-US"/>
        </a:p>
      </dgm:t>
    </dgm:pt>
    <dgm:pt modelId="{6EBC1824-74F9-4E38-BE7F-C1D0369B0A9D}" type="pres">
      <dgm:prSet presAssocID="{3F9194BB-F102-D048-B559-0C342C2F44A8}" presName="root" presStyleCnt="0">
        <dgm:presLayoutVars>
          <dgm:dir/>
          <dgm:resizeHandles val="exact"/>
        </dgm:presLayoutVars>
      </dgm:prSet>
      <dgm:spPr/>
    </dgm:pt>
    <dgm:pt modelId="{791A30AB-1661-43BB-9CCA-83A2C5488DC2}" type="pres">
      <dgm:prSet presAssocID="{A58ED77C-E41E-AA41-862A-418EDEFB9893}" presName="compNode" presStyleCnt="0"/>
      <dgm:spPr/>
    </dgm:pt>
    <dgm:pt modelId="{53290B83-EDA6-4F1F-84A6-562248F14017}" type="pres">
      <dgm:prSet presAssocID="{A58ED77C-E41E-AA41-862A-418EDEFB9893}" presName="iconRect" presStyleLbl="node1" presStyleIdx="0" presStyleCnt="3" custLinFactX="395" custLinFactNeighborX="100000" custLinFactNeighborY="241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 with solid fill"/>
        </a:ext>
      </dgm:extLst>
    </dgm:pt>
    <dgm:pt modelId="{69464F36-84D4-407E-88AF-B0CAA3A81613}" type="pres">
      <dgm:prSet presAssocID="{A58ED77C-E41E-AA41-862A-418EDEFB9893}" presName="iconSpace" presStyleCnt="0"/>
      <dgm:spPr/>
    </dgm:pt>
    <dgm:pt modelId="{B9F874C9-AFF3-4150-B99A-A5BFCDBC3C22}" type="pres">
      <dgm:prSet presAssocID="{A58ED77C-E41E-AA41-862A-418EDEFB9893}" presName="parTx" presStyleLbl="revTx" presStyleIdx="0" presStyleCnt="6">
        <dgm:presLayoutVars>
          <dgm:chMax val="0"/>
          <dgm:chPref val="0"/>
        </dgm:presLayoutVars>
      </dgm:prSet>
      <dgm:spPr/>
    </dgm:pt>
    <dgm:pt modelId="{E884505E-61FD-49F8-B83C-E7EDC48920CC}" type="pres">
      <dgm:prSet presAssocID="{A58ED77C-E41E-AA41-862A-418EDEFB9893}" presName="txSpace" presStyleCnt="0"/>
      <dgm:spPr/>
    </dgm:pt>
    <dgm:pt modelId="{E0EC9D4E-E1EE-4C1F-80F5-D2FFCC2A1C1B}" type="pres">
      <dgm:prSet presAssocID="{A58ED77C-E41E-AA41-862A-418EDEFB9893}" presName="desTx" presStyleLbl="revTx" presStyleIdx="1" presStyleCnt="6">
        <dgm:presLayoutVars/>
      </dgm:prSet>
      <dgm:spPr/>
    </dgm:pt>
    <dgm:pt modelId="{94ED191A-44C6-4CB2-83B3-E3487B90AA01}" type="pres">
      <dgm:prSet presAssocID="{987F3B15-09C7-A741-A7AD-D8A04464BEDC}" presName="sibTrans" presStyleCnt="0"/>
      <dgm:spPr/>
    </dgm:pt>
    <dgm:pt modelId="{69FF9E4D-958F-4AC8-974D-F944490BC279}" type="pres">
      <dgm:prSet presAssocID="{F54FF4EF-7A61-D84F-AB88-0907A7778BB0}" presName="compNode" presStyleCnt="0"/>
      <dgm:spPr/>
    </dgm:pt>
    <dgm:pt modelId="{264D4FA5-2C65-4D82-886F-1536612397C3}" type="pres">
      <dgm:prSet presAssocID="{F54FF4EF-7A61-D84F-AB88-0907A7778BB0}" presName="iconRect" presStyleLbl="node1" presStyleIdx="1" presStyleCnt="3" custLinFactNeighborX="92857" custLinFactNeighborY="7248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iefcase with solid fill"/>
        </a:ext>
      </dgm:extLst>
    </dgm:pt>
    <dgm:pt modelId="{0F8B8204-676A-4515-BE4C-8FC7AF05CF54}" type="pres">
      <dgm:prSet presAssocID="{F54FF4EF-7A61-D84F-AB88-0907A7778BB0}" presName="iconSpace" presStyleCnt="0"/>
      <dgm:spPr/>
    </dgm:pt>
    <dgm:pt modelId="{0DEF86A9-7EDE-464E-86CD-2D3663A3F852}" type="pres">
      <dgm:prSet presAssocID="{F54FF4EF-7A61-D84F-AB88-0907A7778BB0}" presName="parTx" presStyleLbl="revTx" presStyleIdx="2" presStyleCnt="6">
        <dgm:presLayoutVars>
          <dgm:chMax val="0"/>
          <dgm:chPref val="0"/>
        </dgm:presLayoutVars>
      </dgm:prSet>
      <dgm:spPr/>
    </dgm:pt>
    <dgm:pt modelId="{D5394929-C5B9-4C06-940F-7F7B15897D70}" type="pres">
      <dgm:prSet presAssocID="{F54FF4EF-7A61-D84F-AB88-0907A7778BB0}" presName="txSpace" presStyleCnt="0"/>
      <dgm:spPr/>
    </dgm:pt>
    <dgm:pt modelId="{9999AB9E-3DCA-46C5-8AC1-16A2DE606A82}" type="pres">
      <dgm:prSet presAssocID="{F54FF4EF-7A61-D84F-AB88-0907A7778BB0}" presName="desTx" presStyleLbl="revTx" presStyleIdx="3" presStyleCnt="6">
        <dgm:presLayoutVars/>
      </dgm:prSet>
      <dgm:spPr/>
    </dgm:pt>
    <dgm:pt modelId="{44256F54-0C83-4086-ACB4-33AF88659111}" type="pres">
      <dgm:prSet presAssocID="{7B4BA5F9-0550-824A-A925-9E33522CD9A2}" presName="sibTrans" presStyleCnt="0"/>
      <dgm:spPr/>
    </dgm:pt>
    <dgm:pt modelId="{59800E6D-ABB5-4D07-AAF8-C964E0D0C74C}" type="pres">
      <dgm:prSet presAssocID="{331DD964-8768-CF44-98F6-7623CC8B6B08}" presName="compNode" presStyleCnt="0"/>
      <dgm:spPr/>
    </dgm:pt>
    <dgm:pt modelId="{1EFB1BA5-4F01-4C48-965C-7D375F96B9E7}" type="pres">
      <dgm:prSet presAssocID="{331DD964-8768-CF44-98F6-7623CC8B6B08}" presName="iconRect" presStyleLbl="node1" presStyleIdx="2" presStyleCnt="3" custLinFactNeighborX="93017" custLinFactNeighborY="1208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ycle with people with solid fill"/>
        </a:ext>
      </dgm:extLst>
    </dgm:pt>
    <dgm:pt modelId="{23C764B1-7632-4DEC-8AE5-08FC5A38C8D4}" type="pres">
      <dgm:prSet presAssocID="{331DD964-8768-CF44-98F6-7623CC8B6B08}" presName="iconSpace" presStyleCnt="0"/>
      <dgm:spPr/>
    </dgm:pt>
    <dgm:pt modelId="{70E4CE4F-3EE2-481D-902C-976795ECA0EC}" type="pres">
      <dgm:prSet presAssocID="{331DD964-8768-CF44-98F6-7623CC8B6B08}" presName="parTx" presStyleLbl="revTx" presStyleIdx="4" presStyleCnt="6">
        <dgm:presLayoutVars>
          <dgm:chMax val="0"/>
          <dgm:chPref val="0"/>
        </dgm:presLayoutVars>
      </dgm:prSet>
      <dgm:spPr/>
    </dgm:pt>
    <dgm:pt modelId="{10D8A80E-335E-4AC6-8569-C94935DAA294}" type="pres">
      <dgm:prSet presAssocID="{331DD964-8768-CF44-98F6-7623CC8B6B08}" presName="txSpace" presStyleCnt="0"/>
      <dgm:spPr/>
    </dgm:pt>
    <dgm:pt modelId="{3669F881-0CCF-4DFE-BB84-EEF62EC05A33}" type="pres">
      <dgm:prSet presAssocID="{331DD964-8768-CF44-98F6-7623CC8B6B08}" presName="desTx" presStyleLbl="revTx" presStyleIdx="5" presStyleCnt="6">
        <dgm:presLayoutVars/>
      </dgm:prSet>
      <dgm:spPr/>
    </dgm:pt>
  </dgm:ptLst>
  <dgm:cxnLst>
    <dgm:cxn modelId="{F521DC20-8BD3-0846-8FAA-14D3CEC18BBD}" srcId="{3F9194BB-F102-D048-B559-0C342C2F44A8}" destId="{F54FF4EF-7A61-D84F-AB88-0907A7778BB0}" srcOrd="1" destOrd="0" parTransId="{8660E9DD-00AE-4F40-8E6E-B7A2C9727464}" sibTransId="{7B4BA5F9-0550-824A-A925-9E33522CD9A2}"/>
    <dgm:cxn modelId="{88083B38-6E68-3C40-B2E4-5E1727BF7526}" srcId="{F54FF4EF-7A61-D84F-AB88-0907A7778BB0}" destId="{1ECFB08B-E937-8E43-9634-BAC794C3D39F}" srcOrd="0" destOrd="0" parTransId="{78A1A1FB-FE2C-3F47-A8BA-0BEB1426C7A3}" sibTransId="{A7E39AD1-DC85-8B46-AA0B-DEEDE61C3198}"/>
    <dgm:cxn modelId="{C997BB3C-F5B2-D749-9E27-F57AEFD5BBF3}" type="presOf" srcId="{1ECFB08B-E937-8E43-9634-BAC794C3D39F}" destId="{9999AB9E-3DCA-46C5-8AC1-16A2DE606A82}" srcOrd="0" destOrd="0" presId="urn:microsoft.com/office/officeart/2018/2/layout/IconLabelDescriptionList"/>
    <dgm:cxn modelId="{71569461-6EE9-1741-ADB4-30613455E688}" srcId="{3F9194BB-F102-D048-B559-0C342C2F44A8}" destId="{331DD964-8768-CF44-98F6-7623CC8B6B08}" srcOrd="2" destOrd="0" parTransId="{5722B6D8-69DA-6748-96F3-0A7608E539E3}" sibTransId="{EF26F00A-5C9D-064E-B8DE-9B01E6A6FD5C}"/>
    <dgm:cxn modelId="{24FFF962-EF16-094B-B39B-706E0ACD4B00}" type="presOf" srcId="{8E438AB6-5ADF-2240-A48E-3229F2D12765}" destId="{3669F881-0CCF-4DFE-BB84-EEF62EC05A33}" srcOrd="0" destOrd="2" presId="urn:microsoft.com/office/officeart/2018/2/layout/IconLabelDescriptionList"/>
    <dgm:cxn modelId="{9873526E-28E5-9942-8FD7-F4FE978E7AEA}" srcId="{3F9194BB-F102-D048-B559-0C342C2F44A8}" destId="{A58ED77C-E41E-AA41-862A-418EDEFB9893}" srcOrd="0" destOrd="0" parTransId="{4946CA3F-1979-634A-9022-5A174686032D}" sibTransId="{987F3B15-09C7-A741-A7AD-D8A04464BEDC}"/>
    <dgm:cxn modelId="{B074446F-94E9-9548-8EEF-89B38DBBEC5D}" type="presOf" srcId="{5BF3B5B1-0616-6F4E-83A8-3FB5843ABA22}" destId="{E0EC9D4E-E1EE-4C1F-80F5-D2FFCC2A1C1B}" srcOrd="0" destOrd="0" presId="urn:microsoft.com/office/officeart/2018/2/layout/IconLabelDescriptionList"/>
    <dgm:cxn modelId="{15862150-595E-9F42-AAC6-0C929BA18FFE}" type="presOf" srcId="{331DD964-8768-CF44-98F6-7623CC8B6B08}" destId="{70E4CE4F-3EE2-481D-902C-976795ECA0EC}" srcOrd="0" destOrd="0" presId="urn:microsoft.com/office/officeart/2018/2/layout/IconLabelDescriptionList"/>
    <dgm:cxn modelId="{8DCB2D52-E317-F541-AD60-F90D817ECA8C}" srcId="{F54FF4EF-7A61-D84F-AB88-0907A7778BB0}" destId="{C08734DD-54AA-FF40-8986-C5ABC76E8114}" srcOrd="2" destOrd="0" parTransId="{8F143214-0003-0F46-8C5F-EF5FC091FB8B}" sibTransId="{4385BC88-D207-0245-9655-FDDCF7CB3F4F}"/>
    <dgm:cxn modelId="{D848A673-AC5E-3847-A719-ABA04794841C}" type="presOf" srcId="{C08734DD-54AA-FF40-8986-C5ABC76E8114}" destId="{9999AB9E-3DCA-46C5-8AC1-16A2DE606A82}" srcOrd="0" destOrd="2" presId="urn:microsoft.com/office/officeart/2018/2/layout/IconLabelDescriptionList"/>
    <dgm:cxn modelId="{635B658C-4F11-2646-8B43-066D31EA1183}" srcId="{A58ED77C-E41E-AA41-862A-418EDEFB9893}" destId="{5BF3B5B1-0616-6F4E-83A8-3FB5843ABA22}" srcOrd="0" destOrd="0" parTransId="{D6328C7A-B123-AD46-B98E-14A3D30F2DF6}" sibTransId="{EBEB0E23-5259-3C40-B6D8-86D28256C84B}"/>
    <dgm:cxn modelId="{007FE68D-60A0-C54D-B731-3FBF694F64BA}" srcId="{F54FF4EF-7A61-D84F-AB88-0907A7778BB0}" destId="{46CAE0EC-CC42-D348-AF7E-92F03570B456}" srcOrd="1" destOrd="0" parTransId="{B4AC5F7E-8323-1044-AFE3-BE89D8EBC973}" sibTransId="{8B8CFBCC-7452-5C43-A09C-769DE05E54EC}"/>
    <dgm:cxn modelId="{A0DC3AB7-66DE-0848-9A37-9DB70FCE2527}" type="presOf" srcId="{FBED6F3E-8F0B-194B-A193-ACFF6827474B}" destId="{3669F881-0CCF-4DFE-BB84-EEF62EC05A33}" srcOrd="0" destOrd="1" presId="urn:microsoft.com/office/officeart/2018/2/layout/IconLabelDescriptionList"/>
    <dgm:cxn modelId="{6074CFC9-B652-5A45-8E22-A1A787C0BE67}" srcId="{331DD964-8768-CF44-98F6-7623CC8B6B08}" destId="{8E438AB6-5ADF-2240-A48E-3229F2D12765}" srcOrd="2" destOrd="0" parTransId="{7D117D5D-8BCD-2D45-916B-774CA3441395}" sibTransId="{1E5FAAEB-C9E1-F048-B662-A9AECB844508}"/>
    <dgm:cxn modelId="{73210BCD-E545-0A4D-8FDE-F9A140095DCA}" srcId="{331DD964-8768-CF44-98F6-7623CC8B6B08}" destId="{9A95FF2A-E60D-564C-8D83-D105662E45FF}" srcOrd="0" destOrd="0" parTransId="{1DE1B75A-A0C5-CC4B-A04A-BE9C8FA053A8}" sibTransId="{61F13B7E-FE1C-6E43-9113-76B2A1D8420F}"/>
    <dgm:cxn modelId="{0727A5D0-E359-EB44-8937-38A54AE50E8F}" type="presOf" srcId="{A58ED77C-E41E-AA41-862A-418EDEFB9893}" destId="{B9F874C9-AFF3-4150-B99A-A5BFCDBC3C22}" srcOrd="0" destOrd="0" presId="urn:microsoft.com/office/officeart/2018/2/layout/IconLabelDescriptionList"/>
    <dgm:cxn modelId="{C408CAD3-5A89-FE41-BF5D-30C052589475}" type="presOf" srcId="{F54FF4EF-7A61-D84F-AB88-0907A7778BB0}" destId="{0DEF86A9-7EDE-464E-86CD-2D3663A3F852}" srcOrd="0" destOrd="0" presId="urn:microsoft.com/office/officeart/2018/2/layout/IconLabelDescriptionList"/>
    <dgm:cxn modelId="{77B6AEE9-097E-DB42-A62D-2EA42E18542A}" srcId="{331DD964-8768-CF44-98F6-7623CC8B6B08}" destId="{FBED6F3E-8F0B-194B-A193-ACFF6827474B}" srcOrd="1" destOrd="0" parTransId="{9266C203-896A-4B45-8A86-C196583F3DE4}" sibTransId="{49C7F5DA-8AFB-AD43-8102-99050B34269E}"/>
    <dgm:cxn modelId="{BC6460ED-2F95-7448-9531-18C9EF1DE40B}" type="presOf" srcId="{3F9194BB-F102-D048-B559-0C342C2F44A8}" destId="{6EBC1824-74F9-4E38-BE7F-C1D0369B0A9D}" srcOrd="0" destOrd="0" presId="urn:microsoft.com/office/officeart/2018/2/layout/IconLabelDescriptionList"/>
    <dgm:cxn modelId="{1FEE83F7-EE14-994B-A4FE-82324CBAD236}" type="presOf" srcId="{46CAE0EC-CC42-D348-AF7E-92F03570B456}" destId="{9999AB9E-3DCA-46C5-8AC1-16A2DE606A82}" srcOrd="0" destOrd="1" presId="urn:microsoft.com/office/officeart/2018/2/layout/IconLabelDescriptionList"/>
    <dgm:cxn modelId="{7D0F06F9-ED0D-234A-8334-6E0CFB709833}" type="presOf" srcId="{9A95FF2A-E60D-564C-8D83-D105662E45FF}" destId="{3669F881-0CCF-4DFE-BB84-EEF62EC05A33}" srcOrd="0" destOrd="0" presId="urn:microsoft.com/office/officeart/2018/2/layout/IconLabelDescriptionList"/>
    <dgm:cxn modelId="{00C4D161-82E0-744D-A0C2-4337687637D9}" type="presParOf" srcId="{6EBC1824-74F9-4E38-BE7F-C1D0369B0A9D}" destId="{791A30AB-1661-43BB-9CCA-83A2C5488DC2}" srcOrd="0" destOrd="0" presId="urn:microsoft.com/office/officeart/2018/2/layout/IconLabelDescriptionList"/>
    <dgm:cxn modelId="{420CB83B-CC2C-F149-9E23-4132FD42F82A}" type="presParOf" srcId="{791A30AB-1661-43BB-9CCA-83A2C5488DC2}" destId="{53290B83-EDA6-4F1F-84A6-562248F14017}" srcOrd="0" destOrd="0" presId="urn:microsoft.com/office/officeart/2018/2/layout/IconLabelDescriptionList"/>
    <dgm:cxn modelId="{2B2D87D0-5EF2-AA4B-B007-FF95264D567E}" type="presParOf" srcId="{791A30AB-1661-43BB-9CCA-83A2C5488DC2}" destId="{69464F36-84D4-407E-88AF-B0CAA3A81613}" srcOrd="1" destOrd="0" presId="urn:microsoft.com/office/officeart/2018/2/layout/IconLabelDescriptionList"/>
    <dgm:cxn modelId="{9EE71BFA-11CF-9148-A04F-69DF7DAE2E18}" type="presParOf" srcId="{791A30AB-1661-43BB-9CCA-83A2C5488DC2}" destId="{B9F874C9-AFF3-4150-B99A-A5BFCDBC3C22}" srcOrd="2" destOrd="0" presId="urn:microsoft.com/office/officeart/2018/2/layout/IconLabelDescriptionList"/>
    <dgm:cxn modelId="{1B50FEE7-88E5-704F-A7AD-47224C7BA8C5}" type="presParOf" srcId="{791A30AB-1661-43BB-9CCA-83A2C5488DC2}" destId="{E884505E-61FD-49F8-B83C-E7EDC48920CC}" srcOrd="3" destOrd="0" presId="urn:microsoft.com/office/officeart/2018/2/layout/IconLabelDescriptionList"/>
    <dgm:cxn modelId="{E07C88D5-694A-C84E-B3FE-42466375FA59}" type="presParOf" srcId="{791A30AB-1661-43BB-9CCA-83A2C5488DC2}" destId="{E0EC9D4E-E1EE-4C1F-80F5-D2FFCC2A1C1B}" srcOrd="4" destOrd="0" presId="urn:microsoft.com/office/officeart/2018/2/layout/IconLabelDescriptionList"/>
    <dgm:cxn modelId="{6D1DF0EC-8B55-CD40-8519-DF24509E7113}" type="presParOf" srcId="{6EBC1824-74F9-4E38-BE7F-C1D0369B0A9D}" destId="{94ED191A-44C6-4CB2-83B3-E3487B90AA01}" srcOrd="1" destOrd="0" presId="urn:microsoft.com/office/officeart/2018/2/layout/IconLabelDescriptionList"/>
    <dgm:cxn modelId="{DB6B29F3-9BE7-8E49-BE70-885904CE9226}" type="presParOf" srcId="{6EBC1824-74F9-4E38-BE7F-C1D0369B0A9D}" destId="{69FF9E4D-958F-4AC8-974D-F944490BC279}" srcOrd="2" destOrd="0" presId="urn:microsoft.com/office/officeart/2018/2/layout/IconLabelDescriptionList"/>
    <dgm:cxn modelId="{C8B3AD57-474F-6542-A558-D11A4A26D58E}" type="presParOf" srcId="{69FF9E4D-958F-4AC8-974D-F944490BC279}" destId="{264D4FA5-2C65-4D82-886F-1536612397C3}" srcOrd="0" destOrd="0" presId="urn:microsoft.com/office/officeart/2018/2/layout/IconLabelDescriptionList"/>
    <dgm:cxn modelId="{B6A68F1C-E630-404B-9EE4-34D6F502625B}" type="presParOf" srcId="{69FF9E4D-958F-4AC8-974D-F944490BC279}" destId="{0F8B8204-676A-4515-BE4C-8FC7AF05CF54}" srcOrd="1" destOrd="0" presId="urn:microsoft.com/office/officeart/2018/2/layout/IconLabelDescriptionList"/>
    <dgm:cxn modelId="{0CFB934A-4464-324C-A6A0-45FF827AD4D7}" type="presParOf" srcId="{69FF9E4D-958F-4AC8-974D-F944490BC279}" destId="{0DEF86A9-7EDE-464E-86CD-2D3663A3F852}" srcOrd="2" destOrd="0" presId="urn:microsoft.com/office/officeart/2018/2/layout/IconLabelDescriptionList"/>
    <dgm:cxn modelId="{767619CA-B2E2-F24D-B386-8DE671BCCBEC}" type="presParOf" srcId="{69FF9E4D-958F-4AC8-974D-F944490BC279}" destId="{D5394929-C5B9-4C06-940F-7F7B15897D70}" srcOrd="3" destOrd="0" presId="urn:microsoft.com/office/officeart/2018/2/layout/IconLabelDescriptionList"/>
    <dgm:cxn modelId="{BB1BBBF0-754A-BE4D-A0BE-085D40DD00A4}" type="presParOf" srcId="{69FF9E4D-958F-4AC8-974D-F944490BC279}" destId="{9999AB9E-3DCA-46C5-8AC1-16A2DE606A82}" srcOrd="4" destOrd="0" presId="urn:microsoft.com/office/officeart/2018/2/layout/IconLabelDescriptionList"/>
    <dgm:cxn modelId="{95C5997C-E4DC-0E48-AE07-9C084551CD89}" type="presParOf" srcId="{6EBC1824-74F9-4E38-BE7F-C1D0369B0A9D}" destId="{44256F54-0C83-4086-ACB4-33AF88659111}" srcOrd="3" destOrd="0" presId="urn:microsoft.com/office/officeart/2018/2/layout/IconLabelDescriptionList"/>
    <dgm:cxn modelId="{FAF43A86-99D9-7B42-94C1-1776601E9270}" type="presParOf" srcId="{6EBC1824-74F9-4E38-BE7F-C1D0369B0A9D}" destId="{59800E6D-ABB5-4D07-AAF8-C964E0D0C74C}" srcOrd="4" destOrd="0" presId="urn:microsoft.com/office/officeart/2018/2/layout/IconLabelDescriptionList"/>
    <dgm:cxn modelId="{0721A943-86B7-0747-8C14-DF59F555435A}" type="presParOf" srcId="{59800E6D-ABB5-4D07-AAF8-C964E0D0C74C}" destId="{1EFB1BA5-4F01-4C48-965C-7D375F96B9E7}" srcOrd="0" destOrd="0" presId="urn:microsoft.com/office/officeart/2018/2/layout/IconLabelDescriptionList"/>
    <dgm:cxn modelId="{2619DD76-B344-3E43-8875-1495C0DB72D2}" type="presParOf" srcId="{59800E6D-ABB5-4D07-AAF8-C964E0D0C74C}" destId="{23C764B1-7632-4DEC-8AE5-08FC5A38C8D4}" srcOrd="1" destOrd="0" presId="urn:microsoft.com/office/officeart/2018/2/layout/IconLabelDescriptionList"/>
    <dgm:cxn modelId="{1CC48AC3-42E0-0D4F-87C6-B09091AF4214}" type="presParOf" srcId="{59800E6D-ABB5-4D07-AAF8-C964E0D0C74C}" destId="{70E4CE4F-3EE2-481D-902C-976795ECA0EC}" srcOrd="2" destOrd="0" presId="urn:microsoft.com/office/officeart/2018/2/layout/IconLabelDescriptionList"/>
    <dgm:cxn modelId="{9D38839C-8727-7E43-80FB-665EC5236AD7}" type="presParOf" srcId="{59800E6D-ABB5-4D07-AAF8-C964E0D0C74C}" destId="{10D8A80E-335E-4AC6-8569-C94935DAA294}" srcOrd="3" destOrd="0" presId="urn:microsoft.com/office/officeart/2018/2/layout/IconLabelDescriptionList"/>
    <dgm:cxn modelId="{642C8523-367D-A141-9110-2DEE1A674123}" type="presParOf" srcId="{59800E6D-ABB5-4D07-AAF8-C964E0D0C74C}" destId="{3669F881-0CCF-4DFE-BB84-EEF62EC05A33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4C22BB1-EB0C-CB49-9C8D-50524BFA3B02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FFDFC04-5D5C-0E47-8B56-C53C8B4425C4}">
      <dgm:prSet phldrT="[Text]"/>
      <dgm:spPr/>
      <dgm:t>
        <a:bodyPr/>
        <a:lstStyle/>
        <a:p>
          <a:r>
            <a:rPr lang="en-US"/>
            <a:t>Iterate</a:t>
          </a:r>
        </a:p>
      </dgm:t>
    </dgm:pt>
    <dgm:pt modelId="{54CBC680-CEE3-0D4A-9AF8-3D3527DE8824}" type="parTrans" cxnId="{8DE2FA88-9CF6-EF4C-BAB9-BAD62BA77DF8}">
      <dgm:prSet/>
      <dgm:spPr/>
      <dgm:t>
        <a:bodyPr/>
        <a:lstStyle/>
        <a:p>
          <a:endParaRPr lang="en-US"/>
        </a:p>
      </dgm:t>
    </dgm:pt>
    <dgm:pt modelId="{17313405-C143-C743-B8CE-273CDCA848BF}" type="sibTrans" cxnId="{8DE2FA88-9CF6-EF4C-BAB9-BAD62BA77DF8}">
      <dgm:prSet/>
      <dgm:spPr/>
      <dgm:t>
        <a:bodyPr/>
        <a:lstStyle/>
        <a:p>
          <a:endParaRPr lang="en-US"/>
        </a:p>
      </dgm:t>
    </dgm:pt>
    <dgm:pt modelId="{3679FED7-85F2-D04D-97C2-A69F83AFA851}">
      <dgm:prSet phldrT="[Text]"/>
      <dgm:spPr/>
      <dgm:t>
        <a:bodyPr/>
        <a:lstStyle/>
        <a:p>
          <a:r>
            <a:rPr lang="en-US"/>
            <a:t>Be specific</a:t>
          </a:r>
        </a:p>
      </dgm:t>
    </dgm:pt>
    <dgm:pt modelId="{8A6DD7A7-308D-7640-B4D5-FF4075265100}" type="parTrans" cxnId="{CC2A4C7A-E3F6-F549-B131-E3FDB5CAEEDB}">
      <dgm:prSet/>
      <dgm:spPr/>
      <dgm:t>
        <a:bodyPr/>
        <a:lstStyle/>
        <a:p>
          <a:endParaRPr lang="en-US"/>
        </a:p>
      </dgm:t>
    </dgm:pt>
    <dgm:pt modelId="{A9E65316-2A78-D049-8275-CD441AC28FE6}" type="sibTrans" cxnId="{CC2A4C7A-E3F6-F549-B131-E3FDB5CAEEDB}">
      <dgm:prSet/>
      <dgm:spPr/>
      <dgm:t>
        <a:bodyPr/>
        <a:lstStyle/>
        <a:p>
          <a:endParaRPr lang="en-US"/>
        </a:p>
      </dgm:t>
    </dgm:pt>
    <dgm:pt modelId="{5F27D9D2-3590-844B-B60E-C28E8C437831}">
      <dgm:prSet phldrT="[Text]"/>
      <dgm:spPr/>
      <dgm:t>
        <a:bodyPr/>
        <a:lstStyle/>
        <a:p>
          <a:r>
            <a:rPr lang="en-US"/>
            <a:t>Give context</a:t>
          </a:r>
        </a:p>
      </dgm:t>
    </dgm:pt>
    <dgm:pt modelId="{6F08977D-C8CD-3F4A-8959-728119705E7C}" type="parTrans" cxnId="{CF9E8993-CBAD-9940-A493-E56F49C681C2}">
      <dgm:prSet/>
      <dgm:spPr/>
      <dgm:t>
        <a:bodyPr/>
        <a:lstStyle/>
        <a:p>
          <a:endParaRPr lang="en-US"/>
        </a:p>
      </dgm:t>
    </dgm:pt>
    <dgm:pt modelId="{6549B2C7-D208-A44E-B1AE-E42C242954B8}" type="sibTrans" cxnId="{CF9E8993-CBAD-9940-A493-E56F49C681C2}">
      <dgm:prSet/>
      <dgm:spPr/>
      <dgm:t>
        <a:bodyPr/>
        <a:lstStyle/>
        <a:p>
          <a:endParaRPr lang="en-US"/>
        </a:p>
      </dgm:t>
    </dgm:pt>
    <dgm:pt modelId="{7F338547-32D1-7346-B699-529EA64A4CD1}">
      <dgm:prSet phldrT="[Text]"/>
      <dgm:spPr/>
      <dgm:t>
        <a:bodyPr/>
        <a:lstStyle/>
        <a:p>
          <a:r>
            <a:rPr lang="en-US"/>
            <a:t>Give format guidelines</a:t>
          </a:r>
        </a:p>
      </dgm:t>
    </dgm:pt>
    <dgm:pt modelId="{2B4385B0-56ED-434B-8EB7-F2027DCECD00}" type="parTrans" cxnId="{1C4D79F6-4242-F64F-99CE-593535940BE2}">
      <dgm:prSet/>
      <dgm:spPr/>
      <dgm:t>
        <a:bodyPr/>
        <a:lstStyle/>
        <a:p>
          <a:endParaRPr lang="en-US"/>
        </a:p>
      </dgm:t>
    </dgm:pt>
    <dgm:pt modelId="{CFD2B83B-022B-F040-928C-D92A8553D37E}" type="sibTrans" cxnId="{1C4D79F6-4242-F64F-99CE-593535940BE2}">
      <dgm:prSet/>
      <dgm:spPr/>
      <dgm:t>
        <a:bodyPr/>
        <a:lstStyle/>
        <a:p>
          <a:endParaRPr lang="en-US"/>
        </a:p>
      </dgm:t>
    </dgm:pt>
    <dgm:pt modelId="{20AF24A7-D197-C949-9AF2-1197345A347B}">
      <dgm:prSet phldrT="[Text]"/>
      <dgm:spPr/>
      <dgm:t>
        <a:bodyPr/>
        <a:lstStyle/>
        <a:p>
          <a:r>
            <a:rPr lang="en-US"/>
            <a:t>Set boundaries</a:t>
          </a:r>
        </a:p>
      </dgm:t>
    </dgm:pt>
    <dgm:pt modelId="{89A4242F-1F77-544F-8107-A9F07FBE7461}" type="parTrans" cxnId="{8333BE33-0EE5-9E4C-995C-222F416AC483}">
      <dgm:prSet/>
      <dgm:spPr/>
      <dgm:t>
        <a:bodyPr/>
        <a:lstStyle/>
        <a:p>
          <a:endParaRPr lang="en-US"/>
        </a:p>
      </dgm:t>
    </dgm:pt>
    <dgm:pt modelId="{66DE93DB-E752-9F4E-8E6F-BE043DE07D01}" type="sibTrans" cxnId="{8333BE33-0EE5-9E4C-995C-222F416AC483}">
      <dgm:prSet/>
      <dgm:spPr/>
      <dgm:t>
        <a:bodyPr/>
        <a:lstStyle/>
        <a:p>
          <a:endParaRPr lang="en-US"/>
        </a:p>
      </dgm:t>
    </dgm:pt>
    <dgm:pt modelId="{7BA15509-D47A-D84A-A319-38F7288CAA4C}">
      <dgm:prSet phldrT="[Text]"/>
      <dgm:spPr/>
      <dgm:t>
        <a:bodyPr/>
        <a:lstStyle/>
        <a:p>
          <a:r>
            <a:rPr lang="en-US"/>
            <a:t>"Do" and "Don't"</a:t>
          </a:r>
        </a:p>
      </dgm:t>
    </dgm:pt>
    <dgm:pt modelId="{55B216CC-B65A-6A47-9D25-93D61FFAEE0B}" type="parTrans" cxnId="{84DBBACB-A8AB-B44D-8C06-0E7FA1C641F4}">
      <dgm:prSet/>
      <dgm:spPr/>
      <dgm:t>
        <a:bodyPr/>
        <a:lstStyle/>
        <a:p>
          <a:endParaRPr lang="en-US"/>
        </a:p>
      </dgm:t>
    </dgm:pt>
    <dgm:pt modelId="{4D106A71-80D9-C248-99C8-A5E1910B1049}" type="sibTrans" cxnId="{84DBBACB-A8AB-B44D-8C06-0E7FA1C641F4}">
      <dgm:prSet/>
      <dgm:spPr/>
      <dgm:t>
        <a:bodyPr/>
        <a:lstStyle/>
        <a:p>
          <a:endParaRPr lang="en-US"/>
        </a:p>
      </dgm:t>
    </dgm:pt>
    <dgm:pt modelId="{1393D422-2649-3E48-BE65-7A2DBB451D41}">
      <dgm:prSet phldrT="[Text]"/>
      <dgm:spPr/>
      <dgm:t>
        <a:bodyPr/>
        <a:lstStyle/>
        <a:p>
          <a:r>
            <a:rPr lang="en-US"/>
            <a:t>Build and refine on responses</a:t>
          </a:r>
        </a:p>
      </dgm:t>
    </dgm:pt>
    <dgm:pt modelId="{2F2E3348-7B9B-CC4F-ABA7-06F6661605AB}" type="parTrans" cxnId="{D682B486-29CC-EE40-A1B3-E5B84D03028E}">
      <dgm:prSet/>
      <dgm:spPr/>
      <dgm:t>
        <a:bodyPr/>
        <a:lstStyle/>
        <a:p>
          <a:endParaRPr lang="en-US"/>
        </a:p>
      </dgm:t>
    </dgm:pt>
    <dgm:pt modelId="{436CDA4A-D348-3F43-8B81-AE4F61A137B1}" type="sibTrans" cxnId="{D682B486-29CC-EE40-A1B3-E5B84D03028E}">
      <dgm:prSet/>
      <dgm:spPr/>
      <dgm:t>
        <a:bodyPr/>
        <a:lstStyle/>
        <a:p>
          <a:endParaRPr lang="en-US"/>
        </a:p>
      </dgm:t>
    </dgm:pt>
    <dgm:pt modelId="{7097EE13-E39A-D74D-90FC-FC1624FA3D3E}">
      <dgm:prSet phldrT="[Text]"/>
      <dgm:spPr/>
      <dgm:t>
        <a:bodyPr/>
        <a:lstStyle/>
        <a:p>
          <a:r>
            <a:rPr lang="en-US"/>
            <a:t>Correct mistakes</a:t>
          </a:r>
        </a:p>
      </dgm:t>
    </dgm:pt>
    <dgm:pt modelId="{C43D607D-AC7E-9942-91FF-0ED1820A2FCD}" type="parTrans" cxnId="{276A3421-FDF6-EC40-96BC-D12F86EC8BAF}">
      <dgm:prSet/>
      <dgm:spPr/>
      <dgm:t>
        <a:bodyPr/>
        <a:lstStyle/>
        <a:p>
          <a:endParaRPr lang="en-US"/>
        </a:p>
      </dgm:t>
    </dgm:pt>
    <dgm:pt modelId="{208035BB-B58B-FC49-AB45-AA3C6FBD5BD0}" type="sibTrans" cxnId="{276A3421-FDF6-EC40-96BC-D12F86EC8BAF}">
      <dgm:prSet/>
      <dgm:spPr/>
      <dgm:t>
        <a:bodyPr/>
        <a:lstStyle/>
        <a:p>
          <a:endParaRPr lang="en-US"/>
        </a:p>
      </dgm:t>
    </dgm:pt>
    <dgm:pt modelId="{25A10DC8-8DE6-F740-A6BE-FD8A81EE4F47}">
      <dgm:prSet phldrT="[Text]"/>
      <dgm:spPr/>
      <dgm:t>
        <a:bodyPr/>
        <a:lstStyle/>
        <a:p>
          <a:r>
            <a:rPr lang="en-US"/>
            <a:t>Give feedback</a:t>
          </a:r>
        </a:p>
      </dgm:t>
    </dgm:pt>
    <dgm:pt modelId="{F944E378-37A1-FF43-AE9D-A1E18913A092}" type="parTrans" cxnId="{0DD99FBB-54A2-E541-BFA5-7A3CC91F7111}">
      <dgm:prSet/>
      <dgm:spPr/>
      <dgm:t>
        <a:bodyPr/>
        <a:lstStyle/>
        <a:p>
          <a:endParaRPr lang="en-US"/>
        </a:p>
      </dgm:t>
    </dgm:pt>
    <dgm:pt modelId="{5E82C420-55D5-9141-9D10-29F0E014046C}" type="sibTrans" cxnId="{0DD99FBB-54A2-E541-BFA5-7A3CC91F7111}">
      <dgm:prSet/>
      <dgm:spPr/>
      <dgm:t>
        <a:bodyPr/>
        <a:lstStyle/>
        <a:p>
          <a:endParaRPr lang="en-US"/>
        </a:p>
      </dgm:t>
    </dgm:pt>
    <dgm:pt modelId="{34D528EF-90D9-4943-B158-6FCA493BD44F}">
      <dgm:prSet phldrT="[Text]"/>
      <dgm:spPr/>
      <dgm:t>
        <a:bodyPr/>
        <a:lstStyle/>
        <a:p>
          <a:r>
            <a:rPr lang="en-US"/>
            <a:t>THINK CRITICALLY</a:t>
          </a:r>
        </a:p>
      </dgm:t>
    </dgm:pt>
    <dgm:pt modelId="{E9F1FEE8-4F09-C14F-8320-5D61E39884CE}" type="parTrans" cxnId="{125F9694-7550-924B-BFEE-CB055E23C8B5}">
      <dgm:prSet/>
      <dgm:spPr/>
      <dgm:t>
        <a:bodyPr/>
        <a:lstStyle/>
        <a:p>
          <a:endParaRPr lang="en-US"/>
        </a:p>
      </dgm:t>
    </dgm:pt>
    <dgm:pt modelId="{8D4C2EFB-15D4-1C40-B0D9-F29C1283DB37}" type="sibTrans" cxnId="{125F9694-7550-924B-BFEE-CB055E23C8B5}">
      <dgm:prSet/>
      <dgm:spPr/>
      <dgm:t>
        <a:bodyPr/>
        <a:lstStyle/>
        <a:p>
          <a:endParaRPr lang="en-US"/>
        </a:p>
      </dgm:t>
    </dgm:pt>
    <dgm:pt modelId="{F0BBDEEB-9601-4146-BC1C-0F241B3A7612}">
      <dgm:prSet phldrT="[Text]"/>
      <dgm:spPr/>
      <dgm:t>
        <a:bodyPr/>
        <a:lstStyle/>
        <a:p>
          <a:r>
            <a:rPr lang="en-US"/>
            <a:t>Know what you are looking for</a:t>
          </a:r>
        </a:p>
      </dgm:t>
    </dgm:pt>
    <dgm:pt modelId="{88A9C13B-BFF4-734A-9BD5-533F6EF9C9F2}" type="parTrans" cxnId="{60131961-3E46-5249-A99F-7987C0D5FA8D}">
      <dgm:prSet/>
      <dgm:spPr/>
      <dgm:t>
        <a:bodyPr/>
        <a:lstStyle/>
        <a:p>
          <a:endParaRPr lang="en-US"/>
        </a:p>
      </dgm:t>
    </dgm:pt>
    <dgm:pt modelId="{906FA4F8-6D7B-1646-9188-F95B3A87EA42}" type="sibTrans" cxnId="{60131961-3E46-5249-A99F-7987C0D5FA8D}">
      <dgm:prSet/>
      <dgm:spPr/>
      <dgm:t>
        <a:bodyPr/>
        <a:lstStyle/>
        <a:p>
          <a:endParaRPr lang="en-US"/>
        </a:p>
      </dgm:t>
    </dgm:pt>
    <dgm:pt modelId="{93572E9F-3B0C-5245-978D-B7CA9B0C0C68}" type="pres">
      <dgm:prSet presAssocID="{B4C22BB1-EB0C-CB49-9C8D-50524BFA3B02}" presName="Name0" presStyleCnt="0">
        <dgm:presLayoutVars>
          <dgm:dir/>
          <dgm:resizeHandles val="exact"/>
        </dgm:presLayoutVars>
      </dgm:prSet>
      <dgm:spPr/>
    </dgm:pt>
    <dgm:pt modelId="{EBFD0054-B740-AF48-BE1F-91DBCB3AA292}" type="pres">
      <dgm:prSet presAssocID="{3679FED7-85F2-D04D-97C2-A69F83AFA851}" presName="node" presStyleLbl="node1" presStyleIdx="0" presStyleCnt="6">
        <dgm:presLayoutVars>
          <dgm:bulletEnabled val="1"/>
        </dgm:presLayoutVars>
      </dgm:prSet>
      <dgm:spPr/>
    </dgm:pt>
    <dgm:pt modelId="{D727DD6B-1419-DF40-BB77-C18A3700C671}" type="pres">
      <dgm:prSet presAssocID="{A9E65316-2A78-D049-8275-CD441AC28FE6}" presName="sibTrans" presStyleLbl="sibTrans1D1" presStyleIdx="0" presStyleCnt="5"/>
      <dgm:spPr/>
    </dgm:pt>
    <dgm:pt modelId="{0235FB2C-8B18-5448-867B-580EC82A37DF}" type="pres">
      <dgm:prSet presAssocID="{A9E65316-2A78-D049-8275-CD441AC28FE6}" presName="connectorText" presStyleLbl="sibTrans1D1" presStyleIdx="0" presStyleCnt="5"/>
      <dgm:spPr/>
    </dgm:pt>
    <dgm:pt modelId="{AAE014F2-67BF-224A-9AF6-90B11FCE1927}" type="pres">
      <dgm:prSet presAssocID="{5F27D9D2-3590-844B-B60E-C28E8C437831}" presName="node" presStyleLbl="node1" presStyleIdx="1" presStyleCnt="6">
        <dgm:presLayoutVars>
          <dgm:bulletEnabled val="1"/>
        </dgm:presLayoutVars>
      </dgm:prSet>
      <dgm:spPr/>
    </dgm:pt>
    <dgm:pt modelId="{C8D001B3-4CB3-6F45-8399-E66A3A757355}" type="pres">
      <dgm:prSet presAssocID="{6549B2C7-D208-A44E-B1AE-E42C242954B8}" presName="sibTrans" presStyleLbl="sibTrans1D1" presStyleIdx="1" presStyleCnt="5"/>
      <dgm:spPr/>
    </dgm:pt>
    <dgm:pt modelId="{C74063D8-D8D3-0C42-9403-4B0E34D1C7F6}" type="pres">
      <dgm:prSet presAssocID="{6549B2C7-D208-A44E-B1AE-E42C242954B8}" presName="connectorText" presStyleLbl="sibTrans1D1" presStyleIdx="1" presStyleCnt="5"/>
      <dgm:spPr/>
    </dgm:pt>
    <dgm:pt modelId="{5DA4DAE7-4315-8343-A462-2537435E53CD}" type="pres">
      <dgm:prSet presAssocID="{7F338547-32D1-7346-B699-529EA64A4CD1}" presName="node" presStyleLbl="node1" presStyleIdx="2" presStyleCnt="6">
        <dgm:presLayoutVars>
          <dgm:bulletEnabled val="1"/>
        </dgm:presLayoutVars>
      </dgm:prSet>
      <dgm:spPr/>
    </dgm:pt>
    <dgm:pt modelId="{92ACA560-861F-A148-842E-C8C752F29708}" type="pres">
      <dgm:prSet presAssocID="{CFD2B83B-022B-F040-928C-D92A8553D37E}" presName="sibTrans" presStyleLbl="sibTrans1D1" presStyleIdx="2" presStyleCnt="5"/>
      <dgm:spPr/>
    </dgm:pt>
    <dgm:pt modelId="{4802FD04-37BD-9D47-9DEE-B1BC0A7F3061}" type="pres">
      <dgm:prSet presAssocID="{CFD2B83B-022B-F040-928C-D92A8553D37E}" presName="connectorText" presStyleLbl="sibTrans1D1" presStyleIdx="2" presStyleCnt="5"/>
      <dgm:spPr/>
    </dgm:pt>
    <dgm:pt modelId="{F5409766-3A03-FC46-B86E-8238ECDB1818}" type="pres">
      <dgm:prSet presAssocID="{20AF24A7-D197-C949-9AF2-1197345A347B}" presName="node" presStyleLbl="node1" presStyleIdx="3" presStyleCnt="6">
        <dgm:presLayoutVars>
          <dgm:bulletEnabled val="1"/>
        </dgm:presLayoutVars>
      </dgm:prSet>
      <dgm:spPr/>
    </dgm:pt>
    <dgm:pt modelId="{64E0E803-7D41-8748-8FD8-6426F695FD7C}" type="pres">
      <dgm:prSet presAssocID="{66DE93DB-E752-9F4E-8E6F-BE043DE07D01}" presName="sibTrans" presStyleLbl="sibTrans1D1" presStyleIdx="3" presStyleCnt="5"/>
      <dgm:spPr/>
    </dgm:pt>
    <dgm:pt modelId="{394C47C7-5EC7-4C46-9BE3-D1EACC2CB306}" type="pres">
      <dgm:prSet presAssocID="{66DE93DB-E752-9F4E-8E6F-BE043DE07D01}" presName="connectorText" presStyleLbl="sibTrans1D1" presStyleIdx="3" presStyleCnt="5"/>
      <dgm:spPr/>
    </dgm:pt>
    <dgm:pt modelId="{A87B15FB-69C1-974C-B29E-9ED65F449C38}" type="pres">
      <dgm:prSet presAssocID="{0FFDFC04-5D5C-0E47-8B56-C53C8B4425C4}" presName="node" presStyleLbl="node1" presStyleIdx="4" presStyleCnt="6">
        <dgm:presLayoutVars>
          <dgm:bulletEnabled val="1"/>
        </dgm:presLayoutVars>
      </dgm:prSet>
      <dgm:spPr/>
    </dgm:pt>
    <dgm:pt modelId="{3C14D9B5-CD1B-CC46-9232-AA62B00ABD16}" type="pres">
      <dgm:prSet presAssocID="{17313405-C143-C743-B8CE-273CDCA848BF}" presName="sibTrans" presStyleLbl="sibTrans1D1" presStyleIdx="4" presStyleCnt="5"/>
      <dgm:spPr/>
    </dgm:pt>
    <dgm:pt modelId="{C13BB72A-C5CF-A441-B9A7-E319BFAE223D}" type="pres">
      <dgm:prSet presAssocID="{17313405-C143-C743-B8CE-273CDCA848BF}" presName="connectorText" presStyleLbl="sibTrans1D1" presStyleIdx="4" presStyleCnt="5"/>
      <dgm:spPr/>
    </dgm:pt>
    <dgm:pt modelId="{BB76A46E-2BA2-1A4D-B278-EC53C5BA182B}" type="pres">
      <dgm:prSet presAssocID="{34D528EF-90D9-4943-B158-6FCA493BD44F}" presName="node" presStyleLbl="node1" presStyleIdx="5" presStyleCnt="6">
        <dgm:presLayoutVars>
          <dgm:bulletEnabled val="1"/>
        </dgm:presLayoutVars>
      </dgm:prSet>
      <dgm:spPr/>
    </dgm:pt>
  </dgm:ptLst>
  <dgm:cxnLst>
    <dgm:cxn modelId="{23F30D0F-F4B7-F349-AB76-FFEB53345F14}" type="presOf" srcId="{3679FED7-85F2-D04D-97C2-A69F83AFA851}" destId="{EBFD0054-B740-AF48-BE1F-91DBCB3AA292}" srcOrd="0" destOrd="0" presId="urn:microsoft.com/office/officeart/2016/7/layout/RepeatingBendingProcessNew"/>
    <dgm:cxn modelId="{82BE3515-AB21-414B-A2DE-77BE058A38CF}" type="presOf" srcId="{25A10DC8-8DE6-F740-A6BE-FD8A81EE4F47}" destId="{A87B15FB-69C1-974C-B29E-9ED65F449C38}" srcOrd="0" destOrd="3" presId="urn:microsoft.com/office/officeart/2016/7/layout/RepeatingBendingProcessNew"/>
    <dgm:cxn modelId="{276A3421-FDF6-EC40-96BC-D12F86EC8BAF}" srcId="{0FFDFC04-5D5C-0E47-8B56-C53C8B4425C4}" destId="{7097EE13-E39A-D74D-90FC-FC1624FA3D3E}" srcOrd="1" destOrd="0" parTransId="{C43D607D-AC7E-9942-91FF-0ED1820A2FCD}" sibTransId="{208035BB-B58B-FC49-AB45-AA3C6FBD5BD0}"/>
    <dgm:cxn modelId="{6DF72928-505E-E34A-A6EA-670A66B673FB}" type="presOf" srcId="{6549B2C7-D208-A44E-B1AE-E42C242954B8}" destId="{C74063D8-D8D3-0C42-9403-4B0E34D1C7F6}" srcOrd="1" destOrd="0" presId="urn:microsoft.com/office/officeart/2016/7/layout/RepeatingBendingProcessNew"/>
    <dgm:cxn modelId="{8333BE33-0EE5-9E4C-995C-222F416AC483}" srcId="{B4C22BB1-EB0C-CB49-9C8D-50524BFA3B02}" destId="{20AF24A7-D197-C949-9AF2-1197345A347B}" srcOrd="3" destOrd="0" parTransId="{89A4242F-1F77-544F-8107-A9F07FBE7461}" sibTransId="{66DE93DB-E752-9F4E-8E6F-BE043DE07D01}"/>
    <dgm:cxn modelId="{A9B25035-1CAB-EC49-9D14-5403BBC4C42B}" type="presOf" srcId="{66DE93DB-E752-9F4E-8E6F-BE043DE07D01}" destId="{64E0E803-7D41-8748-8FD8-6426F695FD7C}" srcOrd="0" destOrd="0" presId="urn:microsoft.com/office/officeart/2016/7/layout/RepeatingBendingProcessNew"/>
    <dgm:cxn modelId="{0E83AA39-D19B-A441-847D-651CCD1605F4}" type="presOf" srcId="{A9E65316-2A78-D049-8275-CD441AC28FE6}" destId="{0235FB2C-8B18-5448-867B-580EC82A37DF}" srcOrd="1" destOrd="0" presId="urn:microsoft.com/office/officeart/2016/7/layout/RepeatingBendingProcessNew"/>
    <dgm:cxn modelId="{60131961-3E46-5249-A99F-7987C0D5FA8D}" srcId="{34D528EF-90D9-4943-B158-6FCA493BD44F}" destId="{F0BBDEEB-9601-4146-BC1C-0F241B3A7612}" srcOrd="0" destOrd="0" parTransId="{88A9C13B-BFF4-734A-9BD5-533F6EF9C9F2}" sibTransId="{906FA4F8-6D7B-1646-9188-F95B3A87EA42}"/>
    <dgm:cxn modelId="{C40F0564-F1D0-9943-91D5-9FB2C2036761}" type="presOf" srcId="{B4C22BB1-EB0C-CB49-9C8D-50524BFA3B02}" destId="{93572E9F-3B0C-5245-978D-B7CA9B0C0C68}" srcOrd="0" destOrd="0" presId="urn:microsoft.com/office/officeart/2016/7/layout/RepeatingBendingProcessNew"/>
    <dgm:cxn modelId="{68C47C67-DAD8-0942-9B22-34C4A127BA10}" type="presOf" srcId="{7BA15509-D47A-D84A-A319-38F7288CAA4C}" destId="{F5409766-3A03-FC46-B86E-8238ECDB1818}" srcOrd="0" destOrd="1" presId="urn:microsoft.com/office/officeart/2016/7/layout/RepeatingBendingProcessNew"/>
    <dgm:cxn modelId="{60A8DB49-F98E-094F-8BB2-B37F1D211C97}" type="presOf" srcId="{66DE93DB-E752-9F4E-8E6F-BE043DE07D01}" destId="{394C47C7-5EC7-4C46-9BE3-D1EACC2CB306}" srcOrd="1" destOrd="0" presId="urn:microsoft.com/office/officeart/2016/7/layout/RepeatingBendingProcessNew"/>
    <dgm:cxn modelId="{436A894C-8F0F-C947-906F-C085304A3470}" type="presOf" srcId="{17313405-C143-C743-B8CE-273CDCA848BF}" destId="{3C14D9B5-CD1B-CC46-9232-AA62B00ABD16}" srcOrd="0" destOrd="0" presId="urn:microsoft.com/office/officeart/2016/7/layout/RepeatingBendingProcessNew"/>
    <dgm:cxn modelId="{1F21B36C-3A0D-6847-9DB2-60883F05D7DF}" type="presOf" srcId="{1393D422-2649-3E48-BE65-7A2DBB451D41}" destId="{A87B15FB-69C1-974C-B29E-9ED65F449C38}" srcOrd="0" destOrd="1" presId="urn:microsoft.com/office/officeart/2016/7/layout/RepeatingBendingProcessNew"/>
    <dgm:cxn modelId="{4B69C158-6439-FE4E-BF37-12624F50CEFA}" type="presOf" srcId="{20AF24A7-D197-C949-9AF2-1197345A347B}" destId="{F5409766-3A03-FC46-B86E-8238ECDB1818}" srcOrd="0" destOrd="0" presId="urn:microsoft.com/office/officeart/2016/7/layout/RepeatingBendingProcessNew"/>
    <dgm:cxn modelId="{CC2A4C7A-E3F6-F549-B131-E3FDB5CAEEDB}" srcId="{B4C22BB1-EB0C-CB49-9C8D-50524BFA3B02}" destId="{3679FED7-85F2-D04D-97C2-A69F83AFA851}" srcOrd="0" destOrd="0" parTransId="{8A6DD7A7-308D-7640-B4D5-FF4075265100}" sibTransId="{A9E65316-2A78-D049-8275-CD441AC28FE6}"/>
    <dgm:cxn modelId="{3ADE8F81-74F6-094F-BCD2-35A9B476CF3C}" type="presOf" srcId="{17313405-C143-C743-B8CE-273CDCA848BF}" destId="{C13BB72A-C5CF-A441-B9A7-E319BFAE223D}" srcOrd="1" destOrd="0" presId="urn:microsoft.com/office/officeart/2016/7/layout/RepeatingBendingProcessNew"/>
    <dgm:cxn modelId="{D682B486-29CC-EE40-A1B3-E5B84D03028E}" srcId="{0FFDFC04-5D5C-0E47-8B56-C53C8B4425C4}" destId="{1393D422-2649-3E48-BE65-7A2DBB451D41}" srcOrd="0" destOrd="0" parTransId="{2F2E3348-7B9B-CC4F-ABA7-06F6661605AB}" sibTransId="{436CDA4A-D348-3F43-8B81-AE4F61A137B1}"/>
    <dgm:cxn modelId="{8DE2FA88-9CF6-EF4C-BAB9-BAD62BA77DF8}" srcId="{B4C22BB1-EB0C-CB49-9C8D-50524BFA3B02}" destId="{0FFDFC04-5D5C-0E47-8B56-C53C8B4425C4}" srcOrd="4" destOrd="0" parTransId="{54CBC680-CEE3-0D4A-9AF8-3D3527DE8824}" sibTransId="{17313405-C143-C743-B8CE-273CDCA848BF}"/>
    <dgm:cxn modelId="{AAFF608C-02D4-7B45-A53A-AD46FA2ADB0A}" type="presOf" srcId="{CFD2B83B-022B-F040-928C-D92A8553D37E}" destId="{92ACA560-861F-A148-842E-C8C752F29708}" srcOrd="0" destOrd="0" presId="urn:microsoft.com/office/officeart/2016/7/layout/RepeatingBendingProcessNew"/>
    <dgm:cxn modelId="{CF9E8993-CBAD-9940-A493-E56F49C681C2}" srcId="{B4C22BB1-EB0C-CB49-9C8D-50524BFA3B02}" destId="{5F27D9D2-3590-844B-B60E-C28E8C437831}" srcOrd="1" destOrd="0" parTransId="{6F08977D-C8CD-3F4A-8959-728119705E7C}" sibTransId="{6549B2C7-D208-A44E-B1AE-E42C242954B8}"/>
    <dgm:cxn modelId="{125F9694-7550-924B-BFEE-CB055E23C8B5}" srcId="{B4C22BB1-EB0C-CB49-9C8D-50524BFA3B02}" destId="{34D528EF-90D9-4943-B158-6FCA493BD44F}" srcOrd="5" destOrd="0" parTransId="{E9F1FEE8-4F09-C14F-8320-5D61E39884CE}" sibTransId="{8D4C2EFB-15D4-1C40-B0D9-F29C1283DB37}"/>
    <dgm:cxn modelId="{837F0E98-E959-7C40-BE0F-4C4551248ADA}" type="presOf" srcId="{F0BBDEEB-9601-4146-BC1C-0F241B3A7612}" destId="{BB76A46E-2BA2-1A4D-B278-EC53C5BA182B}" srcOrd="0" destOrd="1" presId="urn:microsoft.com/office/officeart/2016/7/layout/RepeatingBendingProcessNew"/>
    <dgm:cxn modelId="{B832709E-95C6-0848-BBCA-A649B1389F46}" type="presOf" srcId="{34D528EF-90D9-4943-B158-6FCA493BD44F}" destId="{BB76A46E-2BA2-1A4D-B278-EC53C5BA182B}" srcOrd="0" destOrd="0" presId="urn:microsoft.com/office/officeart/2016/7/layout/RepeatingBendingProcessNew"/>
    <dgm:cxn modelId="{D4C933A2-9902-D447-8D98-9C9946EEEE30}" type="presOf" srcId="{0FFDFC04-5D5C-0E47-8B56-C53C8B4425C4}" destId="{A87B15FB-69C1-974C-B29E-9ED65F449C38}" srcOrd="0" destOrd="0" presId="urn:microsoft.com/office/officeart/2016/7/layout/RepeatingBendingProcessNew"/>
    <dgm:cxn modelId="{A4341FB0-47DD-6445-B677-96ACB15027E6}" type="presOf" srcId="{A9E65316-2A78-D049-8275-CD441AC28FE6}" destId="{D727DD6B-1419-DF40-BB77-C18A3700C671}" srcOrd="0" destOrd="0" presId="urn:microsoft.com/office/officeart/2016/7/layout/RepeatingBendingProcessNew"/>
    <dgm:cxn modelId="{A1DC9CB2-7294-8242-B582-33F86C68C74F}" type="presOf" srcId="{6549B2C7-D208-A44E-B1AE-E42C242954B8}" destId="{C8D001B3-4CB3-6F45-8399-E66A3A757355}" srcOrd="0" destOrd="0" presId="urn:microsoft.com/office/officeart/2016/7/layout/RepeatingBendingProcessNew"/>
    <dgm:cxn modelId="{4AA2D3B4-0E83-5049-A8EB-63C09CE068B7}" type="presOf" srcId="{7097EE13-E39A-D74D-90FC-FC1624FA3D3E}" destId="{A87B15FB-69C1-974C-B29E-9ED65F449C38}" srcOrd="0" destOrd="2" presId="urn:microsoft.com/office/officeart/2016/7/layout/RepeatingBendingProcessNew"/>
    <dgm:cxn modelId="{AE5714B8-1053-7C41-ABBB-2D6222F822E2}" type="presOf" srcId="{7F338547-32D1-7346-B699-529EA64A4CD1}" destId="{5DA4DAE7-4315-8343-A462-2537435E53CD}" srcOrd="0" destOrd="0" presId="urn:microsoft.com/office/officeart/2016/7/layout/RepeatingBendingProcessNew"/>
    <dgm:cxn modelId="{0DD99FBB-54A2-E541-BFA5-7A3CC91F7111}" srcId="{0FFDFC04-5D5C-0E47-8B56-C53C8B4425C4}" destId="{25A10DC8-8DE6-F740-A6BE-FD8A81EE4F47}" srcOrd="2" destOrd="0" parTransId="{F944E378-37A1-FF43-AE9D-A1E18913A092}" sibTransId="{5E82C420-55D5-9141-9D10-29F0E014046C}"/>
    <dgm:cxn modelId="{84DBBACB-A8AB-B44D-8C06-0E7FA1C641F4}" srcId="{20AF24A7-D197-C949-9AF2-1197345A347B}" destId="{7BA15509-D47A-D84A-A319-38F7288CAA4C}" srcOrd="0" destOrd="0" parTransId="{55B216CC-B65A-6A47-9D25-93D61FFAEE0B}" sibTransId="{4D106A71-80D9-C248-99C8-A5E1910B1049}"/>
    <dgm:cxn modelId="{B7E8F5CD-3617-D84F-BC14-7205A5C94C68}" type="presOf" srcId="{CFD2B83B-022B-F040-928C-D92A8553D37E}" destId="{4802FD04-37BD-9D47-9DEE-B1BC0A7F3061}" srcOrd="1" destOrd="0" presId="urn:microsoft.com/office/officeart/2016/7/layout/RepeatingBendingProcessNew"/>
    <dgm:cxn modelId="{DE65AAD3-D8C7-E444-AC00-74723321FAB8}" type="presOf" srcId="{5F27D9D2-3590-844B-B60E-C28E8C437831}" destId="{AAE014F2-67BF-224A-9AF6-90B11FCE1927}" srcOrd="0" destOrd="0" presId="urn:microsoft.com/office/officeart/2016/7/layout/RepeatingBendingProcessNew"/>
    <dgm:cxn modelId="{1C4D79F6-4242-F64F-99CE-593535940BE2}" srcId="{B4C22BB1-EB0C-CB49-9C8D-50524BFA3B02}" destId="{7F338547-32D1-7346-B699-529EA64A4CD1}" srcOrd="2" destOrd="0" parTransId="{2B4385B0-56ED-434B-8EB7-F2027DCECD00}" sibTransId="{CFD2B83B-022B-F040-928C-D92A8553D37E}"/>
    <dgm:cxn modelId="{5979248F-C107-B543-9A0B-384D0CCD62D3}" type="presParOf" srcId="{93572E9F-3B0C-5245-978D-B7CA9B0C0C68}" destId="{EBFD0054-B740-AF48-BE1F-91DBCB3AA292}" srcOrd="0" destOrd="0" presId="urn:microsoft.com/office/officeart/2016/7/layout/RepeatingBendingProcessNew"/>
    <dgm:cxn modelId="{B3C49FD9-0281-E04C-9E91-4DAA129C960C}" type="presParOf" srcId="{93572E9F-3B0C-5245-978D-B7CA9B0C0C68}" destId="{D727DD6B-1419-DF40-BB77-C18A3700C671}" srcOrd="1" destOrd="0" presId="urn:microsoft.com/office/officeart/2016/7/layout/RepeatingBendingProcessNew"/>
    <dgm:cxn modelId="{14B83957-CF11-D048-B006-A1CE2A27D950}" type="presParOf" srcId="{D727DD6B-1419-DF40-BB77-C18A3700C671}" destId="{0235FB2C-8B18-5448-867B-580EC82A37DF}" srcOrd="0" destOrd="0" presId="urn:microsoft.com/office/officeart/2016/7/layout/RepeatingBendingProcessNew"/>
    <dgm:cxn modelId="{7E035263-A7EA-7342-BE00-288E9290030D}" type="presParOf" srcId="{93572E9F-3B0C-5245-978D-B7CA9B0C0C68}" destId="{AAE014F2-67BF-224A-9AF6-90B11FCE1927}" srcOrd="2" destOrd="0" presId="urn:microsoft.com/office/officeart/2016/7/layout/RepeatingBendingProcessNew"/>
    <dgm:cxn modelId="{C4C60556-B87B-0E45-A55D-D0F9EFE689C3}" type="presParOf" srcId="{93572E9F-3B0C-5245-978D-B7CA9B0C0C68}" destId="{C8D001B3-4CB3-6F45-8399-E66A3A757355}" srcOrd="3" destOrd="0" presId="urn:microsoft.com/office/officeart/2016/7/layout/RepeatingBendingProcessNew"/>
    <dgm:cxn modelId="{934EE668-13A4-0745-8801-11BA0352FE2D}" type="presParOf" srcId="{C8D001B3-4CB3-6F45-8399-E66A3A757355}" destId="{C74063D8-D8D3-0C42-9403-4B0E34D1C7F6}" srcOrd="0" destOrd="0" presId="urn:microsoft.com/office/officeart/2016/7/layout/RepeatingBendingProcessNew"/>
    <dgm:cxn modelId="{5B0C67C5-C4C8-7344-A3A2-176E6FB3E913}" type="presParOf" srcId="{93572E9F-3B0C-5245-978D-B7CA9B0C0C68}" destId="{5DA4DAE7-4315-8343-A462-2537435E53CD}" srcOrd="4" destOrd="0" presId="urn:microsoft.com/office/officeart/2016/7/layout/RepeatingBendingProcessNew"/>
    <dgm:cxn modelId="{1CF33981-D65F-824B-8E94-3F680548C212}" type="presParOf" srcId="{93572E9F-3B0C-5245-978D-B7CA9B0C0C68}" destId="{92ACA560-861F-A148-842E-C8C752F29708}" srcOrd="5" destOrd="0" presId="urn:microsoft.com/office/officeart/2016/7/layout/RepeatingBendingProcessNew"/>
    <dgm:cxn modelId="{24AD7816-98B2-AE47-9C6E-1DA4424D07C5}" type="presParOf" srcId="{92ACA560-861F-A148-842E-C8C752F29708}" destId="{4802FD04-37BD-9D47-9DEE-B1BC0A7F3061}" srcOrd="0" destOrd="0" presId="urn:microsoft.com/office/officeart/2016/7/layout/RepeatingBendingProcessNew"/>
    <dgm:cxn modelId="{A30EA6E8-2965-C34B-BE61-2ED15C358839}" type="presParOf" srcId="{93572E9F-3B0C-5245-978D-B7CA9B0C0C68}" destId="{F5409766-3A03-FC46-B86E-8238ECDB1818}" srcOrd="6" destOrd="0" presId="urn:microsoft.com/office/officeart/2016/7/layout/RepeatingBendingProcessNew"/>
    <dgm:cxn modelId="{EC75E1AD-8C6F-F84A-B0B2-D1C181B76F12}" type="presParOf" srcId="{93572E9F-3B0C-5245-978D-B7CA9B0C0C68}" destId="{64E0E803-7D41-8748-8FD8-6426F695FD7C}" srcOrd="7" destOrd="0" presId="urn:microsoft.com/office/officeart/2016/7/layout/RepeatingBendingProcessNew"/>
    <dgm:cxn modelId="{EC9F979A-CB7D-504F-A958-0948C9EF13C4}" type="presParOf" srcId="{64E0E803-7D41-8748-8FD8-6426F695FD7C}" destId="{394C47C7-5EC7-4C46-9BE3-D1EACC2CB306}" srcOrd="0" destOrd="0" presId="urn:microsoft.com/office/officeart/2016/7/layout/RepeatingBendingProcessNew"/>
    <dgm:cxn modelId="{5678BE87-E105-1046-820E-F84DEC5FB531}" type="presParOf" srcId="{93572E9F-3B0C-5245-978D-B7CA9B0C0C68}" destId="{A87B15FB-69C1-974C-B29E-9ED65F449C38}" srcOrd="8" destOrd="0" presId="urn:microsoft.com/office/officeart/2016/7/layout/RepeatingBendingProcessNew"/>
    <dgm:cxn modelId="{91544618-AD42-6444-B173-49DDDD2BEAC9}" type="presParOf" srcId="{93572E9F-3B0C-5245-978D-B7CA9B0C0C68}" destId="{3C14D9B5-CD1B-CC46-9232-AA62B00ABD16}" srcOrd="9" destOrd="0" presId="urn:microsoft.com/office/officeart/2016/7/layout/RepeatingBendingProcessNew"/>
    <dgm:cxn modelId="{E1A4A783-8A04-D246-8AEE-3034A906256C}" type="presParOf" srcId="{3C14D9B5-CD1B-CC46-9232-AA62B00ABD16}" destId="{C13BB72A-C5CF-A441-B9A7-E319BFAE223D}" srcOrd="0" destOrd="0" presId="urn:microsoft.com/office/officeart/2016/7/layout/RepeatingBendingProcessNew"/>
    <dgm:cxn modelId="{5E3A397A-C819-744A-9581-5F88E628F4B3}" type="presParOf" srcId="{93572E9F-3B0C-5245-978D-B7CA9B0C0C68}" destId="{BB76A46E-2BA2-1A4D-B278-EC53C5BA182B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659E1FB-01BC-334E-B2D6-32AD26EF87CA}" type="doc">
      <dgm:prSet loTypeId="urn:microsoft.com/office/officeart/2005/8/layout/default" loCatId="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6BD5CBDF-8885-2C4A-8C04-2E20AFCBBEA3}">
      <dgm:prSet phldrT="[Text]"/>
      <dgm:spPr/>
      <dgm:t>
        <a:bodyPr/>
        <a:lstStyle/>
        <a:p>
          <a:r>
            <a:rPr lang="en-US"/>
            <a:t>Cite AI Generated Text</a:t>
          </a:r>
        </a:p>
      </dgm:t>
    </dgm:pt>
    <dgm:pt modelId="{0E85A1A3-7D13-1B48-B39E-91D979057B48}" type="parTrans" cxnId="{549E0CDD-DD01-504A-9D01-64AF23937EBE}">
      <dgm:prSet/>
      <dgm:spPr/>
      <dgm:t>
        <a:bodyPr/>
        <a:lstStyle/>
        <a:p>
          <a:endParaRPr lang="en-US"/>
        </a:p>
      </dgm:t>
    </dgm:pt>
    <dgm:pt modelId="{AD89E486-8F89-9C4B-9D87-1E0730FDD317}" type="sibTrans" cxnId="{549E0CDD-DD01-504A-9D01-64AF23937EBE}">
      <dgm:prSet/>
      <dgm:spPr/>
      <dgm:t>
        <a:bodyPr/>
        <a:lstStyle/>
        <a:p>
          <a:endParaRPr lang="en-US"/>
        </a:p>
      </dgm:t>
    </dgm:pt>
    <dgm:pt modelId="{B73BD639-7841-3B4A-95AB-784869858A15}">
      <dgm:prSet phldrT="[Text]"/>
      <dgm:spPr/>
      <dgm:t>
        <a:bodyPr/>
        <a:lstStyle/>
        <a:p>
          <a:r>
            <a:rPr lang="en-US"/>
            <a:t>Clear Policies</a:t>
          </a:r>
        </a:p>
      </dgm:t>
    </dgm:pt>
    <dgm:pt modelId="{B93BE1C7-0BB1-C940-A248-73B0F75CA160}" type="parTrans" cxnId="{4306CC26-CDC4-6E41-A797-F0A429C7D13B}">
      <dgm:prSet/>
      <dgm:spPr/>
      <dgm:t>
        <a:bodyPr/>
        <a:lstStyle/>
        <a:p>
          <a:endParaRPr lang="en-US"/>
        </a:p>
      </dgm:t>
    </dgm:pt>
    <dgm:pt modelId="{F19566EF-E660-9844-BD6B-1D10ED8555BC}" type="sibTrans" cxnId="{4306CC26-CDC4-6E41-A797-F0A429C7D13B}">
      <dgm:prSet/>
      <dgm:spPr/>
      <dgm:t>
        <a:bodyPr/>
        <a:lstStyle/>
        <a:p>
          <a:endParaRPr lang="en-US"/>
        </a:p>
      </dgm:t>
    </dgm:pt>
    <dgm:pt modelId="{952BC365-8B24-224A-B4B7-B8A2696ADA2F}">
      <dgm:prSet phldrT="[Text]"/>
      <dgm:spPr/>
      <dgm:t>
        <a:bodyPr/>
        <a:lstStyle/>
        <a:p>
          <a:r>
            <a:rPr lang="en-US"/>
            <a:t>Structure Assignments for Accountability</a:t>
          </a:r>
        </a:p>
      </dgm:t>
    </dgm:pt>
    <dgm:pt modelId="{AED17177-C9F4-C543-B5C5-04AD77D52573}" type="parTrans" cxnId="{F533F450-EF82-554B-A116-7CC1DE132E0E}">
      <dgm:prSet/>
      <dgm:spPr/>
      <dgm:t>
        <a:bodyPr/>
        <a:lstStyle/>
        <a:p>
          <a:endParaRPr lang="en-US"/>
        </a:p>
      </dgm:t>
    </dgm:pt>
    <dgm:pt modelId="{A213844C-800D-7E48-B7C2-F5760B7F7CB5}" type="sibTrans" cxnId="{F533F450-EF82-554B-A116-7CC1DE132E0E}">
      <dgm:prSet/>
      <dgm:spPr/>
      <dgm:t>
        <a:bodyPr/>
        <a:lstStyle/>
        <a:p>
          <a:endParaRPr lang="en-US"/>
        </a:p>
      </dgm:t>
    </dgm:pt>
    <dgm:pt modelId="{B14B6B52-6BA6-1346-8681-FFE9B63A113C}">
      <dgm:prSet phldrT="[Text]"/>
      <dgm:spPr/>
      <dgm:t>
        <a:bodyPr/>
        <a:lstStyle/>
        <a:p>
          <a:r>
            <a:rPr lang="en-US"/>
            <a:t>"Catching" AI </a:t>
          </a:r>
        </a:p>
      </dgm:t>
    </dgm:pt>
    <dgm:pt modelId="{699AB0C5-D401-B243-A192-8E3AC16644C3}" type="parTrans" cxnId="{91A16915-89C5-DF4F-BED2-88A13749B7DA}">
      <dgm:prSet/>
      <dgm:spPr/>
      <dgm:t>
        <a:bodyPr/>
        <a:lstStyle/>
        <a:p>
          <a:endParaRPr lang="en-US"/>
        </a:p>
      </dgm:t>
    </dgm:pt>
    <dgm:pt modelId="{1E86E4AF-29DE-9249-A398-D5F480068D5F}" type="sibTrans" cxnId="{91A16915-89C5-DF4F-BED2-88A13749B7DA}">
      <dgm:prSet/>
      <dgm:spPr/>
      <dgm:t>
        <a:bodyPr/>
        <a:lstStyle/>
        <a:p>
          <a:endParaRPr lang="en-US"/>
        </a:p>
      </dgm:t>
    </dgm:pt>
    <dgm:pt modelId="{E772BDCF-574D-B147-A0FA-8D8F242BC373}" type="pres">
      <dgm:prSet presAssocID="{0659E1FB-01BC-334E-B2D6-32AD26EF87CA}" presName="diagram" presStyleCnt="0">
        <dgm:presLayoutVars>
          <dgm:dir/>
          <dgm:resizeHandles val="exact"/>
        </dgm:presLayoutVars>
      </dgm:prSet>
      <dgm:spPr/>
    </dgm:pt>
    <dgm:pt modelId="{005671B1-88DE-D04D-8A9E-9A9AD43A2625}" type="pres">
      <dgm:prSet presAssocID="{6BD5CBDF-8885-2C4A-8C04-2E20AFCBBEA3}" presName="node" presStyleLbl="node1" presStyleIdx="0" presStyleCnt="4">
        <dgm:presLayoutVars>
          <dgm:bulletEnabled val="1"/>
        </dgm:presLayoutVars>
      </dgm:prSet>
      <dgm:spPr/>
    </dgm:pt>
    <dgm:pt modelId="{5094F870-9D63-1C4A-98D0-9A2924F95C5A}" type="pres">
      <dgm:prSet presAssocID="{AD89E486-8F89-9C4B-9D87-1E0730FDD317}" presName="sibTrans" presStyleCnt="0"/>
      <dgm:spPr/>
    </dgm:pt>
    <dgm:pt modelId="{3471CD60-5167-7940-A577-04A00702A263}" type="pres">
      <dgm:prSet presAssocID="{B73BD639-7841-3B4A-95AB-784869858A15}" presName="node" presStyleLbl="node1" presStyleIdx="1" presStyleCnt="4">
        <dgm:presLayoutVars>
          <dgm:bulletEnabled val="1"/>
        </dgm:presLayoutVars>
      </dgm:prSet>
      <dgm:spPr/>
    </dgm:pt>
    <dgm:pt modelId="{2DA56D4C-5632-8F48-BB30-A04487461AA9}" type="pres">
      <dgm:prSet presAssocID="{F19566EF-E660-9844-BD6B-1D10ED8555BC}" presName="sibTrans" presStyleCnt="0"/>
      <dgm:spPr/>
    </dgm:pt>
    <dgm:pt modelId="{3D859CD1-222C-0A4E-84CB-777FCEC8D216}" type="pres">
      <dgm:prSet presAssocID="{952BC365-8B24-224A-B4B7-B8A2696ADA2F}" presName="node" presStyleLbl="node1" presStyleIdx="2" presStyleCnt="4">
        <dgm:presLayoutVars>
          <dgm:bulletEnabled val="1"/>
        </dgm:presLayoutVars>
      </dgm:prSet>
      <dgm:spPr/>
    </dgm:pt>
    <dgm:pt modelId="{B64526FD-F69B-5C45-887E-72F3EF1DF865}" type="pres">
      <dgm:prSet presAssocID="{A213844C-800D-7E48-B7C2-F5760B7F7CB5}" presName="sibTrans" presStyleCnt="0"/>
      <dgm:spPr/>
    </dgm:pt>
    <dgm:pt modelId="{E72B53F4-6D6F-0A4E-9B30-BB0D5B8A2913}" type="pres">
      <dgm:prSet presAssocID="{B14B6B52-6BA6-1346-8681-FFE9B63A113C}" presName="node" presStyleLbl="node1" presStyleIdx="3" presStyleCnt="4">
        <dgm:presLayoutVars>
          <dgm:bulletEnabled val="1"/>
        </dgm:presLayoutVars>
      </dgm:prSet>
      <dgm:spPr/>
    </dgm:pt>
  </dgm:ptLst>
  <dgm:cxnLst>
    <dgm:cxn modelId="{91A16915-89C5-DF4F-BED2-88A13749B7DA}" srcId="{0659E1FB-01BC-334E-B2D6-32AD26EF87CA}" destId="{B14B6B52-6BA6-1346-8681-FFE9B63A113C}" srcOrd="3" destOrd="0" parTransId="{699AB0C5-D401-B243-A192-8E3AC16644C3}" sibTransId="{1E86E4AF-29DE-9249-A398-D5F480068D5F}"/>
    <dgm:cxn modelId="{4306CC26-CDC4-6E41-A797-F0A429C7D13B}" srcId="{0659E1FB-01BC-334E-B2D6-32AD26EF87CA}" destId="{B73BD639-7841-3B4A-95AB-784869858A15}" srcOrd="1" destOrd="0" parTransId="{B93BE1C7-0BB1-C940-A248-73B0F75CA160}" sibTransId="{F19566EF-E660-9844-BD6B-1D10ED8555BC}"/>
    <dgm:cxn modelId="{D0706B6C-41CA-B847-A36D-BC28B73B3238}" type="presOf" srcId="{B73BD639-7841-3B4A-95AB-784869858A15}" destId="{3471CD60-5167-7940-A577-04A00702A263}" srcOrd="0" destOrd="0" presId="urn:microsoft.com/office/officeart/2005/8/layout/default"/>
    <dgm:cxn modelId="{F533F450-EF82-554B-A116-7CC1DE132E0E}" srcId="{0659E1FB-01BC-334E-B2D6-32AD26EF87CA}" destId="{952BC365-8B24-224A-B4B7-B8A2696ADA2F}" srcOrd="2" destOrd="0" parTransId="{AED17177-C9F4-C543-B5C5-04AD77D52573}" sibTransId="{A213844C-800D-7E48-B7C2-F5760B7F7CB5}"/>
    <dgm:cxn modelId="{0FD3437E-3D01-8644-BB7A-D3B0B2AD9569}" type="presOf" srcId="{952BC365-8B24-224A-B4B7-B8A2696ADA2F}" destId="{3D859CD1-222C-0A4E-84CB-777FCEC8D216}" srcOrd="0" destOrd="0" presId="urn:microsoft.com/office/officeart/2005/8/layout/default"/>
    <dgm:cxn modelId="{595B8082-312C-E041-B492-974C5F02EEE4}" type="presOf" srcId="{0659E1FB-01BC-334E-B2D6-32AD26EF87CA}" destId="{E772BDCF-574D-B147-A0FA-8D8F242BC373}" srcOrd="0" destOrd="0" presId="urn:microsoft.com/office/officeart/2005/8/layout/default"/>
    <dgm:cxn modelId="{406ACFA6-185F-AF41-B744-5E25460DA7C9}" type="presOf" srcId="{B14B6B52-6BA6-1346-8681-FFE9B63A113C}" destId="{E72B53F4-6D6F-0A4E-9B30-BB0D5B8A2913}" srcOrd="0" destOrd="0" presId="urn:microsoft.com/office/officeart/2005/8/layout/default"/>
    <dgm:cxn modelId="{8D69F3D4-FF6A-8A4E-98F2-125147D5FA5A}" type="presOf" srcId="{6BD5CBDF-8885-2C4A-8C04-2E20AFCBBEA3}" destId="{005671B1-88DE-D04D-8A9E-9A9AD43A2625}" srcOrd="0" destOrd="0" presId="urn:microsoft.com/office/officeart/2005/8/layout/default"/>
    <dgm:cxn modelId="{549E0CDD-DD01-504A-9D01-64AF23937EBE}" srcId="{0659E1FB-01BC-334E-B2D6-32AD26EF87CA}" destId="{6BD5CBDF-8885-2C4A-8C04-2E20AFCBBEA3}" srcOrd="0" destOrd="0" parTransId="{0E85A1A3-7D13-1B48-B39E-91D979057B48}" sibTransId="{AD89E486-8F89-9C4B-9D87-1E0730FDD317}"/>
    <dgm:cxn modelId="{EE448A82-3837-6A4A-9717-BD45AD995472}" type="presParOf" srcId="{E772BDCF-574D-B147-A0FA-8D8F242BC373}" destId="{005671B1-88DE-D04D-8A9E-9A9AD43A2625}" srcOrd="0" destOrd="0" presId="urn:microsoft.com/office/officeart/2005/8/layout/default"/>
    <dgm:cxn modelId="{F3320B5B-D0A9-054F-BF89-F382F357130D}" type="presParOf" srcId="{E772BDCF-574D-B147-A0FA-8D8F242BC373}" destId="{5094F870-9D63-1C4A-98D0-9A2924F95C5A}" srcOrd="1" destOrd="0" presId="urn:microsoft.com/office/officeart/2005/8/layout/default"/>
    <dgm:cxn modelId="{BB14C82B-1BBE-CD4E-9538-B91E4A4A26EC}" type="presParOf" srcId="{E772BDCF-574D-B147-A0FA-8D8F242BC373}" destId="{3471CD60-5167-7940-A577-04A00702A263}" srcOrd="2" destOrd="0" presId="urn:microsoft.com/office/officeart/2005/8/layout/default"/>
    <dgm:cxn modelId="{199862E2-571C-A347-9D2D-EA85D7862E7D}" type="presParOf" srcId="{E772BDCF-574D-B147-A0FA-8D8F242BC373}" destId="{2DA56D4C-5632-8F48-BB30-A04487461AA9}" srcOrd="3" destOrd="0" presId="urn:microsoft.com/office/officeart/2005/8/layout/default"/>
    <dgm:cxn modelId="{0073BD59-4B09-E140-B59C-66B768212690}" type="presParOf" srcId="{E772BDCF-574D-B147-A0FA-8D8F242BC373}" destId="{3D859CD1-222C-0A4E-84CB-777FCEC8D216}" srcOrd="4" destOrd="0" presId="urn:microsoft.com/office/officeart/2005/8/layout/default"/>
    <dgm:cxn modelId="{31B9199F-BA87-D84F-B8F3-36438C603D11}" type="presParOf" srcId="{E772BDCF-574D-B147-A0FA-8D8F242BC373}" destId="{B64526FD-F69B-5C45-887E-72F3EF1DF865}" srcOrd="5" destOrd="0" presId="urn:microsoft.com/office/officeart/2005/8/layout/default"/>
    <dgm:cxn modelId="{5AFE3A0B-0A33-7244-8093-0C2348DDB422}" type="presParOf" srcId="{E772BDCF-574D-B147-A0FA-8D8F242BC373}" destId="{E72B53F4-6D6F-0A4E-9B30-BB0D5B8A2913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BAB0AB-3196-6046-B1E2-0421C82FA567}">
      <dsp:nvSpPr>
        <dsp:cNvPr id="0" name=""/>
        <dsp:cNvSpPr/>
      </dsp:nvSpPr>
      <dsp:spPr>
        <a:xfrm>
          <a:off x="406795" y="1286"/>
          <a:ext cx="1682872" cy="100972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Awareness of Uses and Capabilities</a:t>
          </a:r>
        </a:p>
      </dsp:txBody>
      <dsp:txXfrm>
        <a:off x="406795" y="1286"/>
        <a:ext cx="1682872" cy="1009723"/>
      </dsp:txXfrm>
    </dsp:sp>
    <dsp:sp modelId="{B60114A5-EB70-944F-BC6B-951CDF239DA7}">
      <dsp:nvSpPr>
        <dsp:cNvPr id="0" name=""/>
        <dsp:cNvSpPr/>
      </dsp:nvSpPr>
      <dsp:spPr>
        <a:xfrm>
          <a:off x="2257954" y="1286"/>
          <a:ext cx="1682872" cy="100972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Lesson &amp; Assessment Preparation</a:t>
          </a:r>
        </a:p>
      </dsp:txBody>
      <dsp:txXfrm>
        <a:off x="2257954" y="1286"/>
        <a:ext cx="1682872" cy="1009723"/>
      </dsp:txXfrm>
    </dsp:sp>
    <dsp:sp modelId="{79E6691C-5E14-7846-AB8A-943B9AE08E2C}">
      <dsp:nvSpPr>
        <dsp:cNvPr id="0" name=""/>
        <dsp:cNvSpPr/>
      </dsp:nvSpPr>
      <dsp:spPr>
        <a:xfrm>
          <a:off x="4109114" y="1286"/>
          <a:ext cx="1682872" cy="100972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Scenarios, Examples </a:t>
          </a:r>
        </a:p>
      </dsp:txBody>
      <dsp:txXfrm>
        <a:off x="4109114" y="1286"/>
        <a:ext cx="1682872" cy="1009723"/>
      </dsp:txXfrm>
    </dsp:sp>
    <dsp:sp modelId="{ACBABE6B-DD32-E242-88DB-FF55C9340ADA}">
      <dsp:nvSpPr>
        <dsp:cNvPr id="0" name=""/>
        <dsp:cNvSpPr/>
      </dsp:nvSpPr>
      <dsp:spPr>
        <a:xfrm>
          <a:off x="1332374" y="1179297"/>
          <a:ext cx="1682872" cy="100972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Exploring &amp; Using AI</a:t>
          </a:r>
        </a:p>
      </dsp:txBody>
      <dsp:txXfrm>
        <a:off x="1332374" y="1179297"/>
        <a:ext cx="1682872" cy="1009723"/>
      </dsp:txXfrm>
    </dsp:sp>
    <dsp:sp modelId="{87E2637D-A26A-1B4E-88CF-34598B4E3B75}">
      <dsp:nvSpPr>
        <dsp:cNvPr id="0" name=""/>
        <dsp:cNvSpPr/>
      </dsp:nvSpPr>
      <dsp:spPr>
        <a:xfrm>
          <a:off x="3183534" y="1179297"/>
          <a:ext cx="1682872" cy="100972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Modeling Appropriate Use &amp; Citation</a:t>
          </a:r>
        </a:p>
      </dsp:txBody>
      <dsp:txXfrm>
        <a:off x="3183534" y="1179297"/>
        <a:ext cx="1682872" cy="10097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F4FD99-0A11-9B42-9972-D55B72BD16DA}">
      <dsp:nvSpPr>
        <dsp:cNvPr id="0" name=""/>
        <dsp:cNvSpPr/>
      </dsp:nvSpPr>
      <dsp:spPr>
        <a:xfrm>
          <a:off x="2866974" y="630087"/>
          <a:ext cx="2356741" cy="1571946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Direct and unambiguous</a:t>
          </a:r>
        </a:p>
      </dsp:txBody>
      <dsp:txXfrm>
        <a:off x="3244052" y="630087"/>
        <a:ext cx="1979662" cy="1571946"/>
      </dsp:txXfrm>
    </dsp:sp>
    <dsp:sp modelId="{E4EBFF67-0892-7641-85C7-E78CD50F6D90}">
      <dsp:nvSpPr>
        <dsp:cNvPr id="0" name=""/>
        <dsp:cNvSpPr/>
      </dsp:nvSpPr>
      <dsp:spPr>
        <a:xfrm>
          <a:off x="2866974" y="2202033"/>
          <a:ext cx="2356741" cy="1571946"/>
        </a:xfrm>
        <a:prstGeom prst="rect">
          <a:avLst/>
        </a:prstGeom>
        <a:solidFill>
          <a:schemeClr val="accent4">
            <a:tint val="40000"/>
            <a:alpha val="90000"/>
            <a:hueOff val="-1367559"/>
            <a:satOff val="-2271"/>
            <a:lumOff val="-5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1367559"/>
              <a:satOff val="-2271"/>
              <a:lumOff val="-5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Constructed by humans</a:t>
          </a:r>
        </a:p>
      </dsp:txBody>
      <dsp:txXfrm>
        <a:off x="3244052" y="2202033"/>
        <a:ext cx="1979662" cy="1571946"/>
      </dsp:txXfrm>
    </dsp:sp>
    <dsp:sp modelId="{BD91BA9C-0947-2D4D-A38A-FF55DFBFA83E}">
      <dsp:nvSpPr>
        <dsp:cNvPr id="0" name=""/>
        <dsp:cNvSpPr/>
      </dsp:nvSpPr>
      <dsp:spPr>
        <a:xfrm>
          <a:off x="1610045" y="1623"/>
          <a:ext cx="1571160" cy="1571160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Rule-based </a:t>
          </a:r>
        </a:p>
      </dsp:txBody>
      <dsp:txXfrm>
        <a:off x="1840136" y="231714"/>
        <a:ext cx="1110978" cy="1110978"/>
      </dsp:txXfrm>
    </dsp:sp>
    <dsp:sp modelId="{723B8A73-34FC-C34B-BA39-4ED2372A145A}">
      <dsp:nvSpPr>
        <dsp:cNvPr id="0" name=""/>
        <dsp:cNvSpPr/>
      </dsp:nvSpPr>
      <dsp:spPr>
        <a:xfrm>
          <a:off x="6794876" y="630087"/>
          <a:ext cx="2356741" cy="1571946"/>
        </a:xfrm>
        <a:prstGeom prst="rect">
          <a:avLst/>
        </a:prstGeom>
        <a:solidFill>
          <a:schemeClr val="accent4">
            <a:tint val="40000"/>
            <a:alpha val="90000"/>
            <a:hueOff val="-2735118"/>
            <a:satOff val="-4541"/>
            <a:lumOff val="-101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2735118"/>
              <a:satOff val="-4541"/>
              <a:lumOff val="-10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Give the machine the goal, data and feedback</a:t>
          </a:r>
        </a:p>
      </dsp:txBody>
      <dsp:txXfrm>
        <a:off x="7171954" y="630087"/>
        <a:ext cx="1979662" cy="1571946"/>
      </dsp:txXfrm>
    </dsp:sp>
    <dsp:sp modelId="{EA8E3B98-A4C5-8A40-BDD1-C26B39BE5C83}">
      <dsp:nvSpPr>
        <dsp:cNvPr id="0" name=""/>
        <dsp:cNvSpPr/>
      </dsp:nvSpPr>
      <dsp:spPr>
        <a:xfrm>
          <a:off x="6794876" y="2202033"/>
          <a:ext cx="2356741" cy="1571946"/>
        </a:xfrm>
        <a:prstGeom prst="rect">
          <a:avLst/>
        </a:prstGeom>
        <a:solidFill>
          <a:schemeClr val="accent4">
            <a:tint val="40000"/>
            <a:alpha val="90000"/>
            <a:hueOff val="-4102677"/>
            <a:satOff val="-6812"/>
            <a:lumOff val="-151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4102677"/>
              <a:satOff val="-6812"/>
              <a:lumOff val="-15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Artificial Intelligence</a:t>
          </a:r>
        </a:p>
      </dsp:txBody>
      <dsp:txXfrm>
        <a:off x="7171954" y="2202033"/>
        <a:ext cx="1979662" cy="1571946"/>
      </dsp:txXfrm>
    </dsp:sp>
    <dsp:sp modelId="{E6B030CD-8450-834C-BB78-2D2D8E0C791B}">
      <dsp:nvSpPr>
        <dsp:cNvPr id="0" name=""/>
        <dsp:cNvSpPr/>
      </dsp:nvSpPr>
      <dsp:spPr>
        <a:xfrm>
          <a:off x="5537947" y="1623"/>
          <a:ext cx="1571160" cy="1571160"/>
        </a:xfrm>
        <a:prstGeom prst="ellipse">
          <a:avLst/>
        </a:prstGeom>
        <a:gradFill rotWithShape="0">
          <a:gsLst>
            <a:gs pos="0">
              <a:schemeClr val="accent4">
                <a:hueOff val="-4725531"/>
                <a:satOff val="-7569"/>
                <a:lumOff val="784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4">
                <a:hueOff val="-4725531"/>
                <a:satOff val="-7569"/>
                <a:lumOff val="784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Machine-learning</a:t>
          </a:r>
        </a:p>
      </dsp:txBody>
      <dsp:txXfrm>
        <a:off x="5768038" y="231714"/>
        <a:ext cx="1110978" cy="11109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64FB86-F016-4C60-9E14-B761123C9102}">
      <dsp:nvSpPr>
        <dsp:cNvPr id="0" name=""/>
        <dsp:cNvSpPr/>
      </dsp:nvSpPr>
      <dsp:spPr>
        <a:xfrm>
          <a:off x="1026990" y="235878"/>
          <a:ext cx="1266496" cy="126649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A941A6-1C26-4E33-B97A-A10C127F8B6A}">
      <dsp:nvSpPr>
        <dsp:cNvPr id="0" name=""/>
        <dsp:cNvSpPr/>
      </dsp:nvSpPr>
      <dsp:spPr>
        <a:xfrm>
          <a:off x="1296899" y="505788"/>
          <a:ext cx="726678" cy="7266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898ABB-0FE2-4E08-855E-11A8DF4F7BF4}">
      <dsp:nvSpPr>
        <dsp:cNvPr id="0" name=""/>
        <dsp:cNvSpPr/>
      </dsp:nvSpPr>
      <dsp:spPr>
        <a:xfrm>
          <a:off x="622126" y="1896858"/>
          <a:ext cx="207622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Updating dates/schedules for syllabi</a:t>
          </a:r>
        </a:p>
      </dsp:txBody>
      <dsp:txXfrm>
        <a:off x="622126" y="1896858"/>
        <a:ext cx="2076223" cy="720000"/>
      </dsp:txXfrm>
    </dsp:sp>
    <dsp:sp modelId="{3CD61303-F18B-4CF5-B3DE-5A6C6303B827}">
      <dsp:nvSpPr>
        <dsp:cNvPr id="0" name=""/>
        <dsp:cNvSpPr/>
      </dsp:nvSpPr>
      <dsp:spPr>
        <a:xfrm>
          <a:off x="3466553" y="235878"/>
          <a:ext cx="1266496" cy="126649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B246FA-19AB-4AFF-8E8C-CDADD6D30182}">
      <dsp:nvSpPr>
        <dsp:cNvPr id="0" name=""/>
        <dsp:cNvSpPr/>
      </dsp:nvSpPr>
      <dsp:spPr>
        <a:xfrm>
          <a:off x="3736462" y="505788"/>
          <a:ext cx="726678" cy="72667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7A210F-E671-42F4-9854-DC7EA32319D3}">
      <dsp:nvSpPr>
        <dsp:cNvPr id="0" name=""/>
        <dsp:cNvSpPr/>
      </dsp:nvSpPr>
      <dsp:spPr>
        <a:xfrm>
          <a:off x="3061689" y="1896858"/>
          <a:ext cx="207622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Creating different versions of existing quizzes/exams</a:t>
          </a:r>
        </a:p>
      </dsp:txBody>
      <dsp:txXfrm>
        <a:off x="3061689" y="1896858"/>
        <a:ext cx="2076223" cy="720000"/>
      </dsp:txXfrm>
    </dsp:sp>
    <dsp:sp modelId="{34C8DD54-544B-43C7-8517-69799347CC51}">
      <dsp:nvSpPr>
        <dsp:cNvPr id="0" name=""/>
        <dsp:cNvSpPr/>
      </dsp:nvSpPr>
      <dsp:spPr>
        <a:xfrm>
          <a:off x="5906116" y="235878"/>
          <a:ext cx="1266496" cy="126649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98C8FE-0292-4305-A560-746524130F78}">
      <dsp:nvSpPr>
        <dsp:cNvPr id="0" name=""/>
        <dsp:cNvSpPr/>
      </dsp:nvSpPr>
      <dsp:spPr>
        <a:xfrm>
          <a:off x="6176025" y="505788"/>
          <a:ext cx="726678" cy="72667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9687AB-A18F-4824-95E2-071D7291FBB9}">
      <dsp:nvSpPr>
        <dsp:cNvPr id="0" name=""/>
        <dsp:cNvSpPr/>
      </dsp:nvSpPr>
      <dsp:spPr>
        <a:xfrm>
          <a:off x="5501252" y="1896858"/>
          <a:ext cx="207622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Activities and Examples</a:t>
          </a:r>
        </a:p>
      </dsp:txBody>
      <dsp:txXfrm>
        <a:off x="5501252" y="1896858"/>
        <a:ext cx="2076223" cy="720000"/>
      </dsp:txXfrm>
    </dsp:sp>
    <dsp:sp modelId="{9F516E8B-BBC4-48A7-8016-FCF1E6EC8C12}">
      <dsp:nvSpPr>
        <dsp:cNvPr id="0" name=""/>
        <dsp:cNvSpPr/>
      </dsp:nvSpPr>
      <dsp:spPr>
        <a:xfrm>
          <a:off x="8345679" y="235878"/>
          <a:ext cx="1266496" cy="126649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5E5C56-7086-42F8-9D0F-BDE7F80F9956}">
      <dsp:nvSpPr>
        <dsp:cNvPr id="0" name=""/>
        <dsp:cNvSpPr/>
      </dsp:nvSpPr>
      <dsp:spPr>
        <a:xfrm>
          <a:off x="8615588" y="505788"/>
          <a:ext cx="726678" cy="72667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3B017F-600D-4B78-9CF5-0DAFD0A3FD1C}">
      <dsp:nvSpPr>
        <dsp:cNvPr id="0" name=""/>
        <dsp:cNvSpPr/>
      </dsp:nvSpPr>
      <dsp:spPr>
        <a:xfrm>
          <a:off x="7940815" y="1896858"/>
          <a:ext cx="207622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Developing rubrics based on assignment descriptions</a:t>
          </a:r>
        </a:p>
      </dsp:txBody>
      <dsp:txXfrm>
        <a:off x="7940815" y="1896858"/>
        <a:ext cx="2076223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1CECEA-ADB6-47CB-B55F-F3669D9485F8}">
      <dsp:nvSpPr>
        <dsp:cNvPr id="0" name=""/>
        <dsp:cNvSpPr/>
      </dsp:nvSpPr>
      <dsp:spPr>
        <a:xfrm>
          <a:off x="839372" y="511889"/>
          <a:ext cx="1306125" cy="13061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E0D250-FB18-4768-8F88-A35B028B9690}">
      <dsp:nvSpPr>
        <dsp:cNvPr id="0" name=""/>
        <dsp:cNvSpPr/>
      </dsp:nvSpPr>
      <dsp:spPr>
        <a:xfrm>
          <a:off x="41185" y="2175601"/>
          <a:ext cx="290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Desired Learning Outcome</a:t>
          </a:r>
        </a:p>
      </dsp:txBody>
      <dsp:txXfrm>
        <a:off x="41185" y="2175601"/>
        <a:ext cx="2902500" cy="720000"/>
      </dsp:txXfrm>
    </dsp:sp>
    <dsp:sp modelId="{49DE82E8-E960-45C5-A696-B63EBA0165B2}">
      <dsp:nvSpPr>
        <dsp:cNvPr id="0" name=""/>
        <dsp:cNvSpPr/>
      </dsp:nvSpPr>
      <dsp:spPr>
        <a:xfrm>
          <a:off x="4249810" y="511889"/>
          <a:ext cx="1306125" cy="13061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33024D-D483-4AC1-A8BB-4B15BA8C0DDF}">
      <dsp:nvSpPr>
        <dsp:cNvPr id="0" name=""/>
        <dsp:cNvSpPr/>
      </dsp:nvSpPr>
      <dsp:spPr>
        <a:xfrm>
          <a:off x="3451622" y="2175601"/>
          <a:ext cx="290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Driving Thought or Replacing it?</a:t>
          </a:r>
        </a:p>
      </dsp:txBody>
      <dsp:txXfrm>
        <a:off x="3451622" y="2175601"/>
        <a:ext cx="290250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290B83-EDA6-4F1F-84A6-562248F14017}">
      <dsp:nvSpPr>
        <dsp:cNvPr id="0" name=""/>
        <dsp:cNvSpPr/>
      </dsp:nvSpPr>
      <dsp:spPr>
        <a:xfrm>
          <a:off x="1044191" y="493710"/>
          <a:ext cx="1033593" cy="10335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F874C9-AFF3-4150-B99A-A5BFCDBC3C22}">
      <dsp:nvSpPr>
        <dsp:cNvPr id="0" name=""/>
        <dsp:cNvSpPr/>
      </dsp:nvSpPr>
      <dsp:spPr>
        <a:xfrm>
          <a:off x="6515" y="1610560"/>
          <a:ext cx="2953125" cy="442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200" kern="1200"/>
            <a:t>Personal</a:t>
          </a:r>
        </a:p>
      </dsp:txBody>
      <dsp:txXfrm>
        <a:off x="6515" y="1610560"/>
        <a:ext cx="2953125" cy="442968"/>
      </dsp:txXfrm>
    </dsp:sp>
    <dsp:sp modelId="{E0EC9D4E-E1EE-4C1F-80F5-D2FFCC2A1C1B}">
      <dsp:nvSpPr>
        <dsp:cNvPr id="0" name=""/>
        <dsp:cNvSpPr/>
      </dsp:nvSpPr>
      <dsp:spPr>
        <a:xfrm>
          <a:off x="6515" y="2103867"/>
          <a:ext cx="2953125" cy="881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1" kern="1200"/>
            <a:t>Task/Prompt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1" kern="1200"/>
            <a:t>Purpose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1" kern="1200"/>
            <a:t>Outcome/Assessment</a:t>
          </a:r>
          <a:endParaRPr lang="en-US" sz="1700" kern="1200"/>
        </a:p>
      </dsp:txBody>
      <dsp:txXfrm>
        <a:off x="6515" y="2103867"/>
        <a:ext cx="2953125" cy="881792"/>
      </dsp:txXfrm>
    </dsp:sp>
    <dsp:sp modelId="{264D4FA5-2C65-4D82-886F-1536612397C3}">
      <dsp:nvSpPr>
        <dsp:cNvPr id="0" name=""/>
        <dsp:cNvSpPr/>
      </dsp:nvSpPr>
      <dsp:spPr>
        <a:xfrm>
          <a:off x="4436201" y="543653"/>
          <a:ext cx="1033593" cy="103359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EF86A9-7EDE-464E-86CD-2D3663A3F852}">
      <dsp:nvSpPr>
        <dsp:cNvPr id="0" name=""/>
        <dsp:cNvSpPr/>
      </dsp:nvSpPr>
      <dsp:spPr>
        <a:xfrm>
          <a:off x="3476437" y="1610560"/>
          <a:ext cx="2953125" cy="442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200" b="1" i="0" kern="1200"/>
            <a:t>Professional</a:t>
          </a:r>
        </a:p>
      </dsp:txBody>
      <dsp:txXfrm>
        <a:off x="3476437" y="1610560"/>
        <a:ext cx="2953125" cy="442968"/>
      </dsp:txXfrm>
    </dsp:sp>
    <dsp:sp modelId="{9999AB9E-3DCA-46C5-8AC1-16A2DE606A82}">
      <dsp:nvSpPr>
        <dsp:cNvPr id="0" name=""/>
        <dsp:cNvSpPr/>
      </dsp:nvSpPr>
      <dsp:spPr>
        <a:xfrm>
          <a:off x="3476437" y="2103867"/>
          <a:ext cx="2953125" cy="881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1" kern="1200"/>
            <a:t>Task/Prompt</a:t>
          </a:r>
          <a:endParaRPr lang="en-US" sz="1700" b="0" i="0" kern="120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1" kern="1200"/>
            <a:t>Purpose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1" kern="1200"/>
            <a:t>Outcome/Assessment</a:t>
          </a:r>
          <a:endParaRPr lang="en-US" sz="1700" kern="1200"/>
        </a:p>
      </dsp:txBody>
      <dsp:txXfrm>
        <a:off x="3476437" y="2103867"/>
        <a:ext cx="2953125" cy="881792"/>
      </dsp:txXfrm>
    </dsp:sp>
    <dsp:sp modelId="{1EFB1BA5-4F01-4C48-965C-7D375F96B9E7}">
      <dsp:nvSpPr>
        <dsp:cNvPr id="0" name=""/>
        <dsp:cNvSpPr/>
      </dsp:nvSpPr>
      <dsp:spPr>
        <a:xfrm>
          <a:off x="7907776" y="481224"/>
          <a:ext cx="1033593" cy="103359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E4CE4F-3EE2-481D-902C-976795ECA0EC}">
      <dsp:nvSpPr>
        <dsp:cNvPr id="0" name=""/>
        <dsp:cNvSpPr/>
      </dsp:nvSpPr>
      <dsp:spPr>
        <a:xfrm>
          <a:off x="6946358" y="1610560"/>
          <a:ext cx="2953125" cy="442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200" kern="1200"/>
            <a:t>Societal</a:t>
          </a:r>
        </a:p>
      </dsp:txBody>
      <dsp:txXfrm>
        <a:off x="6946358" y="1610560"/>
        <a:ext cx="2953125" cy="442968"/>
      </dsp:txXfrm>
    </dsp:sp>
    <dsp:sp modelId="{3669F881-0CCF-4DFE-BB84-EEF62EC05A33}">
      <dsp:nvSpPr>
        <dsp:cNvPr id="0" name=""/>
        <dsp:cNvSpPr/>
      </dsp:nvSpPr>
      <dsp:spPr>
        <a:xfrm>
          <a:off x="6946358" y="2103867"/>
          <a:ext cx="2953125" cy="881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1" kern="1200"/>
            <a:t>Task/Prompt</a:t>
          </a:r>
          <a:endParaRPr lang="en-US" sz="1700" kern="120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1" kern="1200"/>
            <a:t>Purpose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1" kern="1200"/>
            <a:t>Outcome/Assessment</a:t>
          </a:r>
          <a:endParaRPr lang="en-US" sz="1700" kern="1200"/>
        </a:p>
      </dsp:txBody>
      <dsp:txXfrm>
        <a:off x="6946358" y="2103867"/>
        <a:ext cx="2953125" cy="8817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27DD6B-1419-DF40-BB77-C18A3700C671}">
      <dsp:nvSpPr>
        <dsp:cNvPr id="0" name=""/>
        <dsp:cNvSpPr/>
      </dsp:nvSpPr>
      <dsp:spPr>
        <a:xfrm>
          <a:off x="2949152" y="780396"/>
          <a:ext cx="6001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0181" y="45720"/>
              </a:lnTo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33474" y="822962"/>
        <a:ext cx="31539" cy="6307"/>
      </dsp:txXfrm>
    </dsp:sp>
    <dsp:sp modelId="{EBFD0054-B740-AF48-BE1F-91DBCB3AA292}">
      <dsp:nvSpPr>
        <dsp:cNvPr id="0" name=""/>
        <dsp:cNvSpPr/>
      </dsp:nvSpPr>
      <dsp:spPr>
        <a:xfrm>
          <a:off x="208422" y="3357"/>
          <a:ext cx="2742529" cy="164551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386" tIns="141062" rIns="134386" bIns="141062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Be specific</a:t>
          </a:r>
        </a:p>
      </dsp:txBody>
      <dsp:txXfrm>
        <a:off x="208422" y="3357"/>
        <a:ext cx="2742529" cy="1645517"/>
      </dsp:txXfrm>
    </dsp:sp>
    <dsp:sp modelId="{C8D001B3-4CB3-6F45-8399-E66A3A757355}">
      <dsp:nvSpPr>
        <dsp:cNvPr id="0" name=""/>
        <dsp:cNvSpPr/>
      </dsp:nvSpPr>
      <dsp:spPr>
        <a:xfrm>
          <a:off x="6322464" y="780396"/>
          <a:ext cx="6001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0181" y="45720"/>
              </a:lnTo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06785" y="822962"/>
        <a:ext cx="31539" cy="6307"/>
      </dsp:txXfrm>
    </dsp:sp>
    <dsp:sp modelId="{AAE014F2-67BF-224A-9AF6-90B11FCE1927}">
      <dsp:nvSpPr>
        <dsp:cNvPr id="0" name=""/>
        <dsp:cNvSpPr/>
      </dsp:nvSpPr>
      <dsp:spPr>
        <a:xfrm>
          <a:off x="3581734" y="3357"/>
          <a:ext cx="2742529" cy="164551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386" tIns="141062" rIns="134386" bIns="141062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Give context</a:t>
          </a:r>
        </a:p>
      </dsp:txBody>
      <dsp:txXfrm>
        <a:off x="3581734" y="3357"/>
        <a:ext cx="2742529" cy="1645517"/>
      </dsp:txXfrm>
    </dsp:sp>
    <dsp:sp modelId="{92ACA560-861F-A148-842E-C8C752F29708}">
      <dsp:nvSpPr>
        <dsp:cNvPr id="0" name=""/>
        <dsp:cNvSpPr/>
      </dsp:nvSpPr>
      <dsp:spPr>
        <a:xfrm>
          <a:off x="1579687" y="1647075"/>
          <a:ext cx="6746623" cy="600181"/>
        </a:xfrm>
        <a:custGeom>
          <a:avLst/>
          <a:gdLst/>
          <a:ahLst/>
          <a:cxnLst/>
          <a:rect l="0" t="0" r="0" b="0"/>
          <a:pathLst>
            <a:path>
              <a:moveTo>
                <a:pt x="6746623" y="0"/>
              </a:moveTo>
              <a:lnTo>
                <a:pt x="6746623" y="317190"/>
              </a:lnTo>
              <a:lnTo>
                <a:pt x="0" y="317190"/>
              </a:lnTo>
              <a:lnTo>
                <a:pt x="0" y="600181"/>
              </a:lnTo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83598" y="1944012"/>
        <a:ext cx="338802" cy="6307"/>
      </dsp:txXfrm>
    </dsp:sp>
    <dsp:sp modelId="{5DA4DAE7-4315-8343-A462-2537435E53CD}">
      <dsp:nvSpPr>
        <dsp:cNvPr id="0" name=""/>
        <dsp:cNvSpPr/>
      </dsp:nvSpPr>
      <dsp:spPr>
        <a:xfrm>
          <a:off x="6955046" y="3357"/>
          <a:ext cx="2742529" cy="164551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386" tIns="141062" rIns="134386" bIns="141062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Give format guidelines</a:t>
          </a:r>
        </a:p>
      </dsp:txBody>
      <dsp:txXfrm>
        <a:off x="6955046" y="3357"/>
        <a:ext cx="2742529" cy="1645517"/>
      </dsp:txXfrm>
    </dsp:sp>
    <dsp:sp modelId="{64E0E803-7D41-8748-8FD8-6426F695FD7C}">
      <dsp:nvSpPr>
        <dsp:cNvPr id="0" name=""/>
        <dsp:cNvSpPr/>
      </dsp:nvSpPr>
      <dsp:spPr>
        <a:xfrm>
          <a:off x="2949152" y="3056696"/>
          <a:ext cx="6001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0181" y="45720"/>
              </a:lnTo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33474" y="3099262"/>
        <a:ext cx="31539" cy="6307"/>
      </dsp:txXfrm>
    </dsp:sp>
    <dsp:sp modelId="{F5409766-3A03-FC46-B86E-8238ECDB1818}">
      <dsp:nvSpPr>
        <dsp:cNvPr id="0" name=""/>
        <dsp:cNvSpPr/>
      </dsp:nvSpPr>
      <dsp:spPr>
        <a:xfrm>
          <a:off x="208422" y="2279657"/>
          <a:ext cx="2742529" cy="164551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386" tIns="141062" rIns="134386" bIns="141062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Set boundaries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"Do" and "Don't"</a:t>
          </a:r>
        </a:p>
      </dsp:txBody>
      <dsp:txXfrm>
        <a:off x="208422" y="2279657"/>
        <a:ext cx="2742529" cy="1645517"/>
      </dsp:txXfrm>
    </dsp:sp>
    <dsp:sp modelId="{3C14D9B5-CD1B-CC46-9232-AA62B00ABD16}">
      <dsp:nvSpPr>
        <dsp:cNvPr id="0" name=""/>
        <dsp:cNvSpPr/>
      </dsp:nvSpPr>
      <dsp:spPr>
        <a:xfrm>
          <a:off x="6322464" y="3056696"/>
          <a:ext cx="6001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0181" y="45720"/>
              </a:lnTo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06785" y="3099262"/>
        <a:ext cx="31539" cy="6307"/>
      </dsp:txXfrm>
    </dsp:sp>
    <dsp:sp modelId="{A87B15FB-69C1-974C-B29E-9ED65F449C38}">
      <dsp:nvSpPr>
        <dsp:cNvPr id="0" name=""/>
        <dsp:cNvSpPr/>
      </dsp:nvSpPr>
      <dsp:spPr>
        <a:xfrm>
          <a:off x="3581734" y="2279657"/>
          <a:ext cx="2742529" cy="164551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386" tIns="141062" rIns="134386" bIns="141062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Iterate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Build and refine on responses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Correct mistakes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Give feedback</a:t>
          </a:r>
        </a:p>
      </dsp:txBody>
      <dsp:txXfrm>
        <a:off x="3581734" y="2279657"/>
        <a:ext cx="2742529" cy="1645517"/>
      </dsp:txXfrm>
    </dsp:sp>
    <dsp:sp modelId="{BB76A46E-2BA2-1A4D-B278-EC53C5BA182B}">
      <dsp:nvSpPr>
        <dsp:cNvPr id="0" name=""/>
        <dsp:cNvSpPr/>
      </dsp:nvSpPr>
      <dsp:spPr>
        <a:xfrm>
          <a:off x="6955046" y="2279657"/>
          <a:ext cx="2742529" cy="164551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386" tIns="141062" rIns="134386" bIns="141062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THINK CRITICALLY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Know what you are looking for</a:t>
          </a:r>
        </a:p>
      </dsp:txBody>
      <dsp:txXfrm>
        <a:off x="6955046" y="2279657"/>
        <a:ext cx="2742529" cy="164551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671B1-88DE-D04D-8A9E-9A9AD43A2625}">
      <dsp:nvSpPr>
        <dsp:cNvPr id="0" name=""/>
        <dsp:cNvSpPr/>
      </dsp:nvSpPr>
      <dsp:spPr>
        <a:xfrm>
          <a:off x="405334" y="2862"/>
          <a:ext cx="2310099" cy="13860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Cite AI Generated Text</a:t>
          </a:r>
        </a:p>
      </dsp:txBody>
      <dsp:txXfrm>
        <a:off x="405334" y="2862"/>
        <a:ext cx="2310099" cy="1386059"/>
      </dsp:txXfrm>
    </dsp:sp>
    <dsp:sp modelId="{3471CD60-5167-7940-A577-04A00702A263}">
      <dsp:nvSpPr>
        <dsp:cNvPr id="0" name=""/>
        <dsp:cNvSpPr/>
      </dsp:nvSpPr>
      <dsp:spPr>
        <a:xfrm>
          <a:off x="405334" y="1619932"/>
          <a:ext cx="2310099" cy="13860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Clear Policies</a:t>
          </a:r>
        </a:p>
      </dsp:txBody>
      <dsp:txXfrm>
        <a:off x="405334" y="1619932"/>
        <a:ext cx="2310099" cy="1386059"/>
      </dsp:txXfrm>
    </dsp:sp>
    <dsp:sp modelId="{3D859CD1-222C-0A4E-84CB-777FCEC8D216}">
      <dsp:nvSpPr>
        <dsp:cNvPr id="0" name=""/>
        <dsp:cNvSpPr/>
      </dsp:nvSpPr>
      <dsp:spPr>
        <a:xfrm>
          <a:off x="405334" y="3237002"/>
          <a:ext cx="2310099" cy="13860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Structure Assignments for Accountability</a:t>
          </a:r>
        </a:p>
      </dsp:txBody>
      <dsp:txXfrm>
        <a:off x="405334" y="3237002"/>
        <a:ext cx="2310099" cy="1386059"/>
      </dsp:txXfrm>
    </dsp:sp>
    <dsp:sp modelId="{E72B53F4-6D6F-0A4E-9B30-BB0D5B8A2913}">
      <dsp:nvSpPr>
        <dsp:cNvPr id="0" name=""/>
        <dsp:cNvSpPr/>
      </dsp:nvSpPr>
      <dsp:spPr>
        <a:xfrm>
          <a:off x="405334" y="4854072"/>
          <a:ext cx="2310099" cy="13860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"Catching" AI </a:t>
          </a:r>
        </a:p>
      </dsp:txBody>
      <dsp:txXfrm>
        <a:off x="405334" y="4854072"/>
        <a:ext cx="2310099" cy="13860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02110B4-5E29-EDAE-15DC-B3DBBBC11C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F1F3C5-559E-1485-009C-BEC597A711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E0F2A-A7F3-430D-B313-D9D09396CFA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302BCF-E1E8-4C52-F4A0-89DCCB86860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4CC9AD-7A5F-CB67-B91A-8F528B74A5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61AB0-C7E8-431C-A9C7-C874C6A5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59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C942E-BDCE-0045-ACD5-BDC856B1F01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DACBC-5A1C-264C-B637-7C18ABF0F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15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4FF816-6D73-0544-B02D-11B6186150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80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4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11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11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9.svg"/><Relationship Id="rId7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0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1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7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7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7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7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0F98C-59DC-407C-1882-80B5B9AF86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55508E-CDD9-EA5D-6727-5194151F60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EEC77-8A13-92C4-9F5D-06FF4C176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FB44AE-E8EC-4649-B0F6-833A69ED8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42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with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D3C093E-AEE8-56F1-BEDB-102E17704D8D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DCBE08-EAA0-43D2-AF18-C5D2527171B0}"/>
              </a:ext>
            </a:extLst>
          </p:cNvPr>
          <p:cNvSpPr/>
          <p:nvPr userDrawn="1"/>
        </p:nvSpPr>
        <p:spPr>
          <a:xfrm>
            <a:off x="4979962" y="0"/>
            <a:ext cx="7210333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B5D0A61-1AEC-E7A1-4BCA-652DB635BE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AF74796-23B1-6639-7336-27AFB2461D15}"/>
              </a:ext>
            </a:extLst>
          </p:cNvPr>
          <p:cNvSpPr/>
          <p:nvPr userDrawn="1"/>
        </p:nvSpPr>
        <p:spPr>
          <a:xfrm rot="5400000">
            <a:off x="5187675" y="3286654"/>
            <a:ext cx="223024" cy="2230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973EF2-CAEE-BC33-D782-6A223B10D4D3}"/>
              </a:ext>
            </a:extLst>
          </p:cNvPr>
          <p:cNvCxnSpPr>
            <a:cxnSpLocks/>
          </p:cNvCxnSpPr>
          <p:nvPr userDrawn="1"/>
        </p:nvCxnSpPr>
        <p:spPr>
          <a:xfrm>
            <a:off x="5299187" y="875216"/>
            <a:ext cx="0" cy="50459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0EFE04-1A8F-2461-B7F4-DFA5987B9364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FD8E65A9-87BF-D6FB-FBAA-20117809DA9A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369F17F-B623-C745-DB43-676CC70518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797485-4D35-D6F2-96F2-42C8AEEAEE97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4F33EB9-329B-8636-45A0-FFFE1DC2B7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3013501"/>
            <a:ext cx="2998442" cy="830997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A Short Headline</a:t>
            </a:r>
            <a:br>
              <a:rPr lang="en-US"/>
            </a:br>
            <a:r>
              <a:rPr lang="en-US"/>
              <a:t>Can Go Here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B72793C-C10F-9779-B7AD-BC689DE42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D67AB17-0508-9732-E917-67AFD430DA3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8983" y="2028881"/>
            <a:ext cx="4216738" cy="2738570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11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3C366E-6E0E-A8DD-ADDE-93800FCEB827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B0877D41-3B4C-0D68-A636-B44C7A7F18E9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A13823E-D31D-E2B8-FCC7-ACC0A54450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6086021-1CFD-13ED-3297-5C1D8135F127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5832969-ABF8-60FF-E4B5-1CE0759863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8276600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slide header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C8C5C96-F9B0-942A-3EF4-2E384DE943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1233079"/>
            <a:ext cx="8276601" cy="1296445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61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403957-6844-9461-B00D-0717CEC5D4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68315" y="-1"/>
            <a:ext cx="823686" cy="82368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4E7BA0F-D888-5BC0-4F22-F7B155E92F65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135A961E-0F26-492D-033D-018FF3ACA237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1FDA0F6-D718-F337-AE53-75F3828450D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5BDD8A-6BC7-C307-6912-1641BAA42FF1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FC99C2F-ED1F-1822-FE95-45B8BE8B2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Hero</a:t>
            </a:r>
            <a:br>
              <a:rPr lang="en-US"/>
            </a:br>
            <a:r>
              <a:rPr lang="en-US"/>
              <a:t>Stat Moment or Headline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86E000-10D1-7644-F159-C602B284BD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077184"/>
            <a:ext cx="3658985" cy="3091808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089521-6C6B-1F09-0ABE-895D2ADC88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20084" y="821688"/>
            <a:ext cx="5215325" cy="521274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66375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ta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sp>
        <p:nvSpPr>
          <p:cNvPr id="5" name="Snip Diagonal Corner Rectangle 4">
            <a:extLst>
              <a:ext uri="{FF2B5EF4-FFF2-40B4-BE49-F238E27FC236}">
                <a16:creationId xmlns:a16="http://schemas.microsoft.com/office/drawing/2014/main" id="{F5FF9819-7B36-713D-9E40-8639B580228D}"/>
              </a:ext>
            </a:extLst>
          </p:cNvPr>
          <p:cNvSpPr/>
          <p:nvPr userDrawn="1"/>
        </p:nvSpPr>
        <p:spPr>
          <a:xfrm>
            <a:off x="7593980" y="1421795"/>
            <a:ext cx="3100039" cy="3891775"/>
          </a:xfrm>
          <a:prstGeom prst="snip2DiagRect">
            <a:avLst>
              <a:gd name="adj1" fmla="val 0"/>
              <a:gd name="adj2" fmla="val 9113"/>
            </a:avLst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026F34C-819E-3155-2A17-5AD685BD98A0}"/>
              </a:ext>
            </a:extLst>
          </p:cNvPr>
          <p:cNvSpPr/>
          <p:nvPr userDrawn="1"/>
        </p:nvSpPr>
        <p:spPr>
          <a:xfrm>
            <a:off x="9075901" y="3366229"/>
            <a:ext cx="223024" cy="223024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A360293-7659-F219-BC28-F534D97AF762}"/>
              </a:ext>
            </a:extLst>
          </p:cNvPr>
          <p:cNvCxnSpPr>
            <a:cxnSpLocks/>
          </p:cNvCxnSpPr>
          <p:nvPr userDrawn="1"/>
        </p:nvCxnSpPr>
        <p:spPr>
          <a:xfrm>
            <a:off x="8472678" y="3477741"/>
            <a:ext cx="14294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A403957-6844-9461-B00D-0717CEC5D4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94020" y="5311859"/>
            <a:ext cx="798350" cy="798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A39045-4B61-5AFF-F5F9-8A05430FD6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748" t="16540" r="19136" b="27445"/>
          <a:stretch/>
        </p:blipFill>
        <p:spPr>
          <a:xfrm>
            <a:off x="6734540" y="906615"/>
            <a:ext cx="909476" cy="120613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77D3F0-0FA9-7C58-6B5F-D65BB0750DAC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D0D1AB4E-7E3D-02F7-5C77-BE4309A7DF87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9B7A746-B24C-BDC8-1F4A-0E140480BC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9FD9FA-2CAD-F9F9-30FE-AB706D24440A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7253A5-F738-32BE-4793-0BD820315D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401370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Hero</a:t>
            </a:r>
            <a:br>
              <a:rPr lang="en-US"/>
            </a:br>
            <a:r>
              <a:rPr lang="en-US"/>
              <a:t>Stat Moment or Headline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125EEA7-D9E6-BF51-172E-6A8D80BD19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6271" y="2071770"/>
            <a:ext cx="4013701" cy="3175613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ut.</a:t>
            </a:r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7AD93C5-4E4A-8EDE-2E16-2D03A066BE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0075" y="1801963"/>
            <a:ext cx="2368252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56%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47A6A83-F660-B530-56BD-0DEEC80822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94100" y="3799884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Placeholder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F13ED2C-320B-3708-351A-B52064D6EA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61526" y="4787978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Statistics</a:t>
            </a:r>
          </a:p>
        </p:txBody>
      </p:sp>
    </p:spTree>
    <p:extLst>
      <p:ext uri="{BB962C8B-B14F-4D97-AF65-F5344CB8AC3E}">
        <p14:creationId xmlns:p14="http://schemas.microsoft.com/office/powerpoint/2010/main" val="2914959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CFA0CD2-516F-BF72-4F68-BFF719D02221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9904450C-8D1B-E2E0-6F31-5F86A9B6039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3B6C4B5-380C-96BE-C89D-9B8CAE30C3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78A64D-9F0C-480D-5FDB-0EFDD972341C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0AD6304-E2C3-3ABA-AE6B-8A40999A14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3013501"/>
            <a:ext cx="3767460" cy="830997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 Headline for this Page Goes Here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E24B08E-F154-D25D-6AE7-B0F95BD395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73536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22521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B95105E-7E7E-7CD1-818A-CA3DFFEAA7CD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8E7CBBA-3A7E-2636-285E-576063BAAF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B555F4-FE50-F242-4B5C-22AA3BC8EB5E}"/>
              </a:ext>
            </a:extLst>
          </p:cNvPr>
          <p:cNvCxnSpPr>
            <a:cxnSpLocks/>
          </p:cNvCxnSpPr>
          <p:nvPr userDrawn="1"/>
        </p:nvCxnSpPr>
        <p:spPr>
          <a:xfrm flipV="1">
            <a:off x="645254" y="2551314"/>
            <a:ext cx="11464196" cy="22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1E2458-0ACE-2CA2-0FCD-226EF83DF8C5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5F3064F-0B26-0869-3F88-BCFC70CB96A4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C6819-5788-CE48-25D3-8697063E9E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5BEF1D-C737-3A28-B3BB-C9E6432842D4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0168860-8BCE-6155-DFF4-B2E50106390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1856720" y="2459736"/>
            <a:ext cx="355601" cy="192933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BADBADB-F5EF-203F-56A1-54B04EAF3670}"/>
              </a:ext>
            </a:extLst>
          </p:cNvPr>
          <p:cNvCxnSpPr>
            <a:cxnSpLocks/>
          </p:cNvCxnSpPr>
          <p:nvPr userDrawn="1"/>
        </p:nvCxnSpPr>
        <p:spPr>
          <a:xfrm flipH="1">
            <a:off x="433134" y="2548593"/>
            <a:ext cx="221974" cy="19761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8B9E9AD5-EC88-48DB-1B32-0FE01A08E3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Timeline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0A8E091C-46FC-CF4E-FBBD-41CA0D08DC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7855B9B9-FDC7-67C7-7E24-D11995902C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52328" y="1921796"/>
            <a:ext cx="1187252" cy="215444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JANUARY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6C9040A0-EC03-01B4-E716-8D1589F477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857992"/>
            <a:ext cx="1850721" cy="2560188"/>
          </a:xfrm>
        </p:spPr>
        <p:txBody>
          <a:bodyPr wrap="square" lIns="0" tIns="0" rIns="0" bIns="0" anchor="t" anchorCtr="0">
            <a:spAutoFit/>
          </a:bodyPr>
          <a:lstStyle>
            <a:lvl1pPr marL="171450" indent="-171450">
              <a:lnSpc>
                <a:spcPts val="24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4ED359D7-7604-55ED-A5E5-04558582C8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27682" y="1921797"/>
            <a:ext cx="1155517" cy="215444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FEBRUARY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EFE66716-5E7E-48F6-609A-3DBB26A95A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27683" y="2859662"/>
            <a:ext cx="1968318" cy="2560188"/>
          </a:xfrm>
        </p:spPr>
        <p:txBody>
          <a:bodyPr wrap="square" lIns="0" tIns="0" rIns="0" bIns="0" anchor="t" anchorCtr="0">
            <a:spAutoFit/>
          </a:bodyPr>
          <a:lstStyle>
            <a:lvl1pPr marL="171450" indent="-171450">
              <a:lnSpc>
                <a:spcPts val="24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02F1BB5B-4B71-806E-088C-CFA58077EB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71301" y="1921797"/>
            <a:ext cx="866269" cy="215444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MARCH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9B8FF811-2362-58B8-92D9-E34BBE1BCE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09092" y="2857992"/>
            <a:ext cx="2057748" cy="2560188"/>
          </a:xfrm>
        </p:spPr>
        <p:txBody>
          <a:bodyPr wrap="square" lIns="0" tIns="0" rIns="0" bIns="0" anchor="t" anchorCtr="0">
            <a:spAutoFit/>
          </a:bodyPr>
          <a:lstStyle>
            <a:lvl1pPr marL="171450" indent="-171450">
              <a:lnSpc>
                <a:spcPts val="24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25067605-DDC6-2A7B-DCA4-35ACF893AA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02088" y="1921797"/>
            <a:ext cx="866269" cy="215444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APRIL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C4C9D7B6-C753-9D1B-4D1A-DA8E112D746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02088" y="2857992"/>
            <a:ext cx="2057748" cy="2560188"/>
          </a:xfrm>
        </p:spPr>
        <p:txBody>
          <a:bodyPr wrap="square" lIns="0" tIns="0" rIns="0" bIns="0" anchor="t" anchorCtr="0">
            <a:spAutoFit/>
          </a:bodyPr>
          <a:lstStyle>
            <a:lvl1pPr marL="171450" indent="-171450">
              <a:lnSpc>
                <a:spcPts val="24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070EDC-D219-5EAA-4C21-CE8FAB1CAD3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96383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acts or 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phic 49">
            <a:extLst>
              <a:ext uri="{FF2B5EF4-FFF2-40B4-BE49-F238E27FC236}">
                <a16:creationId xmlns:a16="http://schemas.microsoft.com/office/drawing/2014/main" id="{AC235F25-1502-1D0A-FDF7-7FDE5E3D55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640" t="-14322"/>
          <a:stretch/>
        </p:blipFill>
        <p:spPr>
          <a:xfrm>
            <a:off x="2725916" y="3087505"/>
            <a:ext cx="4024424" cy="47221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Diagonal Corner Rectangle 12">
            <a:extLst>
              <a:ext uri="{FF2B5EF4-FFF2-40B4-BE49-F238E27FC236}">
                <a16:creationId xmlns:a16="http://schemas.microsoft.com/office/drawing/2014/main" id="{34E47A27-9CC2-91A5-681F-008CAD80C7DA}"/>
              </a:ext>
            </a:extLst>
          </p:cNvPr>
          <p:cNvSpPr/>
          <p:nvPr userDrawn="1"/>
        </p:nvSpPr>
        <p:spPr>
          <a:xfrm>
            <a:off x="6750340" y="1233079"/>
            <a:ext cx="3600935" cy="4520598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5B2D133-3A1A-BED6-5A4D-4BD6C615653C}"/>
              </a:ext>
            </a:extLst>
          </p:cNvPr>
          <p:cNvSpPr/>
          <p:nvPr userDrawn="1"/>
        </p:nvSpPr>
        <p:spPr>
          <a:xfrm>
            <a:off x="8420743" y="3202158"/>
            <a:ext cx="259060" cy="25906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33B933C-365C-75FF-706C-7DB5C8644EE0}"/>
              </a:ext>
            </a:extLst>
          </p:cNvPr>
          <p:cNvCxnSpPr>
            <a:cxnSpLocks/>
          </p:cNvCxnSpPr>
          <p:nvPr userDrawn="1"/>
        </p:nvCxnSpPr>
        <p:spPr>
          <a:xfrm flipV="1">
            <a:off x="7720052" y="3313670"/>
            <a:ext cx="1660441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BF286D5-C76A-330E-FF36-572228D790A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0AE14C80-6206-1190-6D4F-04FC53FBCC7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FAB2525-E16B-4A79-4D11-4D11B6004A3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1D5E21-7148-325F-BB1C-9591C7EAA8C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Diagonal Corner Rectangle 12">
            <a:extLst>
              <a:ext uri="{FF2B5EF4-FFF2-40B4-BE49-F238E27FC236}">
                <a16:creationId xmlns:a16="http://schemas.microsoft.com/office/drawing/2014/main" id="{D63D6DA7-F65C-B247-0A5D-984EEDF32578}"/>
              </a:ext>
            </a:extLst>
          </p:cNvPr>
          <p:cNvSpPr/>
          <p:nvPr userDrawn="1"/>
        </p:nvSpPr>
        <p:spPr>
          <a:xfrm>
            <a:off x="2713873" y="1233079"/>
            <a:ext cx="3600935" cy="4520598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D1F71CC-05A7-C8E9-93DB-3CC5D4ECF023}"/>
              </a:ext>
            </a:extLst>
          </p:cNvPr>
          <p:cNvSpPr/>
          <p:nvPr userDrawn="1"/>
        </p:nvSpPr>
        <p:spPr>
          <a:xfrm>
            <a:off x="4384276" y="3202158"/>
            <a:ext cx="259060" cy="25906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5091E3F-D8A4-236E-00F5-54B8994D8AE4}"/>
              </a:ext>
            </a:extLst>
          </p:cNvPr>
          <p:cNvCxnSpPr>
            <a:cxnSpLocks/>
          </p:cNvCxnSpPr>
          <p:nvPr userDrawn="1"/>
        </p:nvCxnSpPr>
        <p:spPr>
          <a:xfrm flipV="1">
            <a:off x="3683585" y="3313670"/>
            <a:ext cx="1660441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0860501-2601-DAA9-5E3C-56600C92B2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775" y="-1379575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2 Facts or Stats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C292D2B-2E9F-DF3F-F927-CB9894D064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38351" y="1596266"/>
            <a:ext cx="2750908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F4CF6800-7161-7201-573E-2B7DEDF9E7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38351" y="3648447"/>
            <a:ext cx="2750908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0BE3B724-3F1F-0356-3824-89F87CAE75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15967" y="5195234"/>
            <a:ext cx="1595676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194F5FB-4776-0BEE-B0A5-2D27A0E0311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174818" y="1596266"/>
            <a:ext cx="2750908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E1C3E163-81A8-8C17-3F2F-E6238755597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7174818" y="3648447"/>
            <a:ext cx="2750908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D1F7E03-93A0-62B1-2CCB-51A1C6FA5E6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752434" y="5195234"/>
            <a:ext cx="1595676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2792029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acts or 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raphic 55">
            <a:extLst>
              <a:ext uri="{FF2B5EF4-FFF2-40B4-BE49-F238E27FC236}">
                <a16:creationId xmlns:a16="http://schemas.microsoft.com/office/drawing/2014/main" id="{E03EDA8A-3D1A-4E0E-CC19-8A3BFCA8B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640" t="-14322"/>
          <a:stretch/>
        </p:blipFill>
        <p:spPr>
          <a:xfrm>
            <a:off x="4930158" y="3337538"/>
            <a:ext cx="3464620" cy="406529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AC235F25-1502-1D0A-FDF7-7FDE5E3D55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640" t="-14322"/>
          <a:stretch/>
        </p:blipFill>
        <p:spPr>
          <a:xfrm>
            <a:off x="1378702" y="3337538"/>
            <a:ext cx="3464620" cy="406529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13">
            <a:extLst>
              <a:ext uri="{FF2B5EF4-FFF2-40B4-BE49-F238E27FC236}">
                <a16:creationId xmlns:a16="http://schemas.microsoft.com/office/drawing/2014/main" id="{D16DFC2C-DF7C-B8C0-56A2-89C84E717EC0}"/>
              </a:ext>
            </a:extLst>
          </p:cNvPr>
          <p:cNvSpPr/>
          <p:nvPr userDrawn="1"/>
        </p:nvSpPr>
        <p:spPr>
          <a:xfrm>
            <a:off x="8399073" y="1483112"/>
            <a:ext cx="3100039" cy="3891775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Diagonal Corner Rectangle 12">
            <a:extLst>
              <a:ext uri="{FF2B5EF4-FFF2-40B4-BE49-F238E27FC236}">
                <a16:creationId xmlns:a16="http://schemas.microsoft.com/office/drawing/2014/main" id="{34E47A27-9CC2-91A5-681F-008CAD80C7DA}"/>
              </a:ext>
            </a:extLst>
          </p:cNvPr>
          <p:cNvSpPr/>
          <p:nvPr userDrawn="1"/>
        </p:nvSpPr>
        <p:spPr>
          <a:xfrm>
            <a:off x="4847756" y="1483112"/>
            <a:ext cx="3100039" cy="3891775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315F1158-6800-D909-6C4C-53B5186653C1}"/>
              </a:ext>
            </a:extLst>
          </p:cNvPr>
          <p:cNvSpPr/>
          <p:nvPr userDrawn="1"/>
        </p:nvSpPr>
        <p:spPr>
          <a:xfrm>
            <a:off x="1296438" y="1483112"/>
            <a:ext cx="3100039" cy="3891775"/>
          </a:xfrm>
          <a:prstGeom prst="snip2DiagRect">
            <a:avLst>
              <a:gd name="adj1" fmla="val 0"/>
              <a:gd name="adj2" fmla="val 9113"/>
            </a:avLst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71B598B-EF1A-CD33-B044-D6AB9F37319E}"/>
              </a:ext>
            </a:extLst>
          </p:cNvPr>
          <p:cNvSpPr/>
          <p:nvPr userDrawn="1"/>
        </p:nvSpPr>
        <p:spPr>
          <a:xfrm>
            <a:off x="2726499" y="3429000"/>
            <a:ext cx="223024" cy="223024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986B7E-82F8-674B-3677-E8396148EB61}"/>
              </a:ext>
            </a:extLst>
          </p:cNvPr>
          <p:cNvCxnSpPr>
            <a:cxnSpLocks/>
          </p:cNvCxnSpPr>
          <p:nvPr userDrawn="1"/>
        </p:nvCxnSpPr>
        <p:spPr>
          <a:xfrm>
            <a:off x="2123276" y="3540512"/>
            <a:ext cx="14294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85B2D133-3A1A-BED6-5A4D-4BD6C615653C}"/>
              </a:ext>
            </a:extLst>
          </p:cNvPr>
          <p:cNvSpPr/>
          <p:nvPr userDrawn="1"/>
        </p:nvSpPr>
        <p:spPr>
          <a:xfrm>
            <a:off x="6273384" y="3429000"/>
            <a:ext cx="223024" cy="223024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33B933C-365C-75FF-706C-7DB5C8644EE0}"/>
              </a:ext>
            </a:extLst>
          </p:cNvPr>
          <p:cNvCxnSpPr>
            <a:cxnSpLocks/>
          </p:cNvCxnSpPr>
          <p:nvPr userDrawn="1"/>
        </p:nvCxnSpPr>
        <p:spPr>
          <a:xfrm>
            <a:off x="5670161" y="3540512"/>
            <a:ext cx="14294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3CF986-40CE-E1EC-B186-6F2B1CA8BE93}"/>
              </a:ext>
            </a:extLst>
          </p:cNvPr>
          <p:cNvSpPr/>
          <p:nvPr userDrawn="1"/>
        </p:nvSpPr>
        <p:spPr>
          <a:xfrm>
            <a:off x="9846026" y="3429000"/>
            <a:ext cx="223024" cy="223024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69F0C87-9483-12C4-A206-A59DD043DEE0}"/>
              </a:ext>
            </a:extLst>
          </p:cNvPr>
          <p:cNvCxnSpPr>
            <a:cxnSpLocks/>
          </p:cNvCxnSpPr>
          <p:nvPr userDrawn="1"/>
        </p:nvCxnSpPr>
        <p:spPr>
          <a:xfrm>
            <a:off x="9242803" y="3540512"/>
            <a:ext cx="14294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BF286D5-C76A-330E-FF36-572228D790A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0AE14C80-6206-1190-6D4F-04FC53FBCC7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FAB2525-E16B-4A79-4D11-4D11B6004A3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1D5E21-7148-325F-BB1C-9591C7EAA8C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3458F2-CC6C-6969-66F7-6712279BFD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89606" y="-1391617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3 Facts or Stats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C330A00-15DB-A41B-670F-2A5498D5E966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655850" y="1821011"/>
            <a:ext cx="2368252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C42B542E-2735-F393-58DF-9CA227841C1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655850" y="3838806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672C0D-A0B5-60E0-2978-1E8BCFB294B6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123276" y="4778037"/>
            <a:ext cx="1373715" cy="29084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</a:t>
            </a:r>
            <a:r>
              <a:rPr lang="en-US" err="1"/>
              <a:t>StatisticsSource</a:t>
            </a:r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194F5FB-4776-0BEE-B0A5-2D27A0E0311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208709" y="1821011"/>
            <a:ext cx="2368252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E1C3E163-81A8-8C17-3F2F-E6238755597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213886" y="3838806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D1F7E03-93A0-62B1-2CCB-51A1C6FA5E6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681312" y="4846054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C86B893-72EB-E9BD-4C17-FC99C37CD3AC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8770200" y="1821011"/>
            <a:ext cx="2368252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#2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0DD6C6E-66D3-8C8A-241D-BCC06C465D90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764225" y="3838806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6FB8D71-95E7-AD1E-A17F-EC47C2992C9F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9231651" y="4846054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804F1-CABF-7D6C-FCC0-632517F8335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955250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cts or 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phic 49">
            <a:extLst>
              <a:ext uri="{FF2B5EF4-FFF2-40B4-BE49-F238E27FC236}">
                <a16:creationId xmlns:a16="http://schemas.microsoft.com/office/drawing/2014/main" id="{AC235F25-1502-1D0A-FDF7-7FDE5E3D55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941" t="-14321" r="1" b="-39897"/>
          <a:stretch/>
        </p:blipFill>
        <p:spPr>
          <a:xfrm>
            <a:off x="6863762" y="3087549"/>
            <a:ext cx="2623221" cy="548404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9457416F-596E-76F1-2C79-FE196E43B0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2941" t="-14321" r="1" b="-39897"/>
          <a:stretch/>
        </p:blipFill>
        <p:spPr>
          <a:xfrm>
            <a:off x="1364633" y="3087549"/>
            <a:ext cx="2623221" cy="548404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8F856E30-4D4B-DBF0-9CA5-41D806B8C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2941" t="-14321" r="1" b="-39897"/>
          <a:stretch/>
        </p:blipFill>
        <p:spPr>
          <a:xfrm>
            <a:off x="4118254" y="3087549"/>
            <a:ext cx="2623221" cy="548404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315F1158-6800-D909-6C4C-53B5186653C1}"/>
              </a:ext>
            </a:extLst>
          </p:cNvPr>
          <p:cNvSpPr/>
          <p:nvPr userDrawn="1"/>
        </p:nvSpPr>
        <p:spPr>
          <a:xfrm>
            <a:off x="3976407" y="1777891"/>
            <a:ext cx="2362780" cy="2966223"/>
          </a:xfrm>
          <a:prstGeom prst="snip2DiagRect">
            <a:avLst>
              <a:gd name="adj1" fmla="val 0"/>
              <a:gd name="adj2" fmla="val 9113"/>
            </a:avLst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F1B7F10-B732-D7ED-BA29-98B9B9E8AD9E}"/>
              </a:ext>
            </a:extLst>
          </p:cNvPr>
          <p:cNvGrpSpPr/>
          <p:nvPr userDrawn="1"/>
        </p:nvGrpSpPr>
        <p:grpSpPr>
          <a:xfrm>
            <a:off x="4465466" y="3185122"/>
            <a:ext cx="1429471" cy="223024"/>
            <a:chOff x="1792574" y="2159625"/>
            <a:chExt cx="1429471" cy="22302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71B598B-EF1A-CD33-B044-D6AB9F37319E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5986B7E-82F8-674B-3677-E8396148EB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BF286D5-C76A-330E-FF36-572228D790A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0AE14C80-6206-1190-6D4F-04FC53FBCC7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FAB2525-E16B-4A79-4D11-4D11B6004A3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1D5E21-7148-325F-BB1C-9591C7EAA8C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nip Diagonal Corner Rectangle 10">
            <a:extLst>
              <a:ext uri="{FF2B5EF4-FFF2-40B4-BE49-F238E27FC236}">
                <a16:creationId xmlns:a16="http://schemas.microsoft.com/office/drawing/2014/main" id="{579F398E-1DE2-658C-CC89-B9EA8DD96D89}"/>
              </a:ext>
            </a:extLst>
          </p:cNvPr>
          <p:cNvSpPr/>
          <p:nvPr userDrawn="1"/>
        </p:nvSpPr>
        <p:spPr>
          <a:xfrm>
            <a:off x="6729543" y="1777891"/>
            <a:ext cx="2362780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683428E-9216-6739-8E4C-9D06E9CAA171}"/>
              </a:ext>
            </a:extLst>
          </p:cNvPr>
          <p:cNvGrpSpPr/>
          <p:nvPr userDrawn="1"/>
        </p:nvGrpSpPr>
        <p:grpSpPr>
          <a:xfrm>
            <a:off x="7218602" y="3185122"/>
            <a:ext cx="1429471" cy="223024"/>
            <a:chOff x="1792574" y="2159625"/>
            <a:chExt cx="1429471" cy="223024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00BD90F-08AC-92DA-843F-FB2700361979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11579AA-4016-E9D4-7D1F-642C31D0B3D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Snip Diagonal Corner Rectangle 10">
            <a:extLst>
              <a:ext uri="{FF2B5EF4-FFF2-40B4-BE49-F238E27FC236}">
                <a16:creationId xmlns:a16="http://schemas.microsoft.com/office/drawing/2014/main" id="{0E53EF03-DC99-BC25-030D-C7FA96708F50}"/>
              </a:ext>
            </a:extLst>
          </p:cNvPr>
          <p:cNvSpPr/>
          <p:nvPr userDrawn="1"/>
        </p:nvSpPr>
        <p:spPr>
          <a:xfrm>
            <a:off x="1219478" y="1777891"/>
            <a:ext cx="2362780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8C26363-4C08-3D5B-2C17-F64BB548EC85}"/>
              </a:ext>
            </a:extLst>
          </p:cNvPr>
          <p:cNvGrpSpPr/>
          <p:nvPr userDrawn="1"/>
        </p:nvGrpSpPr>
        <p:grpSpPr>
          <a:xfrm>
            <a:off x="1708537" y="3185122"/>
            <a:ext cx="1429471" cy="223024"/>
            <a:chOff x="1792574" y="2159625"/>
            <a:chExt cx="1429471" cy="223024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5AFAD77-B056-65F3-125F-0E69444A8279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B770FB8-7DE8-FFCA-D179-ACDD0505E2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Snip Diagonal Corner Rectangle 10">
            <a:extLst>
              <a:ext uri="{FF2B5EF4-FFF2-40B4-BE49-F238E27FC236}">
                <a16:creationId xmlns:a16="http://schemas.microsoft.com/office/drawing/2014/main" id="{707B79EA-012D-9EF0-59C6-DBE5E07977E2}"/>
              </a:ext>
            </a:extLst>
          </p:cNvPr>
          <p:cNvSpPr/>
          <p:nvPr userDrawn="1"/>
        </p:nvSpPr>
        <p:spPr>
          <a:xfrm>
            <a:off x="9476009" y="1777891"/>
            <a:ext cx="2362780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rgbClr val="008E95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AF4AE4D-9D98-C9A3-3919-B19977D83D87}"/>
              </a:ext>
            </a:extLst>
          </p:cNvPr>
          <p:cNvGrpSpPr/>
          <p:nvPr userDrawn="1"/>
        </p:nvGrpSpPr>
        <p:grpSpPr>
          <a:xfrm>
            <a:off x="9965068" y="3185122"/>
            <a:ext cx="1429471" cy="223024"/>
            <a:chOff x="1792574" y="2159625"/>
            <a:chExt cx="1429471" cy="223024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7E3246A-872F-99A2-34B1-876D1EBE87B4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57DEB02-B035-9393-4341-C47BA9407A1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48A6FE-FF51-814E-7D66-84E73E2EF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4233" y="-1470603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4 Facts or Stats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0E926DA8-9B16-71EF-C56D-219DFBD893B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43721" y="1968000"/>
            <a:ext cx="1914294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70BE7396-AD03-90D1-9DCA-FF2426F6B84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443721" y="3580010"/>
            <a:ext cx="1914294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57" name="Text Placeholder 4">
            <a:extLst>
              <a:ext uri="{FF2B5EF4-FFF2-40B4-BE49-F238E27FC236}">
                <a16:creationId xmlns:a16="http://schemas.microsoft.com/office/drawing/2014/main" id="{FBF2425D-4C18-B388-C8BE-9AAE4691DBB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41888" y="4309815"/>
            <a:ext cx="1373715" cy="29084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</a:t>
            </a:r>
            <a:r>
              <a:rPr lang="en-US" err="1"/>
              <a:t>StatisticsSource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C330A00-15DB-A41B-670F-2A5498D5E966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200650" y="1968000"/>
            <a:ext cx="1914294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C42B542E-2735-F393-58DF-9CA227841C1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200650" y="3580010"/>
            <a:ext cx="1914294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672C0D-A0B5-60E0-2978-1E8BCFB294B6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498817" y="4309815"/>
            <a:ext cx="1373715" cy="29084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</a:t>
            </a:r>
            <a:r>
              <a:rPr lang="en-US" err="1"/>
              <a:t>StatisticsSource</a:t>
            </a:r>
            <a:endParaRPr lang="en-US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7A90C498-D50F-693D-BC4E-B518E31612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53786" y="1968000"/>
            <a:ext cx="1914294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282ECD94-480A-0B73-6571-D1C62EDF47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53786" y="3580010"/>
            <a:ext cx="1914294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E5261FA0-6C04-13D7-91DA-5B68E72758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51953" y="4309815"/>
            <a:ext cx="1373715" cy="29084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</a:t>
            </a:r>
            <a:r>
              <a:rPr lang="en-US" err="1"/>
              <a:t>StatisticsSource</a:t>
            </a:r>
            <a:endParaRPr lang="en-US"/>
          </a:p>
        </p:txBody>
      </p:sp>
      <p:sp>
        <p:nvSpPr>
          <p:cNvPr id="63" name="Text Placeholder 4">
            <a:extLst>
              <a:ext uri="{FF2B5EF4-FFF2-40B4-BE49-F238E27FC236}">
                <a16:creationId xmlns:a16="http://schemas.microsoft.com/office/drawing/2014/main" id="{B4C849D1-0266-391E-10C2-D9901AF9AA2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700252" y="1968000"/>
            <a:ext cx="1914294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rgbClr val="F2EEE9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68" name="Text Placeholder 4">
            <a:extLst>
              <a:ext uri="{FF2B5EF4-FFF2-40B4-BE49-F238E27FC236}">
                <a16:creationId xmlns:a16="http://schemas.microsoft.com/office/drawing/2014/main" id="{A158461C-36FC-FEAB-56B0-EE5C3617419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700252" y="3580010"/>
            <a:ext cx="1914294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bg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64" name="Text Placeholder 4">
            <a:extLst>
              <a:ext uri="{FF2B5EF4-FFF2-40B4-BE49-F238E27FC236}">
                <a16:creationId xmlns:a16="http://schemas.microsoft.com/office/drawing/2014/main" id="{8D5A3CE3-C711-E445-BFE6-ADE65C1519E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998419" y="4309815"/>
            <a:ext cx="1373715" cy="29084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</a:t>
            </a:r>
            <a:r>
              <a:rPr lang="en-US" err="1"/>
              <a:t>StatisticsSource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39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cts or Stats stack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raphic 69">
            <a:extLst>
              <a:ext uri="{FF2B5EF4-FFF2-40B4-BE49-F238E27FC236}">
                <a16:creationId xmlns:a16="http://schemas.microsoft.com/office/drawing/2014/main" id="{9457416F-596E-76F1-2C79-FE196E43B0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941" t="-14321" r="1" b="-39897"/>
          <a:stretch/>
        </p:blipFill>
        <p:spPr>
          <a:xfrm>
            <a:off x="4338762" y="1569096"/>
            <a:ext cx="2623221" cy="548404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BF286D5-C76A-330E-FF36-572228D790A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0AE14C80-6206-1190-6D4F-04FC53FBCC7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FAB2525-E16B-4A79-4D11-4D11B6004A3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1D5E21-7148-325F-BB1C-9591C7EAA8C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Snip Diagonal Corner Rectangle 10">
            <a:extLst>
              <a:ext uri="{FF2B5EF4-FFF2-40B4-BE49-F238E27FC236}">
                <a16:creationId xmlns:a16="http://schemas.microsoft.com/office/drawing/2014/main" id="{0E53EF03-DC99-BC25-030D-C7FA96708F50}"/>
              </a:ext>
            </a:extLst>
          </p:cNvPr>
          <p:cNvSpPr/>
          <p:nvPr userDrawn="1"/>
        </p:nvSpPr>
        <p:spPr>
          <a:xfrm>
            <a:off x="2171433" y="259438"/>
            <a:ext cx="3951167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8C26363-4C08-3D5B-2C17-F64BB548EC85}"/>
              </a:ext>
            </a:extLst>
          </p:cNvPr>
          <p:cNvGrpSpPr/>
          <p:nvPr userDrawn="1"/>
        </p:nvGrpSpPr>
        <p:grpSpPr>
          <a:xfrm>
            <a:off x="3433635" y="1666669"/>
            <a:ext cx="1429471" cy="223024"/>
            <a:chOff x="1792574" y="2159625"/>
            <a:chExt cx="1429471" cy="223024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5AFAD77-B056-65F3-125F-0E69444A8279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B770FB8-7DE8-FFCA-D179-ACDD0505E2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nip Diagonal Corner Rectangle 10">
            <a:extLst>
              <a:ext uri="{FF2B5EF4-FFF2-40B4-BE49-F238E27FC236}">
                <a16:creationId xmlns:a16="http://schemas.microsoft.com/office/drawing/2014/main" id="{19F0332B-CC5C-BD01-F38B-74FD53E6CB57}"/>
              </a:ext>
            </a:extLst>
          </p:cNvPr>
          <p:cNvSpPr/>
          <p:nvPr userDrawn="1"/>
        </p:nvSpPr>
        <p:spPr>
          <a:xfrm>
            <a:off x="6935668" y="270117"/>
            <a:ext cx="3951167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71F8CA7-54F1-6599-2155-6D61D9C27CFA}"/>
              </a:ext>
            </a:extLst>
          </p:cNvPr>
          <p:cNvGrpSpPr/>
          <p:nvPr userDrawn="1"/>
        </p:nvGrpSpPr>
        <p:grpSpPr>
          <a:xfrm>
            <a:off x="8197870" y="1677348"/>
            <a:ext cx="1429471" cy="223024"/>
            <a:chOff x="1792574" y="2159625"/>
            <a:chExt cx="1429471" cy="22302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83D2461-39AC-417E-E0AB-0643F184EDA9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24664AA-BE77-5AFE-5B04-762491E976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B47AD5B1-8229-4209-6D07-6F0E007391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941" t="-14321" r="1" b="-39897"/>
          <a:stretch/>
        </p:blipFill>
        <p:spPr>
          <a:xfrm>
            <a:off x="4338762" y="4869403"/>
            <a:ext cx="2623221" cy="548404"/>
          </a:xfrm>
          <a:prstGeom prst="rect">
            <a:avLst/>
          </a:prstGeom>
        </p:spPr>
      </p:pic>
      <p:sp>
        <p:nvSpPr>
          <p:cNvPr id="19" name="Snip Diagonal Corner Rectangle 10">
            <a:extLst>
              <a:ext uri="{FF2B5EF4-FFF2-40B4-BE49-F238E27FC236}">
                <a16:creationId xmlns:a16="http://schemas.microsoft.com/office/drawing/2014/main" id="{2527A063-DC0B-4F64-F0DC-4C9DD4AD957E}"/>
              </a:ext>
            </a:extLst>
          </p:cNvPr>
          <p:cNvSpPr/>
          <p:nvPr userDrawn="1"/>
        </p:nvSpPr>
        <p:spPr>
          <a:xfrm>
            <a:off x="2171433" y="3559745"/>
            <a:ext cx="3951167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AFB0CA-E2D2-EF72-5A69-034C5F8B8904}"/>
              </a:ext>
            </a:extLst>
          </p:cNvPr>
          <p:cNvGrpSpPr/>
          <p:nvPr userDrawn="1"/>
        </p:nvGrpSpPr>
        <p:grpSpPr>
          <a:xfrm>
            <a:off x="3433635" y="4966976"/>
            <a:ext cx="1429471" cy="223024"/>
            <a:chOff x="1792574" y="2159625"/>
            <a:chExt cx="1429471" cy="223024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B787847-FA0E-32F9-0B68-C02BD4111301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E791EAC-0CA9-4464-8BAD-CEEE6CB9A8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nip Diagonal Corner Rectangle 10">
            <a:extLst>
              <a:ext uri="{FF2B5EF4-FFF2-40B4-BE49-F238E27FC236}">
                <a16:creationId xmlns:a16="http://schemas.microsoft.com/office/drawing/2014/main" id="{A1F11E4B-D12F-9D5B-EF80-B961C6920B21}"/>
              </a:ext>
            </a:extLst>
          </p:cNvPr>
          <p:cNvSpPr/>
          <p:nvPr userDrawn="1"/>
        </p:nvSpPr>
        <p:spPr>
          <a:xfrm>
            <a:off x="6935668" y="3570424"/>
            <a:ext cx="3951167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rgbClr val="008E95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D0835D1-1543-45A1-9989-A8AF66912B9D}"/>
              </a:ext>
            </a:extLst>
          </p:cNvPr>
          <p:cNvGrpSpPr/>
          <p:nvPr userDrawn="1"/>
        </p:nvGrpSpPr>
        <p:grpSpPr>
          <a:xfrm>
            <a:off x="8197870" y="4977655"/>
            <a:ext cx="1429471" cy="223024"/>
            <a:chOff x="1792574" y="2159625"/>
            <a:chExt cx="1429471" cy="223024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8184ECA-B3BA-800B-16F0-ABA235A67406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A34CCA4-8ED9-2562-B7A8-35727A53CE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4536D29-AC05-A293-EC75-1A7EEC509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620" y="-1368498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4 Facts or Stats Stacked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0E926DA8-9B16-71EF-C56D-219DFBD893B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634220" y="449547"/>
            <a:ext cx="3039246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70BE7396-AD03-90D1-9DCA-FF2426F6B84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634220" y="2061557"/>
            <a:ext cx="3039246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57" name="Text Placeholder 4">
            <a:extLst>
              <a:ext uri="{FF2B5EF4-FFF2-40B4-BE49-F238E27FC236}">
                <a16:creationId xmlns:a16="http://schemas.microsoft.com/office/drawing/2014/main" id="{FBF2425D-4C18-B388-C8BE-9AAE4691DBB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66986" y="2864074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line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2A5CB41-3470-9C48-25F7-3EC009497C8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98455" y="460226"/>
            <a:ext cx="3039246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118B237-E2DF-4C83-11EC-B4836DFFC4C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98455" y="2072236"/>
            <a:ext cx="3039246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947B864-CD6B-7B17-EDD4-7E19E3BC4EB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31221" y="2874753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line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42D37F6-AF79-0AFD-26B4-4A28524C409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634220" y="3749854"/>
            <a:ext cx="3039246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7430D07D-601D-FC66-39C7-F717B24A36E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634220" y="5361864"/>
            <a:ext cx="3039246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DC30DC4-5834-9D86-88B1-712BAA91E56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466986" y="6164381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line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A5FE02A7-4485-7AE9-281A-90DCB88458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98455" y="3760533"/>
            <a:ext cx="3039246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bg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B1AA573B-01AE-CE0D-C3B3-F452444414B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398455" y="5372543"/>
            <a:ext cx="3039246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bg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BC54724-9A4B-9E5E-B965-BAC1D6B0CBC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31221" y="6175060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line</a:t>
            </a:r>
          </a:p>
        </p:txBody>
      </p:sp>
    </p:spTree>
    <p:extLst>
      <p:ext uri="{BB962C8B-B14F-4D97-AF65-F5344CB8AC3E}">
        <p14:creationId xmlns:p14="http://schemas.microsoft.com/office/powerpoint/2010/main" val="3850196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PP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tial Circle 1">
            <a:extLst>
              <a:ext uri="{FF2B5EF4-FFF2-40B4-BE49-F238E27FC236}">
                <a16:creationId xmlns:a16="http://schemas.microsoft.com/office/drawing/2014/main" id="{1081CD0C-8F3C-F44C-2B71-47E53D58CB99}"/>
              </a:ext>
            </a:extLst>
          </p:cNvPr>
          <p:cNvSpPr/>
          <p:nvPr userDrawn="1"/>
        </p:nvSpPr>
        <p:spPr>
          <a:xfrm>
            <a:off x="-3432412" y="0"/>
            <a:ext cx="6864824" cy="6864824"/>
          </a:xfrm>
          <a:prstGeom prst="pie">
            <a:avLst>
              <a:gd name="adj1" fmla="val 16198418"/>
              <a:gd name="adj2" fmla="val 5413749"/>
            </a:avLst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69FF223-C6B4-C2E7-985C-6198865AF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0" r="-17532"/>
          <a:stretch/>
        </p:blipFill>
        <p:spPr>
          <a:xfrm>
            <a:off x="5985156" y="677031"/>
            <a:ext cx="2644589" cy="112173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19D8408-812E-7A9E-9AB1-402E8BE11AAE}"/>
              </a:ext>
            </a:extLst>
          </p:cNvPr>
          <p:cNvSpPr/>
          <p:nvPr userDrawn="1"/>
        </p:nvSpPr>
        <p:spPr>
          <a:xfrm>
            <a:off x="-177421" y="3235250"/>
            <a:ext cx="354841" cy="354841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A2F6A-3078-4A7D-BA2E-A9093812C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11318" y="3234871"/>
            <a:ext cx="4708718" cy="3556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746AFFB-F74A-D15D-10F0-A44726E083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2384" y="2592895"/>
            <a:ext cx="3639370" cy="1994392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3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Can Go Here on Multiple Lines, If Necessary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9086EDCE-C264-A81B-76CE-E90911AD8B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2384" y="4841080"/>
            <a:ext cx="4527176" cy="553998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Presentation Subtitle Can Be Placed Here on Multiples Lines, If Needed</a:t>
            </a:r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A877C733-74EF-6CAE-E0A5-80CCC516CD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2384" y="5648871"/>
            <a:ext cx="2816930" cy="1938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1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</p:spTree>
    <p:extLst>
      <p:ext uri="{BB962C8B-B14F-4D97-AF65-F5344CB8AC3E}">
        <p14:creationId xmlns:p14="http://schemas.microsoft.com/office/powerpoint/2010/main" val="3692000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62F3E45-DFD7-7AB5-C98C-AD290818CD1C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4E2B97-FD37-AC5C-61D3-CA5FDD1B3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2508" y="0"/>
            <a:ext cx="6089492" cy="6857999"/>
          </a:xfrm>
          <a:prstGeom prst="rect">
            <a:avLst/>
          </a:prstGeom>
          <a:ln w="9525">
            <a:solidFill>
              <a:schemeClr val="accent2"/>
            </a:solidFill>
          </a:ln>
        </p:spPr>
      </p:pic>
      <p:sp>
        <p:nvSpPr>
          <p:cNvPr id="14" name="Snip Diagonal Corner Rectangle 13">
            <a:extLst>
              <a:ext uri="{FF2B5EF4-FFF2-40B4-BE49-F238E27FC236}">
                <a16:creationId xmlns:a16="http://schemas.microsoft.com/office/drawing/2014/main" id="{D16DFC2C-DF7C-B8C0-56A2-89C84E717EC0}"/>
              </a:ext>
            </a:extLst>
          </p:cNvPr>
          <p:cNvSpPr/>
          <p:nvPr userDrawn="1"/>
        </p:nvSpPr>
        <p:spPr>
          <a:xfrm>
            <a:off x="6583382" y="721054"/>
            <a:ext cx="5178164" cy="2356366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CB2040-D619-0806-448B-8199C39F1235}"/>
              </a:ext>
            </a:extLst>
          </p:cNvPr>
          <p:cNvGrpSpPr/>
          <p:nvPr userDrawn="1"/>
        </p:nvGrpSpPr>
        <p:grpSpPr>
          <a:xfrm>
            <a:off x="8721010" y="1141808"/>
            <a:ext cx="158616" cy="1396397"/>
            <a:chOff x="8673772" y="1659040"/>
            <a:chExt cx="158616" cy="139639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13CF986-40CE-E1EC-B186-6F2B1CA8BE93}"/>
                </a:ext>
              </a:extLst>
            </p:cNvPr>
            <p:cNvSpPr/>
            <p:nvPr userDrawn="1"/>
          </p:nvSpPr>
          <p:spPr>
            <a:xfrm rot="5400000">
              <a:off x="8673772" y="2277930"/>
              <a:ext cx="158615" cy="15861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69F0C87-9483-12C4-A206-A59DD043DE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53080" y="1659040"/>
              <a:ext cx="0" cy="139639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96582287-0A3E-23E6-9032-59C529267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552E42B-EF15-866B-E846-411EC0971C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170AB268-558C-A9DA-7940-5D179A4B490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35ACA3E8-6B3F-8AD8-8961-F5A52E0426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1DAAE1-8797-BAB7-1A3B-88568C90C5D2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nip Diagonal Corner Rectangle 13">
            <a:extLst>
              <a:ext uri="{FF2B5EF4-FFF2-40B4-BE49-F238E27FC236}">
                <a16:creationId xmlns:a16="http://schemas.microsoft.com/office/drawing/2014/main" id="{5E243980-274C-92B4-9A61-A4B70359D102}"/>
              </a:ext>
            </a:extLst>
          </p:cNvPr>
          <p:cNvSpPr/>
          <p:nvPr userDrawn="1"/>
        </p:nvSpPr>
        <p:spPr>
          <a:xfrm>
            <a:off x="6583382" y="3784242"/>
            <a:ext cx="5178164" cy="2356366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756251C-4116-B133-D875-31A590AF0F3C}"/>
              </a:ext>
            </a:extLst>
          </p:cNvPr>
          <p:cNvGrpSpPr/>
          <p:nvPr userDrawn="1"/>
        </p:nvGrpSpPr>
        <p:grpSpPr>
          <a:xfrm>
            <a:off x="8721010" y="4204996"/>
            <a:ext cx="158616" cy="1396397"/>
            <a:chOff x="8673772" y="1659040"/>
            <a:chExt cx="158616" cy="1396397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CC4207C-2117-5CDA-474C-1F605B683E19}"/>
                </a:ext>
              </a:extLst>
            </p:cNvPr>
            <p:cNvSpPr/>
            <p:nvPr userDrawn="1"/>
          </p:nvSpPr>
          <p:spPr>
            <a:xfrm rot="5400000">
              <a:off x="8673772" y="2277930"/>
              <a:ext cx="158615" cy="15861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2C5AFDC-1062-6F61-B15D-E5E7F574D70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53080" y="1659040"/>
              <a:ext cx="0" cy="139639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B8D3881C-7046-0CB9-C874-385B64145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Hero</a:t>
            </a:r>
            <a:br>
              <a:rPr lang="en-US"/>
            </a:br>
            <a:r>
              <a:rPr lang="en-US"/>
              <a:t>Stat Moment or Headline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4F5577B8-C42B-2F79-C217-49C003DD3B0D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BF79973-9CC5-ACE6-3D00-A14D224A5D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077184"/>
            <a:ext cx="3658985" cy="3091808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C86B893-72EB-E9BD-4C17-FC99C37CD3AC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874328" y="1378341"/>
            <a:ext cx="1628013" cy="923330"/>
          </a:xfr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56%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0DD6C6E-66D3-8C8A-241D-BCC06C465D90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9085297" y="1121013"/>
            <a:ext cx="2368252" cy="1477328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Placeholder box and can be multiple lines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6FB8D71-95E7-AD1E-A17F-EC47C2992C9F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9085297" y="2765168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Statistics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7C38CEFA-B895-90D0-B5A0-0E42A34415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74328" y="4441529"/>
            <a:ext cx="1628013" cy="923330"/>
          </a:xfr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56%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31C9B01E-CF38-4863-6AC7-2B54E3B2627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85297" y="4184201"/>
            <a:ext cx="2368252" cy="1477328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Placeholder box and can be multiple lines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5B3772C0-5CD9-3D64-CFA6-8673514B75F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85297" y="5828356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Statistics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C6FCAB9-9DFA-57FA-9366-45A9A7FE1CC6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086047" y="6428864"/>
            <a:ext cx="4196857" cy="34282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="0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609266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62F3E45-DFD7-7AB5-C98C-AD290818CD1C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4E2B97-FD37-AC5C-61D3-CA5FDD1B3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2508" y="0"/>
            <a:ext cx="6089492" cy="6857999"/>
          </a:xfrm>
          <a:prstGeom prst="rect">
            <a:avLst/>
          </a:prstGeom>
          <a:ln w="9525">
            <a:solidFill>
              <a:schemeClr val="accent2"/>
            </a:solidFill>
          </a:ln>
        </p:spPr>
      </p:pic>
      <p:sp>
        <p:nvSpPr>
          <p:cNvPr id="14" name="Snip Diagonal Corner Rectangle 13">
            <a:extLst>
              <a:ext uri="{FF2B5EF4-FFF2-40B4-BE49-F238E27FC236}">
                <a16:creationId xmlns:a16="http://schemas.microsoft.com/office/drawing/2014/main" id="{D16DFC2C-DF7C-B8C0-56A2-89C84E717EC0}"/>
              </a:ext>
            </a:extLst>
          </p:cNvPr>
          <p:cNvSpPr/>
          <p:nvPr userDrawn="1"/>
        </p:nvSpPr>
        <p:spPr>
          <a:xfrm>
            <a:off x="6577204" y="424359"/>
            <a:ext cx="5178164" cy="1720521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CB2040-D619-0806-448B-8199C39F1235}"/>
              </a:ext>
            </a:extLst>
          </p:cNvPr>
          <p:cNvGrpSpPr/>
          <p:nvPr userDrawn="1"/>
        </p:nvGrpSpPr>
        <p:grpSpPr>
          <a:xfrm>
            <a:off x="8658944" y="586421"/>
            <a:ext cx="158616" cy="1396397"/>
            <a:chOff x="8673772" y="1659040"/>
            <a:chExt cx="158616" cy="139639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13CF986-40CE-E1EC-B186-6F2B1CA8BE93}"/>
                </a:ext>
              </a:extLst>
            </p:cNvPr>
            <p:cNvSpPr/>
            <p:nvPr userDrawn="1"/>
          </p:nvSpPr>
          <p:spPr>
            <a:xfrm rot="5400000">
              <a:off x="8673772" y="2277930"/>
              <a:ext cx="158615" cy="15861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69F0C87-9483-12C4-A206-A59DD043DE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53080" y="1659040"/>
              <a:ext cx="0" cy="139639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96582287-0A3E-23E6-9032-59C529267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20164788-D6CC-3439-B7BB-342CB2C08711}"/>
              </a:ext>
            </a:extLst>
          </p:cNvPr>
          <p:cNvSpPr/>
          <p:nvPr userDrawn="1"/>
        </p:nvSpPr>
        <p:spPr>
          <a:xfrm>
            <a:off x="6577204" y="2571211"/>
            <a:ext cx="5178164" cy="1720521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22CFD9-779F-B5F9-E79F-05CB465BCA07}"/>
              </a:ext>
            </a:extLst>
          </p:cNvPr>
          <p:cNvGrpSpPr/>
          <p:nvPr userDrawn="1"/>
        </p:nvGrpSpPr>
        <p:grpSpPr>
          <a:xfrm>
            <a:off x="8658944" y="2733273"/>
            <a:ext cx="158616" cy="1396397"/>
            <a:chOff x="8673772" y="1659040"/>
            <a:chExt cx="158616" cy="139639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BFA3745-6485-729D-948B-F0372F97ECDC}"/>
                </a:ext>
              </a:extLst>
            </p:cNvPr>
            <p:cNvSpPr/>
            <p:nvPr userDrawn="1"/>
          </p:nvSpPr>
          <p:spPr>
            <a:xfrm rot="5400000">
              <a:off x="8673772" y="2277930"/>
              <a:ext cx="158615" cy="15861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3D6412F-E676-6490-7CB3-6F30B9A940B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53080" y="1659040"/>
              <a:ext cx="0" cy="139639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Snip Diagonal Corner Rectangle 22">
            <a:extLst>
              <a:ext uri="{FF2B5EF4-FFF2-40B4-BE49-F238E27FC236}">
                <a16:creationId xmlns:a16="http://schemas.microsoft.com/office/drawing/2014/main" id="{4497D112-47D2-8CD7-315D-2A4353D06255}"/>
              </a:ext>
            </a:extLst>
          </p:cNvPr>
          <p:cNvSpPr/>
          <p:nvPr userDrawn="1"/>
        </p:nvSpPr>
        <p:spPr>
          <a:xfrm>
            <a:off x="6577204" y="4704811"/>
            <a:ext cx="5178164" cy="1720521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EF445EA-8B02-CA37-B9A4-C4B1318746C5}"/>
              </a:ext>
            </a:extLst>
          </p:cNvPr>
          <p:cNvGrpSpPr/>
          <p:nvPr userDrawn="1"/>
        </p:nvGrpSpPr>
        <p:grpSpPr>
          <a:xfrm>
            <a:off x="8658944" y="4866873"/>
            <a:ext cx="158616" cy="1396397"/>
            <a:chOff x="8673772" y="1659040"/>
            <a:chExt cx="158616" cy="1396397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7D5FC61-28D5-5AA6-55C7-8A1B8810317E}"/>
                </a:ext>
              </a:extLst>
            </p:cNvPr>
            <p:cNvSpPr/>
            <p:nvPr userDrawn="1"/>
          </p:nvSpPr>
          <p:spPr>
            <a:xfrm rot="5400000">
              <a:off x="8673772" y="2277930"/>
              <a:ext cx="158615" cy="158616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4A8C62A-6677-4E0C-8F9A-2D80E76491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53080" y="1659040"/>
              <a:ext cx="0" cy="139639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552E42B-EF15-866B-E846-411EC0971C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170AB268-558C-A9DA-7940-5D179A4B490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35ACA3E8-6B3F-8AD8-8961-F5A52E0426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1DAAE1-8797-BAB7-1A3B-88568C90C5D2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8D3881C-7046-0CB9-C874-385B64145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Hero</a:t>
            </a:r>
            <a:br>
              <a:rPr lang="en-US"/>
            </a:br>
            <a:r>
              <a:rPr lang="en-US"/>
              <a:t>Stat Moment or Headline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4F5577B8-C42B-2F79-C217-49C003DD3B0D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BF79973-9CC5-ACE6-3D00-A14D224A5D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077184"/>
            <a:ext cx="3658985" cy="3091808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C86B893-72EB-E9BD-4C17-FC99C37CD3AC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868150" y="789269"/>
            <a:ext cx="1628013" cy="923330"/>
          </a:xfr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56%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0DD6C6E-66D3-8C8A-241D-BCC06C465D90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9079119" y="758322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Placeholder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6FB8D71-95E7-AD1E-A17F-EC47C2992C9F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9079119" y="1746416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Statistics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E654D9A-3DDA-38B5-DEF1-490EFB8766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68150" y="2936121"/>
            <a:ext cx="1628013" cy="923330"/>
          </a:xfr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56%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3F6A4B36-9912-B8F6-D906-5B9593EB80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79119" y="2905174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Placeholder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FAA261DE-A7B8-50DB-A695-32D5FF2F03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9119" y="3893268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Statistics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39CB6E91-71E7-E847-7D2F-F57127BE07B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68150" y="5069721"/>
            <a:ext cx="1628013" cy="923330"/>
          </a:xfr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56%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CD4077D0-77B0-2BD1-7057-30F15D5B1CC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79119" y="5038774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Placeholder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9DEF5053-81C1-B91A-8B9E-950B3F63A5E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79119" y="6026868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Statistics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C6FCAB9-9DFA-57FA-9366-45A9A7FE1CC6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086047" y="6428864"/>
            <a:ext cx="4196857" cy="34282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="0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96297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62F3E45-DFD7-7AB5-C98C-AD290818CD1C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96582287-0A3E-23E6-9032-59C529267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60F8CC-3754-72CE-4E69-75C55A377BD7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4BDFC02A-34AA-4387-1507-72374F87A21C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D1CC3CC-E8BA-D756-7DA0-E9F08C7078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87AF519-C86F-8C0F-D538-473979E3A076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0653325-83F8-5A0A-92AC-423D678990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Hero</a:t>
            </a:r>
            <a:br>
              <a:rPr lang="en-US"/>
            </a:br>
            <a:r>
              <a:rPr lang="en-US"/>
              <a:t>Stat Moment or Headline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4F5577B8-C42B-2F79-C217-49C003DD3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563C9BB-5AD0-868D-263A-EDF7A22D8B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077184"/>
            <a:ext cx="3658985" cy="4066498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Bullet style here with one line</a:t>
            </a:r>
          </a:p>
          <a:p>
            <a:pPr lvl="0"/>
            <a:r>
              <a:rPr lang="en-US"/>
              <a:t>Another bullet here with two lines of text</a:t>
            </a:r>
          </a:p>
          <a:p>
            <a:pPr lvl="0"/>
            <a:r>
              <a:rPr lang="en-US"/>
              <a:t>Remember to add or replace example image</a:t>
            </a:r>
          </a:p>
          <a:p>
            <a:pPr lvl="0"/>
            <a:r>
              <a:rPr lang="en-US"/>
              <a:t>This image does not have cropped corners</a:t>
            </a:r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style here with three lines of example text that goes for three lines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8A4613B9-25C9-CCA4-F8AA-62C4C7DE03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2508" y="-1"/>
            <a:ext cx="6089492" cy="67353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391441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7FB96A-150F-2E55-EB11-2E5CB75960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129" y="12032"/>
            <a:ext cx="6513871" cy="6833936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3403BF2-9702-8A81-FF78-05EBF05391A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C8F0CFF5-0773-3A9A-19C4-8CFA8BB6863F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06FC446-1B17-E273-7802-859BF4A9E2E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9D34C8-7805-46A2-A482-55AC0AA36467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6871F4-6244-3C13-61A9-2CDF4B8325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Hero</a:t>
            </a:r>
            <a:br>
              <a:rPr lang="en-US"/>
            </a:br>
            <a:r>
              <a:rPr lang="en-US"/>
              <a:t>Stat Moment or Headline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D38B24E-787E-C74E-F79B-356B8382A7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6272" y="2197893"/>
            <a:ext cx="3767459" cy="3432093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slide includes a text box, photo and grid. Text can be in bullets or paragraph form. </a:t>
            </a:r>
          </a:p>
          <a:p>
            <a:pPr lvl="0"/>
            <a:r>
              <a:rPr lang="en-US"/>
              <a:t>The photo box is created with cropped corners. </a:t>
            </a:r>
          </a:p>
          <a:p>
            <a:pPr lvl="0"/>
            <a:r>
              <a:rPr lang="en-US"/>
              <a:t>Remember to add or replace the example image.</a:t>
            </a:r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75DC0354-4E0E-297A-C0CF-35E0178A6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5367" y="581025"/>
            <a:ext cx="5176835" cy="5584747"/>
          </a:xfrm>
          <a:prstGeom prst="snip2DiagRect">
            <a:avLst>
              <a:gd name="adj1" fmla="val 0"/>
              <a:gd name="adj2" fmla="val 8071"/>
            </a:avLst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90218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8A5EF0-4A93-E388-6073-85CE4D218244}"/>
              </a:ext>
            </a:extLst>
          </p:cNvPr>
          <p:cNvCxnSpPr>
            <a:cxnSpLocks/>
          </p:cNvCxnSpPr>
          <p:nvPr userDrawn="1"/>
        </p:nvCxnSpPr>
        <p:spPr>
          <a:xfrm>
            <a:off x="6208721" y="1983288"/>
            <a:ext cx="0" cy="3134929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C787CB-1FF0-0CB1-9BC5-30B9AE3E047A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1428A539-90A9-244F-15A5-C4D237F890F1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996D3A9-1C0E-5293-64C5-B5672EBA2F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9D58FD-8650-C9C6-F3A8-484EA36971CB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3AA8340-0514-12DA-3934-9674E1095C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Headline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83E3F3-9C1B-52E6-6F7B-88C3F1AC75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6272" y="2174953"/>
            <a:ext cx="4051916" cy="2712987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ut.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25AF91A-1E2B-C862-DF79-027CFF6D73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39969" y="2188222"/>
            <a:ext cx="3951552" cy="2732736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03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2FC8714-76B4-13EA-350E-C44D5CA5C1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0ADCDA-9E1E-7B12-3EA2-F460BE2BC345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F88801-ED14-E5A2-29F6-162D1090D5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Table Headline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E98B5353-603C-98AB-C2FE-B9AC1A2D6C35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546272" y="1573213"/>
            <a:ext cx="10074275" cy="4592637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8687637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5F9472A-CAD5-D217-1E56-6D1A601EF8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D978A87-0431-93D4-9310-D7B633F285E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1973F9-5BDE-43BC-9356-0139F5A18A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Chart Title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hart Placeholder 6">
            <a:extLst>
              <a:ext uri="{FF2B5EF4-FFF2-40B4-BE49-F238E27FC236}">
                <a16:creationId xmlns:a16="http://schemas.microsoft.com/office/drawing/2014/main" id="{0A9C9193-4CE9-75F0-B192-107864298DE6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1546272" y="1573213"/>
            <a:ext cx="10088563" cy="4637087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41285085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humbnail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BEAA7B8-21C0-3BBF-6286-8BD5DAB7F0F1}"/>
              </a:ext>
            </a:extLst>
          </p:cNvPr>
          <p:cNvCxnSpPr>
            <a:cxnSpLocks/>
          </p:cNvCxnSpPr>
          <p:nvPr userDrawn="1"/>
        </p:nvCxnSpPr>
        <p:spPr>
          <a:xfrm>
            <a:off x="6532373" y="1414579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6904EAD2-C8B7-B590-E269-FBA078800D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6CD049-43DB-8837-7BE8-44F122036E98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EB8B212-0DEE-8494-9663-3E5352005A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7993968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with 2 thumbnail images and bullets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550F788D-96F0-C75E-77FD-FECBCBEF3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12722" y="1414579"/>
            <a:ext cx="3355240" cy="24835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B1C42A7-298C-D3D4-2417-AB2A87B8BB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2722" y="4266631"/>
            <a:ext cx="3355239" cy="1641475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Remember to replace the example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FC20E875-0E3E-8929-CD59-C64E8E8E30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90306" y="1414579"/>
            <a:ext cx="3355240" cy="24835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4F7C8B9-A31F-BB34-3164-64654E146D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90306" y="4266631"/>
            <a:ext cx="3355237" cy="1641475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Remember to replace the example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</p:spTree>
    <p:extLst>
      <p:ext uri="{BB962C8B-B14F-4D97-AF65-F5344CB8AC3E}">
        <p14:creationId xmlns:p14="http://schemas.microsoft.com/office/powerpoint/2010/main" val="1983804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humbnail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BEAA7B8-21C0-3BBF-6286-8BD5DAB7F0F1}"/>
              </a:ext>
            </a:extLst>
          </p:cNvPr>
          <p:cNvCxnSpPr>
            <a:cxnSpLocks/>
          </p:cNvCxnSpPr>
          <p:nvPr userDrawn="1"/>
        </p:nvCxnSpPr>
        <p:spPr>
          <a:xfrm>
            <a:off x="4759320" y="1414579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890ED91-1427-1E93-3566-44B9C55E8758}"/>
              </a:ext>
            </a:extLst>
          </p:cNvPr>
          <p:cNvCxnSpPr>
            <a:cxnSpLocks/>
          </p:cNvCxnSpPr>
          <p:nvPr userDrawn="1"/>
        </p:nvCxnSpPr>
        <p:spPr>
          <a:xfrm>
            <a:off x="8395224" y="1414579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6904EAD2-C8B7-B590-E269-FBA078800D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6CD049-43DB-8837-7BE8-44F122036E98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EB8B212-0DEE-8494-9663-3E5352005A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7955868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with 3 thumbnail images and bullets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550F788D-96F0-C75E-77FD-FECBCBEF3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73507" y="1414579"/>
            <a:ext cx="2721401" cy="2014421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B1C42A7-298C-D3D4-2417-AB2A87B8BB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3507" y="3799338"/>
            <a:ext cx="2721401" cy="2472472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Remember to replace the example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FC20E875-0E3E-8929-CD59-C64E8E8E30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7253" y="1414579"/>
            <a:ext cx="2721401" cy="2014421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4F7C8B9-A31F-BB34-3164-64654E146D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17253" y="3799338"/>
            <a:ext cx="2721401" cy="2472472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Remember to replace the example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E7DD9D39-8C64-3901-19F3-9B02AE529EC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60999" y="1414579"/>
            <a:ext cx="2721401" cy="2014421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36692C8-AE29-0C2E-918C-AF52405425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60998" y="3799338"/>
            <a:ext cx="2721401" cy="2472472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Remember to replace the example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</p:spTree>
    <p:extLst>
      <p:ext uri="{BB962C8B-B14F-4D97-AF65-F5344CB8AC3E}">
        <p14:creationId xmlns:p14="http://schemas.microsoft.com/office/powerpoint/2010/main" val="33683394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humbnail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BEAA7B8-21C0-3BBF-6286-8BD5DAB7F0F1}"/>
              </a:ext>
            </a:extLst>
          </p:cNvPr>
          <p:cNvCxnSpPr>
            <a:cxnSpLocks/>
          </p:cNvCxnSpPr>
          <p:nvPr userDrawn="1"/>
        </p:nvCxnSpPr>
        <p:spPr>
          <a:xfrm>
            <a:off x="5051833" y="1376202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6904EAD2-C8B7-B590-E269-FBA078800D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6CD049-43DB-8837-7BE8-44F122036E98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8DF03C9-9D7D-0C15-E55B-72C582C45A47}"/>
              </a:ext>
            </a:extLst>
          </p:cNvPr>
          <p:cNvCxnSpPr>
            <a:cxnSpLocks/>
          </p:cNvCxnSpPr>
          <p:nvPr userDrawn="1"/>
        </p:nvCxnSpPr>
        <p:spPr>
          <a:xfrm>
            <a:off x="7681727" y="1376202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5EB8B212-0DEE-8494-9663-3E5352005A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8496888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with 4 thumbnail images and bullets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550F788D-96F0-C75E-77FD-FECBCBEF3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88981" y="1376203"/>
            <a:ext cx="2094390" cy="15502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B1C42A7-298C-D3D4-2417-AB2A87B8BB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88981" y="3189593"/>
            <a:ext cx="2094379" cy="2877711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Another Bullet Point </a:t>
            </a:r>
          </a:p>
          <a:p>
            <a:pPr lvl="0"/>
            <a:r>
              <a:rPr lang="en-US"/>
              <a:t>Replace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1CC47FC-8923-1046-B167-ACDCD8E799A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0295" y="1376203"/>
            <a:ext cx="2094390" cy="15502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6ED42BF1-D951-C826-0ADE-591FAE2FF4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20295" y="3189593"/>
            <a:ext cx="2094379" cy="2877711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Another Bullet Point </a:t>
            </a:r>
          </a:p>
          <a:p>
            <a:pPr lvl="0"/>
            <a:r>
              <a:rPr lang="en-US"/>
              <a:t>Replace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305AD6DF-18E9-CFE9-7BFB-F16C2DE8B0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48770" y="1398614"/>
            <a:ext cx="2094390" cy="15502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4EEFC55A-B345-36AF-8122-E8F03F773A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48770" y="3212004"/>
            <a:ext cx="2094379" cy="2877711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Another Bullet Point </a:t>
            </a:r>
          </a:p>
          <a:p>
            <a:pPr lvl="0"/>
            <a:r>
              <a:rPr lang="en-US"/>
              <a:t>Replace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</p:spTree>
    <p:extLst>
      <p:ext uri="{BB962C8B-B14F-4D97-AF65-F5344CB8AC3E}">
        <p14:creationId xmlns:p14="http://schemas.microsoft.com/office/powerpoint/2010/main" val="968427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Gri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C1D82BE-36A2-51BF-927B-E604F02F83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/>
          <a:stretch/>
        </p:blipFill>
        <p:spPr>
          <a:xfrm>
            <a:off x="6441462" y="0"/>
            <a:ext cx="10434439" cy="69519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E366A2A-038C-4629-3FBC-D9151D608B32}"/>
              </a:ext>
            </a:extLst>
          </p:cNvPr>
          <p:cNvSpPr/>
          <p:nvPr userDrawn="1"/>
        </p:nvSpPr>
        <p:spPr>
          <a:xfrm>
            <a:off x="7766613" y="2615576"/>
            <a:ext cx="3643234" cy="1763203"/>
          </a:xfrm>
          <a:prstGeom prst="rect">
            <a:avLst/>
          </a:prstGeom>
          <a:solidFill>
            <a:schemeClr val="accent2">
              <a:alpha val="70037"/>
            </a:schemeClr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/>
          </a:p>
        </p:txBody>
      </p:sp>
      <p:sp>
        <p:nvSpPr>
          <p:cNvPr id="17" name="Snip Diagonal Corner Rectangle 16">
            <a:extLst>
              <a:ext uri="{FF2B5EF4-FFF2-40B4-BE49-F238E27FC236}">
                <a16:creationId xmlns:a16="http://schemas.microsoft.com/office/drawing/2014/main" id="{23858D49-0D66-FB64-5DA5-BE9376C722B4}"/>
              </a:ext>
            </a:extLst>
          </p:cNvPr>
          <p:cNvSpPr/>
          <p:nvPr userDrawn="1"/>
        </p:nvSpPr>
        <p:spPr>
          <a:xfrm>
            <a:off x="0" y="0"/>
            <a:ext cx="6766304" cy="695765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B98E1EA-39B8-B5C6-BD9E-912C5FC76C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3244" t="-530" r="-1" b="-353"/>
          <a:stretch/>
        </p:blipFill>
        <p:spPr>
          <a:xfrm>
            <a:off x="7930902" y="2649913"/>
            <a:ext cx="3393257" cy="16578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71AAD5-7650-6FD1-9107-A5F83AE3E004}"/>
              </a:ext>
            </a:extLst>
          </p:cNvPr>
          <p:cNvSpPr/>
          <p:nvPr userDrawn="1"/>
        </p:nvSpPr>
        <p:spPr>
          <a:xfrm>
            <a:off x="8171863" y="5210775"/>
            <a:ext cx="172844" cy="17284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19CF2D-C7EA-C002-F12F-563AB228A569}"/>
              </a:ext>
            </a:extLst>
          </p:cNvPr>
          <p:cNvSpPr/>
          <p:nvPr userDrawn="1"/>
        </p:nvSpPr>
        <p:spPr>
          <a:xfrm>
            <a:off x="10764868" y="6248954"/>
            <a:ext cx="168599" cy="1685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C34990-A3DA-A5C8-36DA-9A8CF3537682}"/>
              </a:ext>
            </a:extLst>
          </p:cNvPr>
          <p:cNvSpPr/>
          <p:nvPr userDrawn="1"/>
        </p:nvSpPr>
        <p:spPr>
          <a:xfrm>
            <a:off x="10427670" y="5905585"/>
            <a:ext cx="337198" cy="337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B73AC150-CD05-484D-F653-D1F815570A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7588" t="36748" b="4506"/>
          <a:stretch/>
        </p:blipFill>
        <p:spPr>
          <a:xfrm>
            <a:off x="6402620" y="-4"/>
            <a:ext cx="980363" cy="695765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E0A6C0FC-E1E2-DCF1-0CE4-F3FB0EB7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768" y="2313342"/>
            <a:ext cx="4527176" cy="1495794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3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/>
              <a:t>Discipline-Specific AI Tools for Enhanced Learning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332E2471-6142-9D2A-967A-D124840E8F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5768" y="4030735"/>
            <a:ext cx="5221411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b="1"/>
              <a:t>Spring Generative AI Workshop Series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9A6DC763-34F8-875E-1480-8EA32AEB62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7955" y="4806332"/>
            <a:ext cx="2816930" cy="1938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1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April 15, 2025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7BDFB0-D504-B897-EA5C-A2E733589127}"/>
              </a:ext>
            </a:extLst>
          </p:cNvPr>
          <p:cNvSpPr/>
          <p:nvPr userDrawn="1"/>
        </p:nvSpPr>
        <p:spPr>
          <a:xfrm>
            <a:off x="11099606" y="1028924"/>
            <a:ext cx="620482" cy="6204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0DF0B61-FD7E-3717-CBB4-5D5BA5CE7389}"/>
              </a:ext>
            </a:extLst>
          </p:cNvPr>
          <p:cNvSpPr/>
          <p:nvPr userDrawn="1"/>
        </p:nvSpPr>
        <p:spPr>
          <a:xfrm>
            <a:off x="10753918" y="1649406"/>
            <a:ext cx="345688" cy="345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ADCAD9-3846-8B10-BA51-3EB15D1A3980}"/>
              </a:ext>
            </a:extLst>
          </p:cNvPr>
          <p:cNvSpPr/>
          <p:nvPr userDrawn="1"/>
        </p:nvSpPr>
        <p:spPr>
          <a:xfrm rot="5400000">
            <a:off x="-3419011" y="3414653"/>
            <a:ext cx="6951946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25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CPP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AE9EC82-BF3B-EDA9-D9D0-14F435B965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1" r="-8737"/>
          <a:stretch/>
        </p:blipFill>
        <p:spPr>
          <a:xfrm>
            <a:off x="228927" y="257724"/>
            <a:ext cx="1526454" cy="69965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085E9B4-DFD6-1303-D973-B2904E869EAE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56137EF5-F0FB-D94D-F6BB-51232A8FE50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B41B0CA-C94C-2D62-B889-E06DDD3710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V="1">
            <a:off x="424915" y="3232731"/>
            <a:ext cx="977899" cy="21717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47C7E8-F3A0-C540-5485-1EEF7C201794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A029DB3-21A2-6601-7B0F-1099DCE0B5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55381" y="3055051"/>
            <a:ext cx="4961032" cy="747897"/>
          </a:xfrm>
        </p:spPr>
        <p:txBody>
          <a:bodyPr wrap="square" lIns="0" tIns="0" rIns="0" bIns="0" anchor="ctr" anchorCtr="0">
            <a:spAutoFit/>
          </a:bodyPr>
          <a:lstStyle>
            <a:lvl1pPr algn="l">
              <a:defRPr sz="5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4BB715-80A3-9667-76A8-D60D33BC0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96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CPP Gold">
    <p:bg>
      <p:bgPr>
        <a:gradFill>
          <a:gsLst>
            <a:gs pos="5000">
              <a:schemeClr val="accent1"/>
            </a:gs>
            <a:gs pos="79000">
              <a:schemeClr val="accent2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r="-8482"/>
          <a:stretch/>
        </p:blipFill>
        <p:spPr>
          <a:xfrm>
            <a:off x="228927" y="257724"/>
            <a:ext cx="1517986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66009E7-500A-EB28-BB01-032E967D2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55381" y="3055051"/>
            <a:ext cx="4961032" cy="747897"/>
          </a:xfrm>
        </p:spPr>
        <p:txBody>
          <a:bodyPr wrap="square" lIns="0" tIns="0" rIns="0" bIns="0" anchor="ctr" anchorCtr="0">
            <a:spAutoFit/>
          </a:bodyPr>
          <a:lstStyle>
            <a:lvl1pPr algn="l">
              <a:defRPr sz="5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92EEBB-E01D-2996-88A6-2C3BD92670DB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8F50E1C-B472-44B6-77A1-FC370E3979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V="1">
            <a:off x="424915" y="3232731"/>
            <a:ext cx="977899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455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+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085E9B4-DFD6-1303-D973-B2904E869EAE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56137EF5-F0FB-D94D-F6BB-51232A8FE50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A029DB3-21A2-6601-7B0F-1099DCE0B5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8747" y="3055051"/>
            <a:ext cx="4961032" cy="747897"/>
          </a:xfrm>
        </p:spPr>
        <p:txBody>
          <a:bodyPr wrap="square" lIns="0" tIns="0" rIns="0" bIns="0" anchor="ctr" anchorCtr="0">
            <a:spAutoFit/>
          </a:bodyPr>
          <a:lstStyle>
            <a:lvl1pPr algn="l">
              <a:defRPr sz="5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4BB715-80A3-9667-76A8-D60D33BC0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1E6DC4-B738-9F0F-9153-7D6611FA18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0" r="-17532"/>
          <a:stretch/>
        </p:blipFill>
        <p:spPr>
          <a:xfrm>
            <a:off x="1882617" y="2634375"/>
            <a:ext cx="3400287" cy="144226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CB14E2C-1A51-050D-77BF-AED47F8E47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V="1">
            <a:off x="424915" y="3232731"/>
            <a:ext cx="977899" cy="21717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537A39-6272-55FB-C4E4-8B3C8370BD74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A449954C-3724-1952-E5D2-4354754B9652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D4768EC-79AF-3E7F-D3E4-C92F9DFC03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1" r="66561"/>
          <a:stretch/>
        </p:blipFill>
        <p:spPr>
          <a:xfrm>
            <a:off x="228927" y="257724"/>
            <a:ext cx="472818" cy="6996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3F86DB-AB8C-AB3E-9B33-8E88C487A46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715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+ Subhea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081CD0C-8F3C-F44C-2B71-47E53D58CB99}"/>
              </a:ext>
            </a:extLst>
          </p:cNvPr>
          <p:cNvSpPr/>
          <p:nvPr userDrawn="1"/>
        </p:nvSpPr>
        <p:spPr>
          <a:xfrm>
            <a:off x="-3432412" y="0"/>
            <a:ext cx="6864824" cy="6864824"/>
          </a:xfrm>
          <a:prstGeom prst="ellipse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DA8B44A-EB50-6F27-8BE1-7BDDACED7C46}"/>
              </a:ext>
            </a:extLst>
          </p:cNvPr>
          <p:cNvSpPr/>
          <p:nvPr userDrawn="1"/>
        </p:nvSpPr>
        <p:spPr>
          <a:xfrm>
            <a:off x="-177421" y="3251579"/>
            <a:ext cx="354841" cy="354841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5ABE5508-F7E9-5CE9-D5D6-6AB524EDE0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4359030"/>
            <a:ext cx="4527176" cy="2215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1600" u="none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69FF223-C6B4-C2E7-985C-6198865AF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0" r="-17532"/>
          <a:stretch/>
        </p:blipFill>
        <p:spPr>
          <a:xfrm>
            <a:off x="6115001" y="2634375"/>
            <a:ext cx="3400287" cy="144226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CC0449E-0213-6E60-87D9-206FA4C287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251200"/>
            <a:ext cx="45974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122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-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id paper with green lines&#10;&#10;Description automatically generated">
            <a:extLst>
              <a:ext uri="{FF2B5EF4-FFF2-40B4-BE49-F238E27FC236}">
                <a16:creationId xmlns:a16="http://schemas.microsoft.com/office/drawing/2014/main" id="{AB4473A0-1BBB-E77E-A3E6-8C0B622B3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433" y="1"/>
            <a:ext cx="11360002" cy="6858000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0D23BD1-F779-7AE6-D7E0-CA0CD7E6FB7B}"/>
              </a:ext>
            </a:extLst>
          </p:cNvPr>
          <p:cNvSpPr/>
          <p:nvPr userDrawn="1"/>
        </p:nvSpPr>
        <p:spPr>
          <a:xfrm>
            <a:off x="1" y="0"/>
            <a:ext cx="866268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A08FA0-550B-EDD5-F83E-AE968AA2BE7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96161" y="1148446"/>
            <a:ext cx="952471" cy="9524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4D12F7-7418-DA77-01EC-616C8FE7D0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748" t="16540" r="19136" b="27445"/>
          <a:stretch/>
        </p:blipFill>
        <p:spPr>
          <a:xfrm>
            <a:off x="9907969" y="3588500"/>
            <a:ext cx="1529871" cy="20288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9E26D4C-2F3B-82A2-B02A-886397A583FD}"/>
              </a:ext>
            </a:extLst>
          </p:cNvPr>
          <p:cNvSpPr/>
          <p:nvPr userDrawn="1"/>
        </p:nvSpPr>
        <p:spPr>
          <a:xfrm>
            <a:off x="2927821" y="2310954"/>
            <a:ext cx="6444343" cy="2143059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B007E3E-A0B9-B73D-B43A-0071049E61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314" y="2810607"/>
            <a:ext cx="4961032" cy="1107996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defRPr sz="4000" b="0" i="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Section Breaker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EDD2C4A-72C8-5DC5-B2F9-0E2232A0E18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1162" y="1121892"/>
            <a:ext cx="204932" cy="11118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56A6F61-17A2-A0C6-D5C1-C2AE54F6C43C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189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- PolyGradient">
    <p:bg>
      <p:bgPr>
        <a:gradFill>
          <a:gsLst>
            <a:gs pos="5000">
              <a:schemeClr val="accent1"/>
            </a:gs>
            <a:gs pos="79000">
              <a:schemeClr val="accent2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A25E30-B08E-1E81-7D31-5E0D1561C1EB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C6EB9E-53BC-4526-FE39-C66977B4F6C4}"/>
              </a:ext>
            </a:extLst>
          </p:cNvPr>
          <p:cNvSpPr/>
          <p:nvPr userDrawn="1"/>
        </p:nvSpPr>
        <p:spPr>
          <a:xfrm>
            <a:off x="0" y="6754204"/>
            <a:ext cx="12192000" cy="1226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DC6198E-4024-814F-44EF-BC216EF8C5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4F4B85F-28EF-80C1-6A72-239CA5B2A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15484" y="2810607"/>
            <a:ext cx="4961032" cy="1107996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defRPr sz="4000" b="0" i="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Section Breaker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9814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- CPP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B9F401F-08A8-39B6-44C9-E6CB9CF0D1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355775C-B6BA-F0F9-61E7-8E1077B655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51" r="66561"/>
          <a:stretch/>
        </p:blipFill>
        <p:spPr>
          <a:xfrm>
            <a:off x="228927" y="257724"/>
            <a:ext cx="472818" cy="69965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1939200-C7E6-6C54-AA2C-FE3AD90A36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15484" y="2810607"/>
            <a:ext cx="4961032" cy="1107996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defRPr sz="4000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Section Breaker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5F04AD-AF68-2C31-0AC8-ABA50CC00DE3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503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EA003B63-8FB5-8DFC-DB75-3E7AFD7A0D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0906" y="-1"/>
            <a:ext cx="11331094" cy="68216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D23BD1-F779-7AE6-D7E0-CA0CD7E6FB7B}"/>
              </a:ext>
            </a:extLst>
          </p:cNvPr>
          <p:cNvSpPr/>
          <p:nvPr userDrawn="1"/>
        </p:nvSpPr>
        <p:spPr>
          <a:xfrm>
            <a:off x="0" y="-1"/>
            <a:ext cx="868924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98DE6C-B7D7-A06E-7FD0-4C58C286D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7771" y="-1454712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Large Photo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4F722E-D637-1DF6-07A1-8CB4963FA6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A89AC7-8C1F-6B32-89BE-45053B7B9900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005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corn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EA003B63-8FB5-8DFC-DB75-3E7AFD7A0D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0906" y="-1"/>
            <a:ext cx="11331094" cy="68216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D23BD1-F779-7AE6-D7E0-CA0CD7E6FB7B}"/>
              </a:ext>
            </a:extLst>
          </p:cNvPr>
          <p:cNvSpPr/>
          <p:nvPr userDrawn="1"/>
        </p:nvSpPr>
        <p:spPr>
          <a:xfrm>
            <a:off x="0" y="-1"/>
            <a:ext cx="868924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4F722E-D637-1DF6-07A1-8CB4963FA6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A89AC7-8C1F-6B32-89BE-45053B7B9900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98DE6C-B7D7-A06E-7FD0-4C58C286D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7771" y="-1454712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Large Photo Corner Text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nip Diagonal Corner Rectangle 4">
            <a:extLst>
              <a:ext uri="{FF2B5EF4-FFF2-40B4-BE49-F238E27FC236}">
                <a16:creationId xmlns:a16="http://schemas.microsoft.com/office/drawing/2014/main" id="{A168CB2C-87C8-E465-ECC2-76D239E045FA}"/>
              </a:ext>
            </a:extLst>
          </p:cNvPr>
          <p:cNvSpPr/>
          <p:nvPr userDrawn="1"/>
        </p:nvSpPr>
        <p:spPr>
          <a:xfrm flipH="1">
            <a:off x="8107679" y="3261360"/>
            <a:ext cx="4084317" cy="3474581"/>
          </a:xfrm>
          <a:prstGeom prst="snip2DiagRect">
            <a:avLst>
              <a:gd name="adj1" fmla="val 0"/>
              <a:gd name="adj2" fmla="val 654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284897D-5C85-3054-8B47-711370EE27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23938" y="3559507"/>
            <a:ext cx="3337892" cy="2877711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lang="en-US" sz="18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/>
              <a:t>Use this slide template to display a large photo and bulleted text</a:t>
            </a:r>
          </a:p>
          <a:p>
            <a:r>
              <a:rPr lang="en-US"/>
              <a:t>Remember to replace this low-res example image with higher-res photo for your presentation</a:t>
            </a:r>
          </a:p>
          <a:p>
            <a:r>
              <a:rPr lang="en-US"/>
              <a:t>Another bullet style line here</a:t>
            </a:r>
          </a:p>
          <a:p>
            <a:r>
              <a:rPr lang="en-US"/>
              <a:t>Another bullet style here</a:t>
            </a:r>
          </a:p>
        </p:txBody>
      </p:sp>
    </p:spTree>
    <p:extLst>
      <p:ext uri="{BB962C8B-B14F-4D97-AF65-F5344CB8AC3E}">
        <p14:creationId xmlns:p14="http://schemas.microsoft.com/office/powerpoint/2010/main" val="11080991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cent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EA003B63-8FB5-8DFC-DB75-3E7AFD7A0D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0906" y="-1"/>
            <a:ext cx="11331094" cy="68216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D23BD1-F779-7AE6-D7E0-CA0CD7E6FB7B}"/>
              </a:ext>
            </a:extLst>
          </p:cNvPr>
          <p:cNvSpPr/>
          <p:nvPr userDrawn="1"/>
        </p:nvSpPr>
        <p:spPr>
          <a:xfrm>
            <a:off x="0" y="-1"/>
            <a:ext cx="868924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98DE6C-B7D7-A06E-7FD0-4C58C286D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7771" y="-1454712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Large Photo Center Text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4F722E-D637-1DF6-07A1-8CB4963FA6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A89AC7-8C1F-6B32-89BE-45053B7B9900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49EED16-D20A-FB7A-7550-9DF763BDE666}"/>
              </a:ext>
            </a:extLst>
          </p:cNvPr>
          <p:cNvSpPr>
            <a:spLocks noGrp="1"/>
          </p:cNvSpPr>
          <p:nvPr userDrawn="1"/>
        </p:nvSpPr>
        <p:spPr>
          <a:xfrm>
            <a:off x="3450275" y="2617190"/>
            <a:ext cx="5291450" cy="1623620"/>
          </a:xfrm>
          <a:prstGeom prst="snip2DiagRect">
            <a:avLst>
              <a:gd name="adj1" fmla="val 0"/>
              <a:gd name="adj2" fmla="val 16014"/>
            </a:avLst>
          </a:prstGeom>
          <a:solidFill>
            <a:schemeClr val="tx1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B8FD23-FCF5-28D9-9DE9-A7E5B1CFCC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0276" y="2617190"/>
            <a:ext cx="5291450" cy="16256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</a:defRPr>
            </a:lvl1pPr>
            <a:lvl5pPr marL="1828800" indent="0">
              <a:buNone/>
              <a:defRPr/>
            </a:lvl5pPr>
          </a:lstStyle>
          <a:p>
            <a:r>
              <a:rPr lang="en-US"/>
              <a:t>This can house content</a:t>
            </a:r>
          </a:p>
        </p:txBody>
      </p:sp>
    </p:spTree>
    <p:extLst>
      <p:ext uri="{BB962C8B-B14F-4D97-AF65-F5344CB8AC3E}">
        <p14:creationId xmlns:p14="http://schemas.microsoft.com/office/powerpoint/2010/main" val="1026574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C1D82BE-36A2-51BF-927B-E604F02F83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37191" y="-18161"/>
            <a:ext cx="10434439" cy="6951945"/>
          </a:xfrm>
          <a:prstGeom prst="rect">
            <a:avLst/>
          </a:prstGeom>
        </p:spPr>
      </p:pic>
      <p:sp>
        <p:nvSpPr>
          <p:cNvPr id="17" name="Snip Diagonal Corner Rectangle 16">
            <a:extLst>
              <a:ext uri="{FF2B5EF4-FFF2-40B4-BE49-F238E27FC236}">
                <a16:creationId xmlns:a16="http://schemas.microsoft.com/office/drawing/2014/main" id="{23858D49-0D66-FB64-5DA5-BE9376C722B4}"/>
              </a:ext>
            </a:extLst>
          </p:cNvPr>
          <p:cNvSpPr/>
          <p:nvPr userDrawn="1"/>
        </p:nvSpPr>
        <p:spPr>
          <a:xfrm>
            <a:off x="0" y="-1"/>
            <a:ext cx="6096000" cy="6957651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19CF2D-C7EA-C002-F12F-563AB228A569}"/>
              </a:ext>
            </a:extLst>
          </p:cNvPr>
          <p:cNvSpPr/>
          <p:nvPr userDrawn="1"/>
        </p:nvSpPr>
        <p:spPr>
          <a:xfrm>
            <a:off x="10764868" y="6248954"/>
            <a:ext cx="168599" cy="1685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C34990-A3DA-A5C8-36DA-9A8CF3537682}"/>
              </a:ext>
            </a:extLst>
          </p:cNvPr>
          <p:cNvSpPr/>
          <p:nvPr userDrawn="1"/>
        </p:nvSpPr>
        <p:spPr>
          <a:xfrm>
            <a:off x="10427670" y="5905585"/>
            <a:ext cx="337198" cy="337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0A6C0FC-E1E2-DCF1-0CE4-F3FB0EB7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769" y="2313342"/>
            <a:ext cx="3639370" cy="1495794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3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Can Be Multiple Lines Like This!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332E2471-6142-9D2A-967A-D124840E8F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5769" y="4028773"/>
            <a:ext cx="4527176" cy="553998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Presentation Subtitle Can Be Placed Here on Multiples Lines, If Needed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7BDFB0-D504-B897-EA5C-A2E733589127}"/>
              </a:ext>
            </a:extLst>
          </p:cNvPr>
          <p:cNvSpPr/>
          <p:nvPr userDrawn="1"/>
        </p:nvSpPr>
        <p:spPr>
          <a:xfrm>
            <a:off x="11099606" y="1028924"/>
            <a:ext cx="620482" cy="6204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0DF0B61-FD7E-3717-CBB4-5D5BA5CE7389}"/>
              </a:ext>
            </a:extLst>
          </p:cNvPr>
          <p:cNvSpPr/>
          <p:nvPr userDrawn="1"/>
        </p:nvSpPr>
        <p:spPr>
          <a:xfrm>
            <a:off x="10753918" y="1649406"/>
            <a:ext cx="345688" cy="345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6958760-83EA-B59F-E153-7DCA36FC1B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350" r="-17532"/>
          <a:stretch/>
        </p:blipFill>
        <p:spPr>
          <a:xfrm>
            <a:off x="668541" y="677031"/>
            <a:ext cx="2644589" cy="11217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4AE804-1465-B5A1-94B3-CD28695DA90B}"/>
              </a:ext>
            </a:extLst>
          </p:cNvPr>
          <p:cNvSpPr/>
          <p:nvPr userDrawn="1"/>
        </p:nvSpPr>
        <p:spPr>
          <a:xfrm rot="5400000">
            <a:off x="-3419011" y="3414653"/>
            <a:ext cx="6951946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40B7CAE6-9827-8F27-FB6B-80CDED2B89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05769" y="4802408"/>
            <a:ext cx="2816930" cy="1938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1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 here</a:t>
            </a:r>
          </a:p>
        </p:txBody>
      </p:sp>
    </p:spTree>
    <p:extLst>
      <p:ext uri="{BB962C8B-B14F-4D97-AF65-F5344CB8AC3E}">
        <p14:creationId xmlns:p14="http://schemas.microsoft.com/office/powerpoint/2010/main" val="24591392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EA003B63-8FB5-8DFC-DB75-3E7AFD7A0D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0906" y="0"/>
            <a:ext cx="11331094" cy="6771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D23BD1-F779-7AE6-D7E0-CA0CD7E6FB7B}"/>
              </a:ext>
            </a:extLst>
          </p:cNvPr>
          <p:cNvSpPr/>
          <p:nvPr userDrawn="1"/>
        </p:nvSpPr>
        <p:spPr>
          <a:xfrm>
            <a:off x="-1" y="0"/>
            <a:ext cx="866269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4F722E-D637-1DF6-07A1-8CB4963FA6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86AE894-CC05-0FE8-49BE-552915C736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Hero</a:t>
            </a:r>
            <a:br>
              <a:rPr lang="en-US"/>
            </a:br>
            <a:r>
              <a:rPr lang="en-US"/>
              <a:t>Stat Moment or Headline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DB000CA-81E1-1A9F-CB4A-A269B6BE63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077184"/>
            <a:ext cx="3658985" cy="3091808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931987-7F51-08B4-DA22-A0A45C7D5668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382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8172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23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949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4097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392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559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984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5488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516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4F660EA-3A60-2D07-1357-29D69F729AE6}"/>
              </a:ext>
            </a:extLst>
          </p:cNvPr>
          <p:cNvSpPr/>
          <p:nvPr userDrawn="1"/>
        </p:nvSpPr>
        <p:spPr>
          <a:xfrm>
            <a:off x="0" y="0"/>
            <a:ext cx="866269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549F6CA-58AB-30B7-8164-2F28B59617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6C2CF5-2C2F-5FF8-7FDB-AD9279AEBFD1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95E0643C-F730-1912-F30C-CE8EC50693F0}"/>
              </a:ext>
            </a:extLst>
          </p:cNvPr>
          <p:cNvSpPr/>
          <p:nvPr userDrawn="1"/>
        </p:nvSpPr>
        <p:spPr>
          <a:xfrm>
            <a:off x="351594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FFD64FE-809E-1DDB-1741-E2FDDB3E93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01E647E-B563-7B22-9D5E-500ED921A807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D8A734-C5D7-2B19-956C-077D7F59E5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3221250"/>
            <a:ext cx="3767460" cy="4154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9F3823B4-166E-43D7-CE46-45308C831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14A0C9-94D0-1507-F4A7-4394A036EB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0990" y="0"/>
            <a:ext cx="4661394" cy="6699173"/>
          </a:xfrm>
        </p:spPr>
        <p:txBody>
          <a:bodyPr lIns="0" tIns="0" rIns="0" bIns="0" anchor="ctr" anchorCtr="0">
            <a:noAutofit/>
          </a:bodyPr>
          <a:lstStyle>
            <a:lvl1pPr marL="288925" indent="-288925">
              <a:lnSpc>
                <a:spcPct val="1500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b="1"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690563" indent="-233363">
              <a:lnSpc>
                <a:spcPct val="150000"/>
              </a:lnSpc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Agenda Item #1</a:t>
            </a:r>
          </a:p>
          <a:p>
            <a:pPr lvl="1"/>
            <a:r>
              <a:rPr lang="en-US"/>
              <a:t>Sub-Agenda Item</a:t>
            </a:r>
          </a:p>
          <a:p>
            <a:pPr lvl="0"/>
            <a:r>
              <a:rPr lang="en-US"/>
              <a:t>Agenda Item #2</a:t>
            </a:r>
          </a:p>
          <a:p>
            <a:pPr lvl="1"/>
            <a:r>
              <a:rPr lang="en-US"/>
              <a:t>Sub-Agenda Item</a:t>
            </a:r>
          </a:p>
          <a:p>
            <a:pPr lvl="0"/>
            <a:r>
              <a:rPr lang="en-US"/>
              <a:t>Agenda Item #3</a:t>
            </a:r>
          </a:p>
          <a:p>
            <a:pPr lvl="1"/>
            <a:r>
              <a:rPr lang="en-US"/>
              <a:t>Sub-Agenda Item</a:t>
            </a:r>
          </a:p>
          <a:p>
            <a:pPr lvl="1"/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16590B5-CD17-0827-A253-5F0FF2B9C7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6047" y="6428864"/>
            <a:ext cx="4196857" cy="34282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="0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5837417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582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984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92616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9432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1768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1108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4258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257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lt2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53667" y="705200"/>
            <a:ext cx="7570800" cy="54476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7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7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7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7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7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7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7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7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72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7FA23364-A396-C347-BDED-FC01B5FD7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686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hape 20"/>
          <p:cNvCxnSpPr/>
          <p:nvPr/>
        </p:nvCxnSpPr>
        <p:spPr>
          <a:xfrm>
            <a:off x="572267" y="1700769"/>
            <a:ext cx="818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496667"/>
            <a:ext cx="11360800" cy="97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958433"/>
            <a:ext cx="11360800" cy="413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7FA23364-A396-C347-BDED-FC01B5FD7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339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4F660EA-3A60-2D07-1357-29D69F729AE6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549F6CA-58AB-30B7-8164-2F28B59617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BC19EF2-4BD7-8BAB-2BB7-71E397C12D3A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E07407CF-BFCF-09A3-71DE-07CFE3FBEBA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436CBC6-4737-B139-79BD-75FF31089E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6094E0-8F79-95EC-5A2D-98FDEE953928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4679304-9D78-3DDB-650B-D6238C428D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3221250"/>
            <a:ext cx="3767460" cy="4154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Presenters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9F3823B4-166E-43D7-CE46-45308C831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C14D216-E1B1-A358-CA37-4B947BE48A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9" y="647722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5B45C0F9-ABF4-F36B-5286-D8AC0D1353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1036326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0BAEB7BC-5390-9AC5-7466-71295320EA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5999" y="1555728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9D50F18D-094A-3F34-2332-8184FB0280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1944332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D6B49A9E-56E0-4B96-274E-AE9407060A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9" y="2481013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C839A827-042A-45CF-EC5F-3EEC0A04288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0" y="2869617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B156D5DE-348A-5814-3D63-99B7A7AD7C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5999" y="3395413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0D022B4F-445B-C68B-7D4E-1637811ADE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6000" y="3784017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54D46402-2D58-540B-47B8-CA3E0CE9B4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5999" y="4309813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909AFB5E-0CCE-C809-D6E8-F711323BBCB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0" y="4698417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7902C37C-44BB-6725-15F0-5B312B8F53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5999" y="5224213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DA285015-17FB-D5F3-0FEE-0E501CFF31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5612817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</p:spTree>
    <p:extLst>
      <p:ext uri="{BB962C8B-B14F-4D97-AF65-F5344CB8AC3E}">
        <p14:creationId xmlns:p14="http://schemas.microsoft.com/office/powerpoint/2010/main" val="41938021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600200"/>
            <a:ext cx="10972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60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94819BD-0B6E-4622-86E6-F54ABEF192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136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hape 52"/>
          <p:cNvCxnSpPr/>
          <p:nvPr/>
        </p:nvCxnSpPr>
        <p:spPr>
          <a:xfrm>
            <a:off x="551033" y="3984367"/>
            <a:ext cx="12140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16000"/>
            </a:lvl1pPr>
            <a:lvl2pPr lvl="1">
              <a:spcBef>
                <a:spcPts val="0"/>
              </a:spcBef>
              <a:buSzPct val="100000"/>
              <a:defRPr sz="16000"/>
            </a:lvl2pPr>
            <a:lvl3pPr lvl="2">
              <a:spcBef>
                <a:spcPts val="0"/>
              </a:spcBef>
              <a:buSzPct val="100000"/>
              <a:defRPr sz="16000"/>
            </a:lvl3pPr>
            <a:lvl4pPr lvl="3">
              <a:spcBef>
                <a:spcPts val="0"/>
              </a:spcBef>
              <a:buSzPct val="100000"/>
              <a:defRPr sz="16000"/>
            </a:lvl4pPr>
            <a:lvl5pPr lvl="4">
              <a:spcBef>
                <a:spcPts val="0"/>
              </a:spcBef>
              <a:buSzPct val="100000"/>
              <a:defRPr sz="16000"/>
            </a:lvl5pPr>
            <a:lvl6pPr lvl="5">
              <a:spcBef>
                <a:spcPts val="0"/>
              </a:spcBef>
              <a:buSzPct val="100000"/>
              <a:defRPr sz="16000"/>
            </a:lvl6pPr>
            <a:lvl7pPr lvl="6">
              <a:spcBef>
                <a:spcPts val="0"/>
              </a:spcBef>
              <a:buSzPct val="100000"/>
              <a:defRPr sz="16000"/>
            </a:lvl7pPr>
            <a:lvl8pPr lvl="7">
              <a:spcBef>
                <a:spcPts val="0"/>
              </a:spcBef>
              <a:buSzPct val="100000"/>
              <a:defRPr sz="16000"/>
            </a:lvl8pPr>
            <a:lvl9pPr lvl="8">
              <a:spcBef>
                <a:spcPts val="0"/>
              </a:spcBef>
              <a:buSzPct val="100000"/>
              <a:defRPr sz="16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FD888616-F1AB-5B4D-B483-7D7C3F044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0352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2800"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F5BC54A9-9B38-CA4E-A033-C23304714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8454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0" y="2089800"/>
            <a:ext cx="12192000" cy="2678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574400" y="2519600"/>
            <a:ext cx="11043200" cy="20220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783BD9CA-ABB6-E048-8293-1B4702CD6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56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 +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7E6679F5-96E0-BD70-31C0-10209E37E0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C0E34B-ADAF-5729-D4BB-8242DF08681C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5424ED4-DC11-C4BE-7E39-90ABA7CBE9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3221250"/>
            <a:ext cx="2374087" cy="4154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Presenters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261CC1D-7F2D-4848-1C30-F2077CBE2E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08529" y="9573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C14D216-E1B1-A358-CA37-4B947BE48A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8076" y="2521673"/>
            <a:ext cx="2282457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5B45C0F9-ABF4-F36B-5286-D8AC0D1353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2281" y="28907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0694C6C1-6799-95CB-564F-8811DA6442B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215273" y="9573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C0A215AB-AB65-FFB7-0F00-38FCF35560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14820" y="2521673"/>
            <a:ext cx="2282457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C4AF98F5-F58E-A2ED-7F29-E2F6D5E90D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19025" y="28907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36" name="Picture Placeholder 11">
            <a:extLst>
              <a:ext uri="{FF2B5EF4-FFF2-40B4-BE49-F238E27FC236}">
                <a16:creationId xmlns:a16="http://schemas.microsoft.com/office/drawing/2014/main" id="{88FB6509-0D93-6611-D7C7-6FD26DE6261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729291" y="9573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5BEE588D-762B-2369-368B-C2FCD001C7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28838" y="2521673"/>
            <a:ext cx="2282457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3F1D34FC-6675-3EEB-E38D-CE1261756F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33043" y="28907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</p:spTree>
    <p:extLst>
      <p:ext uri="{BB962C8B-B14F-4D97-AF65-F5344CB8AC3E}">
        <p14:creationId xmlns:p14="http://schemas.microsoft.com/office/powerpoint/2010/main" val="3884230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 + Phot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7ADA161-70AD-0048-BCB5-3D0F957584BF}"/>
              </a:ext>
            </a:extLst>
          </p:cNvPr>
          <p:cNvSpPr/>
          <p:nvPr userDrawn="1"/>
        </p:nvSpPr>
        <p:spPr>
          <a:xfrm>
            <a:off x="4979962" y="0"/>
            <a:ext cx="7210333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FAA33DE-F0FD-4B48-80E7-86C5E3CFFC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1" r="66561"/>
          <a:stretch/>
        </p:blipFill>
        <p:spPr>
          <a:xfrm>
            <a:off x="228927" y="257724"/>
            <a:ext cx="472818" cy="69965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8D8D22-ABF4-BE7C-837B-CE221BD442E4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ADE3DDCD-5819-0920-274A-60776EE3BB97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63FA833-6711-42C4-C7DE-26443AA8C0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D2FF26-D927-0055-36DB-3D9499EE44AF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4633C6-3B1F-3456-83C4-E2E4F385A1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5808" y="3221250"/>
            <a:ext cx="2931145" cy="4154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Presenters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261CC1D-7F2D-4848-1C30-F2077CBE2E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93544" y="9573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C14D216-E1B1-A358-CA37-4B947BE48A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3091" y="2521673"/>
            <a:ext cx="2282457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5B45C0F9-ABF4-F36B-5286-D8AC0D1353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97296" y="28907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0694C6C1-6799-95CB-564F-8811DA6442B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200288" y="9573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C0A215AB-AB65-FFB7-0F00-38FCF35560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99835" y="2521673"/>
            <a:ext cx="2282457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C4AF98F5-F58E-A2ED-7F29-E2F6D5E90D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04040" y="28907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A3517DE7-74E1-B2E5-6C8E-DDBEB1AB36F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693544" y="37005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68637E61-96FE-6C26-A5D3-761BBE2D004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93091" y="5264873"/>
            <a:ext cx="2282456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F2EEA79E-A7F6-0349-F912-3FAEA0CF6B6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97296" y="56339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359479E4-F628-B7AB-2E1E-A8FED7F7DC8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200288" y="37005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35B95967-E66B-2F6E-7AF1-DC372602028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99835" y="5264873"/>
            <a:ext cx="2282456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C08D11D5-33A7-D5EF-A135-B14C00E9CFB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04040" y="56339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</p:spTree>
    <p:extLst>
      <p:ext uri="{BB962C8B-B14F-4D97-AF65-F5344CB8AC3E}">
        <p14:creationId xmlns:p14="http://schemas.microsoft.com/office/powerpoint/2010/main" val="1811899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with CPP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C73D8B5-3058-D6B0-B994-CE471B949298}"/>
              </a:ext>
            </a:extLst>
          </p:cNvPr>
          <p:cNvSpPr/>
          <p:nvPr userDrawn="1"/>
        </p:nvSpPr>
        <p:spPr>
          <a:xfrm>
            <a:off x="4979962" y="0"/>
            <a:ext cx="7210333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A1018BB-501E-EE4B-849A-066C3A57A1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1" r="66561"/>
          <a:stretch/>
        </p:blipFill>
        <p:spPr>
          <a:xfrm>
            <a:off x="228927" y="257724"/>
            <a:ext cx="472818" cy="69965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F50F7F9-B70D-CD87-6DC2-667046270E47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F76D0D3E-F86D-5480-E3C7-925FF3859529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BAA684B1-A678-685A-071E-45C9A85D9C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E21C22-B201-2579-C0BD-85CB94EAB19A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799972-6CAE-C07C-1A29-78C34ACDF0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7637" y="3013501"/>
            <a:ext cx="2886975" cy="830997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 Short Headline</a:t>
            </a:r>
            <a:br>
              <a:rPr lang="en-US"/>
            </a:br>
            <a:r>
              <a:rPr lang="en-US"/>
              <a:t>Can Go Here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6F49E50-0C7E-7E49-2118-393290668C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0A368A1-BFD3-9127-06A4-B402CF8566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41020" y="2072025"/>
            <a:ext cx="4493343" cy="2713948"/>
          </a:xfr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91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image" Target="../media/image31.png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8FF74D-4D2B-ECCE-80B8-6DD34726F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937" y="365125"/>
            <a:ext cx="80790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41D34-C295-2233-34B4-E1A9519B8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85937" y="1825625"/>
            <a:ext cx="807905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7F2B7-82AE-CEF3-95D5-3A11356917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1794" y="63340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23B191C-5F7F-2026-7D61-B86A083FAD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6047" y="6428864"/>
            <a:ext cx="4196857" cy="34282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="0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Cal Poly Pomona | Presentation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459F0B-2898-5BB5-A379-2D8201AD8E10}"/>
              </a:ext>
            </a:extLst>
          </p:cNvPr>
          <p:cNvSpPr txBox="1">
            <a:spLocks/>
          </p:cNvSpPr>
          <p:nvPr userDrawn="1"/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FB44AE-E8EC-4649-B0F6-833A69ED813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412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711" r:id="rId3"/>
    <p:sldLayoutId id="2147483720" r:id="rId4"/>
    <p:sldLayoutId id="2147483664" r:id="rId5"/>
    <p:sldLayoutId id="2147483661" r:id="rId6"/>
    <p:sldLayoutId id="2147483700" r:id="rId7"/>
    <p:sldLayoutId id="2147483660" r:id="rId8"/>
    <p:sldLayoutId id="2147483697" r:id="rId9"/>
    <p:sldLayoutId id="2147483701" r:id="rId10"/>
    <p:sldLayoutId id="2147483704" r:id="rId11"/>
    <p:sldLayoutId id="2147483705" r:id="rId12"/>
    <p:sldLayoutId id="2147483699" r:id="rId13"/>
    <p:sldLayoutId id="2147483703" r:id="rId14"/>
    <p:sldLayoutId id="2147483706" r:id="rId15"/>
    <p:sldLayoutId id="2147483724" r:id="rId16"/>
    <p:sldLayoutId id="2147483692" r:id="rId17"/>
    <p:sldLayoutId id="2147483725" r:id="rId18"/>
    <p:sldLayoutId id="2147483726" r:id="rId19"/>
    <p:sldLayoutId id="2147483729" r:id="rId20"/>
    <p:sldLayoutId id="2147483695" r:id="rId21"/>
    <p:sldLayoutId id="2147483694" r:id="rId22"/>
    <p:sldLayoutId id="2147483710" r:id="rId23"/>
    <p:sldLayoutId id="2147483668" r:id="rId24"/>
    <p:sldLayoutId id="2147483683" r:id="rId25"/>
    <p:sldLayoutId id="2147483682" r:id="rId26"/>
    <p:sldLayoutId id="2147483727" r:id="rId27"/>
    <p:sldLayoutId id="2147483690" r:id="rId28"/>
    <p:sldLayoutId id="2147483728" r:id="rId29"/>
    <p:sldLayoutId id="2147483670" r:id="rId30"/>
    <p:sldLayoutId id="2147483669" r:id="rId31"/>
    <p:sldLayoutId id="2147483702" r:id="rId32"/>
    <p:sldLayoutId id="2147483674" r:id="rId33"/>
    <p:sldLayoutId id="2147483716" r:id="rId34"/>
    <p:sldLayoutId id="2147483685" r:id="rId35"/>
    <p:sldLayoutId id="2147483712" r:id="rId36"/>
    <p:sldLayoutId id="2147483715" r:id="rId37"/>
    <p:sldLayoutId id="2147483732" r:id="rId38"/>
    <p:sldLayoutId id="2147483733" r:id="rId39"/>
    <p:sldLayoutId id="2147483717" r:id="rId4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128" userDrawn="1">
          <p15:clr>
            <a:srgbClr val="F26B43"/>
          </p15:clr>
        </p15:guide>
        <p15:guide id="4" pos="67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715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  <p:sldLayoutId id="2147483753" r:id="rId19"/>
    <p:sldLayoutId id="2147483754" r:id="rId20"/>
    <p:sldLayoutId id="2147483755" r:id="rId21"/>
    <p:sldLayoutId id="2147483756" r:id="rId22"/>
    <p:sldLayoutId id="214748375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pepperdine.edu/access/content/user/cheard/Twine/Generative_AI_Syllabus_Statement.html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cpp.edu/it/policies-procedures-guidelines/documents/cpp-guidelines-for-genai-final-20250307.pdf" TargetMode="External"/><Relationship Id="rId5" Type="http://schemas.openxmlformats.org/officeDocument/2006/relationships/hyperlink" Target="https://www.cpp.edu/cafe/teaching-and-learning/ai/faculty-samples.shtml" TargetMode="External"/><Relationship Id="rId4" Type="http://schemas.openxmlformats.org/officeDocument/2006/relationships/hyperlink" Target="https://docs.google.com/document/d/1RMVwzjc1o0Mi8Blw_-JUTcXv02b2WRH86vw7mi16W3U/edit?fbclid=IwAR20r7LyXq1qkBPDy2ffNfrwes7kO-QXFqNroUShIl2_Fnui-uOAs0fcoZs&amp;tab=t.0#heading=h.1cykjn2vg2wx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0.xml"/><Relationship Id="rId5" Type="http://schemas.openxmlformats.org/officeDocument/2006/relationships/hyperlink" Target="https://genai.calstate.edu/" TargetMode="External"/><Relationship Id="rId4" Type="http://schemas.openxmlformats.org/officeDocument/2006/relationships/hyperlink" Target="https://www.cpp.edu/cafe/teaching-and-learning/ai/using-ai/ai-tools.shtml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6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66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A4AD5-BE3D-D78C-4EAA-17A88FACC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769" y="2313342"/>
            <a:ext cx="4133390" cy="1994392"/>
          </a:xfrm>
        </p:spPr>
        <p:txBody>
          <a:bodyPr/>
          <a:lstStyle/>
          <a:p>
            <a:r>
              <a:rPr lang="en-US" b="1"/>
              <a:t>Discipline-Specific AI Tools for Enhanced Learning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0FF57-059D-1616-D0A8-E3C9F18770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05769" y="4501633"/>
            <a:ext cx="5090231" cy="249299"/>
          </a:xfrm>
        </p:spPr>
        <p:txBody>
          <a:bodyPr/>
          <a:lstStyle/>
          <a:p>
            <a:r>
              <a:rPr lang="en-US" sz="1800" b="1"/>
              <a:t>Spring Generative AI Workshop Series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F1D909-AE1A-42D0-72D6-28A06859BCD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05769" y="5045476"/>
            <a:ext cx="2816930" cy="193899"/>
          </a:xfrm>
        </p:spPr>
        <p:txBody>
          <a:bodyPr/>
          <a:lstStyle/>
          <a:p>
            <a:r>
              <a:rPr lang="en-US"/>
              <a:t>April 15, 2025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732239-B990-3962-415C-D984422E3BB2}"/>
              </a:ext>
            </a:extLst>
          </p:cNvPr>
          <p:cNvSpPr/>
          <p:nvPr/>
        </p:nvSpPr>
        <p:spPr>
          <a:xfrm>
            <a:off x="1005769" y="5845216"/>
            <a:ext cx="3830504" cy="868102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/>
          </a:p>
        </p:txBody>
      </p:sp>
      <p:pic>
        <p:nvPicPr>
          <p:cNvPr id="10" name="Picture 9" descr="A black background with green text&#10;&#10;AI-generated content may be incorrect.">
            <a:extLst>
              <a:ext uri="{FF2B5EF4-FFF2-40B4-BE49-F238E27FC236}">
                <a16:creationId xmlns:a16="http://schemas.microsoft.com/office/drawing/2014/main" id="{FA6C457A-9753-CE49-CE46-1AC64E2D5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473" y="5893121"/>
            <a:ext cx="3733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79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84D66-375F-8BA2-0AA2-C398DF857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5B68DF-3CA5-600B-265C-3DE71500E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1EF495-B614-0D99-88A5-2BE51AFB3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272" y="630627"/>
            <a:ext cx="3767460" cy="415498"/>
          </a:xfrm>
        </p:spPr>
        <p:txBody>
          <a:bodyPr/>
          <a:lstStyle/>
          <a:p>
            <a:r>
              <a:rPr lang="en-US"/>
              <a:t>AI Concerns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07A083-9CE0-ACD4-CD78-FE2B63F01FD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2" y="2077184"/>
            <a:ext cx="8276601" cy="2271135"/>
          </a:xfrm>
        </p:spPr>
        <p:txBody>
          <a:bodyPr/>
          <a:lstStyle/>
          <a:p>
            <a:r>
              <a:rPr lang="en-US"/>
              <a:t>Cheating</a:t>
            </a:r>
          </a:p>
          <a:p>
            <a:r>
              <a:rPr lang="en-US">
                <a:latin typeface="Arial"/>
                <a:cs typeface="Arial"/>
              </a:rPr>
              <a:t>Over-reliance</a:t>
            </a:r>
          </a:p>
          <a:p>
            <a:r>
              <a:rPr lang="en-US"/>
              <a:t>AI Bias</a:t>
            </a:r>
          </a:p>
          <a:p>
            <a:r>
              <a:rPr lang="en-US"/>
              <a:t>AI Hallucinations</a:t>
            </a:r>
          </a:p>
          <a:p>
            <a:r>
              <a:rPr lang="en-US"/>
              <a:t>Copyright issues</a:t>
            </a:r>
          </a:p>
        </p:txBody>
      </p:sp>
      <p:pic>
        <p:nvPicPr>
          <p:cNvPr id="6" name="Picture 5" descr="A group of cartoon characters&#10;&#10;AI-generated content may be incorrect.">
            <a:extLst>
              <a:ext uri="{FF2B5EF4-FFF2-40B4-BE49-F238E27FC236}">
                <a16:creationId xmlns:a16="http://schemas.microsoft.com/office/drawing/2014/main" id="{1E8C2E0B-FD43-45C6-F548-7A98B1A5D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177" y="1902599"/>
            <a:ext cx="6493823" cy="479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74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C60AA-456E-EBC0-6402-6F277A343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B97026-7D3F-D171-86F1-10151ADC82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D20020-4875-5E9A-CAEA-653600771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272" y="630627"/>
            <a:ext cx="3767460" cy="830997"/>
          </a:xfrm>
        </p:spPr>
        <p:txBody>
          <a:bodyPr/>
          <a:lstStyle/>
          <a:p>
            <a:r>
              <a:rPr lang="en-US"/>
              <a:t>To minimize these concerns…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08AA69-C4CF-F268-D989-31C2FA254AD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2" y="2077184"/>
            <a:ext cx="8276601" cy="2142831"/>
          </a:xfrm>
        </p:spPr>
        <p:txBody>
          <a:bodyPr/>
          <a:lstStyle/>
          <a:p>
            <a:r>
              <a:rPr lang="en-US"/>
              <a:t>Promote academic integrity through honor codes and policies</a:t>
            </a:r>
          </a:p>
          <a:p>
            <a:r>
              <a:rPr lang="en-US"/>
              <a:t>Educate students on responsible AI use</a:t>
            </a:r>
          </a:p>
          <a:p>
            <a:r>
              <a:rPr lang="en-US"/>
              <a:t>Enhance classroom engagement to foster a learning environment where students actively participate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6" name="Picture 5" descr="A group of hands reaching out to a person's hand&#10;&#10;AI-generated content may be incorrect.">
            <a:extLst>
              <a:ext uri="{FF2B5EF4-FFF2-40B4-BE49-F238E27FC236}">
                <a16:creationId xmlns:a16="http://schemas.microsoft.com/office/drawing/2014/main" id="{4B17E087-043C-7D0B-2FB4-BC6597D48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0745" y="2852057"/>
            <a:ext cx="5839683" cy="43134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BD991F-1FEF-DCAA-9032-C9A5655F6749}"/>
              </a:ext>
            </a:extLst>
          </p:cNvPr>
          <p:cNvSpPr txBox="1"/>
          <p:nvPr/>
        </p:nvSpPr>
        <p:spPr>
          <a:xfrm>
            <a:off x="1450531" y="5097429"/>
            <a:ext cx="5961649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>
                <a:hlinkClick r:id="rId3"/>
              </a:rPr>
              <a:t>Pepperdine Syllabus Statement Crafting Tool</a:t>
            </a:r>
            <a:endParaRPr lang="en-US"/>
          </a:p>
          <a:p>
            <a:r>
              <a:rPr lang="en-US">
                <a:hlinkClick r:id="rId4"/>
              </a:rPr>
              <a:t>Classroom Policies for AI Generative Tools Google Doc</a:t>
            </a:r>
            <a:endParaRPr lang="en-US"/>
          </a:p>
          <a:p>
            <a:r>
              <a:rPr lang="en-US">
                <a:hlinkClick r:id="rId5"/>
              </a:rPr>
              <a:t>CPP AI Faculty Samples</a:t>
            </a:r>
            <a:endParaRPr lang="en-US">
              <a:cs typeface="Arial"/>
            </a:endParaRPr>
          </a:p>
          <a:p>
            <a:r>
              <a:rPr lang="en-US">
                <a:ea typeface="+mn-lt"/>
                <a:cs typeface="+mn-lt"/>
                <a:hlinkClick r:id="rId6"/>
              </a:rPr>
              <a:t>CPP Guidelines for Generative Artificial Intelligence</a:t>
            </a:r>
            <a:r>
              <a:rPr lang="en-US">
                <a:ea typeface="+mn-lt"/>
                <a:cs typeface="+mn-lt"/>
              </a:rPr>
              <a:t> </a:t>
            </a:r>
          </a:p>
          <a:p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2976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94A7FC0-98D8-6622-BBBD-9B38A4FBE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272" y="630627"/>
            <a:ext cx="3767460" cy="830997"/>
          </a:xfrm>
        </p:spPr>
        <p:txBody>
          <a:bodyPr/>
          <a:lstStyle/>
          <a:p>
            <a:r>
              <a:rPr lang="en-US"/>
              <a:t>Cal Poly Pomona Licensed Tools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2D5BF-74BD-8E82-DEE4-A72EF5BFB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C54340-4BAA-0994-4260-8B79C2CDFE2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2" y="2077184"/>
            <a:ext cx="3658985" cy="1168205"/>
          </a:xfrm>
        </p:spPr>
        <p:txBody>
          <a:bodyPr/>
          <a:lstStyle/>
          <a:p>
            <a:r>
              <a:rPr lang="en-US"/>
              <a:t>Copilot is more of an assistant</a:t>
            </a:r>
          </a:p>
          <a:p>
            <a:r>
              <a:rPr lang="en-US"/>
              <a:t>ChatGPT is more of a general-purpose AI tool.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FF0E29-1E7B-2047-CAE7-890F1944C26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85297" y="1675011"/>
            <a:ext cx="2368252" cy="369332"/>
          </a:xfrm>
        </p:spPr>
        <p:txBody>
          <a:bodyPr/>
          <a:lstStyle/>
          <a:p>
            <a:r>
              <a:rPr lang="en-US"/>
              <a:t>Microsoft Copilot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7DBF262-DE22-7D9A-CF37-FDDA48FC1D6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943707" y="4592775"/>
            <a:ext cx="2651432" cy="738664"/>
          </a:xfrm>
        </p:spPr>
        <p:txBody>
          <a:bodyPr/>
          <a:lstStyle/>
          <a:p>
            <a:r>
              <a:rPr lang="en-US"/>
              <a:t>Open AI’s ChatGPT</a:t>
            </a:r>
          </a:p>
        </p:txBody>
      </p:sp>
      <p:pic>
        <p:nvPicPr>
          <p:cNvPr id="19" name="Picture 18" descr="A yellow and black logo&#10;&#10;AI-generated content may be incorrect.">
            <a:extLst>
              <a:ext uri="{FF2B5EF4-FFF2-40B4-BE49-F238E27FC236}">
                <a16:creationId xmlns:a16="http://schemas.microsoft.com/office/drawing/2014/main" id="{26D4D148-7867-0107-2249-E718782B8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8341" y="4114541"/>
            <a:ext cx="1825229" cy="1859239"/>
          </a:xfrm>
          <a:prstGeom prst="rect">
            <a:avLst/>
          </a:prstGeom>
        </p:spPr>
      </p:pic>
      <p:pic>
        <p:nvPicPr>
          <p:cNvPr id="23" name="Picture 22" descr="A colorful logo on a green background&#10;&#10;AI-generated content may be incorrect.">
            <a:extLst>
              <a:ext uri="{FF2B5EF4-FFF2-40B4-BE49-F238E27FC236}">
                <a16:creationId xmlns:a16="http://schemas.microsoft.com/office/drawing/2014/main" id="{567EEF2E-D871-244F-C283-053CD3FF5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207" y="1052774"/>
            <a:ext cx="1765300" cy="16764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87E8AB7-89AD-FE95-A980-EEFCD68D48A7}"/>
              </a:ext>
            </a:extLst>
          </p:cNvPr>
          <p:cNvSpPr txBox="1"/>
          <p:nvPr/>
        </p:nvSpPr>
        <p:spPr>
          <a:xfrm>
            <a:off x="1363686" y="4408109"/>
            <a:ext cx="39500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4"/>
              </a:rPr>
              <a:t>Additional AI Tools</a:t>
            </a:r>
            <a:r>
              <a:rPr lang="en-US"/>
              <a:t>-CAFÉ’s Website</a:t>
            </a:r>
          </a:p>
          <a:p>
            <a:r>
              <a:rPr lang="en-US">
                <a:hlinkClick r:id="rId5"/>
              </a:rPr>
              <a:t>CSU Resources </a:t>
            </a:r>
            <a:r>
              <a:rPr lang="en-US"/>
              <a:t>– AI Commons </a:t>
            </a:r>
          </a:p>
        </p:txBody>
      </p:sp>
    </p:spTree>
    <p:extLst>
      <p:ext uri="{BB962C8B-B14F-4D97-AF65-F5344CB8AC3E}">
        <p14:creationId xmlns:p14="http://schemas.microsoft.com/office/powerpoint/2010/main" val="4003934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EB1017-33BE-D82C-A177-B4F46D9047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06EA38-7083-ECE8-F1E4-ECEEDFED3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306" y="5037"/>
            <a:ext cx="8689008" cy="669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5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EF58D138-35FF-4A3E-9FCD-A6044FD3CB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056" name="Rectangle 2055">
              <a:extLst>
                <a:ext uri="{FF2B5EF4-FFF2-40B4-BE49-F238E27FC236}">
                  <a16:creationId xmlns:a16="http://schemas.microsoft.com/office/drawing/2014/main" id="{F5BD0798-598F-4D8A-86B1-B5EFC74440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pic>
          <p:nvPicPr>
            <p:cNvPr id="2057" name="Picture 2">
              <a:extLst>
                <a:ext uri="{FF2B5EF4-FFF2-40B4-BE49-F238E27FC236}">
                  <a16:creationId xmlns:a16="http://schemas.microsoft.com/office/drawing/2014/main" id="{AC94F2E1-5E1D-4DE4-876F-B863EF537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B32B402-2F8C-63E1-FDDF-034815780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4275668"/>
            <a:ext cx="8830733" cy="936096"/>
          </a:xfrm>
        </p:spPr>
        <p:txBody>
          <a:bodyPr>
            <a:normAutofit/>
          </a:bodyPr>
          <a:lstStyle/>
          <a:p>
            <a:r>
              <a:rPr lang="en-US" sz="4400"/>
              <a:t>AI in the classroom: It’s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222A24-0C4F-79EF-DD43-2DB2887148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1" y="5244572"/>
            <a:ext cx="8830732" cy="690562"/>
          </a:xfrm>
        </p:spPr>
        <p:txBody>
          <a:bodyPr anchor="t">
            <a:normAutofit/>
          </a:bodyPr>
          <a:lstStyle/>
          <a:p>
            <a:r>
              <a:rPr lang="en-US"/>
              <a:t>Communication department | Dr. Dana Marshall</a:t>
            </a:r>
          </a:p>
        </p:txBody>
      </p:sp>
      <p:grpSp>
        <p:nvGrpSpPr>
          <p:cNvPr id="2059" name="Group 2058">
            <a:extLst>
              <a:ext uri="{FF2B5EF4-FFF2-40B4-BE49-F238E27FC236}">
                <a16:creationId xmlns:a16="http://schemas.microsoft.com/office/drawing/2014/main" id="{B6B0FEEE-81F6-4CFD-9F19-7422C2BBB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2060" name="Rectangle 5">
              <a:extLst>
                <a:ext uri="{FF2B5EF4-FFF2-40B4-BE49-F238E27FC236}">
                  <a16:creationId xmlns:a16="http://schemas.microsoft.com/office/drawing/2014/main" id="{610875A9-E6B1-4A9E-8D06-56271808AF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61" name="Freeform 6">
              <a:extLst>
                <a:ext uri="{FF2B5EF4-FFF2-40B4-BE49-F238E27FC236}">
                  <a16:creationId xmlns:a16="http://schemas.microsoft.com/office/drawing/2014/main" id="{3568C212-C192-4F35-9EDA-FFAFA2620E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62" name="Freeform 7">
              <a:extLst>
                <a:ext uri="{FF2B5EF4-FFF2-40B4-BE49-F238E27FC236}">
                  <a16:creationId xmlns:a16="http://schemas.microsoft.com/office/drawing/2014/main" id="{3AB2D5B1-4EF5-411D-98F9-332CE875D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63" name="Freeform 8">
              <a:extLst>
                <a:ext uri="{FF2B5EF4-FFF2-40B4-BE49-F238E27FC236}">
                  <a16:creationId xmlns:a16="http://schemas.microsoft.com/office/drawing/2014/main" id="{901DF0D0-5B9C-4A92-A0C5-F70CC77B4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64" name="Freeform 9">
              <a:extLst>
                <a:ext uri="{FF2B5EF4-FFF2-40B4-BE49-F238E27FC236}">
                  <a16:creationId xmlns:a16="http://schemas.microsoft.com/office/drawing/2014/main" id="{0E44C639-7E08-4ED9-87D3-7E1DEBD17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65" name="Freeform 10">
              <a:extLst>
                <a:ext uri="{FF2B5EF4-FFF2-40B4-BE49-F238E27FC236}">
                  <a16:creationId xmlns:a16="http://schemas.microsoft.com/office/drawing/2014/main" id="{8D55EDFE-6B27-4CEF-A149-DE03F2585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66" name="Freeform 11">
              <a:extLst>
                <a:ext uri="{FF2B5EF4-FFF2-40B4-BE49-F238E27FC236}">
                  <a16:creationId xmlns:a16="http://schemas.microsoft.com/office/drawing/2014/main" id="{899753F1-0A7C-4019-B0D4-98E8D65551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67" name="Freeform 12">
              <a:extLst>
                <a:ext uri="{FF2B5EF4-FFF2-40B4-BE49-F238E27FC236}">
                  <a16:creationId xmlns:a16="http://schemas.microsoft.com/office/drawing/2014/main" id="{2E46CC92-32DE-4118-9922-E40E32D0C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68" name="Freeform 13">
              <a:extLst>
                <a:ext uri="{FF2B5EF4-FFF2-40B4-BE49-F238E27FC236}">
                  <a16:creationId xmlns:a16="http://schemas.microsoft.com/office/drawing/2014/main" id="{6E837780-3EEC-4D7C-AE0A-B85D4B4D7A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69" name="Freeform 14">
              <a:extLst>
                <a:ext uri="{FF2B5EF4-FFF2-40B4-BE49-F238E27FC236}">
                  <a16:creationId xmlns:a16="http://schemas.microsoft.com/office/drawing/2014/main" id="{FF9C7BD2-1595-4FB5-84CC-08DBE10EF2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70" name="Freeform 15">
              <a:extLst>
                <a:ext uri="{FF2B5EF4-FFF2-40B4-BE49-F238E27FC236}">
                  <a16:creationId xmlns:a16="http://schemas.microsoft.com/office/drawing/2014/main" id="{223B4D7F-AAB4-4C07-8497-AC90FC7AC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71" name="Line 16">
              <a:extLst>
                <a:ext uri="{FF2B5EF4-FFF2-40B4-BE49-F238E27FC236}">
                  <a16:creationId xmlns:a16="http://schemas.microsoft.com/office/drawing/2014/main" id="{BF0BC434-CADA-4A14-9CC4-514A8AC0A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72" name="Freeform 17">
              <a:extLst>
                <a:ext uri="{FF2B5EF4-FFF2-40B4-BE49-F238E27FC236}">
                  <a16:creationId xmlns:a16="http://schemas.microsoft.com/office/drawing/2014/main" id="{64B93112-5E7A-4AD7-9F08-EC9DE3B7AB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73" name="Freeform 18">
              <a:extLst>
                <a:ext uri="{FF2B5EF4-FFF2-40B4-BE49-F238E27FC236}">
                  <a16:creationId xmlns:a16="http://schemas.microsoft.com/office/drawing/2014/main" id="{104C40EC-49BC-4BF4-9B0F-36413F92C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74" name="Freeform 19">
              <a:extLst>
                <a:ext uri="{FF2B5EF4-FFF2-40B4-BE49-F238E27FC236}">
                  <a16:creationId xmlns:a16="http://schemas.microsoft.com/office/drawing/2014/main" id="{490CF2A3-97A8-4A5C-AA71-F66D5EFB6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75" name="Freeform 20">
              <a:extLst>
                <a:ext uri="{FF2B5EF4-FFF2-40B4-BE49-F238E27FC236}">
                  <a16:creationId xmlns:a16="http://schemas.microsoft.com/office/drawing/2014/main" id="{AD278AAA-5D43-4120-94A8-8CABD2B2D4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76" name="Rectangle 21">
              <a:extLst>
                <a:ext uri="{FF2B5EF4-FFF2-40B4-BE49-F238E27FC236}">
                  <a16:creationId xmlns:a16="http://schemas.microsoft.com/office/drawing/2014/main" id="{4063DBF1-AA0B-41AE-B075-3592DD039E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77" name="Freeform 22">
              <a:extLst>
                <a:ext uri="{FF2B5EF4-FFF2-40B4-BE49-F238E27FC236}">
                  <a16:creationId xmlns:a16="http://schemas.microsoft.com/office/drawing/2014/main" id="{084C0B7D-251C-4399-AF81-3D417E6CC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78" name="Freeform 23">
              <a:extLst>
                <a:ext uri="{FF2B5EF4-FFF2-40B4-BE49-F238E27FC236}">
                  <a16:creationId xmlns:a16="http://schemas.microsoft.com/office/drawing/2014/main" id="{41CBB601-6248-4C6A-8CE0-EDE956CA67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79" name="Freeform 24">
              <a:extLst>
                <a:ext uri="{FF2B5EF4-FFF2-40B4-BE49-F238E27FC236}">
                  <a16:creationId xmlns:a16="http://schemas.microsoft.com/office/drawing/2014/main" id="{61217433-E7AF-4C9E-B859-8B51FDE44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80" name="Freeform 25">
              <a:extLst>
                <a:ext uri="{FF2B5EF4-FFF2-40B4-BE49-F238E27FC236}">
                  <a16:creationId xmlns:a16="http://schemas.microsoft.com/office/drawing/2014/main" id="{83750ECC-2687-4D3D-AF82-9D55F4A95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81" name="Freeform 26">
              <a:extLst>
                <a:ext uri="{FF2B5EF4-FFF2-40B4-BE49-F238E27FC236}">
                  <a16:creationId xmlns:a16="http://schemas.microsoft.com/office/drawing/2014/main" id="{481712CE-D3D3-48A9-9194-29514E826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82" name="Freeform 27">
              <a:extLst>
                <a:ext uri="{FF2B5EF4-FFF2-40B4-BE49-F238E27FC236}">
                  <a16:creationId xmlns:a16="http://schemas.microsoft.com/office/drawing/2014/main" id="{AFDCA284-1452-42D7-8188-8DBBF55001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83" name="Freeform 28">
              <a:extLst>
                <a:ext uri="{FF2B5EF4-FFF2-40B4-BE49-F238E27FC236}">
                  <a16:creationId xmlns:a16="http://schemas.microsoft.com/office/drawing/2014/main" id="{84621BF2-B93B-49DE-A0E9-7DB87A12DF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84" name="Freeform 29">
              <a:extLst>
                <a:ext uri="{FF2B5EF4-FFF2-40B4-BE49-F238E27FC236}">
                  <a16:creationId xmlns:a16="http://schemas.microsoft.com/office/drawing/2014/main" id="{23D257B1-AE83-4340-9A3D-9AF67475D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85" name="Freeform 30">
              <a:extLst>
                <a:ext uri="{FF2B5EF4-FFF2-40B4-BE49-F238E27FC236}">
                  <a16:creationId xmlns:a16="http://schemas.microsoft.com/office/drawing/2014/main" id="{48C080A8-F687-4FC3-85A0-06C260CA4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86" name="Freeform 31">
              <a:extLst>
                <a:ext uri="{FF2B5EF4-FFF2-40B4-BE49-F238E27FC236}">
                  <a16:creationId xmlns:a16="http://schemas.microsoft.com/office/drawing/2014/main" id="{A63FB1C6-D023-4C54-8D8E-319888E058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pic>
        <p:nvPicPr>
          <p:cNvPr id="2050" name="Picture 2" descr="13 Movies About Artificial Intelligence That Are AI Horror Stories">
            <a:extLst>
              <a:ext uri="{FF2B5EF4-FFF2-40B4-BE49-F238E27FC236}">
                <a16:creationId xmlns:a16="http://schemas.microsoft.com/office/drawing/2014/main" id="{69406259-852F-3C50-F862-7C1C8C100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0" b="17211"/>
          <a:stretch/>
        </p:blipFill>
        <p:spPr bwMode="auto"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noFill/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88" name="Group 2087">
            <a:extLst>
              <a:ext uri="{FF2B5EF4-FFF2-40B4-BE49-F238E27FC236}">
                <a16:creationId xmlns:a16="http://schemas.microsoft.com/office/drawing/2014/main" id="{ED8042C1-215E-4C21-BB6B-38C5EE469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tx2">
                  <a:alpha val="80000"/>
                </a:schemeClr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2089" name="Freeform 32">
              <a:extLst>
                <a:ext uri="{FF2B5EF4-FFF2-40B4-BE49-F238E27FC236}">
                  <a16:creationId xmlns:a16="http://schemas.microsoft.com/office/drawing/2014/main" id="{134E4A6E-1602-4ED8-95F4-2649025B44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90" name="Freeform 33">
              <a:extLst>
                <a:ext uri="{FF2B5EF4-FFF2-40B4-BE49-F238E27FC236}">
                  <a16:creationId xmlns:a16="http://schemas.microsoft.com/office/drawing/2014/main" id="{E26FC114-5BB0-453D-9D96-4A82F7EB73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91" name="Freeform 34">
              <a:extLst>
                <a:ext uri="{FF2B5EF4-FFF2-40B4-BE49-F238E27FC236}">
                  <a16:creationId xmlns:a16="http://schemas.microsoft.com/office/drawing/2014/main" id="{42DD29BE-7338-48CF-A8E4-AE63B9474A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92" name="Freeform 35">
              <a:extLst>
                <a:ext uri="{FF2B5EF4-FFF2-40B4-BE49-F238E27FC236}">
                  <a16:creationId xmlns:a16="http://schemas.microsoft.com/office/drawing/2014/main" id="{38DA003C-8448-4B2C-AFEC-8354C0FCFD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93" name="Freeform 36">
              <a:extLst>
                <a:ext uri="{FF2B5EF4-FFF2-40B4-BE49-F238E27FC236}">
                  <a16:creationId xmlns:a16="http://schemas.microsoft.com/office/drawing/2014/main" id="{444007C8-E852-4C4C-B866-1F029E7D3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94" name="Freeform 37">
              <a:extLst>
                <a:ext uri="{FF2B5EF4-FFF2-40B4-BE49-F238E27FC236}">
                  <a16:creationId xmlns:a16="http://schemas.microsoft.com/office/drawing/2014/main" id="{93687523-D874-491A-A0CA-5C46712A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95" name="Freeform 38">
              <a:extLst>
                <a:ext uri="{FF2B5EF4-FFF2-40B4-BE49-F238E27FC236}">
                  <a16:creationId xmlns:a16="http://schemas.microsoft.com/office/drawing/2014/main" id="{8B54C82F-6BF1-43CD-8E37-69E9A44A8D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96" name="Freeform 39">
              <a:extLst>
                <a:ext uri="{FF2B5EF4-FFF2-40B4-BE49-F238E27FC236}">
                  <a16:creationId xmlns:a16="http://schemas.microsoft.com/office/drawing/2014/main" id="{7319E2D4-6B6C-40D8-BED9-458580829D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97" name="Freeform 40">
              <a:extLst>
                <a:ext uri="{FF2B5EF4-FFF2-40B4-BE49-F238E27FC236}">
                  <a16:creationId xmlns:a16="http://schemas.microsoft.com/office/drawing/2014/main" id="{12E07592-0C27-4DBF-9DCB-3629BB6DE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98" name="Rectangle 41">
              <a:extLst>
                <a:ext uri="{FF2B5EF4-FFF2-40B4-BE49-F238E27FC236}">
                  <a16:creationId xmlns:a16="http://schemas.microsoft.com/office/drawing/2014/main" id="{9EA2E577-F748-4C1C-BD16-8356C2F763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714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FFC15-6BE6-A2E4-02AE-9EEF86D0E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896" y="249829"/>
            <a:ext cx="5397933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How should we approach generative ai?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571CF-96E1-55E5-DD68-4A7FC5A27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91726" y="2661056"/>
            <a:ext cx="5437103" cy="1655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solidFill>
                  <a:schemeClr val="tx2"/>
                </a:solidFill>
              </a:rPr>
              <a:t>The genie is already out of the bottle</a:t>
            </a:r>
          </a:p>
        </p:txBody>
      </p:sp>
      <p:pic>
        <p:nvPicPr>
          <p:cNvPr id="4098" name="Picture 2" descr="Genie | I Dream of Jeannie Wiki | Fandom">
            <a:extLst>
              <a:ext uri="{FF2B5EF4-FFF2-40B4-BE49-F238E27FC236}">
                <a16:creationId xmlns:a16="http://schemas.microsoft.com/office/drawing/2014/main" id="{62D56622-2A28-8D1A-BC39-A2EA9EC84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7"/>
          <a:stretch/>
        </p:blipFill>
        <p:spPr bwMode="auto">
          <a:xfrm>
            <a:off x="-5597" y="10"/>
            <a:ext cx="463558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2CEA0CB-546F-048A-7CDF-FC290C15780E}"/>
              </a:ext>
            </a:extLst>
          </p:cNvPr>
          <p:cNvGraphicFramePr/>
          <p:nvPr/>
        </p:nvGraphicFramePr>
        <p:xfrm>
          <a:off x="4830471" y="3520834"/>
          <a:ext cx="6198782" cy="2190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4622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BAB0AB-3196-6046-B1E2-0421C82FA5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60114A5-EB70-944F-BC6B-951CDF239D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9E6691C-5E14-7846-AB8A-943B9AE08E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CBABE6B-DD32-E242-88DB-FF55C9340A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7E2637D-A26A-1B4E-88CF-34598B4E3B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76B28-6241-9E70-7873-D0560DED4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/>
              <a:t>Algorithms &amp; Ai: The Basics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D6B1763-97F8-62A2-3169-A3F7C9969350}"/>
              </a:ext>
            </a:extLst>
          </p:cNvPr>
          <p:cNvGraphicFramePr/>
          <p:nvPr/>
        </p:nvGraphicFramePr>
        <p:xfrm>
          <a:off x="558804" y="2278063"/>
          <a:ext cx="10761663" cy="3775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93954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82C10-6109-94F9-305C-D5EC36336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960" y="1122363"/>
            <a:ext cx="7559039" cy="30273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How is AI being used in your field…and your classroom? </a:t>
            </a:r>
          </a:p>
        </p:txBody>
      </p:sp>
      <p:pic>
        <p:nvPicPr>
          <p:cNvPr id="1026" name="Picture 2" descr="AI Resume Screening Should be Illegal : r/recruitinghell">
            <a:extLst>
              <a:ext uri="{FF2B5EF4-FFF2-40B4-BE49-F238E27FC236}">
                <a16:creationId xmlns:a16="http://schemas.microsoft.com/office/drawing/2014/main" id="{F032B66D-59DA-7458-2C2B-4CA2118AD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0"/>
            <a:ext cx="7583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is it fair that students can't use AI, but teachers can? : r/ChatGPT">
            <a:extLst>
              <a:ext uri="{FF2B5EF4-FFF2-40B4-BE49-F238E27FC236}">
                <a16:creationId xmlns:a16="http://schemas.microsoft.com/office/drawing/2014/main" id="{3404F88B-9189-0113-F14D-87454DBAE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50" y="0"/>
            <a:ext cx="5548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letter of a job description&#10;&#10;AI-generated content may be incorrect.">
            <a:extLst>
              <a:ext uri="{FF2B5EF4-FFF2-40B4-BE49-F238E27FC236}">
                <a16:creationId xmlns:a16="http://schemas.microsoft.com/office/drawing/2014/main" id="{CD83F7B0-6BF1-9E9A-4E3C-B466615F5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356" y="-2"/>
            <a:ext cx="7199699" cy="691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1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21793-842B-DDA2-E1AC-5A693EFF4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tool for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086CF-3934-15CC-93F2-144C8ED247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Behind the scenes assistant to do the busy work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72E3790-FBFF-76CB-F420-23FC61274703}"/>
              </a:ext>
            </a:extLst>
          </p:cNvPr>
          <p:cNvGraphicFramePr/>
          <p:nvPr/>
        </p:nvGraphicFramePr>
        <p:xfrm>
          <a:off x="877331" y="719666"/>
          <a:ext cx="10639166" cy="2852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76DBDC5C-2A3A-7DC5-5801-D0C17C0F47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9108" y="488"/>
            <a:ext cx="5753095" cy="6685493"/>
          </a:xfrm>
          <a:prstGeom prst="rect">
            <a:avLst/>
          </a:prstGeom>
        </p:spPr>
      </p:pic>
      <p:pic>
        <p:nvPicPr>
          <p:cNvPr id="8" name="Picture 7" descr="A paper with text and a few words&#10;&#10;AI-generated content may be incorrect.">
            <a:extLst>
              <a:ext uri="{FF2B5EF4-FFF2-40B4-BE49-F238E27FC236}">
                <a16:creationId xmlns:a16="http://schemas.microsoft.com/office/drawing/2014/main" id="{1804A2EB-46D5-E7C1-9ED4-7E540EC79A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5603" y="290646"/>
            <a:ext cx="6617115" cy="6273666"/>
          </a:xfrm>
          <a:prstGeom prst="rect">
            <a:avLst/>
          </a:prstGeom>
        </p:spPr>
      </p:pic>
      <p:pic>
        <p:nvPicPr>
          <p:cNvPr id="10" name="Picture 9" descr="A paper with text and images&#10;&#10;AI-generated content may be incorrect.">
            <a:extLst>
              <a:ext uri="{FF2B5EF4-FFF2-40B4-BE49-F238E27FC236}">
                <a16:creationId xmlns:a16="http://schemas.microsoft.com/office/drawing/2014/main" id="{118E3EB6-99CC-B24F-3AE1-BA7F081D8D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1330" y="0"/>
            <a:ext cx="6054136" cy="6548351"/>
          </a:xfrm>
          <a:prstGeom prst="rect">
            <a:avLst/>
          </a:prstGeom>
        </p:spPr>
      </p:pic>
      <p:pic>
        <p:nvPicPr>
          <p:cNvPr id="12" name="Picture 11" descr="A paper with text and a list of words&#10;&#10;AI-generated content may be incorrect.">
            <a:extLst>
              <a:ext uri="{FF2B5EF4-FFF2-40B4-BE49-F238E27FC236}">
                <a16:creationId xmlns:a16="http://schemas.microsoft.com/office/drawing/2014/main" id="{F854ADC4-6A91-E51A-C155-5F20A7ADBF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480" y="399004"/>
            <a:ext cx="6248810" cy="588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0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5673F-2946-4B2B-337D-11F3959FC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2374814"/>
            <a:ext cx="9906000" cy="2852737"/>
          </a:xfrm>
        </p:spPr>
        <p:txBody>
          <a:bodyPr/>
          <a:lstStyle/>
          <a:p>
            <a:r>
              <a:rPr lang="en-US"/>
              <a:t>For students: Exploring and using ai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74123-CC4E-DBC5-3FEA-FD3BA48ECE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411" y="5227551"/>
            <a:ext cx="9906000" cy="1374776"/>
          </a:xfrm>
        </p:spPr>
        <p:txBody>
          <a:bodyPr/>
          <a:lstStyle/>
          <a:p>
            <a:r>
              <a:rPr lang="en-US"/>
              <a:t>An opportunity to engage critical thinking, ethical considerations of ai use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61899E6-D567-BDA6-DC63-0DF66B8287FC}"/>
              </a:ext>
            </a:extLst>
          </p:cNvPr>
          <p:cNvGraphicFramePr/>
          <p:nvPr/>
        </p:nvGraphicFramePr>
        <p:xfrm>
          <a:off x="2896757" y="546672"/>
          <a:ext cx="6395308" cy="3407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6785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B1CECEA-ADB6-47CB-B55F-F3669D9485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E0D250-FB18-4768-8F88-A35B028B9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9DE82E8-E960-45C5-A696-B63EBA0165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F33024D-D483-4AC1-A8BB-4B15BA8C0D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CB2F33A-D56B-0FD4-8D8D-6EB0C5A7E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Spring Generative AI Series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BD06E4-3689-3CAC-765B-54C0A697BF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07FFBF1E-4F76-0493-8FD2-4E35116675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60" r="360"/>
          <a:stretch/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435FD1-3DB4-C17E-30E7-9657C5FB72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3507" y="3799338"/>
            <a:ext cx="2905896" cy="2749471"/>
          </a:xfrm>
        </p:spPr>
        <p:txBody>
          <a:bodyPr/>
          <a:lstStyle/>
          <a:p>
            <a:pPr marL="0" indent="0">
              <a:buNone/>
            </a:pPr>
            <a:r>
              <a:rPr lang="en-US" sz="1800" b="1"/>
              <a:t>Crafting Prompts as Teaching Tools</a:t>
            </a:r>
          </a:p>
          <a:p>
            <a:endParaRPr lang="en-US" sz="1800"/>
          </a:p>
          <a:p>
            <a:pPr marL="0" indent="0">
              <a:buNone/>
            </a:pPr>
            <a:r>
              <a:rPr lang="en-US" sz="1800" b="1"/>
              <a:t>DATE:</a:t>
            </a:r>
            <a:r>
              <a:rPr lang="en-US" sz="1800"/>
              <a:t> Apr 24, 12:00pm-1:15pm</a:t>
            </a:r>
            <a:br>
              <a:rPr lang="en-US" sz="1800"/>
            </a:br>
            <a:r>
              <a:rPr lang="en-US" sz="1800" b="1"/>
              <a:t>FORMAT:</a:t>
            </a:r>
            <a:r>
              <a:rPr lang="en-US" sz="1800"/>
              <a:t> Online via ZOOM</a:t>
            </a:r>
            <a:br>
              <a:rPr lang="en-US" sz="1800"/>
            </a:br>
            <a:r>
              <a:rPr lang="en-US" sz="1800" b="1"/>
              <a:t>PRESENTERS:</a:t>
            </a:r>
            <a:br>
              <a:rPr lang="en-US" sz="1800" b="1"/>
            </a:br>
            <a:r>
              <a:rPr lang="en-US" sz="1800"/>
              <a:t>Jennie Watson, PhD, EML</a:t>
            </a:r>
            <a:br>
              <a:rPr lang="en-US" sz="1800"/>
            </a:br>
            <a:r>
              <a:rPr lang="en-US" sz="1800"/>
              <a:t>Erick Zelaya, CAFE</a:t>
            </a: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3463718F-550A-F5A1-F5F5-9B787346C51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360" r="360"/>
          <a:stretch/>
        </p:blipFill>
        <p:spPr/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C9AFE25-D8E7-F04C-2D31-156F99EEAE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17253" y="3799338"/>
            <a:ext cx="2905896" cy="3525068"/>
          </a:xfrm>
        </p:spPr>
        <p:txBody>
          <a:bodyPr/>
          <a:lstStyle/>
          <a:p>
            <a:pPr marL="0" indent="0">
              <a:buNone/>
            </a:pPr>
            <a:r>
              <a:rPr lang="en-US" sz="1800" b="1"/>
              <a:t>Enhancing Course Alignment With gAI: Bloom’s Taxonomy for gAI</a:t>
            </a:r>
          </a:p>
          <a:p>
            <a:pPr marL="0" indent="0">
              <a:buNone/>
            </a:pPr>
            <a:r>
              <a:rPr lang="en-US" sz="1800" b="1"/>
              <a:t>DATE:</a:t>
            </a:r>
            <a:r>
              <a:rPr lang="en-US" sz="1800"/>
              <a:t> May 1, 12:00pm-1:15pm</a:t>
            </a:r>
            <a:br>
              <a:rPr lang="en-US" sz="1800"/>
            </a:br>
            <a:r>
              <a:rPr lang="en-US" sz="1800" b="1"/>
              <a:t>FORMAT:</a:t>
            </a:r>
            <a:r>
              <a:rPr lang="en-US" sz="1800"/>
              <a:t> Online via ZOOM</a:t>
            </a:r>
            <a:br>
              <a:rPr lang="en-US" sz="1800"/>
            </a:br>
            <a:r>
              <a:rPr lang="en-US" sz="1800" b="1"/>
              <a:t>PRESENTER: </a:t>
            </a:r>
            <a:r>
              <a:rPr lang="en-US" sz="1800"/>
              <a:t>Brandy M. Jenner, PhD, </a:t>
            </a:r>
            <a:r>
              <a:rPr lang="en-US" sz="1800" i="1"/>
              <a:t>Teaching &amp; Learning Manager, Anderson IDLX</a:t>
            </a:r>
            <a:endParaRPr lang="en-US" sz="1800"/>
          </a:p>
          <a:p>
            <a:endParaRPr lang="en-US"/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DF2E2DB1-36C3-B3EB-C05A-978D56A9AB3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360" r="360"/>
          <a:stretch/>
        </p:blipFill>
        <p:spPr/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A2E8A93-5479-1C47-3239-C589507A71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860998" y="3799338"/>
            <a:ext cx="2905896" cy="2621230"/>
          </a:xfrm>
        </p:spPr>
        <p:txBody>
          <a:bodyPr/>
          <a:lstStyle/>
          <a:p>
            <a:pPr marL="0" indent="0">
              <a:buNone/>
            </a:pPr>
            <a:r>
              <a:rPr lang="en-US" sz="1800" b="1"/>
              <a:t>Designing Assignments and Feedback with gAI</a:t>
            </a:r>
          </a:p>
          <a:p>
            <a:pPr marL="0" indent="0">
              <a:buNone/>
            </a:pPr>
            <a:r>
              <a:rPr lang="en-US" sz="1800" b="1"/>
              <a:t>DATE:</a:t>
            </a:r>
            <a:r>
              <a:rPr lang="en-US" sz="1800"/>
              <a:t> May 8, 12:00pm-1:15pm</a:t>
            </a:r>
            <a:br>
              <a:rPr lang="en-US" sz="1800"/>
            </a:br>
            <a:r>
              <a:rPr lang="en-US" sz="1800" b="1"/>
              <a:t>FORMAT:</a:t>
            </a:r>
            <a:r>
              <a:rPr lang="en-US" sz="1800"/>
              <a:t> Online via ZOOM</a:t>
            </a:r>
            <a:br>
              <a:rPr lang="en-US" sz="1800"/>
            </a:br>
            <a:r>
              <a:rPr lang="en-US" sz="1800" b="1"/>
              <a:t>PRESENTER: </a:t>
            </a:r>
            <a:r>
              <a:rPr lang="en-US" sz="1800"/>
              <a:t>Yingjie Liu, PhD, </a:t>
            </a:r>
            <a:r>
              <a:rPr lang="en-US" sz="1800" i="1"/>
              <a:t>Director of Digital Learning Strategies, San Jose State University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87746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90E86-064A-4D24-7FAD-2485EC1EA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233" y="4539573"/>
            <a:ext cx="8957534" cy="11828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100"/>
              <a:t>Information literacy</a:t>
            </a:r>
            <a:r>
              <a:rPr lang="en-US" sz="4100">
                <a:sym typeface="Wingdings" pitchFamily="2" charset="2"/>
              </a:rPr>
              <a:t> AI Literacy</a:t>
            </a:r>
            <a:endParaRPr lang="en-US" sz="41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3D1D0D-FF57-D400-8911-93A31A33F4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33" r="2" b="2"/>
          <a:stretch/>
        </p:blipFill>
        <p:spPr>
          <a:xfrm>
            <a:off x="987014" y="951493"/>
            <a:ext cx="6163922" cy="29754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F3D8E2-7FD4-8AEE-265C-43EC2F18B4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9447" t="28504" r="-10343" b="-28"/>
          <a:stretch/>
        </p:blipFill>
        <p:spPr>
          <a:xfrm>
            <a:off x="7314662" y="951493"/>
            <a:ext cx="3925642" cy="297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91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5D76B-258E-B165-5E5B-4389E26F3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007533"/>
            <a:ext cx="9905998" cy="1092200"/>
          </a:xfrm>
        </p:spPr>
        <p:txBody>
          <a:bodyPr>
            <a:normAutofit/>
          </a:bodyPr>
          <a:lstStyle/>
          <a:p>
            <a:pPr algn="ctr"/>
            <a:r>
              <a:rPr lang="en-US"/>
              <a:t>Applied ai project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E56766A-F35B-8200-EE10-0E60E04A713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43001" y="2252134"/>
          <a:ext cx="9905999" cy="3454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63213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3AED3-5BA9-9224-B64F-4ED4DBA99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Prompt Generation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4151A5E-6BCA-2542-A8AC-7AF44058ED92}"/>
              </a:ext>
            </a:extLst>
          </p:cNvPr>
          <p:cNvGraphicFramePr/>
          <p:nvPr/>
        </p:nvGraphicFramePr>
        <p:xfrm>
          <a:off x="1141411" y="2097088"/>
          <a:ext cx="9905999" cy="3928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07365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38F16-6CF0-DB36-BBE4-1C4E4D82A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963613"/>
            <a:ext cx="6013703" cy="41497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/>
              <a:t>Transparency in your ai use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4A0487E-B130-58E6-58AC-CDD5A9ACC443}"/>
              </a:ext>
            </a:extLst>
          </p:cNvPr>
          <p:cNvGraphicFramePr/>
          <p:nvPr/>
        </p:nvGraphicFramePr>
        <p:xfrm>
          <a:off x="469156" y="302740"/>
          <a:ext cx="3120768" cy="6242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4313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05671B1-88DE-D04D-8A9E-9A9AD43A26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471CD60-5167-7940-A577-04A00702A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D859CD1-222C-0A4E-84CB-777FCEC8D2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72B53F4-6D6F-0A4E-9B30-BB0D5B8A29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8DBE6-8AD0-5A60-69D0-51F4A7EB6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863" y="1965403"/>
            <a:ext cx="3937213" cy="2693094"/>
          </a:xfrm>
        </p:spPr>
        <p:txBody>
          <a:bodyPr/>
          <a:lstStyle/>
          <a:p>
            <a:pPr algn="ctr"/>
            <a:r>
              <a:rPr lang="en-US"/>
              <a:t>How should we be using generative ai in the classroom? </a:t>
            </a:r>
          </a:p>
        </p:txBody>
      </p:sp>
      <p:pic>
        <p:nvPicPr>
          <p:cNvPr id="5122" name="Picture 2" descr="Where&amp;#39;s my AI laundry? | Daniel Arnold">
            <a:extLst>
              <a:ext uri="{FF2B5EF4-FFF2-40B4-BE49-F238E27FC236}">
                <a16:creationId xmlns:a16="http://schemas.microsoft.com/office/drawing/2014/main" id="{43C57BDC-24C5-B7F3-17B9-CBD499BF25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7" r="18750"/>
          <a:stretch/>
        </p:blipFill>
        <p:spPr bwMode="auto">
          <a:xfrm>
            <a:off x="4633786" y="0"/>
            <a:ext cx="75582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584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>
            <a:extLst>
              <a:ext uri="{FF2B5EF4-FFF2-40B4-BE49-F238E27FC236}">
                <a16:creationId xmlns:a16="http://schemas.microsoft.com/office/drawing/2014/main" id="{B4AE058F-2696-FDF4-47A4-613CB0AF6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314" y="3087606"/>
            <a:ext cx="4961032" cy="553998"/>
          </a:xfrm>
        </p:spPr>
        <p:txBody>
          <a:bodyPr/>
          <a:lstStyle/>
          <a:p>
            <a:r>
              <a:rPr lang="en-US"/>
              <a:t>Q&amp;A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A2834E-AAD5-C0B9-BBDC-38D2929F3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159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3BAB61C-995C-D4DA-85B7-EE14BD764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484" y="3087606"/>
            <a:ext cx="4961032" cy="553998"/>
          </a:xfrm>
        </p:spPr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A2834E-AAD5-C0B9-BBDC-38D2929F3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6DCC8E-C53D-7008-7BFE-4D75939EBBA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29375"/>
            <a:ext cx="4197350" cy="342900"/>
          </a:xfrm>
        </p:spPr>
        <p:txBody>
          <a:bodyPr/>
          <a:lstStyle/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2367450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CFFB8-A06F-9C8F-10B8-F9BF03F34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584BBA3A-1FC2-BC9A-10A7-877E8DAFE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Spring Generative AI Series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DC9ADF1-6676-3DC1-05CC-9D6D1E294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36C5236E-F8A2-5D8A-CB45-D853211E62E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60" r="360"/>
          <a:stretch/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BC8AB2-A683-3A13-6619-D7147B8BE1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3507" y="3799338"/>
            <a:ext cx="2905896" cy="2749471"/>
          </a:xfrm>
        </p:spPr>
        <p:txBody>
          <a:bodyPr/>
          <a:lstStyle/>
          <a:p>
            <a:pPr marL="0" indent="0">
              <a:buNone/>
            </a:pPr>
            <a:r>
              <a:rPr lang="en-US" sz="1800" b="1"/>
              <a:t>Crafting Prompts as Teaching Tools</a:t>
            </a:r>
          </a:p>
          <a:p>
            <a:endParaRPr lang="en-US" sz="1800"/>
          </a:p>
          <a:p>
            <a:pPr marL="0" indent="0">
              <a:buNone/>
            </a:pPr>
            <a:r>
              <a:rPr lang="en-US" sz="1800" b="1"/>
              <a:t>DATE:</a:t>
            </a:r>
            <a:r>
              <a:rPr lang="en-US" sz="1800"/>
              <a:t> Apr 24, 12:00pm-1:15pm</a:t>
            </a:r>
            <a:br>
              <a:rPr lang="en-US" sz="1800"/>
            </a:br>
            <a:r>
              <a:rPr lang="en-US" sz="1800" b="1"/>
              <a:t>FORMAT:</a:t>
            </a:r>
            <a:r>
              <a:rPr lang="en-US" sz="1800"/>
              <a:t> Online via ZOOM</a:t>
            </a:r>
            <a:br>
              <a:rPr lang="en-US" sz="1800"/>
            </a:br>
            <a:r>
              <a:rPr lang="en-US" sz="1800" b="1"/>
              <a:t>PRESENTERS:</a:t>
            </a:r>
            <a:br>
              <a:rPr lang="en-US" sz="1800" b="1"/>
            </a:br>
            <a:r>
              <a:rPr lang="en-US" sz="1800"/>
              <a:t>Jennie Watson, PhD, EML</a:t>
            </a:r>
            <a:br>
              <a:rPr lang="en-US" sz="1800"/>
            </a:br>
            <a:r>
              <a:rPr lang="en-US" sz="1800"/>
              <a:t>Erick Zelaya, CAFE</a:t>
            </a: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E3CB4DEF-FEA7-9497-CC16-BE41849FDD3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360" r="360"/>
          <a:stretch/>
        </p:blipFill>
        <p:spPr/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C107788-503A-6C29-A73C-777E90C737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17253" y="3799338"/>
            <a:ext cx="2905896" cy="3525068"/>
          </a:xfrm>
        </p:spPr>
        <p:txBody>
          <a:bodyPr/>
          <a:lstStyle/>
          <a:p>
            <a:pPr marL="0" indent="0">
              <a:buNone/>
            </a:pPr>
            <a:r>
              <a:rPr lang="en-US" sz="1800" b="1"/>
              <a:t>Enhancing Course Alignment With gAI: Bloom’s Taxonomy for gAI</a:t>
            </a:r>
          </a:p>
          <a:p>
            <a:pPr marL="0" indent="0">
              <a:buNone/>
            </a:pPr>
            <a:r>
              <a:rPr lang="en-US" sz="1800" b="1"/>
              <a:t>DATE:</a:t>
            </a:r>
            <a:r>
              <a:rPr lang="en-US" sz="1800"/>
              <a:t> May 1, 12:00pm-1:15pm</a:t>
            </a:r>
            <a:br>
              <a:rPr lang="en-US" sz="1800"/>
            </a:br>
            <a:r>
              <a:rPr lang="en-US" sz="1800" b="1"/>
              <a:t>FORMAT:</a:t>
            </a:r>
            <a:r>
              <a:rPr lang="en-US" sz="1800"/>
              <a:t> Online via ZOOM</a:t>
            </a:r>
            <a:br>
              <a:rPr lang="en-US" sz="1800"/>
            </a:br>
            <a:r>
              <a:rPr lang="en-US" sz="1800" b="1"/>
              <a:t>PRESENTER: </a:t>
            </a:r>
            <a:r>
              <a:rPr lang="en-US" sz="1800"/>
              <a:t>Brandy M. Jenner, PhD, </a:t>
            </a:r>
            <a:r>
              <a:rPr lang="en-US" sz="1800" i="1"/>
              <a:t>Teaching &amp; Learning Manager, Anderson IDLX</a:t>
            </a:r>
            <a:endParaRPr lang="en-US" sz="1800"/>
          </a:p>
          <a:p>
            <a:endParaRPr lang="en-US"/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3E52FACE-643D-2BBD-0D25-C2C8CF73B92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360" r="360"/>
          <a:stretch/>
        </p:blipFill>
        <p:spPr/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DD5CCED-0D42-8E1E-028A-B55CA8E910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860998" y="3799338"/>
            <a:ext cx="2905896" cy="2621230"/>
          </a:xfrm>
        </p:spPr>
        <p:txBody>
          <a:bodyPr/>
          <a:lstStyle/>
          <a:p>
            <a:pPr marL="0" indent="0">
              <a:buNone/>
            </a:pPr>
            <a:r>
              <a:rPr lang="en-US" sz="1800" b="1"/>
              <a:t>Designing Assignments and Feedback with gAI</a:t>
            </a:r>
          </a:p>
          <a:p>
            <a:pPr marL="0" indent="0">
              <a:buNone/>
            </a:pPr>
            <a:r>
              <a:rPr lang="en-US" sz="1800" b="1"/>
              <a:t>DATE:</a:t>
            </a:r>
            <a:r>
              <a:rPr lang="en-US" sz="1800"/>
              <a:t> May 8, 12:00pm-1:15pm</a:t>
            </a:r>
            <a:br>
              <a:rPr lang="en-US" sz="1800"/>
            </a:br>
            <a:r>
              <a:rPr lang="en-US" sz="1800" b="1"/>
              <a:t>FORMAT:</a:t>
            </a:r>
            <a:r>
              <a:rPr lang="en-US" sz="1800"/>
              <a:t> Online via ZOOM</a:t>
            </a:r>
            <a:br>
              <a:rPr lang="en-US" sz="1800"/>
            </a:br>
            <a:r>
              <a:rPr lang="en-US" sz="1800" b="1"/>
              <a:t>PRESENTER: </a:t>
            </a:r>
            <a:r>
              <a:rPr lang="en-US" sz="1800"/>
              <a:t>Yingjie Liu, PhD, </a:t>
            </a:r>
            <a:r>
              <a:rPr lang="en-US" sz="1800" i="1"/>
              <a:t>Director of Digital Learning Strategies, San Jose State University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42164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5C2D1-28A4-3D6C-4980-157A52C1F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A3DA45E-AF48-2A27-9A2D-C63BBA3AC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484" y="2990657"/>
            <a:ext cx="4961032" cy="747897"/>
          </a:xfrm>
        </p:spPr>
        <p:txBody>
          <a:bodyPr/>
          <a:lstStyle/>
          <a:p>
            <a:r>
              <a:rPr lang="en-US" sz="5400"/>
              <a:t>Poll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CD058F-C27E-D95E-F6A3-FE6318E21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BA0273-59BD-8CDB-4B6E-3498F929C38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29375"/>
            <a:ext cx="4197350" cy="342900"/>
          </a:xfrm>
        </p:spPr>
        <p:txBody>
          <a:bodyPr/>
          <a:lstStyle/>
          <a:p>
            <a:r>
              <a:rPr lang="en-US"/>
              <a:t>Cal Poly Pomona | Presentation Title</a:t>
            </a:r>
          </a:p>
        </p:txBody>
      </p:sp>
      <p:pic>
        <p:nvPicPr>
          <p:cNvPr id="5" name="Picture 4" descr="A group of people with different colored bars&#10;&#10;AI-generated content may be incorrect.">
            <a:extLst>
              <a:ext uri="{FF2B5EF4-FFF2-40B4-BE49-F238E27FC236}">
                <a16:creationId xmlns:a16="http://schemas.microsoft.com/office/drawing/2014/main" id="{2F6976FC-C39E-E428-C666-3FF8B8455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875" y="4010911"/>
            <a:ext cx="3524250" cy="258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93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730DB9-34FD-78BB-E727-61DAEDFB6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66E7CD-0EFB-B540-FD76-AD03DB4C2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6ECD80-665C-19E5-606C-6FCBEF5BEB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9617" y="0"/>
            <a:ext cx="5514379" cy="6699173"/>
          </a:xfrm>
        </p:spPr>
        <p:txBody>
          <a:bodyPr/>
          <a:lstStyle/>
          <a:p>
            <a:r>
              <a:rPr lang="en-US" sz="2400">
                <a:latin typeface="Georgia"/>
                <a:cs typeface="Arial"/>
              </a:rPr>
              <a:t>Welcome &amp; AI Intro</a:t>
            </a:r>
          </a:p>
          <a:p>
            <a:pPr marL="690245" lvl="1" indent="-233045"/>
            <a:r>
              <a:rPr lang="en-US" sz="2000">
                <a:latin typeface="Arial"/>
                <a:cs typeface="Arial"/>
              </a:rPr>
              <a:t>Yajaira Garcia, CAFE</a:t>
            </a:r>
          </a:p>
          <a:p>
            <a:r>
              <a:rPr lang="en-US" sz="2400">
                <a:latin typeface="Georgia"/>
                <a:cs typeface="Arial"/>
              </a:rPr>
              <a:t>A.I. For Design - Responsibilities and Opportunities</a:t>
            </a:r>
          </a:p>
          <a:p>
            <a:pPr marL="690245" lvl="1" indent="-233045"/>
            <a:r>
              <a:rPr lang="en-US" sz="2000">
                <a:latin typeface="Arial"/>
                <a:cs typeface="Arial"/>
              </a:rPr>
              <a:t>Kevin Finch, Lecturer, Landscape Architecture</a:t>
            </a:r>
          </a:p>
          <a:p>
            <a:r>
              <a:rPr lang="en-US" sz="2400">
                <a:latin typeface="Georgia"/>
                <a:cs typeface="Arial"/>
              </a:rPr>
              <a:t>AI in the Classroom: It’s Here</a:t>
            </a:r>
          </a:p>
          <a:p>
            <a:pPr marL="690245" lvl="1" indent="-233045"/>
            <a:r>
              <a:rPr lang="en-US" sz="2000">
                <a:latin typeface="Arial"/>
                <a:cs typeface="Arial"/>
              </a:rPr>
              <a:t>Dana H. Marshall, Assistant Professor, Communication</a:t>
            </a:r>
          </a:p>
          <a:p>
            <a:r>
              <a:rPr lang="en-US" sz="2400">
                <a:latin typeface="Georgia"/>
                <a:cs typeface="Arial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607885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A121C419-B0E1-560C-C8F3-66D4A52B6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41F150-C6FB-82F9-D3FF-C42280EC95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A5A48D8B-347C-920F-0235-8BAE9168AB3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50" r="50"/>
          <a:stretch/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D01AAC-A040-E7C0-917A-610D873317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Dana H. Marshall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2CC7E3A-48C5-E85D-374F-4EFDF3B59B9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97296" y="2890724"/>
            <a:ext cx="2074047" cy="581698"/>
          </a:xfrm>
        </p:spPr>
        <p:txBody>
          <a:bodyPr/>
          <a:lstStyle/>
          <a:p>
            <a:r>
              <a:rPr lang="en-US"/>
              <a:t>Communication      College of Letters, Arts, &amp; Social Sciences</a:t>
            </a:r>
          </a:p>
        </p:txBody>
      </p:sp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CA1B1DC1-E59D-22C4-3E85-C532E927B8C1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/>
          <a:stretch/>
        </p:blipFill>
        <p:spPr/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897CD8-D99E-5B13-EAAB-52E9ECC413C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Kevin M. Finch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6E458D8-5A4F-AD2D-CC79-14CC4925BD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804040" y="2890724"/>
            <a:ext cx="2074047" cy="581698"/>
          </a:xfrm>
        </p:spPr>
        <p:txBody>
          <a:bodyPr/>
          <a:lstStyle/>
          <a:p>
            <a:r>
              <a:rPr lang="en-US"/>
              <a:t>Landscape Architecture College of Environmental Design</a:t>
            </a:r>
          </a:p>
        </p:txBody>
      </p:sp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EA9B1CF7-332F-A5B0-ED98-9C66F59CB8F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4"/>
          <a:srcRect l="14321" r="14321"/>
          <a:stretch/>
        </p:blipFill>
        <p:spPr>
          <a:xfrm>
            <a:off x="7975095" y="3874199"/>
            <a:ext cx="1281551" cy="1282824"/>
          </a:xfr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93C2890-73DF-ADB2-9A80-1FE19461B45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474642" y="5438493"/>
            <a:ext cx="2282456" cy="249299"/>
          </a:xfrm>
        </p:spPr>
        <p:txBody>
          <a:bodyPr/>
          <a:lstStyle/>
          <a:p>
            <a:r>
              <a:rPr lang="en-US"/>
              <a:t>Yajaira Garcia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1753758-1272-EFB0-FB73-92B714E28AB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474642" y="5741013"/>
            <a:ext cx="2282456" cy="775597"/>
          </a:xfrm>
        </p:spPr>
        <p:txBody>
          <a:bodyPr/>
          <a:lstStyle/>
          <a:p>
            <a:r>
              <a:rPr lang="en-US"/>
              <a:t>Instructional Designer   Center for the Advancement of Faculty Excellence</a:t>
            </a:r>
          </a:p>
        </p:txBody>
      </p:sp>
    </p:spTree>
    <p:extLst>
      <p:ext uri="{BB962C8B-B14F-4D97-AF65-F5344CB8AC3E}">
        <p14:creationId xmlns:p14="http://schemas.microsoft.com/office/powerpoint/2010/main" val="907790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F98748-C295-9411-B239-9A788B987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272" y="630627"/>
            <a:ext cx="3767460" cy="415498"/>
          </a:xfrm>
        </p:spPr>
        <p:txBody>
          <a:bodyPr/>
          <a:lstStyle/>
          <a:p>
            <a:r>
              <a:rPr lang="en-US"/>
              <a:t>AI is EVERYWHERE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60F555-A8DD-D5E1-1811-D39678D1DD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A9EF43-9D19-2B00-73DF-41155EFFB76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2" y="2077184"/>
            <a:ext cx="3658985" cy="4707635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Digital Assistants </a:t>
            </a:r>
          </a:p>
          <a:p>
            <a:r>
              <a:rPr lang="en-US">
                <a:latin typeface="Arial"/>
                <a:cs typeface="Arial"/>
              </a:rPr>
              <a:t>Search Engines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Social Media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Personalized Recommendations</a:t>
            </a:r>
            <a:endParaRPr lang="en-US"/>
          </a:p>
          <a:p>
            <a:r>
              <a:rPr lang="en-US"/>
              <a:t>Robots</a:t>
            </a:r>
          </a:p>
          <a:p>
            <a:r>
              <a:rPr lang="en-US"/>
              <a:t>Navigation</a:t>
            </a:r>
          </a:p>
          <a:p>
            <a:r>
              <a:rPr lang="en-US"/>
              <a:t>Gaming</a:t>
            </a:r>
          </a:p>
          <a:p>
            <a:r>
              <a:rPr lang="en-US"/>
              <a:t>Healthcare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A521600-796D-7175-4BCB-FAFC2B24F8B8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t="25" b="25"/>
          <a:stretch/>
        </p:blipFill>
        <p:spPr>
          <a:xfrm>
            <a:off x="6431658" y="838376"/>
            <a:ext cx="5215325" cy="5212741"/>
          </a:xfrm>
        </p:spPr>
      </p:pic>
    </p:spTree>
    <p:extLst>
      <p:ext uri="{BB962C8B-B14F-4D97-AF65-F5344CB8AC3E}">
        <p14:creationId xmlns:p14="http://schemas.microsoft.com/office/powerpoint/2010/main" val="2740953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C64C6B3E-4E2E-77B7-672D-154398B93A7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/>
          <a:stretch/>
        </p:blipFill>
        <p:spPr>
          <a:xfrm>
            <a:off x="6096000" y="297897"/>
            <a:ext cx="6089493" cy="677031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B24B20-B3BB-F66F-3B0D-C4B2339EEA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D9EE3D1-32C6-8BB3-1B9C-FCD48B550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271" y="630627"/>
            <a:ext cx="4735775" cy="830997"/>
          </a:xfrm>
        </p:spPr>
        <p:txBody>
          <a:bodyPr/>
          <a:lstStyle/>
          <a:p>
            <a:r>
              <a:rPr lang="en-US"/>
              <a:t>Seriously, it’s everywhere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AF5138B-0CDF-55D0-32A8-44ABE4FF7D7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2" y="1253874"/>
            <a:ext cx="4549728" cy="5630965"/>
          </a:xfrm>
        </p:spPr>
        <p:txBody>
          <a:bodyPr/>
          <a:lstStyle/>
          <a:p>
            <a:r>
              <a:rPr lang="en-US" b="1"/>
              <a:t>Humanities/Social Sciences</a:t>
            </a:r>
            <a:r>
              <a:rPr lang="en-US"/>
              <a:t>: Natural Language Processing (NLP) Tools, AI for Historical Research</a:t>
            </a:r>
          </a:p>
          <a:p>
            <a:r>
              <a:rPr lang="en-US" b="1"/>
              <a:t>Natural Sciences</a:t>
            </a:r>
            <a:r>
              <a:rPr lang="en-US"/>
              <a:t>: AI for Drug Discovery &amp; Development, Image Analysis, Climate Modeling &amp; Prediction</a:t>
            </a:r>
          </a:p>
          <a:p>
            <a:r>
              <a:rPr lang="en-US" b="1"/>
              <a:t>Art &amp; Design</a:t>
            </a:r>
            <a:r>
              <a:rPr lang="en-US"/>
              <a:t>: GenAI for Image Creation and Music Creation</a:t>
            </a:r>
          </a:p>
          <a:p>
            <a:r>
              <a:rPr lang="en-US" b="1"/>
              <a:t>Business</a:t>
            </a:r>
            <a:r>
              <a:rPr lang="en-US"/>
              <a:t>: Market analysis &amp; Trend Forecasting tools, Customer Relationship Management (CRM) with AI.</a:t>
            </a:r>
          </a:p>
          <a:p>
            <a:r>
              <a:rPr lang="en-US" b="1"/>
              <a:t>Computer Science/Engineering</a:t>
            </a:r>
            <a:r>
              <a:rPr lang="en-US"/>
              <a:t>: Code generation &amp; Debugging Assistants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801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45FC9A2-AC38-26EA-84AB-B66669E72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eorgia"/>
                <a:cs typeface="Arial"/>
              </a:rPr>
              <a:t>AI in Higher Ed-The New Normal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601431-437A-EC6D-C2AF-2F91E13638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E4E2A7-913B-0E0F-A4E1-681440B3F3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12722" y="4266631"/>
            <a:ext cx="3664327" cy="1364476"/>
          </a:xfrm>
        </p:spPr>
        <p:txBody>
          <a:bodyPr/>
          <a:lstStyle/>
          <a:p>
            <a:r>
              <a:rPr lang="en-US"/>
              <a:t>Course design</a:t>
            </a:r>
          </a:p>
          <a:p>
            <a:r>
              <a:rPr lang="en-US"/>
              <a:t>Lesson/activities/assignments</a:t>
            </a:r>
          </a:p>
          <a:p>
            <a:r>
              <a:rPr lang="en-US"/>
              <a:t>Assessments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98B1C9-C3F8-688F-FD0B-F81AEFB90F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90306" y="4266631"/>
            <a:ext cx="3355237" cy="1087477"/>
          </a:xfrm>
        </p:spPr>
        <p:txBody>
          <a:bodyPr/>
          <a:lstStyle/>
          <a:p>
            <a:r>
              <a:rPr lang="en-US"/>
              <a:t>Note-taking</a:t>
            </a:r>
          </a:p>
          <a:p>
            <a:r>
              <a:rPr lang="en-US"/>
              <a:t>Writing &amp; Grammar</a:t>
            </a:r>
          </a:p>
          <a:p>
            <a:r>
              <a:rPr lang="en-US"/>
              <a:t>Summarizing material</a:t>
            </a:r>
          </a:p>
        </p:txBody>
      </p:sp>
      <p:pic>
        <p:nvPicPr>
          <p:cNvPr id="17" name="Picture Placeholder 16" descr="Hands typing on a computer with books flying around it&#10;&#10;AI-generated content may be incorrect.">
            <a:extLst>
              <a:ext uri="{FF2B5EF4-FFF2-40B4-BE49-F238E27FC236}">
                <a16:creationId xmlns:a16="http://schemas.microsoft.com/office/drawing/2014/main" id="{20AA61BF-AEE4-3F3E-6FFD-E3FF7B84031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13" r="113"/>
          <a:stretch>
            <a:fillRect/>
          </a:stretch>
        </p:blipFill>
        <p:spPr/>
      </p:pic>
      <p:pic>
        <p:nvPicPr>
          <p:cNvPr id="15" name="Picture Placeholder 14" descr="A person pointing at a clipboard with a checklist&#10;&#10;AI-generated content may be incorrect.">
            <a:extLst>
              <a:ext uri="{FF2B5EF4-FFF2-40B4-BE49-F238E27FC236}">
                <a16:creationId xmlns:a16="http://schemas.microsoft.com/office/drawing/2014/main" id="{F986D564-F0E0-C11F-CDD3-27C2AF5970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36" r="1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4127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42C495-251D-73C1-1DDA-3F2CB14A5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68" y="2182504"/>
            <a:ext cx="3179639" cy="2492990"/>
          </a:xfrm>
        </p:spPr>
        <p:txBody>
          <a:bodyPr/>
          <a:lstStyle/>
          <a:p>
            <a:r>
              <a:rPr lang="en-US"/>
              <a:t>If an AI tool could help your students build one key skill, what would it be?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7CEB6-A5BD-4944-91DA-2C1387E007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3F2303-CD4C-6682-C891-7A75A4C7F9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98719" y="1245939"/>
            <a:ext cx="5941242" cy="436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5763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eg"/></Relationships>
</file>

<file path=ppt/theme/theme1.xml><?xml version="1.0" encoding="utf-8"?>
<a:theme xmlns:a="http://schemas.openxmlformats.org/drawingml/2006/main" name="Office Theme">
  <a:themeElements>
    <a:clrScheme name="CPP color palette">
      <a:dk1>
        <a:srgbClr val="005030"/>
      </a:dk1>
      <a:lt1>
        <a:srgbClr val="FFFFFF"/>
      </a:lt1>
      <a:dk2>
        <a:srgbClr val="000000"/>
      </a:dk2>
      <a:lt2>
        <a:srgbClr val="F2EEE9"/>
      </a:lt2>
      <a:accent1>
        <a:srgbClr val="FFB81C"/>
      </a:accent1>
      <a:accent2>
        <a:srgbClr val="A3D65E"/>
      </a:accent2>
      <a:accent3>
        <a:srgbClr val="FF7900"/>
      </a:accent3>
      <a:accent4>
        <a:srgbClr val="CFBAB0"/>
      </a:accent4>
      <a:accent5>
        <a:srgbClr val="008E95"/>
      </a:accent5>
      <a:accent6>
        <a:srgbClr val="B52B4C"/>
      </a:accent6>
      <a:hlink>
        <a:srgbClr val="008E95"/>
      </a:hlink>
      <a:folHlink>
        <a:srgbClr val="008E95"/>
      </a:folHlink>
    </a:clrScheme>
    <a:fontScheme name="CPP Them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</a:spPr>
      <a:bodyPr vert="horz" wrap="square" lIns="0" tIns="0" rIns="0" bIns="0" rtlCol="0" anchor="ctr" anchorCtr="0">
        <a:noAutofit/>
      </a:bodyPr>
      <a:lstStyle>
        <a:defPPr algn="l">
          <a:defRPr dirty="0"/>
        </a:defPPr>
      </a:lstStyle>
    </a:spDef>
    <a:txDef>
      <a:spPr/>
      <a:bodyPr wrap="square" lIns="0" tIns="0" rIns="0" bIns="0" anchor="t" anchorCtr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CPP PowerPoint Template" id="{907C0E1C-B5B4-46A4-919E-5D63BDC26D4B}" vid="{B75EA65B-4A8B-4706-8D81-F2EBFD0F2D5D}"/>
    </a:ext>
  </a:extLst>
</a:theme>
</file>

<file path=ppt/theme/theme2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5E9957455A3C47A4B801EA75951595" ma:contentTypeVersion="18" ma:contentTypeDescription="Create a new document." ma:contentTypeScope="" ma:versionID="cd97a5581065744926addf7f9734119b">
  <xsd:schema xmlns:xsd="http://www.w3.org/2001/XMLSchema" xmlns:xs="http://www.w3.org/2001/XMLSchema" xmlns:p="http://schemas.microsoft.com/office/2006/metadata/properties" xmlns:ns2="1c95c72c-ead7-4e3b-954e-fec98dc04e37" xmlns:ns3="4e7978eb-64a4-4ec7-8b48-903cb2e0bc34" targetNamespace="http://schemas.microsoft.com/office/2006/metadata/properties" ma:root="true" ma:fieldsID="3067db1ebccfa9d7bf6305829d9ab276" ns2:_="" ns3:_="">
    <xsd:import namespace="1c95c72c-ead7-4e3b-954e-fec98dc04e37"/>
    <xsd:import namespace="4e7978eb-64a4-4ec7-8b48-903cb2e0bc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95c72c-ead7-4e3b-954e-fec98dc04e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ea4fd07-bb52-4003-87b7-be48705374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7978eb-64a4-4ec7-8b48-903cb2e0bc3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b6285a0-ec2f-4df6-bb67-e90ed6edcff9}" ma:internalName="TaxCatchAll" ma:showField="CatchAllData" ma:web="4e7978eb-64a4-4ec7-8b48-903cb2e0b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e7978eb-64a4-4ec7-8b48-903cb2e0bc34" xsi:nil="true"/>
    <lcf76f155ced4ddcb4097134ff3c332f xmlns="1c95c72c-ead7-4e3b-954e-fec98dc04e37">
      <Terms xmlns="http://schemas.microsoft.com/office/infopath/2007/PartnerControls"/>
    </lcf76f155ced4ddcb4097134ff3c332f>
    <SharedWithUsers xmlns="4e7978eb-64a4-4ec7-8b48-903cb2e0bc34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66DAFD4-E932-46AF-95A0-FA31B50B5421}">
  <ds:schemaRefs>
    <ds:schemaRef ds:uri="1c95c72c-ead7-4e3b-954e-fec98dc04e37"/>
    <ds:schemaRef ds:uri="4e7978eb-64a4-4ec7-8b48-903cb2e0bc3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7A00C06-D391-42B5-9262-ED555618E6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FC5700-DDD9-460E-8C52-3064A8A5FA9B}">
  <ds:schemaRefs>
    <ds:schemaRef ds:uri="1c95c72c-ead7-4e3b-954e-fec98dc04e37"/>
    <ds:schemaRef ds:uri="4e7978eb-64a4-4ec7-8b48-903cb2e0bc3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27</Slides>
  <Notes>1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Circuit</vt:lpstr>
      <vt:lpstr>Discipline-Specific AI Tools for Enhanced Learning</vt:lpstr>
      <vt:lpstr>Spring Generative AI Series</vt:lpstr>
      <vt:lpstr>Poll</vt:lpstr>
      <vt:lpstr>Agenda</vt:lpstr>
      <vt:lpstr>Presenters</vt:lpstr>
      <vt:lpstr>AI is EVERYWHERE</vt:lpstr>
      <vt:lpstr>Seriously, it’s everywhere</vt:lpstr>
      <vt:lpstr>AI in Higher Ed-The New Normal </vt:lpstr>
      <vt:lpstr>If an AI tool could help your students build one key skill, what would it be?</vt:lpstr>
      <vt:lpstr>AI Concerns</vt:lpstr>
      <vt:lpstr>To minimize these concerns…</vt:lpstr>
      <vt:lpstr>Cal Poly Pomona Licensed Tools</vt:lpstr>
      <vt:lpstr>PowerPoint Presentation</vt:lpstr>
      <vt:lpstr>AI in the classroom: It’s here</vt:lpstr>
      <vt:lpstr>How should we approach generative ai?</vt:lpstr>
      <vt:lpstr>Algorithms &amp; Ai: The Basics</vt:lpstr>
      <vt:lpstr>How is AI being used in your field…and your classroom? </vt:lpstr>
      <vt:lpstr>A tool for you</vt:lpstr>
      <vt:lpstr>For students: Exploring and using ai</vt:lpstr>
      <vt:lpstr>Information literacy AI Literacy</vt:lpstr>
      <vt:lpstr>Applied ai project</vt:lpstr>
      <vt:lpstr>Prompt Generation</vt:lpstr>
      <vt:lpstr>Transparency in your ai use</vt:lpstr>
      <vt:lpstr>How should we be using generative ai in the classroom? </vt:lpstr>
      <vt:lpstr>Q&amp;A</vt:lpstr>
      <vt:lpstr>Thank you!</vt:lpstr>
      <vt:lpstr>Spring Generative AI Series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Yajaira Garcia</dc:creator>
  <cp:revision>1</cp:revision>
  <dcterms:created xsi:type="dcterms:W3CDTF">2025-04-10T19:20:07Z</dcterms:created>
  <dcterms:modified xsi:type="dcterms:W3CDTF">2025-04-15T17:46:56Z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0x0101005B5E9957455A3C47A4B801EA75951595</vt:lpwstr>
  </property>
  <property fmtid="{D5CDD505-2E9C-101B-9397-08002B2CF9AE}" pid="3" name="MediaServiceImageTags">
    <vt:lpwstr/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