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quickStyle1.xml" ContentType="application/vnd.openxmlformats-officedocument.drawingml.diagramStyle+xml"/>
  <Override PartName="/ppt/diagrams/layout1.xml" ContentType="application/vnd.openxmlformats-officedocument.drawingml.diagramLayout+xml"/>
  <Override PartName="/ppt/theme/theme1.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147471626" r:id="rId2"/>
    <p:sldId id="2147471650" r:id="rId3"/>
    <p:sldId id="2147471630" r:id="rId4"/>
    <p:sldId id="2147471629" r:id="rId5"/>
    <p:sldId id="2147471652" r:id="rId6"/>
    <p:sldId id="2147471640" r:id="rId7"/>
    <p:sldId id="2147471635" r:id="rId8"/>
    <p:sldId id="2147471642" r:id="rId9"/>
    <p:sldId id="2147471651" r:id="rId10"/>
    <p:sldId id="2147471645" r:id="rId11"/>
    <p:sldId id="279" r:id="rId12"/>
    <p:sldId id="2147471646" r:id="rId13"/>
    <p:sldId id="2147471647" r:id="rId14"/>
    <p:sldId id="2147471648" r:id="rId15"/>
    <p:sldId id="2147471649" r:id="rId16"/>
    <p:sldId id="2147471641" r:id="rId17"/>
    <p:sldId id="26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4944"/>
  </p:normalViewPr>
  <p:slideViewPr>
    <p:cSldViewPr snapToGrid="0">
      <p:cViewPr varScale="1">
        <p:scale>
          <a:sx n="87" d="100"/>
          <a:sy n="87" d="100"/>
        </p:scale>
        <p:origin x="90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EDCDB5-E50E-4898-9927-A300E97DD784}"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D97D4CF-438A-42ED-938D-AD88BD7D3534}">
      <dgm:prSet/>
      <dgm:spPr/>
      <dgm:t>
        <a:bodyPr/>
        <a:lstStyle/>
        <a:p>
          <a:r>
            <a:rPr lang="en-US" b="0" i="0"/>
            <a:t>Hospitality Industry</a:t>
          </a:r>
          <a:endParaRPr lang="en-US"/>
        </a:p>
      </dgm:t>
    </dgm:pt>
    <dgm:pt modelId="{6AA832C8-3442-458F-98D8-80BDAA7F11FB}" type="parTrans" cxnId="{2F9CDF11-BB86-4AA3-8F17-B043BBD3C51A}">
      <dgm:prSet/>
      <dgm:spPr/>
      <dgm:t>
        <a:bodyPr/>
        <a:lstStyle/>
        <a:p>
          <a:endParaRPr lang="en-US"/>
        </a:p>
      </dgm:t>
    </dgm:pt>
    <dgm:pt modelId="{48A73F3A-124E-4921-B2E2-7EF07179B45D}" type="sibTrans" cxnId="{2F9CDF11-BB86-4AA3-8F17-B043BBD3C51A}">
      <dgm:prSet/>
      <dgm:spPr/>
      <dgm:t>
        <a:bodyPr/>
        <a:lstStyle/>
        <a:p>
          <a:endParaRPr lang="en-US"/>
        </a:p>
      </dgm:t>
    </dgm:pt>
    <dgm:pt modelId="{B4BFA5D8-7437-4EE2-9481-DE00100D1E4F}">
      <dgm:prSet/>
      <dgm:spPr/>
      <dgm:t>
        <a:bodyPr/>
        <a:lstStyle/>
        <a:p>
          <a:r>
            <a:rPr lang="en-US" b="0" i="0"/>
            <a:t>Small Business Marketing</a:t>
          </a:r>
          <a:endParaRPr lang="en-US"/>
        </a:p>
      </dgm:t>
    </dgm:pt>
    <dgm:pt modelId="{D4793D91-7251-48D3-9E1C-3759D0A22FCA}" type="parTrans" cxnId="{8110C834-2F8F-43DE-BCDA-C6FC9804C9ED}">
      <dgm:prSet/>
      <dgm:spPr/>
      <dgm:t>
        <a:bodyPr/>
        <a:lstStyle/>
        <a:p>
          <a:endParaRPr lang="en-US"/>
        </a:p>
      </dgm:t>
    </dgm:pt>
    <dgm:pt modelId="{3BDF7A8D-1DAE-425F-801A-97E6C11928E3}" type="sibTrans" cxnId="{8110C834-2F8F-43DE-BCDA-C6FC9804C9ED}">
      <dgm:prSet/>
      <dgm:spPr/>
      <dgm:t>
        <a:bodyPr/>
        <a:lstStyle/>
        <a:p>
          <a:endParaRPr lang="en-US"/>
        </a:p>
      </dgm:t>
    </dgm:pt>
    <dgm:pt modelId="{C9AE2790-0406-4D49-99AD-56298C0AE4F5}">
      <dgm:prSet/>
      <dgm:spPr/>
      <dgm:t>
        <a:bodyPr/>
        <a:lstStyle/>
        <a:p>
          <a:r>
            <a:rPr lang="en-US" b="0" i="0"/>
            <a:t>Healthcare</a:t>
          </a:r>
          <a:endParaRPr lang="en-US"/>
        </a:p>
      </dgm:t>
    </dgm:pt>
    <dgm:pt modelId="{30311CCA-43EC-467C-BE3C-1C8717431193}" type="parTrans" cxnId="{60EEE8B4-4CF3-4078-9DC3-CA231C9CD782}">
      <dgm:prSet/>
      <dgm:spPr/>
      <dgm:t>
        <a:bodyPr/>
        <a:lstStyle/>
        <a:p>
          <a:endParaRPr lang="en-US"/>
        </a:p>
      </dgm:t>
    </dgm:pt>
    <dgm:pt modelId="{6EDFD44C-C866-45E3-B260-4FAEB959A2D7}" type="sibTrans" cxnId="{60EEE8B4-4CF3-4078-9DC3-CA231C9CD782}">
      <dgm:prSet/>
      <dgm:spPr/>
      <dgm:t>
        <a:bodyPr/>
        <a:lstStyle/>
        <a:p>
          <a:endParaRPr lang="en-US"/>
        </a:p>
      </dgm:t>
    </dgm:pt>
    <dgm:pt modelId="{3CB845A8-C228-494A-87C7-66D37E6180A3}">
      <dgm:prSet/>
      <dgm:spPr/>
      <dgm:t>
        <a:bodyPr/>
        <a:lstStyle/>
        <a:p>
          <a:r>
            <a:rPr lang="en-US" b="0" i="0"/>
            <a:t>Future of Education</a:t>
          </a:r>
          <a:endParaRPr lang="en-US"/>
        </a:p>
      </dgm:t>
    </dgm:pt>
    <dgm:pt modelId="{73DB2A85-A9E4-4B7A-9273-F60FD1B40BB8}" type="parTrans" cxnId="{EBCBB40C-9548-45B6-A19F-93B5F8C08548}">
      <dgm:prSet/>
      <dgm:spPr/>
      <dgm:t>
        <a:bodyPr/>
        <a:lstStyle/>
        <a:p>
          <a:endParaRPr lang="en-US"/>
        </a:p>
      </dgm:t>
    </dgm:pt>
    <dgm:pt modelId="{02D19048-7433-42A3-8E48-D391D7110884}" type="sibTrans" cxnId="{EBCBB40C-9548-45B6-A19F-93B5F8C08548}">
      <dgm:prSet/>
      <dgm:spPr/>
      <dgm:t>
        <a:bodyPr/>
        <a:lstStyle/>
        <a:p>
          <a:endParaRPr lang="en-US"/>
        </a:p>
      </dgm:t>
    </dgm:pt>
    <dgm:pt modelId="{B2E18F08-E2D8-4584-8774-BE66E5BD13FE}">
      <dgm:prSet/>
      <dgm:spPr/>
      <dgm:t>
        <a:bodyPr/>
        <a:lstStyle/>
        <a:p>
          <a:r>
            <a:rPr lang="en-US" b="0" i="0"/>
            <a:t>Real Estate</a:t>
          </a:r>
          <a:endParaRPr lang="en-US"/>
        </a:p>
      </dgm:t>
    </dgm:pt>
    <dgm:pt modelId="{7B5444FB-0B48-43F6-9C59-5061EAC929A0}" type="parTrans" cxnId="{AA9C530B-00B0-458D-B2F5-DC38B550527F}">
      <dgm:prSet/>
      <dgm:spPr/>
      <dgm:t>
        <a:bodyPr/>
        <a:lstStyle/>
        <a:p>
          <a:endParaRPr lang="en-US"/>
        </a:p>
      </dgm:t>
    </dgm:pt>
    <dgm:pt modelId="{FFB6385B-AEFA-495D-AFF1-858FB612F9C6}" type="sibTrans" cxnId="{AA9C530B-00B0-458D-B2F5-DC38B550527F}">
      <dgm:prSet/>
      <dgm:spPr/>
      <dgm:t>
        <a:bodyPr/>
        <a:lstStyle/>
        <a:p>
          <a:endParaRPr lang="en-US"/>
        </a:p>
      </dgm:t>
    </dgm:pt>
    <dgm:pt modelId="{65D44FBD-FBCB-4805-A479-338225CAC6D4}">
      <dgm:prSet/>
      <dgm:spPr/>
      <dgm:t>
        <a:bodyPr/>
        <a:lstStyle/>
        <a:p>
          <a:r>
            <a:rPr lang="en-US" b="0" i="0"/>
            <a:t>Environmental Design/Architecture</a:t>
          </a:r>
          <a:endParaRPr lang="en-US"/>
        </a:p>
      </dgm:t>
    </dgm:pt>
    <dgm:pt modelId="{A0A0346D-DD87-437E-971A-A6D58341624F}" type="parTrans" cxnId="{9FD4C572-C8F0-4BEA-BBB7-4EC8116B0D79}">
      <dgm:prSet/>
      <dgm:spPr/>
      <dgm:t>
        <a:bodyPr/>
        <a:lstStyle/>
        <a:p>
          <a:endParaRPr lang="en-US"/>
        </a:p>
      </dgm:t>
    </dgm:pt>
    <dgm:pt modelId="{0813FE0A-3293-4092-AA2C-E4025F8BC79E}" type="sibTrans" cxnId="{9FD4C572-C8F0-4BEA-BBB7-4EC8116B0D79}">
      <dgm:prSet/>
      <dgm:spPr/>
      <dgm:t>
        <a:bodyPr/>
        <a:lstStyle/>
        <a:p>
          <a:endParaRPr lang="en-US"/>
        </a:p>
      </dgm:t>
    </dgm:pt>
    <dgm:pt modelId="{535170FE-84FE-41F7-9673-74477EC777F0}">
      <dgm:prSet/>
      <dgm:spPr/>
      <dgm:t>
        <a:bodyPr/>
        <a:lstStyle/>
        <a:p>
          <a:r>
            <a:rPr lang="en-US" b="0" i="0"/>
            <a:t>Open Category</a:t>
          </a:r>
          <a:endParaRPr lang="en-US"/>
        </a:p>
      </dgm:t>
    </dgm:pt>
    <dgm:pt modelId="{E0408BF8-B85F-45EF-8B6C-3AF7647F772E}" type="parTrans" cxnId="{4492E746-913D-41DC-8705-6F97FDD36B82}">
      <dgm:prSet/>
      <dgm:spPr/>
      <dgm:t>
        <a:bodyPr/>
        <a:lstStyle/>
        <a:p>
          <a:endParaRPr lang="en-US"/>
        </a:p>
      </dgm:t>
    </dgm:pt>
    <dgm:pt modelId="{2EB416F9-7F33-4625-BB46-0F9F7A1F123C}" type="sibTrans" cxnId="{4492E746-913D-41DC-8705-6F97FDD36B82}">
      <dgm:prSet/>
      <dgm:spPr/>
      <dgm:t>
        <a:bodyPr/>
        <a:lstStyle/>
        <a:p>
          <a:endParaRPr lang="en-US"/>
        </a:p>
      </dgm:t>
    </dgm:pt>
    <dgm:pt modelId="{05821670-9C71-486A-9198-522D11F36640}" type="pres">
      <dgm:prSet presAssocID="{35EDCDB5-E50E-4898-9927-A300E97DD784}" presName="root" presStyleCnt="0">
        <dgm:presLayoutVars>
          <dgm:dir/>
          <dgm:resizeHandles val="exact"/>
        </dgm:presLayoutVars>
      </dgm:prSet>
      <dgm:spPr/>
    </dgm:pt>
    <dgm:pt modelId="{F2ED964C-908D-497D-BC93-51D6602C5102}" type="pres">
      <dgm:prSet presAssocID="{35EDCDB5-E50E-4898-9927-A300E97DD784}" presName="container" presStyleCnt="0">
        <dgm:presLayoutVars>
          <dgm:dir/>
          <dgm:resizeHandles val="exact"/>
        </dgm:presLayoutVars>
      </dgm:prSet>
      <dgm:spPr/>
    </dgm:pt>
    <dgm:pt modelId="{B91FABDF-56F6-483A-A26D-D67FD9D1FF2A}" type="pres">
      <dgm:prSet presAssocID="{DD97D4CF-438A-42ED-938D-AD88BD7D3534}" presName="compNode" presStyleCnt="0"/>
      <dgm:spPr/>
    </dgm:pt>
    <dgm:pt modelId="{BEBCD99A-FC9C-4A2D-8AD7-2E95E2E8FC73}" type="pres">
      <dgm:prSet presAssocID="{DD97D4CF-438A-42ED-938D-AD88BD7D3534}" presName="iconBgRect" presStyleLbl="bgShp" presStyleIdx="0" presStyleCnt="7"/>
      <dgm:spPr/>
    </dgm:pt>
    <dgm:pt modelId="{CE754FD6-A309-4560-A0B3-30A2D3610CBD}" type="pres">
      <dgm:prSet presAssocID="{DD97D4CF-438A-42ED-938D-AD88BD7D3534}"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rk and knife"/>
        </a:ext>
      </dgm:extLst>
    </dgm:pt>
    <dgm:pt modelId="{81D9C8BA-47C7-4D52-8247-A9B0447A44FC}" type="pres">
      <dgm:prSet presAssocID="{DD97D4CF-438A-42ED-938D-AD88BD7D3534}" presName="spaceRect" presStyleCnt="0"/>
      <dgm:spPr/>
    </dgm:pt>
    <dgm:pt modelId="{8DD06325-4196-4930-A45F-E348AB1F9B2B}" type="pres">
      <dgm:prSet presAssocID="{DD97D4CF-438A-42ED-938D-AD88BD7D3534}" presName="textRect" presStyleLbl="revTx" presStyleIdx="0" presStyleCnt="7">
        <dgm:presLayoutVars>
          <dgm:chMax val="1"/>
          <dgm:chPref val="1"/>
        </dgm:presLayoutVars>
      </dgm:prSet>
      <dgm:spPr/>
    </dgm:pt>
    <dgm:pt modelId="{05B91166-D480-4118-982E-6BD8D8523108}" type="pres">
      <dgm:prSet presAssocID="{48A73F3A-124E-4921-B2E2-7EF07179B45D}" presName="sibTrans" presStyleLbl="sibTrans2D1" presStyleIdx="0" presStyleCnt="0"/>
      <dgm:spPr/>
    </dgm:pt>
    <dgm:pt modelId="{0C3964E2-B9CD-4D60-9C8E-6852B74AF376}" type="pres">
      <dgm:prSet presAssocID="{B4BFA5D8-7437-4EE2-9481-DE00100D1E4F}" presName="compNode" presStyleCnt="0"/>
      <dgm:spPr/>
    </dgm:pt>
    <dgm:pt modelId="{0CA28438-43A8-4571-8E81-BA963964C565}" type="pres">
      <dgm:prSet presAssocID="{B4BFA5D8-7437-4EE2-9481-DE00100D1E4F}" presName="iconBgRect" presStyleLbl="bgShp" presStyleIdx="1" presStyleCnt="7"/>
      <dgm:spPr/>
    </dgm:pt>
    <dgm:pt modelId="{E909BA9A-6491-47CA-A704-9D22CFFC6CF5}" type="pres">
      <dgm:prSet presAssocID="{B4BFA5D8-7437-4EE2-9481-DE00100D1E4F}"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ED6F51A8-7132-44B9-81DF-6B2E0D5CD3EB}" type="pres">
      <dgm:prSet presAssocID="{B4BFA5D8-7437-4EE2-9481-DE00100D1E4F}" presName="spaceRect" presStyleCnt="0"/>
      <dgm:spPr/>
    </dgm:pt>
    <dgm:pt modelId="{5C27649A-C435-46AD-93F0-3A31EDB580D7}" type="pres">
      <dgm:prSet presAssocID="{B4BFA5D8-7437-4EE2-9481-DE00100D1E4F}" presName="textRect" presStyleLbl="revTx" presStyleIdx="1" presStyleCnt="7">
        <dgm:presLayoutVars>
          <dgm:chMax val="1"/>
          <dgm:chPref val="1"/>
        </dgm:presLayoutVars>
      </dgm:prSet>
      <dgm:spPr/>
    </dgm:pt>
    <dgm:pt modelId="{EA21251E-AB40-4C45-B4D7-479813DF20C6}" type="pres">
      <dgm:prSet presAssocID="{3BDF7A8D-1DAE-425F-801A-97E6C11928E3}" presName="sibTrans" presStyleLbl="sibTrans2D1" presStyleIdx="0" presStyleCnt="0"/>
      <dgm:spPr/>
    </dgm:pt>
    <dgm:pt modelId="{024A9736-27BF-4B96-AB5D-503F2BF2B1CA}" type="pres">
      <dgm:prSet presAssocID="{C9AE2790-0406-4D49-99AD-56298C0AE4F5}" presName="compNode" presStyleCnt="0"/>
      <dgm:spPr/>
    </dgm:pt>
    <dgm:pt modelId="{50ABDACA-AADD-4840-8B3C-E1B2457C58B4}" type="pres">
      <dgm:prSet presAssocID="{C9AE2790-0406-4D49-99AD-56298C0AE4F5}" presName="iconBgRect" presStyleLbl="bgShp" presStyleIdx="2" presStyleCnt="7"/>
      <dgm:spPr/>
    </dgm:pt>
    <dgm:pt modelId="{7201740C-0936-4CEB-8957-1570AA34BB21}" type="pres">
      <dgm:prSet presAssocID="{C9AE2790-0406-4D49-99AD-56298C0AE4F5}"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al"/>
        </a:ext>
      </dgm:extLst>
    </dgm:pt>
    <dgm:pt modelId="{DFA41F2A-D86F-42D7-A77F-33FC70CF5DAE}" type="pres">
      <dgm:prSet presAssocID="{C9AE2790-0406-4D49-99AD-56298C0AE4F5}" presName="spaceRect" presStyleCnt="0"/>
      <dgm:spPr/>
    </dgm:pt>
    <dgm:pt modelId="{B79EA9D5-08B5-4EB6-AD3B-924A6E7704C3}" type="pres">
      <dgm:prSet presAssocID="{C9AE2790-0406-4D49-99AD-56298C0AE4F5}" presName="textRect" presStyleLbl="revTx" presStyleIdx="2" presStyleCnt="7">
        <dgm:presLayoutVars>
          <dgm:chMax val="1"/>
          <dgm:chPref val="1"/>
        </dgm:presLayoutVars>
      </dgm:prSet>
      <dgm:spPr/>
    </dgm:pt>
    <dgm:pt modelId="{ACC411B6-862C-4AE8-BAD9-30C61E288C0D}" type="pres">
      <dgm:prSet presAssocID="{6EDFD44C-C866-45E3-B260-4FAEB959A2D7}" presName="sibTrans" presStyleLbl="sibTrans2D1" presStyleIdx="0" presStyleCnt="0"/>
      <dgm:spPr/>
    </dgm:pt>
    <dgm:pt modelId="{0FAD9CAA-F839-450B-B040-B0B9DCD99264}" type="pres">
      <dgm:prSet presAssocID="{3CB845A8-C228-494A-87C7-66D37E6180A3}" presName="compNode" presStyleCnt="0"/>
      <dgm:spPr/>
    </dgm:pt>
    <dgm:pt modelId="{E72C7155-86C4-43FB-B780-E1EB6C9BD6BD}" type="pres">
      <dgm:prSet presAssocID="{3CB845A8-C228-494A-87C7-66D37E6180A3}" presName="iconBgRect" presStyleLbl="bgShp" presStyleIdx="3" presStyleCnt="7"/>
      <dgm:spPr/>
    </dgm:pt>
    <dgm:pt modelId="{1B814CFC-2A8B-4742-BE07-0A611DFCC225}" type="pres">
      <dgm:prSet presAssocID="{3CB845A8-C228-494A-87C7-66D37E6180A3}"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61D71554-7567-44D9-A7D5-97C22120D63D}" type="pres">
      <dgm:prSet presAssocID="{3CB845A8-C228-494A-87C7-66D37E6180A3}" presName="spaceRect" presStyleCnt="0"/>
      <dgm:spPr/>
    </dgm:pt>
    <dgm:pt modelId="{903F308F-30DA-4338-B521-704083831474}" type="pres">
      <dgm:prSet presAssocID="{3CB845A8-C228-494A-87C7-66D37E6180A3}" presName="textRect" presStyleLbl="revTx" presStyleIdx="3" presStyleCnt="7">
        <dgm:presLayoutVars>
          <dgm:chMax val="1"/>
          <dgm:chPref val="1"/>
        </dgm:presLayoutVars>
      </dgm:prSet>
      <dgm:spPr/>
    </dgm:pt>
    <dgm:pt modelId="{E20002B3-601D-48B7-BA23-9253A6167866}" type="pres">
      <dgm:prSet presAssocID="{02D19048-7433-42A3-8E48-D391D7110884}" presName="sibTrans" presStyleLbl="sibTrans2D1" presStyleIdx="0" presStyleCnt="0"/>
      <dgm:spPr/>
    </dgm:pt>
    <dgm:pt modelId="{1FF3DA13-A92C-40FC-A457-EC8BFA201F37}" type="pres">
      <dgm:prSet presAssocID="{B2E18F08-E2D8-4584-8774-BE66E5BD13FE}" presName="compNode" presStyleCnt="0"/>
      <dgm:spPr/>
    </dgm:pt>
    <dgm:pt modelId="{32A929D2-ED67-47FB-BC06-B17FBCCC650D}" type="pres">
      <dgm:prSet presAssocID="{B2E18F08-E2D8-4584-8774-BE66E5BD13FE}" presName="iconBgRect" presStyleLbl="bgShp" presStyleIdx="4" presStyleCnt="7"/>
      <dgm:spPr/>
    </dgm:pt>
    <dgm:pt modelId="{918F8D02-015D-4E46-9929-1AADF15F0612}" type="pres">
      <dgm:prSet presAssocID="{B2E18F08-E2D8-4584-8774-BE66E5BD13FE}"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ome"/>
        </a:ext>
      </dgm:extLst>
    </dgm:pt>
    <dgm:pt modelId="{2B0D2C0C-0166-44DF-AD8C-386AEB649175}" type="pres">
      <dgm:prSet presAssocID="{B2E18F08-E2D8-4584-8774-BE66E5BD13FE}" presName="spaceRect" presStyleCnt="0"/>
      <dgm:spPr/>
    </dgm:pt>
    <dgm:pt modelId="{098D2EE4-5D11-4C64-BC11-CB2C20D03DB1}" type="pres">
      <dgm:prSet presAssocID="{B2E18F08-E2D8-4584-8774-BE66E5BD13FE}" presName="textRect" presStyleLbl="revTx" presStyleIdx="4" presStyleCnt="7">
        <dgm:presLayoutVars>
          <dgm:chMax val="1"/>
          <dgm:chPref val="1"/>
        </dgm:presLayoutVars>
      </dgm:prSet>
      <dgm:spPr/>
    </dgm:pt>
    <dgm:pt modelId="{F434582C-ABCB-4EAA-AA8C-9B68813A910D}" type="pres">
      <dgm:prSet presAssocID="{FFB6385B-AEFA-495D-AFF1-858FB612F9C6}" presName="sibTrans" presStyleLbl="sibTrans2D1" presStyleIdx="0" presStyleCnt="0"/>
      <dgm:spPr/>
    </dgm:pt>
    <dgm:pt modelId="{140A674D-412F-4EB8-B066-F1DC754FFE4B}" type="pres">
      <dgm:prSet presAssocID="{65D44FBD-FBCB-4805-A479-338225CAC6D4}" presName="compNode" presStyleCnt="0"/>
      <dgm:spPr/>
    </dgm:pt>
    <dgm:pt modelId="{DFA38522-09D2-46BE-AF27-EA0BC88DBEEC}" type="pres">
      <dgm:prSet presAssocID="{65D44FBD-FBCB-4805-A479-338225CAC6D4}" presName="iconBgRect" presStyleLbl="bgShp" presStyleIdx="5" presStyleCnt="7"/>
      <dgm:spPr/>
    </dgm:pt>
    <dgm:pt modelId="{2DE13181-98A8-4ACA-886F-B02191A0FEEB}" type="pres">
      <dgm:prSet presAssocID="{65D44FBD-FBCB-4805-A479-338225CAC6D4}"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eciduous tree"/>
        </a:ext>
      </dgm:extLst>
    </dgm:pt>
    <dgm:pt modelId="{B1EC50D6-E715-4849-97EC-B46B71C1C1EC}" type="pres">
      <dgm:prSet presAssocID="{65D44FBD-FBCB-4805-A479-338225CAC6D4}" presName="spaceRect" presStyleCnt="0"/>
      <dgm:spPr/>
    </dgm:pt>
    <dgm:pt modelId="{88D302F4-971B-495E-92AB-0CFA3AF2FC3F}" type="pres">
      <dgm:prSet presAssocID="{65D44FBD-FBCB-4805-A479-338225CAC6D4}" presName="textRect" presStyleLbl="revTx" presStyleIdx="5" presStyleCnt="7">
        <dgm:presLayoutVars>
          <dgm:chMax val="1"/>
          <dgm:chPref val="1"/>
        </dgm:presLayoutVars>
      </dgm:prSet>
      <dgm:spPr/>
    </dgm:pt>
    <dgm:pt modelId="{A04FF6A2-37B2-433F-91B7-2186EBAF2956}" type="pres">
      <dgm:prSet presAssocID="{0813FE0A-3293-4092-AA2C-E4025F8BC79E}" presName="sibTrans" presStyleLbl="sibTrans2D1" presStyleIdx="0" presStyleCnt="0"/>
      <dgm:spPr/>
    </dgm:pt>
    <dgm:pt modelId="{19F25C4C-088F-459A-956B-39E369229333}" type="pres">
      <dgm:prSet presAssocID="{535170FE-84FE-41F7-9673-74477EC777F0}" presName="compNode" presStyleCnt="0"/>
      <dgm:spPr/>
    </dgm:pt>
    <dgm:pt modelId="{33CE7C6B-0CFD-493D-9282-1CEF1AC6C4AD}" type="pres">
      <dgm:prSet presAssocID="{535170FE-84FE-41F7-9673-74477EC777F0}" presName="iconBgRect" presStyleLbl="bgShp" presStyleIdx="6" presStyleCnt="7"/>
      <dgm:spPr/>
    </dgm:pt>
    <dgm:pt modelId="{01F6F161-510E-4B38-8EF2-E2A50C2AB908}" type="pres">
      <dgm:prSet presAssocID="{535170FE-84FE-41F7-9673-74477EC777F0}"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Unlock"/>
        </a:ext>
      </dgm:extLst>
    </dgm:pt>
    <dgm:pt modelId="{E42055DB-DECB-4DB9-9EB7-AC093F25AD7C}" type="pres">
      <dgm:prSet presAssocID="{535170FE-84FE-41F7-9673-74477EC777F0}" presName="spaceRect" presStyleCnt="0"/>
      <dgm:spPr/>
    </dgm:pt>
    <dgm:pt modelId="{0390B9BB-8E7A-4CA7-8B03-AB3EDC957FB9}" type="pres">
      <dgm:prSet presAssocID="{535170FE-84FE-41F7-9673-74477EC777F0}" presName="textRect" presStyleLbl="revTx" presStyleIdx="6" presStyleCnt="7">
        <dgm:presLayoutVars>
          <dgm:chMax val="1"/>
          <dgm:chPref val="1"/>
        </dgm:presLayoutVars>
      </dgm:prSet>
      <dgm:spPr/>
    </dgm:pt>
  </dgm:ptLst>
  <dgm:cxnLst>
    <dgm:cxn modelId="{AA9C530B-00B0-458D-B2F5-DC38B550527F}" srcId="{35EDCDB5-E50E-4898-9927-A300E97DD784}" destId="{B2E18F08-E2D8-4584-8774-BE66E5BD13FE}" srcOrd="4" destOrd="0" parTransId="{7B5444FB-0B48-43F6-9C59-5061EAC929A0}" sibTransId="{FFB6385B-AEFA-495D-AFF1-858FB612F9C6}"/>
    <dgm:cxn modelId="{EBCBB40C-9548-45B6-A19F-93B5F8C08548}" srcId="{35EDCDB5-E50E-4898-9927-A300E97DD784}" destId="{3CB845A8-C228-494A-87C7-66D37E6180A3}" srcOrd="3" destOrd="0" parTransId="{73DB2A85-A9E4-4B7A-9273-F60FD1B40BB8}" sibTransId="{02D19048-7433-42A3-8E48-D391D7110884}"/>
    <dgm:cxn modelId="{2F9CDF11-BB86-4AA3-8F17-B043BBD3C51A}" srcId="{35EDCDB5-E50E-4898-9927-A300E97DD784}" destId="{DD97D4CF-438A-42ED-938D-AD88BD7D3534}" srcOrd="0" destOrd="0" parTransId="{6AA832C8-3442-458F-98D8-80BDAA7F11FB}" sibTransId="{48A73F3A-124E-4921-B2E2-7EF07179B45D}"/>
    <dgm:cxn modelId="{9345C614-43E0-4E5E-A219-BCFE43560428}" type="presOf" srcId="{0813FE0A-3293-4092-AA2C-E4025F8BC79E}" destId="{A04FF6A2-37B2-433F-91B7-2186EBAF2956}" srcOrd="0" destOrd="0" presId="urn:microsoft.com/office/officeart/2018/2/layout/IconCircleList"/>
    <dgm:cxn modelId="{0C88EB19-930E-4E1C-B4A6-0FBF9A41AEB7}" type="presOf" srcId="{FFB6385B-AEFA-495D-AFF1-858FB612F9C6}" destId="{F434582C-ABCB-4EAA-AA8C-9B68813A910D}" srcOrd="0" destOrd="0" presId="urn:microsoft.com/office/officeart/2018/2/layout/IconCircleList"/>
    <dgm:cxn modelId="{E4957824-9000-4267-B5AA-69524FC2A2E5}" type="presOf" srcId="{48A73F3A-124E-4921-B2E2-7EF07179B45D}" destId="{05B91166-D480-4118-982E-6BD8D8523108}" srcOrd="0" destOrd="0" presId="urn:microsoft.com/office/officeart/2018/2/layout/IconCircleList"/>
    <dgm:cxn modelId="{8110C834-2F8F-43DE-BCDA-C6FC9804C9ED}" srcId="{35EDCDB5-E50E-4898-9927-A300E97DD784}" destId="{B4BFA5D8-7437-4EE2-9481-DE00100D1E4F}" srcOrd="1" destOrd="0" parTransId="{D4793D91-7251-48D3-9E1C-3759D0A22FCA}" sibTransId="{3BDF7A8D-1DAE-425F-801A-97E6C11928E3}"/>
    <dgm:cxn modelId="{4492E746-913D-41DC-8705-6F97FDD36B82}" srcId="{35EDCDB5-E50E-4898-9927-A300E97DD784}" destId="{535170FE-84FE-41F7-9673-74477EC777F0}" srcOrd="6" destOrd="0" parTransId="{E0408BF8-B85F-45EF-8B6C-3AF7647F772E}" sibTransId="{2EB416F9-7F33-4625-BB46-0F9F7A1F123C}"/>
    <dgm:cxn modelId="{D4E6AC47-A44E-41FC-BB45-605390A5DFF5}" type="presOf" srcId="{3BDF7A8D-1DAE-425F-801A-97E6C11928E3}" destId="{EA21251E-AB40-4C45-B4D7-479813DF20C6}" srcOrd="0" destOrd="0" presId="urn:microsoft.com/office/officeart/2018/2/layout/IconCircleList"/>
    <dgm:cxn modelId="{CF2AAA58-9E2C-4F44-927C-6E78C3B899CA}" type="presOf" srcId="{35EDCDB5-E50E-4898-9927-A300E97DD784}" destId="{05821670-9C71-486A-9198-522D11F36640}" srcOrd="0" destOrd="0" presId="urn:microsoft.com/office/officeart/2018/2/layout/IconCircleList"/>
    <dgm:cxn modelId="{13512C62-5A7D-4FB0-8DD3-39FDB54B1689}" type="presOf" srcId="{C9AE2790-0406-4D49-99AD-56298C0AE4F5}" destId="{B79EA9D5-08B5-4EB6-AD3B-924A6E7704C3}" srcOrd="0" destOrd="0" presId="urn:microsoft.com/office/officeart/2018/2/layout/IconCircleList"/>
    <dgm:cxn modelId="{9FD4C572-C8F0-4BEA-BBB7-4EC8116B0D79}" srcId="{35EDCDB5-E50E-4898-9927-A300E97DD784}" destId="{65D44FBD-FBCB-4805-A479-338225CAC6D4}" srcOrd="5" destOrd="0" parTransId="{A0A0346D-DD87-437E-971A-A6D58341624F}" sibTransId="{0813FE0A-3293-4092-AA2C-E4025F8BC79E}"/>
    <dgm:cxn modelId="{1940AD81-4A3B-4A68-A6A3-EA2EAFA7D26B}" type="presOf" srcId="{B4BFA5D8-7437-4EE2-9481-DE00100D1E4F}" destId="{5C27649A-C435-46AD-93F0-3A31EDB580D7}" srcOrd="0" destOrd="0" presId="urn:microsoft.com/office/officeart/2018/2/layout/IconCircleList"/>
    <dgm:cxn modelId="{244E0492-F176-4DDE-9922-836BE2B3F9BA}" type="presOf" srcId="{02D19048-7433-42A3-8E48-D391D7110884}" destId="{E20002B3-601D-48B7-BA23-9253A6167866}" srcOrd="0" destOrd="0" presId="urn:microsoft.com/office/officeart/2018/2/layout/IconCircleList"/>
    <dgm:cxn modelId="{96CEB49D-4553-41EE-AC10-AEEBB6FBF517}" type="presOf" srcId="{B2E18F08-E2D8-4584-8774-BE66E5BD13FE}" destId="{098D2EE4-5D11-4C64-BC11-CB2C20D03DB1}" srcOrd="0" destOrd="0" presId="urn:microsoft.com/office/officeart/2018/2/layout/IconCircleList"/>
    <dgm:cxn modelId="{5734DDAA-4523-4BE6-A742-F5C3CCADA987}" type="presOf" srcId="{535170FE-84FE-41F7-9673-74477EC777F0}" destId="{0390B9BB-8E7A-4CA7-8B03-AB3EDC957FB9}" srcOrd="0" destOrd="0" presId="urn:microsoft.com/office/officeart/2018/2/layout/IconCircleList"/>
    <dgm:cxn modelId="{60EEE8B4-4CF3-4078-9DC3-CA231C9CD782}" srcId="{35EDCDB5-E50E-4898-9927-A300E97DD784}" destId="{C9AE2790-0406-4D49-99AD-56298C0AE4F5}" srcOrd="2" destOrd="0" parTransId="{30311CCA-43EC-467C-BE3C-1C8717431193}" sibTransId="{6EDFD44C-C866-45E3-B260-4FAEB959A2D7}"/>
    <dgm:cxn modelId="{193FEDC8-E41C-44DD-8152-C2584F648FC4}" type="presOf" srcId="{3CB845A8-C228-494A-87C7-66D37E6180A3}" destId="{903F308F-30DA-4338-B521-704083831474}" srcOrd="0" destOrd="0" presId="urn:microsoft.com/office/officeart/2018/2/layout/IconCircleList"/>
    <dgm:cxn modelId="{2943E0E8-62B1-4F55-9FFA-96773ECE8F61}" type="presOf" srcId="{65D44FBD-FBCB-4805-A479-338225CAC6D4}" destId="{88D302F4-971B-495E-92AB-0CFA3AF2FC3F}" srcOrd="0" destOrd="0" presId="urn:microsoft.com/office/officeart/2018/2/layout/IconCircleList"/>
    <dgm:cxn modelId="{D2B9E4F2-E2A5-4769-B1F4-6E93EA3DC99F}" type="presOf" srcId="{DD97D4CF-438A-42ED-938D-AD88BD7D3534}" destId="{8DD06325-4196-4930-A45F-E348AB1F9B2B}" srcOrd="0" destOrd="0" presId="urn:microsoft.com/office/officeart/2018/2/layout/IconCircleList"/>
    <dgm:cxn modelId="{18AE19F3-C03C-4866-B6B8-236234519D74}" type="presOf" srcId="{6EDFD44C-C866-45E3-B260-4FAEB959A2D7}" destId="{ACC411B6-862C-4AE8-BAD9-30C61E288C0D}" srcOrd="0" destOrd="0" presId="urn:microsoft.com/office/officeart/2018/2/layout/IconCircleList"/>
    <dgm:cxn modelId="{46014FD4-6E62-44FA-9A4D-2025764A4A23}" type="presParOf" srcId="{05821670-9C71-486A-9198-522D11F36640}" destId="{F2ED964C-908D-497D-BC93-51D6602C5102}" srcOrd="0" destOrd="0" presId="urn:microsoft.com/office/officeart/2018/2/layout/IconCircleList"/>
    <dgm:cxn modelId="{333F6533-14AF-462C-8967-4BB46D396B17}" type="presParOf" srcId="{F2ED964C-908D-497D-BC93-51D6602C5102}" destId="{B91FABDF-56F6-483A-A26D-D67FD9D1FF2A}" srcOrd="0" destOrd="0" presId="urn:microsoft.com/office/officeart/2018/2/layout/IconCircleList"/>
    <dgm:cxn modelId="{4F4B3231-8A6F-472D-B5A7-01931897AE0E}" type="presParOf" srcId="{B91FABDF-56F6-483A-A26D-D67FD9D1FF2A}" destId="{BEBCD99A-FC9C-4A2D-8AD7-2E95E2E8FC73}" srcOrd="0" destOrd="0" presId="urn:microsoft.com/office/officeart/2018/2/layout/IconCircleList"/>
    <dgm:cxn modelId="{4B402E16-E95C-4ACA-8173-1592ABEF662E}" type="presParOf" srcId="{B91FABDF-56F6-483A-A26D-D67FD9D1FF2A}" destId="{CE754FD6-A309-4560-A0B3-30A2D3610CBD}" srcOrd="1" destOrd="0" presId="urn:microsoft.com/office/officeart/2018/2/layout/IconCircleList"/>
    <dgm:cxn modelId="{2D3295FF-7DA0-4B9B-8A40-027EB82AA5D2}" type="presParOf" srcId="{B91FABDF-56F6-483A-A26D-D67FD9D1FF2A}" destId="{81D9C8BA-47C7-4D52-8247-A9B0447A44FC}" srcOrd="2" destOrd="0" presId="urn:microsoft.com/office/officeart/2018/2/layout/IconCircleList"/>
    <dgm:cxn modelId="{D139617C-C590-4896-B3FE-48EB9650C42B}" type="presParOf" srcId="{B91FABDF-56F6-483A-A26D-D67FD9D1FF2A}" destId="{8DD06325-4196-4930-A45F-E348AB1F9B2B}" srcOrd="3" destOrd="0" presId="urn:microsoft.com/office/officeart/2018/2/layout/IconCircleList"/>
    <dgm:cxn modelId="{7A3E388B-A257-4F3F-8DD7-57E23B0874FD}" type="presParOf" srcId="{F2ED964C-908D-497D-BC93-51D6602C5102}" destId="{05B91166-D480-4118-982E-6BD8D8523108}" srcOrd="1" destOrd="0" presId="urn:microsoft.com/office/officeart/2018/2/layout/IconCircleList"/>
    <dgm:cxn modelId="{129654E7-4EE3-4451-BB35-EF7EBF6F1728}" type="presParOf" srcId="{F2ED964C-908D-497D-BC93-51D6602C5102}" destId="{0C3964E2-B9CD-4D60-9C8E-6852B74AF376}" srcOrd="2" destOrd="0" presId="urn:microsoft.com/office/officeart/2018/2/layout/IconCircleList"/>
    <dgm:cxn modelId="{9DC7F113-D098-47B5-9C76-71489AC83F59}" type="presParOf" srcId="{0C3964E2-B9CD-4D60-9C8E-6852B74AF376}" destId="{0CA28438-43A8-4571-8E81-BA963964C565}" srcOrd="0" destOrd="0" presId="urn:microsoft.com/office/officeart/2018/2/layout/IconCircleList"/>
    <dgm:cxn modelId="{7BC8C3B8-C84A-4588-A29C-8145A3E15A0B}" type="presParOf" srcId="{0C3964E2-B9CD-4D60-9C8E-6852B74AF376}" destId="{E909BA9A-6491-47CA-A704-9D22CFFC6CF5}" srcOrd="1" destOrd="0" presId="urn:microsoft.com/office/officeart/2018/2/layout/IconCircleList"/>
    <dgm:cxn modelId="{99BFA10F-DEFA-4F40-BD46-72F237DE3410}" type="presParOf" srcId="{0C3964E2-B9CD-4D60-9C8E-6852B74AF376}" destId="{ED6F51A8-7132-44B9-81DF-6B2E0D5CD3EB}" srcOrd="2" destOrd="0" presId="urn:microsoft.com/office/officeart/2018/2/layout/IconCircleList"/>
    <dgm:cxn modelId="{26B05892-C498-4F75-BFD9-E254B2FDDD08}" type="presParOf" srcId="{0C3964E2-B9CD-4D60-9C8E-6852B74AF376}" destId="{5C27649A-C435-46AD-93F0-3A31EDB580D7}" srcOrd="3" destOrd="0" presId="urn:microsoft.com/office/officeart/2018/2/layout/IconCircleList"/>
    <dgm:cxn modelId="{9CBCD5FA-3C71-4049-8F5A-88F36085986D}" type="presParOf" srcId="{F2ED964C-908D-497D-BC93-51D6602C5102}" destId="{EA21251E-AB40-4C45-B4D7-479813DF20C6}" srcOrd="3" destOrd="0" presId="urn:microsoft.com/office/officeart/2018/2/layout/IconCircleList"/>
    <dgm:cxn modelId="{FAA05EFD-D3FB-44B3-8C26-7BF0BBDE935A}" type="presParOf" srcId="{F2ED964C-908D-497D-BC93-51D6602C5102}" destId="{024A9736-27BF-4B96-AB5D-503F2BF2B1CA}" srcOrd="4" destOrd="0" presId="urn:microsoft.com/office/officeart/2018/2/layout/IconCircleList"/>
    <dgm:cxn modelId="{45C1F6A8-4ACF-4362-93E0-F8F331636AE4}" type="presParOf" srcId="{024A9736-27BF-4B96-AB5D-503F2BF2B1CA}" destId="{50ABDACA-AADD-4840-8B3C-E1B2457C58B4}" srcOrd="0" destOrd="0" presId="urn:microsoft.com/office/officeart/2018/2/layout/IconCircleList"/>
    <dgm:cxn modelId="{7E79A5FD-6A8B-4AA6-A37D-64860D79EC4B}" type="presParOf" srcId="{024A9736-27BF-4B96-AB5D-503F2BF2B1CA}" destId="{7201740C-0936-4CEB-8957-1570AA34BB21}" srcOrd="1" destOrd="0" presId="urn:microsoft.com/office/officeart/2018/2/layout/IconCircleList"/>
    <dgm:cxn modelId="{0B9F6FD8-64DA-41C6-A622-9731C6A7B829}" type="presParOf" srcId="{024A9736-27BF-4B96-AB5D-503F2BF2B1CA}" destId="{DFA41F2A-D86F-42D7-A77F-33FC70CF5DAE}" srcOrd="2" destOrd="0" presId="urn:microsoft.com/office/officeart/2018/2/layout/IconCircleList"/>
    <dgm:cxn modelId="{65B24654-6D41-4299-BF27-F29BF025D58A}" type="presParOf" srcId="{024A9736-27BF-4B96-AB5D-503F2BF2B1CA}" destId="{B79EA9D5-08B5-4EB6-AD3B-924A6E7704C3}" srcOrd="3" destOrd="0" presId="urn:microsoft.com/office/officeart/2018/2/layout/IconCircleList"/>
    <dgm:cxn modelId="{D35C24AE-DADA-4982-8E9B-36D107591F02}" type="presParOf" srcId="{F2ED964C-908D-497D-BC93-51D6602C5102}" destId="{ACC411B6-862C-4AE8-BAD9-30C61E288C0D}" srcOrd="5" destOrd="0" presId="urn:microsoft.com/office/officeart/2018/2/layout/IconCircleList"/>
    <dgm:cxn modelId="{A25ECF75-0CED-413F-9DFA-5AC5D1002DBD}" type="presParOf" srcId="{F2ED964C-908D-497D-BC93-51D6602C5102}" destId="{0FAD9CAA-F839-450B-B040-B0B9DCD99264}" srcOrd="6" destOrd="0" presId="urn:microsoft.com/office/officeart/2018/2/layout/IconCircleList"/>
    <dgm:cxn modelId="{65BB4F54-2369-467A-AF05-DA649E04D503}" type="presParOf" srcId="{0FAD9CAA-F839-450B-B040-B0B9DCD99264}" destId="{E72C7155-86C4-43FB-B780-E1EB6C9BD6BD}" srcOrd="0" destOrd="0" presId="urn:microsoft.com/office/officeart/2018/2/layout/IconCircleList"/>
    <dgm:cxn modelId="{52CD7B4D-569E-4B86-A0BB-322C354E09BD}" type="presParOf" srcId="{0FAD9CAA-F839-450B-B040-B0B9DCD99264}" destId="{1B814CFC-2A8B-4742-BE07-0A611DFCC225}" srcOrd="1" destOrd="0" presId="urn:microsoft.com/office/officeart/2018/2/layout/IconCircleList"/>
    <dgm:cxn modelId="{55B0B9DF-10C5-4AF1-9094-5F3966B8A83D}" type="presParOf" srcId="{0FAD9CAA-F839-450B-B040-B0B9DCD99264}" destId="{61D71554-7567-44D9-A7D5-97C22120D63D}" srcOrd="2" destOrd="0" presId="urn:microsoft.com/office/officeart/2018/2/layout/IconCircleList"/>
    <dgm:cxn modelId="{D433765E-4E7E-4661-8086-56D2F111C8BD}" type="presParOf" srcId="{0FAD9CAA-F839-450B-B040-B0B9DCD99264}" destId="{903F308F-30DA-4338-B521-704083831474}" srcOrd="3" destOrd="0" presId="urn:microsoft.com/office/officeart/2018/2/layout/IconCircleList"/>
    <dgm:cxn modelId="{63379E40-6436-453A-BD13-1E77D2DE5340}" type="presParOf" srcId="{F2ED964C-908D-497D-BC93-51D6602C5102}" destId="{E20002B3-601D-48B7-BA23-9253A6167866}" srcOrd="7" destOrd="0" presId="urn:microsoft.com/office/officeart/2018/2/layout/IconCircleList"/>
    <dgm:cxn modelId="{581F294D-00C4-432B-9AE6-EEF00B248F9B}" type="presParOf" srcId="{F2ED964C-908D-497D-BC93-51D6602C5102}" destId="{1FF3DA13-A92C-40FC-A457-EC8BFA201F37}" srcOrd="8" destOrd="0" presId="urn:microsoft.com/office/officeart/2018/2/layout/IconCircleList"/>
    <dgm:cxn modelId="{FB4F7095-6F7A-43C7-823D-A460CF022AEA}" type="presParOf" srcId="{1FF3DA13-A92C-40FC-A457-EC8BFA201F37}" destId="{32A929D2-ED67-47FB-BC06-B17FBCCC650D}" srcOrd="0" destOrd="0" presId="urn:microsoft.com/office/officeart/2018/2/layout/IconCircleList"/>
    <dgm:cxn modelId="{5E3DB482-95AA-4B6A-A8E5-B4A389E100E5}" type="presParOf" srcId="{1FF3DA13-A92C-40FC-A457-EC8BFA201F37}" destId="{918F8D02-015D-4E46-9929-1AADF15F0612}" srcOrd="1" destOrd="0" presId="urn:microsoft.com/office/officeart/2018/2/layout/IconCircleList"/>
    <dgm:cxn modelId="{F5A2F6A3-6770-45E2-B311-DD58DA664941}" type="presParOf" srcId="{1FF3DA13-A92C-40FC-A457-EC8BFA201F37}" destId="{2B0D2C0C-0166-44DF-AD8C-386AEB649175}" srcOrd="2" destOrd="0" presId="urn:microsoft.com/office/officeart/2018/2/layout/IconCircleList"/>
    <dgm:cxn modelId="{40D1DB20-5EFA-4500-A98C-4734C5221CE6}" type="presParOf" srcId="{1FF3DA13-A92C-40FC-A457-EC8BFA201F37}" destId="{098D2EE4-5D11-4C64-BC11-CB2C20D03DB1}" srcOrd="3" destOrd="0" presId="urn:microsoft.com/office/officeart/2018/2/layout/IconCircleList"/>
    <dgm:cxn modelId="{12AE9C47-C19D-49FE-B158-67DDF2D7A02C}" type="presParOf" srcId="{F2ED964C-908D-497D-BC93-51D6602C5102}" destId="{F434582C-ABCB-4EAA-AA8C-9B68813A910D}" srcOrd="9" destOrd="0" presId="urn:microsoft.com/office/officeart/2018/2/layout/IconCircleList"/>
    <dgm:cxn modelId="{71FE4D03-DF13-4030-BA2C-BAE75ED88B1C}" type="presParOf" srcId="{F2ED964C-908D-497D-BC93-51D6602C5102}" destId="{140A674D-412F-4EB8-B066-F1DC754FFE4B}" srcOrd="10" destOrd="0" presId="urn:microsoft.com/office/officeart/2018/2/layout/IconCircleList"/>
    <dgm:cxn modelId="{76A510C2-58AA-4F76-8C62-2BAE37858839}" type="presParOf" srcId="{140A674D-412F-4EB8-B066-F1DC754FFE4B}" destId="{DFA38522-09D2-46BE-AF27-EA0BC88DBEEC}" srcOrd="0" destOrd="0" presId="urn:microsoft.com/office/officeart/2018/2/layout/IconCircleList"/>
    <dgm:cxn modelId="{552A6C46-F067-42BB-8108-4653649DF256}" type="presParOf" srcId="{140A674D-412F-4EB8-B066-F1DC754FFE4B}" destId="{2DE13181-98A8-4ACA-886F-B02191A0FEEB}" srcOrd="1" destOrd="0" presId="urn:microsoft.com/office/officeart/2018/2/layout/IconCircleList"/>
    <dgm:cxn modelId="{E1E514E2-D206-459F-B834-7307E8CFB613}" type="presParOf" srcId="{140A674D-412F-4EB8-B066-F1DC754FFE4B}" destId="{B1EC50D6-E715-4849-97EC-B46B71C1C1EC}" srcOrd="2" destOrd="0" presId="urn:microsoft.com/office/officeart/2018/2/layout/IconCircleList"/>
    <dgm:cxn modelId="{CD5DF11A-75B4-464B-A904-58F45FC3A10B}" type="presParOf" srcId="{140A674D-412F-4EB8-B066-F1DC754FFE4B}" destId="{88D302F4-971B-495E-92AB-0CFA3AF2FC3F}" srcOrd="3" destOrd="0" presId="urn:microsoft.com/office/officeart/2018/2/layout/IconCircleList"/>
    <dgm:cxn modelId="{30B63D7F-6FA1-4724-B3A2-9910D51DB342}" type="presParOf" srcId="{F2ED964C-908D-497D-BC93-51D6602C5102}" destId="{A04FF6A2-37B2-433F-91B7-2186EBAF2956}" srcOrd="11" destOrd="0" presId="urn:microsoft.com/office/officeart/2018/2/layout/IconCircleList"/>
    <dgm:cxn modelId="{1613B36C-D579-4599-BA80-9661C835C39B}" type="presParOf" srcId="{F2ED964C-908D-497D-BC93-51D6602C5102}" destId="{19F25C4C-088F-459A-956B-39E369229333}" srcOrd="12" destOrd="0" presId="urn:microsoft.com/office/officeart/2018/2/layout/IconCircleList"/>
    <dgm:cxn modelId="{1DAF2006-7D0A-4E6C-8E58-F138249709A1}" type="presParOf" srcId="{19F25C4C-088F-459A-956B-39E369229333}" destId="{33CE7C6B-0CFD-493D-9282-1CEF1AC6C4AD}" srcOrd="0" destOrd="0" presId="urn:microsoft.com/office/officeart/2018/2/layout/IconCircleList"/>
    <dgm:cxn modelId="{B7FAF09B-EF1D-4107-AF39-1AF5262D60FE}" type="presParOf" srcId="{19F25C4C-088F-459A-956B-39E369229333}" destId="{01F6F161-510E-4B38-8EF2-E2A50C2AB908}" srcOrd="1" destOrd="0" presId="urn:microsoft.com/office/officeart/2018/2/layout/IconCircleList"/>
    <dgm:cxn modelId="{52CE63D2-C24C-44F0-9988-B1BAE374E3A4}" type="presParOf" srcId="{19F25C4C-088F-459A-956B-39E369229333}" destId="{E42055DB-DECB-4DB9-9EB7-AC093F25AD7C}" srcOrd="2" destOrd="0" presId="urn:microsoft.com/office/officeart/2018/2/layout/IconCircleList"/>
    <dgm:cxn modelId="{165A7C82-C7F2-4431-A64A-567D8971656D}" type="presParOf" srcId="{19F25C4C-088F-459A-956B-39E369229333}" destId="{0390B9BB-8E7A-4CA7-8B03-AB3EDC957FB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CD99A-FC9C-4A2D-8AD7-2E95E2E8FC73}">
      <dsp:nvSpPr>
        <dsp:cNvPr id="0" name=""/>
        <dsp:cNvSpPr/>
      </dsp:nvSpPr>
      <dsp:spPr>
        <a:xfrm>
          <a:off x="82613" y="90470"/>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754FD6-A309-4560-A0B3-30A2D3610CBD}">
      <dsp:nvSpPr>
        <dsp:cNvPr id="0" name=""/>
        <dsp:cNvSpPr/>
      </dsp:nvSpPr>
      <dsp:spPr>
        <a:xfrm>
          <a:off x="271034" y="278892"/>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D06325-4196-4930-A45F-E348AB1F9B2B}">
      <dsp:nvSpPr>
        <dsp:cNvPr id="0" name=""/>
        <dsp:cNvSpPr/>
      </dsp:nvSpPr>
      <dsp:spPr>
        <a:xfrm>
          <a:off x="1172126" y="90470"/>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b="0" i="0" kern="1200"/>
            <a:t>Hospitality Industry</a:t>
          </a:r>
          <a:endParaRPr lang="en-US" sz="1900" kern="1200"/>
        </a:p>
      </dsp:txBody>
      <dsp:txXfrm>
        <a:off x="1172126" y="90470"/>
        <a:ext cx="2114937" cy="897246"/>
      </dsp:txXfrm>
    </dsp:sp>
    <dsp:sp modelId="{0CA28438-43A8-4571-8E81-BA963964C565}">
      <dsp:nvSpPr>
        <dsp:cNvPr id="0" name=""/>
        <dsp:cNvSpPr/>
      </dsp:nvSpPr>
      <dsp:spPr>
        <a:xfrm>
          <a:off x="3655575" y="90470"/>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09BA9A-6491-47CA-A704-9D22CFFC6CF5}">
      <dsp:nvSpPr>
        <dsp:cNvPr id="0" name=""/>
        <dsp:cNvSpPr/>
      </dsp:nvSpPr>
      <dsp:spPr>
        <a:xfrm>
          <a:off x="3843996" y="278892"/>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27649A-C435-46AD-93F0-3A31EDB580D7}">
      <dsp:nvSpPr>
        <dsp:cNvPr id="0" name=""/>
        <dsp:cNvSpPr/>
      </dsp:nvSpPr>
      <dsp:spPr>
        <a:xfrm>
          <a:off x="4745088" y="90470"/>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b="0" i="0" kern="1200"/>
            <a:t>Small Business Marketing</a:t>
          </a:r>
          <a:endParaRPr lang="en-US" sz="1900" kern="1200"/>
        </a:p>
      </dsp:txBody>
      <dsp:txXfrm>
        <a:off x="4745088" y="90470"/>
        <a:ext cx="2114937" cy="897246"/>
      </dsp:txXfrm>
    </dsp:sp>
    <dsp:sp modelId="{50ABDACA-AADD-4840-8B3C-E1B2457C58B4}">
      <dsp:nvSpPr>
        <dsp:cNvPr id="0" name=""/>
        <dsp:cNvSpPr/>
      </dsp:nvSpPr>
      <dsp:spPr>
        <a:xfrm>
          <a:off x="7228536" y="90470"/>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01740C-0936-4CEB-8957-1570AA34BB21}">
      <dsp:nvSpPr>
        <dsp:cNvPr id="0" name=""/>
        <dsp:cNvSpPr/>
      </dsp:nvSpPr>
      <dsp:spPr>
        <a:xfrm>
          <a:off x="7416958" y="278892"/>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9EA9D5-08B5-4EB6-AD3B-924A6E7704C3}">
      <dsp:nvSpPr>
        <dsp:cNvPr id="0" name=""/>
        <dsp:cNvSpPr/>
      </dsp:nvSpPr>
      <dsp:spPr>
        <a:xfrm>
          <a:off x="8318049" y="90470"/>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b="0" i="0" kern="1200"/>
            <a:t>Healthcare</a:t>
          </a:r>
          <a:endParaRPr lang="en-US" sz="1900" kern="1200"/>
        </a:p>
      </dsp:txBody>
      <dsp:txXfrm>
        <a:off x="8318049" y="90470"/>
        <a:ext cx="2114937" cy="897246"/>
      </dsp:txXfrm>
    </dsp:sp>
    <dsp:sp modelId="{E72C7155-86C4-43FB-B780-E1EB6C9BD6BD}">
      <dsp:nvSpPr>
        <dsp:cNvPr id="0" name=""/>
        <dsp:cNvSpPr/>
      </dsp:nvSpPr>
      <dsp:spPr>
        <a:xfrm>
          <a:off x="82613" y="1727649"/>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814CFC-2A8B-4742-BE07-0A611DFCC225}">
      <dsp:nvSpPr>
        <dsp:cNvPr id="0" name=""/>
        <dsp:cNvSpPr/>
      </dsp:nvSpPr>
      <dsp:spPr>
        <a:xfrm>
          <a:off x="271034" y="1916070"/>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3F308F-30DA-4338-B521-704083831474}">
      <dsp:nvSpPr>
        <dsp:cNvPr id="0" name=""/>
        <dsp:cNvSpPr/>
      </dsp:nvSpPr>
      <dsp:spPr>
        <a:xfrm>
          <a:off x="1172126" y="172764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b="0" i="0" kern="1200"/>
            <a:t>Future of Education</a:t>
          </a:r>
          <a:endParaRPr lang="en-US" sz="1900" kern="1200"/>
        </a:p>
      </dsp:txBody>
      <dsp:txXfrm>
        <a:off x="1172126" y="1727649"/>
        <a:ext cx="2114937" cy="897246"/>
      </dsp:txXfrm>
    </dsp:sp>
    <dsp:sp modelId="{32A929D2-ED67-47FB-BC06-B17FBCCC650D}">
      <dsp:nvSpPr>
        <dsp:cNvPr id="0" name=""/>
        <dsp:cNvSpPr/>
      </dsp:nvSpPr>
      <dsp:spPr>
        <a:xfrm>
          <a:off x="3655575" y="1727649"/>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8F8D02-015D-4E46-9929-1AADF15F0612}">
      <dsp:nvSpPr>
        <dsp:cNvPr id="0" name=""/>
        <dsp:cNvSpPr/>
      </dsp:nvSpPr>
      <dsp:spPr>
        <a:xfrm>
          <a:off x="3843996" y="1916070"/>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8D2EE4-5D11-4C64-BC11-CB2C20D03DB1}">
      <dsp:nvSpPr>
        <dsp:cNvPr id="0" name=""/>
        <dsp:cNvSpPr/>
      </dsp:nvSpPr>
      <dsp:spPr>
        <a:xfrm>
          <a:off x="4745088" y="172764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b="0" i="0" kern="1200"/>
            <a:t>Real Estate</a:t>
          </a:r>
          <a:endParaRPr lang="en-US" sz="1900" kern="1200"/>
        </a:p>
      </dsp:txBody>
      <dsp:txXfrm>
        <a:off x="4745088" y="1727649"/>
        <a:ext cx="2114937" cy="897246"/>
      </dsp:txXfrm>
    </dsp:sp>
    <dsp:sp modelId="{DFA38522-09D2-46BE-AF27-EA0BC88DBEEC}">
      <dsp:nvSpPr>
        <dsp:cNvPr id="0" name=""/>
        <dsp:cNvSpPr/>
      </dsp:nvSpPr>
      <dsp:spPr>
        <a:xfrm>
          <a:off x="7228536" y="1727649"/>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E13181-98A8-4ACA-886F-B02191A0FEEB}">
      <dsp:nvSpPr>
        <dsp:cNvPr id="0" name=""/>
        <dsp:cNvSpPr/>
      </dsp:nvSpPr>
      <dsp:spPr>
        <a:xfrm>
          <a:off x="7416958" y="1916070"/>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D302F4-971B-495E-92AB-0CFA3AF2FC3F}">
      <dsp:nvSpPr>
        <dsp:cNvPr id="0" name=""/>
        <dsp:cNvSpPr/>
      </dsp:nvSpPr>
      <dsp:spPr>
        <a:xfrm>
          <a:off x="8318049" y="172764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b="0" i="0" kern="1200"/>
            <a:t>Environmental Design/Architecture</a:t>
          </a:r>
          <a:endParaRPr lang="en-US" sz="1900" kern="1200"/>
        </a:p>
      </dsp:txBody>
      <dsp:txXfrm>
        <a:off x="8318049" y="1727649"/>
        <a:ext cx="2114937" cy="897246"/>
      </dsp:txXfrm>
    </dsp:sp>
    <dsp:sp modelId="{33CE7C6B-0CFD-493D-9282-1CEF1AC6C4AD}">
      <dsp:nvSpPr>
        <dsp:cNvPr id="0" name=""/>
        <dsp:cNvSpPr/>
      </dsp:nvSpPr>
      <dsp:spPr>
        <a:xfrm>
          <a:off x="82613" y="3364827"/>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F6F161-510E-4B38-8EF2-E2A50C2AB908}">
      <dsp:nvSpPr>
        <dsp:cNvPr id="0" name=""/>
        <dsp:cNvSpPr/>
      </dsp:nvSpPr>
      <dsp:spPr>
        <a:xfrm>
          <a:off x="271034" y="3553249"/>
          <a:ext cx="520402" cy="52040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90B9BB-8E7A-4CA7-8B03-AB3EDC957FB9}">
      <dsp:nvSpPr>
        <dsp:cNvPr id="0" name=""/>
        <dsp:cNvSpPr/>
      </dsp:nvSpPr>
      <dsp:spPr>
        <a:xfrm>
          <a:off x="1172126" y="3364827"/>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b="0" i="0" kern="1200"/>
            <a:t>Open Category</a:t>
          </a:r>
          <a:endParaRPr lang="en-US" sz="1900" kern="1200"/>
        </a:p>
      </dsp:txBody>
      <dsp:txXfrm>
        <a:off x="1172126" y="3364827"/>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6213-B803-2F2C-C599-C8B2D78FB2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4D7FC9-113A-E2A3-8A52-9E494FF4A1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361305-F88F-B00A-849D-9C5EE47BD8A4}"/>
              </a:ext>
            </a:extLst>
          </p:cNvPr>
          <p:cNvSpPr>
            <a:spLocks noGrp="1"/>
          </p:cNvSpPr>
          <p:nvPr>
            <p:ph type="dt" sz="half" idx="10"/>
          </p:nvPr>
        </p:nvSpPr>
        <p:spPr/>
        <p:txBody>
          <a:bodyPr/>
          <a:lstStyle/>
          <a:p>
            <a:fld id="{E9079B71-559E-AF4E-B3FA-1ABBEFAB10B9}" type="datetimeFigureOut">
              <a:rPr lang="en-US" smtClean="0"/>
              <a:t>3/21/24</a:t>
            </a:fld>
            <a:endParaRPr lang="en-US"/>
          </a:p>
        </p:txBody>
      </p:sp>
      <p:sp>
        <p:nvSpPr>
          <p:cNvPr id="5" name="Footer Placeholder 4">
            <a:extLst>
              <a:ext uri="{FF2B5EF4-FFF2-40B4-BE49-F238E27FC236}">
                <a16:creationId xmlns:a16="http://schemas.microsoft.com/office/drawing/2014/main" id="{D3A05516-ECA0-BD7F-DC6A-157B43794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716D3-FC0F-B970-A25E-68FEB93A7F3F}"/>
              </a:ext>
            </a:extLst>
          </p:cNvPr>
          <p:cNvSpPr>
            <a:spLocks noGrp="1"/>
          </p:cNvSpPr>
          <p:nvPr>
            <p:ph type="sldNum" sz="quarter" idx="12"/>
          </p:nvPr>
        </p:nvSpPr>
        <p:spPr/>
        <p:txBody>
          <a:bodyPr/>
          <a:lstStyle/>
          <a:p>
            <a:fld id="{1AD49EB5-06AD-8D4F-B0CC-5FA757DAF5F3}" type="slidenum">
              <a:rPr lang="en-US" smtClean="0"/>
              <a:t>‹#›</a:t>
            </a:fld>
            <a:endParaRPr lang="en-US"/>
          </a:p>
        </p:txBody>
      </p:sp>
    </p:spTree>
    <p:extLst>
      <p:ext uri="{BB962C8B-B14F-4D97-AF65-F5344CB8AC3E}">
        <p14:creationId xmlns:p14="http://schemas.microsoft.com/office/powerpoint/2010/main" val="2527768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30F56-446D-CAD4-2B52-8815FD8413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DA0131-52E9-A247-2D40-A991292D02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9CAE93-B99D-DB89-3989-A5A7DFFBF2FA}"/>
              </a:ext>
            </a:extLst>
          </p:cNvPr>
          <p:cNvSpPr>
            <a:spLocks noGrp="1"/>
          </p:cNvSpPr>
          <p:nvPr>
            <p:ph type="dt" sz="half" idx="10"/>
          </p:nvPr>
        </p:nvSpPr>
        <p:spPr/>
        <p:txBody>
          <a:bodyPr/>
          <a:lstStyle/>
          <a:p>
            <a:fld id="{E9079B71-559E-AF4E-B3FA-1ABBEFAB10B9}" type="datetimeFigureOut">
              <a:rPr lang="en-US" smtClean="0"/>
              <a:t>3/21/24</a:t>
            </a:fld>
            <a:endParaRPr lang="en-US"/>
          </a:p>
        </p:txBody>
      </p:sp>
      <p:sp>
        <p:nvSpPr>
          <p:cNvPr id="5" name="Footer Placeholder 4">
            <a:extLst>
              <a:ext uri="{FF2B5EF4-FFF2-40B4-BE49-F238E27FC236}">
                <a16:creationId xmlns:a16="http://schemas.microsoft.com/office/drawing/2014/main" id="{4CE523DE-C1B8-A114-1411-C4BEB3CDD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2F449-797A-6706-1E31-EBD36C8FACBE}"/>
              </a:ext>
            </a:extLst>
          </p:cNvPr>
          <p:cNvSpPr>
            <a:spLocks noGrp="1"/>
          </p:cNvSpPr>
          <p:nvPr>
            <p:ph type="sldNum" sz="quarter" idx="12"/>
          </p:nvPr>
        </p:nvSpPr>
        <p:spPr/>
        <p:txBody>
          <a:bodyPr/>
          <a:lstStyle/>
          <a:p>
            <a:fld id="{1AD49EB5-06AD-8D4F-B0CC-5FA757DAF5F3}" type="slidenum">
              <a:rPr lang="en-US" smtClean="0"/>
              <a:t>‹#›</a:t>
            </a:fld>
            <a:endParaRPr lang="en-US"/>
          </a:p>
        </p:txBody>
      </p:sp>
    </p:spTree>
    <p:extLst>
      <p:ext uri="{BB962C8B-B14F-4D97-AF65-F5344CB8AC3E}">
        <p14:creationId xmlns:p14="http://schemas.microsoft.com/office/powerpoint/2010/main" val="2703397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A28F24-BC2E-025F-28BA-500C2D7C2E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85DDF2-6A6A-0C2C-6F0F-750BD0C2BC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5A3387-6A27-FBFD-F910-DDEDFBD7B168}"/>
              </a:ext>
            </a:extLst>
          </p:cNvPr>
          <p:cNvSpPr>
            <a:spLocks noGrp="1"/>
          </p:cNvSpPr>
          <p:nvPr>
            <p:ph type="dt" sz="half" idx="10"/>
          </p:nvPr>
        </p:nvSpPr>
        <p:spPr/>
        <p:txBody>
          <a:bodyPr/>
          <a:lstStyle/>
          <a:p>
            <a:fld id="{E9079B71-559E-AF4E-B3FA-1ABBEFAB10B9}" type="datetimeFigureOut">
              <a:rPr lang="en-US" smtClean="0"/>
              <a:t>3/21/24</a:t>
            </a:fld>
            <a:endParaRPr lang="en-US"/>
          </a:p>
        </p:txBody>
      </p:sp>
      <p:sp>
        <p:nvSpPr>
          <p:cNvPr id="5" name="Footer Placeholder 4">
            <a:extLst>
              <a:ext uri="{FF2B5EF4-FFF2-40B4-BE49-F238E27FC236}">
                <a16:creationId xmlns:a16="http://schemas.microsoft.com/office/drawing/2014/main" id="{F7A4271E-DC50-BE08-A7AF-5A48397AB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86EB9-D430-C574-E26A-D671ED2225DF}"/>
              </a:ext>
            </a:extLst>
          </p:cNvPr>
          <p:cNvSpPr>
            <a:spLocks noGrp="1"/>
          </p:cNvSpPr>
          <p:nvPr>
            <p:ph type="sldNum" sz="quarter" idx="12"/>
          </p:nvPr>
        </p:nvSpPr>
        <p:spPr/>
        <p:txBody>
          <a:bodyPr/>
          <a:lstStyle/>
          <a:p>
            <a:fld id="{1AD49EB5-06AD-8D4F-B0CC-5FA757DAF5F3}" type="slidenum">
              <a:rPr lang="en-US" smtClean="0"/>
              <a:t>‹#›</a:t>
            </a:fld>
            <a:endParaRPr lang="en-US"/>
          </a:p>
        </p:txBody>
      </p:sp>
    </p:spTree>
    <p:extLst>
      <p:ext uri="{BB962C8B-B14F-4D97-AF65-F5344CB8AC3E}">
        <p14:creationId xmlns:p14="http://schemas.microsoft.com/office/powerpoint/2010/main" val="212199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bwMode="ltGray">
      <p:bgPr>
        <a:solidFill>
          <a:schemeClr val="bg1"/>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3546DB1B-99CB-5524-57E1-771E0E287341}"/>
              </a:ext>
            </a:extLst>
          </p:cNvPr>
          <p:cNvSpPr>
            <a:spLocks noGrp="1"/>
          </p:cNvSpPr>
          <p:nvPr>
            <p:ph type="title"/>
          </p:nvPr>
        </p:nvSpPr>
        <p:spPr>
          <a:xfrm>
            <a:off x="457888" y="457200"/>
            <a:ext cx="11200711" cy="987692"/>
          </a:xfrm>
          <a:prstGeom prst="rect">
            <a:avLst/>
          </a:prstGeom>
        </p:spPr>
        <p:txBody>
          <a:bodyPr vert="horz" lIns="91440" tIns="45720" rIns="91440" bIns="45720" rtlCol="0" anchor="t">
            <a:noAutofit/>
          </a:bodyPr>
          <a:lstStyle>
            <a:lvl1pPr>
              <a:lnSpc>
                <a:spcPct val="100000"/>
              </a:lnSpc>
              <a:spcBef>
                <a:spcPts val="0"/>
              </a:spcBef>
              <a:spcAft>
                <a:spcPts val="0"/>
              </a:spcAft>
              <a:defRPr sz="3200" b="1">
                <a:solidFill>
                  <a:schemeClr val="tx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21" name="Content Placeholder 20">
            <a:extLst>
              <a:ext uri="{FF2B5EF4-FFF2-40B4-BE49-F238E27FC236}">
                <a16:creationId xmlns:a16="http://schemas.microsoft.com/office/drawing/2014/main" id="{8A5CB907-4D61-9CF2-381E-38378F53CC82}"/>
              </a:ext>
            </a:extLst>
          </p:cNvPr>
          <p:cNvSpPr>
            <a:spLocks noGrp="1"/>
          </p:cNvSpPr>
          <p:nvPr>
            <p:ph sz="quarter" idx="10"/>
          </p:nvPr>
        </p:nvSpPr>
        <p:spPr>
          <a:xfrm>
            <a:off x="457200" y="1591476"/>
            <a:ext cx="11201588" cy="4409438"/>
          </a:xfrm>
          <a:prstGeom prst="rect">
            <a:avLst/>
          </a:prstGeom>
        </p:spPr>
        <p:txBody>
          <a:bodyPr/>
          <a:lstStyle>
            <a:lvl1pPr>
              <a:lnSpc>
                <a:spcPct val="100000"/>
              </a:lnSpc>
              <a:spcBef>
                <a:spcPts val="0"/>
              </a:spcBef>
              <a:spcAft>
                <a:spcPts val="0"/>
              </a:spcAft>
              <a:defRPr b="0" i="0">
                <a:latin typeface="Segoe UI Light" panose="020B0502040204020203" pitchFamily="34" charset="0"/>
                <a:cs typeface="Segoe UI Light" panose="020B0502040204020203" pitchFamily="34" charset="0"/>
              </a:defRPr>
            </a:lvl1pPr>
            <a:lvl2pPr>
              <a:lnSpc>
                <a:spcPct val="100000"/>
              </a:lnSpc>
              <a:spcBef>
                <a:spcPts val="0"/>
              </a:spcBef>
              <a:spcAft>
                <a:spcPts val="0"/>
              </a:spcAft>
              <a:defRPr b="0" i="0">
                <a:latin typeface="Segoe UI Light" panose="020B0502040204020203" pitchFamily="34" charset="0"/>
                <a:cs typeface="Segoe UI Light" panose="020B0502040204020203" pitchFamily="34" charset="0"/>
              </a:defRPr>
            </a:lvl2pPr>
            <a:lvl3pPr>
              <a:lnSpc>
                <a:spcPct val="100000"/>
              </a:lnSpc>
              <a:spcBef>
                <a:spcPts val="0"/>
              </a:spcBef>
              <a:spcAft>
                <a:spcPts val="0"/>
              </a:spcAft>
              <a:defRPr b="0" i="0">
                <a:latin typeface="Segoe UI Light" panose="020B0502040204020203" pitchFamily="34" charset="0"/>
                <a:cs typeface="Segoe UI Light" panose="020B0502040204020203" pitchFamily="34" charset="0"/>
              </a:defRPr>
            </a:lvl3pPr>
            <a:lvl4pPr>
              <a:lnSpc>
                <a:spcPct val="100000"/>
              </a:lnSpc>
              <a:spcBef>
                <a:spcPts val="0"/>
              </a:spcBef>
              <a:spcAft>
                <a:spcPts val="0"/>
              </a:spcAft>
              <a:defRPr b="0" i="0">
                <a:latin typeface="Segoe UI Light" panose="020B0502040204020203" pitchFamily="34" charset="0"/>
                <a:cs typeface="Segoe UI Light" panose="020B0502040204020203" pitchFamily="34" charset="0"/>
              </a:defRPr>
            </a:lvl4pPr>
            <a:lvl5pPr>
              <a:lnSpc>
                <a:spcPct val="100000"/>
              </a:lnSpc>
              <a:spcBef>
                <a:spcPts val="0"/>
              </a:spcBef>
              <a:spcAft>
                <a:spcPts val="0"/>
              </a:spcAft>
              <a:defRPr b="0" i="0">
                <a:latin typeface="Segoe UI Light" panose="020B0502040204020203"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85174B09-A623-C3E6-9885-11826A765F45}"/>
              </a:ext>
            </a:extLst>
          </p:cNvPr>
          <p:cNvSpPr>
            <a:spLocks noGrp="1"/>
          </p:cNvSpPr>
          <p:nvPr>
            <p:ph type="sldNum" sz="quarter" idx="11"/>
          </p:nvPr>
        </p:nvSpPr>
        <p:spPr/>
        <p:txBody>
          <a:bodyPr/>
          <a:lstStyle/>
          <a:p>
            <a:fld id="{CC4007AC-07F6-40BB-957F-185A1A018FAF}" type="slidenum">
              <a:rPr lang="en-CA" smtClean="0"/>
              <a:t>‹#›</a:t>
            </a:fld>
            <a:endParaRPr lang="en-CA"/>
          </a:p>
        </p:txBody>
      </p:sp>
    </p:spTree>
    <p:extLst>
      <p:ext uri="{BB962C8B-B14F-4D97-AF65-F5344CB8AC3E}">
        <p14:creationId xmlns:p14="http://schemas.microsoft.com/office/powerpoint/2010/main" val="4218053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EFB5F-5341-0880-8724-99DBD6531A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E08ED9-56FA-6D66-82FE-6EB786BD57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23DBC8-2372-4388-C156-C9BFED73EFE2}"/>
              </a:ext>
            </a:extLst>
          </p:cNvPr>
          <p:cNvSpPr>
            <a:spLocks noGrp="1"/>
          </p:cNvSpPr>
          <p:nvPr>
            <p:ph type="dt" sz="half" idx="10"/>
          </p:nvPr>
        </p:nvSpPr>
        <p:spPr/>
        <p:txBody>
          <a:bodyPr/>
          <a:lstStyle/>
          <a:p>
            <a:fld id="{E9079B71-559E-AF4E-B3FA-1ABBEFAB10B9}" type="datetimeFigureOut">
              <a:rPr lang="en-US" smtClean="0"/>
              <a:t>3/21/24</a:t>
            </a:fld>
            <a:endParaRPr lang="en-US"/>
          </a:p>
        </p:txBody>
      </p:sp>
      <p:sp>
        <p:nvSpPr>
          <p:cNvPr id="5" name="Footer Placeholder 4">
            <a:extLst>
              <a:ext uri="{FF2B5EF4-FFF2-40B4-BE49-F238E27FC236}">
                <a16:creationId xmlns:a16="http://schemas.microsoft.com/office/drawing/2014/main" id="{3F83D657-A685-1EF9-D931-57A5ABA9E9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03976C-E2A0-6425-369D-BC51175B73FA}"/>
              </a:ext>
            </a:extLst>
          </p:cNvPr>
          <p:cNvSpPr>
            <a:spLocks noGrp="1"/>
          </p:cNvSpPr>
          <p:nvPr>
            <p:ph type="sldNum" sz="quarter" idx="12"/>
          </p:nvPr>
        </p:nvSpPr>
        <p:spPr/>
        <p:txBody>
          <a:bodyPr/>
          <a:lstStyle/>
          <a:p>
            <a:fld id="{1AD49EB5-06AD-8D4F-B0CC-5FA757DAF5F3}" type="slidenum">
              <a:rPr lang="en-US" smtClean="0"/>
              <a:t>‹#›</a:t>
            </a:fld>
            <a:endParaRPr lang="en-US"/>
          </a:p>
        </p:txBody>
      </p:sp>
    </p:spTree>
    <p:extLst>
      <p:ext uri="{BB962C8B-B14F-4D97-AF65-F5344CB8AC3E}">
        <p14:creationId xmlns:p14="http://schemas.microsoft.com/office/powerpoint/2010/main" val="1924847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A70EC-1FA8-F38C-34A0-B6FC4BBB6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B681C6-73ED-F6DA-F8FD-271DA264D9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504878-C76B-120B-4E3A-82EB2CF27C45}"/>
              </a:ext>
            </a:extLst>
          </p:cNvPr>
          <p:cNvSpPr>
            <a:spLocks noGrp="1"/>
          </p:cNvSpPr>
          <p:nvPr>
            <p:ph type="dt" sz="half" idx="10"/>
          </p:nvPr>
        </p:nvSpPr>
        <p:spPr/>
        <p:txBody>
          <a:bodyPr/>
          <a:lstStyle/>
          <a:p>
            <a:fld id="{E9079B71-559E-AF4E-B3FA-1ABBEFAB10B9}" type="datetimeFigureOut">
              <a:rPr lang="en-US" smtClean="0"/>
              <a:t>3/21/24</a:t>
            </a:fld>
            <a:endParaRPr lang="en-US"/>
          </a:p>
        </p:txBody>
      </p:sp>
      <p:sp>
        <p:nvSpPr>
          <p:cNvPr id="5" name="Footer Placeholder 4">
            <a:extLst>
              <a:ext uri="{FF2B5EF4-FFF2-40B4-BE49-F238E27FC236}">
                <a16:creationId xmlns:a16="http://schemas.microsoft.com/office/drawing/2014/main" id="{6797337D-6AC6-26CF-F9BF-BF55F88A7E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185496-F969-7C6E-1665-7DB94AEA4D8B}"/>
              </a:ext>
            </a:extLst>
          </p:cNvPr>
          <p:cNvSpPr>
            <a:spLocks noGrp="1"/>
          </p:cNvSpPr>
          <p:nvPr>
            <p:ph type="sldNum" sz="quarter" idx="12"/>
          </p:nvPr>
        </p:nvSpPr>
        <p:spPr/>
        <p:txBody>
          <a:bodyPr/>
          <a:lstStyle/>
          <a:p>
            <a:fld id="{1AD49EB5-06AD-8D4F-B0CC-5FA757DAF5F3}" type="slidenum">
              <a:rPr lang="en-US" smtClean="0"/>
              <a:t>‹#›</a:t>
            </a:fld>
            <a:endParaRPr lang="en-US"/>
          </a:p>
        </p:txBody>
      </p:sp>
    </p:spTree>
    <p:extLst>
      <p:ext uri="{BB962C8B-B14F-4D97-AF65-F5344CB8AC3E}">
        <p14:creationId xmlns:p14="http://schemas.microsoft.com/office/powerpoint/2010/main" val="2318843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5C0C3-07A4-378E-281B-22BFF02015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09F2DF-E787-3259-34DE-9F4460C1BF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C268B0-EEE2-E0B1-0473-65EC359E69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5E785D-586B-6DBC-3AA2-9A9FF98D6127}"/>
              </a:ext>
            </a:extLst>
          </p:cNvPr>
          <p:cNvSpPr>
            <a:spLocks noGrp="1"/>
          </p:cNvSpPr>
          <p:nvPr>
            <p:ph type="dt" sz="half" idx="10"/>
          </p:nvPr>
        </p:nvSpPr>
        <p:spPr/>
        <p:txBody>
          <a:bodyPr/>
          <a:lstStyle/>
          <a:p>
            <a:fld id="{E9079B71-559E-AF4E-B3FA-1ABBEFAB10B9}" type="datetimeFigureOut">
              <a:rPr lang="en-US" smtClean="0"/>
              <a:t>3/21/24</a:t>
            </a:fld>
            <a:endParaRPr lang="en-US"/>
          </a:p>
        </p:txBody>
      </p:sp>
      <p:sp>
        <p:nvSpPr>
          <p:cNvPr id="6" name="Footer Placeholder 5">
            <a:extLst>
              <a:ext uri="{FF2B5EF4-FFF2-40B4-BE49-F238E27FC236}">
                <a16:creationId xmlns:a16="http://schemas.microsoft.com/office/drawing/2014/main" id="{0CC90E5F-7861-B607-0BF3-FACEFBE16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AC194A-4557-2C6E-0DC4-116AB4DA6003}"/>
              </a:ext>
            </a:extLst>
          </p:cNvPr>
          <p:cNvSpPr>
            <a:spLocks noGrp="1"/>
          </p:cNvSpPr>
          <p:nvPr>
            <p:ph type="sldNum" sz="quarter" idx="12"/>
          </p:nvPr>
        </p:nvSpPr>
        <p:spPr/>
        <p:txBody>
          <a:bodyPr/>
          <a:lstStyle/>
          <a:p>
            <a:fld id="{1AD49EB5-06AD-8D4F-B0CC-5FA757DAF5F3}" type="slidenum">
              <a:rPr lang="en-US" smtClean="0"/>
              <a:t>‹#›</a:t>
            </a:fld>
            <a:endParaRPr lang="en-US"/>
          </a:p>
        </p:txBody>
      </p:sp>
    </p:spTree>
    <p:extLst>
      <p:ext uri="{BB962C8B-B14F-4D97-AF65-F5344CB8AC3E}">
        <p14:creationId xmlns:p14="http://schemas.microsoft.com/office/powerpoint/2010/main" val="9982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F2427-E8F3-99A6-AED3-6A4C5EFDFB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5F22FD-4EE7-CFD4-E408-59F8392DEF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729313-2894-2247-A86A-61394060DD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CAAC89-3540-9A97-F4A6-C543E31E39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FD7969-B4D8-386B-3BBF-559E9F13EB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6F3434-EA96-02C9-D308-E55EEB7F492D}"/>
              </a:ext>
            </a:extLst>
          </p:cNvPr>
          <p:cNvSpPr>
            <a:spLocks noGrp="1"/>
          </p:cNvSpPr>
          <p:nvPr>
            <p:ph type="dt" sz="half" idx="10"/>
          </p:nvPr>
        </p:nvSpPr>
        <p:spPr/>
        <p:txBody>
          <a:bodyPr/>
          <a:lstStyle/>
          <a:p>
            <a:fld id="{E9079B71-559E-AF4E-B3FA-1ABBEFAB10B9}" type="datetimeFigureOut">
              <a:rPr lang="en-US" smtClean="0"/>
              <a:t>3/21/24</a:t>
            </a:fld>
            <a:endParaRPr lang="en-US"/>
          </a:p>
        </p:txBody>
      </p:sp>
      <p:sp>
        <p:nvSpPr>
          <p:cNvPr id="8" name="Footer Placeholder 7">
            <a:extLst>
              <a:ext uri="{FF2B5EF4-FFF2-40B4-BE49-F238E27FC236}">
                <a16:creationId xmlns:a16="http://schemas.microsoft.com/office/drawing/2014/main" id="{B62E8414-9D4F-8BD2-8358-E574FD505C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9EF565-1A70-E29B-AAFB-C90C15FD2BB2}"/>
              </a:ext>
            </a:extLst>
          </p:cNvPr>
          <p:cNvSpPr>
            <a:spLocks noGrp="1"/>
          </p:cNvSpPr>
          <p:nvPr>
            <p:ph type="sldNum" sz="quarter" idx="12"/>
          </p:nvPr>
        </p:nvSpPr>
        <p:spPr/>
        <p:txBody>
          <a:bodyPr/>
          <a:lstStyle/>
          <a:p>
            <a:fld id="{1AD49EB5-06AD-8D4F-B0CC-5FA757DAF5F3}" type="slidenum">
              <a:rPr lang="en-US" smtClean="0"/>
              <a:t>‹#›</a:t>
            </a:fld>
            <a:endParaRPr lang="en-US"/>
          </a:p>
        </p:txBody>
      </p:sp>
    </p:spTree>
    <p:extLst>
      <p:ext uri="{BB962C8B-B14F-4D97-AF65-F5344CB8AC3E}">
        <p14:creationId xmlns:p14="http://schemas.microsoft.com/office/powerpoint/2010/main" val="1111293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E642C-5691-F4FF-114C-B0A41E9BE8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823924-FDCC-31DD-D233-8435EDB29F66}"/>
              </a:ext>
            </a:extLst>
          </p:cNvPr>
          <p:cNvSpPr>
            <a:spLocks noGrp="1"/>
          </p:cNvSpPr>
          <p:nvPr>
            <p:ph type="dt" sz="half" idx="10"/>
          </p:nvPr>
        </p:nvSpPr>
        <p:spPr/>
        <p:txBody>
          <a:bodyPr/>
          <a:lstStyle/>
          <a:p>
            <a:fld id="{E9079B71-559E-AF4E-B3FA-1ABBEFAB10B9}" type="datetimeFigureOut">
              <a:rPr lang="en-US" smtClean="0"/>
              <a:t>3/21/24</a:t>
            </a:fld>
            <a:endParaRPr lang="en-US"/>
          </a:p>
        </p:txBody>
      </p:sp>
      <p:sp>
        <p:nvSpPr>
          <p:cNvPr id="4" name="Footer Placeholder 3">
            <a:extLst>
              <a:ext uri="{FF2B5EF4-FFF2-40B4-BE49-F238E27FC236}">
                <a16:creationId xmlns:a16="http://schemas.microsoft.com/office/drawing/2014/main" id="{CF2A0434-BE2B-B61C-B19B-FD8B437C41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E67CDE-E569-323F-465B-88AD6FB8CFE7}"/>
              </a:ext>
            </a:extLst>
          </p:cNvPr>
          <p:cNvSpPr>
            <a:spLocks noGrp="1"/>
          </p:cNvSpPr>
          <p:nvPr>
            <p:ph type="sldNum" sz="quarter" idx="12"/>
          </p:nvPr>
        </p:nvSpPr>
        <p:spPr/>
        <p:txBody>
          <a:bodyPr/>
          <a:lstStyle/>
          <a:p>
            <a:fld id="{1AD49EB5-06AD-8D4F-B0CC-5FA757DAF5F3}" type="slidenum">
              <a:rPr lang="en-US" smtClean="0"/>
              <a:t>‹#›</a:t>
            </a:fld>
            <a:endParaRPr lang="en-US"/>
          </a:p>
        </p:txBody>
      </p:sp>
    </p:spTree>
    <p:extLst>
      <p:ext uri="{BB962C8B-B14F-4D97-AF65-F5344CB8AC3E}">
        <p14:creationId xmlns:p14="http://schemas.microsoft.com/office/powerpoint/2010/main" val="727440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02BD13-2FAA-F736-84ED-24BD705A7902}"/>
              </a:ext>
            </a:extLst>
          </p:cNvPr>
          <p:cNvSpPr>
            <a:spLocks noGrp="1"/>
          </p:cNvSpPr>
          <p:nvPr>
            <p:ph type="dt" sz="half" idx="10"/>
          </p:nvPr>
        </p:nvSpPr>
        <p:spPr/>
        <p:txBody>
          <a:bodyPr/>
          <a:lstStyle/>
          <a:p>
            <a:fld id="{E9079B71-559E-AF4E-B3FA-1ABBEFAB10B9}" type="datetimeFigureOut">
              <a:rPr lang="en-US" smtClean="0"/>
              <a:t>3/21/24</a:t>
            </a:fld>
            <a:endParaRPr lang="en-US"/>
          </a:p>
        </p:txBody>
      </p:sp>
      <p:sp>
        <p:nvSpPr>
          <p:cNvPr id="3" name="Footer Placeholder 2">
            <a:extLst>
              <a:ext uri="{FF2B5EF4-FFF2-40B4-BE49-F238E27FC236}">
                <a16:creationId xmlns:a16="http://schemas.microsoft.com/office/drawing/2014/main" id="{F1F14E6C-CB5A-AB01-DF90-E91052555D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9A28E8-8652-1A83-292E-D98669CC0270}"/>
              </a:ext>
            </a:extLst>
          </p:cNvPr>
          <p:cNvSpPr>
            <a:spLocks noGrp="1"/>
          </p:cNvSpPr>
          <p:nvPr>
            <p:ph type="sldNum" sz="quarter" idx="12"/>
          </p:nvPr>
        </p:nvSpPr>
        <p:spPr/>
        <p:txBody>
          <a:bodyPr/>
          <a:lstStyle/>
          <a:p>
            <a:fld id="{1AD49EB5-06AD-8D4F-B0CC-5FA757DAF5F3}" type="slidenum">
              <a:rPr lang="en-US" smtClean="0"/>
              <a:t>‹#›</a:t>
            </a:fld>
            <a:endParaRPr lang="en-US"/>
          </a:p>
        </p:txBody>
      </p:sp>
    </p:spTree>
    <p:extLst>
      <p:ext uri="{BB962C8B-B14F-4D97-AF65-F5344CB8AC3E}">
        <p14:creationId xmlns:p14="http://schemas.microsoft.com/office/powerpoint/2010/main" val="3698684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8A5BE-7B1B-38D8-49D0-CAA53736D5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932F91-64B2-7FA9-D254-8EC46BAF03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3E7059-3007-F736-594E-89E3E8C29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9A9CAF-E983-35C8-13D5-7303A16E8D2A}"/>
              </a:ext>
            </a:extLst>
          </p:cNvPr>
          <p:cNvSpPr>
            <a:spLocks noGrp="1"/>
          </p:cNvSpPr>
          <p:nvPr>
            <p:ph type="dt" sz="half" idx="10"/>
          </p:nvPr>
        </p:nvSpPr>
        <p:spPr/>
        <p:txBody>
          <a:bodyPr/>
          <a:lstStyle/>
          <a:p>
            <a:fld id="{E9079B71-559E-AF4E-B3FA-1ABBEFAB10B9}" type="datetimeFigureOut">
              <a:rPr lang="en-US" smtClean="0"/>
              <a:t>3/21/24</a:t>
            </a:fld>
            <a:endParaRPr lang="en-US"/>
          </a:p>
        </p:txBody>
      </p:sp>
      <p:sp>
        <p:nvSpPr>
          <p:cNvPr id="6" name="Footer Placeholder 5">
            <a:extLst>
              <a:ext uri="{FF2B5EF4-FFF2-40B4-BE49-F238E27FC236}">
                <a16:creationId xmlns:a16="http://schemas.microsoft.com/office/drawing/2014/main" id="{4F418746-940E-39CA-43FB-49658CC659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2BB38E-03F1-9932-DF48-B269D7EB1B68}"/>
              </a:ext>
            </a:extLst>
          </p:cNvPr>
          <p:cNvSpPr>
            <a:spLocks noGrp="1"/>
          </p:cNvSpPr>
          <p:nvPr>
            <p:ph type="sldNum" sz="quarter" idx="12"/>
          </p:nvPr>
        </p:nvSpPr>
        <p:spPr/>
        <p:txBody>
          <a:bodyPr/>
          <a:lstStyle/>
          <a:p>
            <a:fld id="{1AD49EB5-06AD-8D4F-B0CC-5FA757DAF5F3}" type="slidenum">
              <a:rPr lang="en-US" smtClean="0"/>
              <a:t>‹#›</a:t>
            </a:fld>
            <a:endParaRPr lang="en-US"/>
          </a:p>
        </p:txBody>
      </p:sp>
    </p:spTree>
    <p:extLst>
      <p:ext uri="{BB962C8B-B14F-4D97-AF65-F5344CB8AC3E}">
        <p14:creationId xmlns:p14="http://schemas.microsoft.com/office/powerpoint/2010/main" val="743632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7B604-D7B1-CE4B-F089-B592A996A5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D4F76D-B82C-F0F2-1096-07319394DC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061693-2073-C8DF-46AB-D698DD8708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AA0D84-6313-B584-43C6-48743F45A2A4}"/>
              </a:ext>
            </a:extLst>
          </p:cNvPr>
          <p:cNvSpPr>
            <a:spLocks noGrp="1"/>
          </p:cNvSpPr>
          <p:nvPr>
            <p:ph type="dt" sz="half" idx="10"/>
          </p:nvPr>
        </p:nvSpPr>
        <p:spPr/>
        <p:txBody>
          <a:bodyPr/>
          <a:lstStyle/>
          <a:p>
            <a:fld id="{E9079B71-559E-AF4E-B3FA-1ABBEFAB10B9}" type="datetimeFigureOut">
              <a:rPr lang="en-US" smtClean="0"/>
              <a:t>3/21/24</a:t>
            </a:fld>
            <a:endParaRPr lang="en-US"/>
          </a:p>
        </p:txBody>
      </p:sp>
      <p:sp>
        <p:nvSpPr>
          <p:cNvPr id="6" name="Footer Placeholder 5">
            <a:extLst>
              <a:ext uri="{FF2B5EF4-FFF2-40B4-BE49-F238E27FC236}">
                <a16:creationId xmlns:a16="http://schemas.microsoft.com/office/drawing/2014/main" id="{ADA722B5-E989-8DFE-7CB6-370A57FF7D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A7BA37-47FF-FD11-E473-FCFBBD2AEE92}"/>
              </a:ext>
            </a:extLst>
          </p:cNvPr>
          <p:cNvSpPr>
            <a:spLocks noGrp="1"/>
          </p:cNvSpPr>
          <p:nvPr>
            <p:ph type="sldNum" sz="quarter" idx="12"/>
          </p:nvPr>
        </p:nvSpPr>
        <p:spPr/>
        <p:txBody>
          <a:bodyPr/>
          <a:lstStyle/>
          <a:p>
            <a:fld id="{1AD49EB5-06AD-8D4F-B0CC-5FA757DAF5F3}" type="slidenum">
              <a:rPr lang="en-US" smtClean="0"/>
              <a:t>‹#›</a:t>
            </a:fld>
            <a:endParaRPr lang="en-US"/>
          </a:p>
        </p:txBody>
      </p:sp>
    </p:spTree>
    <p:extLst>
      <p:ext uri="{BB962C8B-B14F-4D97-AF65-F5344CB8AC3E}">
        <p14:creationId xmlns:p14="http://schemas.microsoft.com/office/powerpoint/2010/main" val="3462675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D860C3-6CD4-8292-93EC-DE495A2377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4FD532-AA55-B330-31F7-66FFB4547F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13CA9B-AEB8-1B5A-5401-0CA329A149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079B71-559E-AF4E-B3FA-1ABBEFAB10B9}" type="datetimeFigureOut">
              <a:rPr lang="en-US" smtClean="0"/>
              <a:t>3/21/24</a:t>
            </a:fld>
            <a:endParaRPr lang="en-US"/>
          </a:p>
        </p:txBody>
      </p:sp>
      <p:sp>
        <p:nvSpPr>
          <p:cNvPr id="5" name="Footer Placeholder 4">
            <a:extLst>
              <a:ext uri="{FF2B5EF4-FFF2-40B4-BE49-F238E27FC236}">
                <a16:creationId xmlns:a16="http://schemas.microsoft.com/office/drawing/2014/main" id="{98D86FE2-201F-7783-CE31-2CD8B1FB62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DDE1C57-467A-5753-B79F-BCD19BCDE5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D49EB5-06AD-8D4F-B0CC-5FA757DAF5F3}" type="slidenum">
              <a:rPr lang="en-US" smtClean="0"/>
              <a:t>‹#›</a:t>
            </a:fld>
            <a:endParaRPr lang="en-US"/>
          </a:p>
        </p:txBody>
      </p:sp>
    </p:spTree>
    <p:extLst>
      <p:ext uri="{BB962C8B-B14F-4D97-AF65-F5344CB8AC3E}">
        <p14:creationId xmlns:p14="http://schemas.microsoft.com/office/powerpoint/2010/main" val="2232648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7.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tiff"/><Relationship Id="rId2" Type="http://schemas.openxmlformats.org/officeDocument/2006/relationships/image" Target="../media/image25.tiff"/><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CEEA52-2FAB-4B56-518B-264FA22F56DD}"/>
              </a:ext>
            </a:extLst>
          </p:cNvPr>
          <p:cNvSpPr txBox="1"/>
          <p:nvPr/>
        </p:nvSpPr>
        <p:spPr>
          <a:xfrm>
            <a:off x="2303584" y="2548175"/>
            <a:ext cx="9314822" cy="2739211"/>
          </a:xfrm>
          <a:prstGeom prst="rect">
            <a:avLst/>
          </a:prstGeom>
          <a:noFill/>
        </p:spPr>
        <p:txBody>
          <a:bodyPr wrap="square" lIns="91440" tIns="45720" rIns="91440" bIns="45720" anchor="t">
            <a:spAutoFit/>
          </a:bodyPr>
          <a:lstStyle/>
          <a:p>
            <a:r>
              <a:rPr lang="en-ZA" sz="4000" b="1" dirty="0">
                <a:solidFill>
                  <a:schemeClr val="bg1"/>
                </a:solidFill>
                <a:cs typeface="Segoe UI"/>
              </a:rPr>
              <a:t>“AI For a Better Future” </a:t>
            </a:r>
            <a:r>
              <a:rPr lang="en-ZA" sz="3600" i="1" dirty="0">
                <a:solidFill>
                  <a:schemeClr val="bg1"/>
                </a:solidFill>
                <a:cs typeface="Segoe UI"/>
              </a:rPr>
              <a:t>Hackathon &amp; Fair </a:t>
            </a:r>
          </a:p>
          <a:p>
            <a:r>
              <a:rPr lang="en-US" sz="2000" dirty="0">
                <a:solidFill>
                  <a:schemeClr val="bg1"/>
                </a:solidFill>
                <a:cs typeface="Segoe UI"/>
              </a:rPr>
              <a:t>Kickoff &amp; Sign ups: 3/27  2:30 PM, CPP Library, 2nd Floor (in person)</a:t>
            </a:r>
            <a:endParaRPr lang="en-ZA" sz="2000" dirty="0">
              <a:solidFill>
                <a:schemeClr val="bg1"/>
              </a:solidFill>
              <a:cs typeface="Segoe UI"/>
            </a:endParaRPr>
          </a:p>
          <a:p>
            <a:r>
              <a:rPr lang="en-ZA" sz="2000" dirty="0">
                <a:solidFill>
                  <a:schemeClr val="bg1"/>
                </a:solidFill>
                <a:cs typeface="Segoe UI"/>
              </a:rPr>
              <a:t>Hackathon: 4/8-10 Virtual</a:t>
            </a:r>
          </a:p>
          <a:p>
            <a:r>
              <a:rPr lang="en-ZA" sz="2000" dirty="0">
                <a:solidFill>
                  <a:schemeClr val="bg1"/>
                </a:solidFill>
                <a:cs typeface="Segoe UI"/>
              </a:rPr>
              <a:t>Fair: 4/17 9:30 AM Ursa Major (in person)</a:t>
            </a:r>
            <a:br>
              <a:rPr lang="en-ZA" sz="4400" i="1" dirty="0">
                <a:solidFill>
                  <a:srgbClr val="333333"/>
                </a:solidFill>
                <a:cs typeface="Segoe UI"/>
              </a:rPr>
            </a:br>
            <a:endParaRPr lang="en-ZA" sz="2800" i="1" dirty="0">
              <a:solidFill>
                <a:srgbClr val="333333"/>
              </a:solidFill>
              <a:cs typeface="Segoe UI"/>
            </a:endParaRPr>
          </a:p>
          <a:p>
            <a:r>
              <a:rPr lang="en-ZA" sz="4400" dirty="0">
                <a:solidFill>
                  <a:schemeClr val="bg1"/>
                </a:solidFill>
                <a:cs typeface="Segoe UI"/>
              </a:rPr>
              <a:t>J</a:t>
            </a:r>
            <a:r>
              <a:rPr lang="en-ZA" sz="4400" u="sng" dirty="0">
                <a:solidFill>
                  <a:schemeClr val="bg1"/>
                </a:solidFill>
                <a:cs typeface="Segoe UI"/>
              </a:rPr>
              <a:t>udge’s and Mentor’s Info Packet</a:t>
            </a:r>
            <a:endParaRPr lang="en-US" sz="4400" u="sng" dirty="0">
              <a:solidFill>
                <a:schemeClr val="bg1"/>
              </a:solidFill>
            </a:endParaRPr>
          </a:p>
        </p:txBody>
      </p:sp>
      <p:sp>
        <p:nvSpPr>
          <p:cNvPr id="2" name="TextBox 1">
            <a:extLst>
              <a:ext uri="{FF2B5EF4-FFF2-40B4-BE49-F238E27FC236}">
                <a16:creationId xmlns:a16="http://schemas.microsoft.com/office/drawing/2014/main" id="{E645F5F2-3B90-19E0-366C-BA46FE576451}"/>
              </a:ext>
            </a:extLst>
          </p:cNvPr>
          <p:cNvSpPr txBox="1"/>
          <p:nvPr/>
        </p:nvSpPr>
        <p:spPr>
          <a:xfrm>
            <a:off x="834013" y="5952718"/>
            <a:ext cx="2984361"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dirty="0"/>
              <a:t>Mitchell C. Hill Center for Digital Innovation</a:t>
            </a:r>
          </a:p>
        </p:txBody>
      </p:sp>
      <p:sp>
        <p:nvSpPr>
          <p:cNvPr id="7" name="TextBox 6">
            <a:extLst>
              <a:ext uri="{FF2B5EF4-FFF2-40B4-BE49-F238E27FC236}">
                <a16:creationId xmlns:a16="http://schemas.microsoft.com/office/drawing/2014/main" id="{63883B80-0D30-D145-C4F9-AD2DE13F3372}"/>
              </a:ext>
            </a:extLst>
          </p:cNvPr>
          <p:cNvSpPr txBox="1"/>
          <p:nvPr/>
        </p:nvSpPr>
        <p:spPr>
          <a:xfrm>
            <a:off x="4123174" y="5952718"/>
            <a:ext cx="2984361"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dirty="0"/>
              <a:t>Information Technology &amp; Institutional Planning</a:t>
            </a:r>
          </a:p>
        </p:txBody>
      </p:sp>
      <p:sp>
        <p:nvSpPr>
          <p:cNvPr id="9" name="TextBox 8">
            <a:extLst>
              <a:ext uri="{FF2B5EF4-FFF2-40B4-BE49-F238E27FC236}">
                <a16:creationId xmlns:a16="http://schemas.microsoft.com/office/drawing/2014/main" id="{4D98522D-EB56-EC33-CAFF-D0D9B3887C66}"/>
              </a:ext>
            </a:extLst>
          </p:cNvPr>
          <p:cNvSpPr txBox="1"/>
          <p:nvPr/>
        </p:nvSpPr>
        <p:spPr>
          <a:xfrm>
            <a:off x="7412335" y="5947242"/>
            <a:ext cx="4206071"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dirty="0"/>
              <a:t>College of Business Administration</a:t>
            </a:r>
          </a:p>
          <a:p>
            <a:pPr algn="ctr"/>
            <a:r>
              <a:rPr lang="en-US" dirty="0" err="1"/>
              <a:t>Singelyn</a:t>
            </a:r>
            <a:r>
              <a:rPr lang="en-US" dirty="0"/>
              <a:t> Graduate School of Business</a:t>
            </a:r>
          </a:p>
        </p:txBody>
      </p:sp>
      <p:pic>
        <p:nvPicPr>
          <p:cNvPr id="4" name="Picture 3" descr="A neon sign with hexagons and a person's head&#10;&#10;Description automatically generated">
            <a:extLst>
              <a:ext uri="{FF2B5EF4-FFF2-40B4-BE49-F238E27FC236}">
                <a16:creationId xmlns:a16="http://schemas.microsoft.com/office/drawing/2014/main" id="{FFE386A6-4188-F0E3-1D5B-E00FC7A5454E}"/>
              </a:ext>
            </a:extLst>
          </p:cNvPr>
          <p:cNvPicPr>
            <a:picLocks noChangeAspect="1"/>
          </p:cNvPicPr>
          <p:nvPr/>
        </p:nvPicPr>
        <p:blipFill>
          <a:blip r:embed="rId2"/>
          <a:stretch>
            <a:fillRect/>
          </a:stretch>
        </p:blipFill>
        <p:spPr>
          <a:xfrm>
            <a:off x="0" y="67274"/>
            <a:ext cx="12192000" cy="4829192"/>
          </a:xfrm>
          <a:prstGeom prst="rect">
            <a:avLst/>
          </a:prstGeom>
        </p:spPr>
      </p:pic>
      <p:sp>
        <p:nvSpPr>
          <p:cNvPr id="6" name="TextBox 5">
            <a:extLst>
              <a:ext uri="{FF2B5EF4-FFF2-40B4-BE49-F238E27FC236}">
                <a16:creationId xmlns:a16="http://schemas.microsoft.com/office/drawing/2014/main" id="{05681685-85AA-270A-4159-5C6C511FCDD0}"/>
              </a:ext>
            </a:extLst>
          </p:cNvPr>
          <p:cNvSpPr txBox="1"/>
          <p:nvPr/>
        </p:nvSpPr>
        <p:spPr>
          <a:xfrm>
            <a:off x="3585713" y="5095951"/>
            <a:ext cx="5020574" cy="646331"/>
          </a:xfrm>
          <a:prstGeom prst="rect">
            <a:avLst/>
          </a:prstGeom>
          <a:noFill/>
        </p:spPr>
        <p:txBody>
          <a:bodyPr wrap="square" rtlCol="0">
            <a:spAutoFit/>
          </a:bodyPr>
          <a:lstStyle/>
          <a:p>
            <a:r>
              <a:rPr lang="en-US" sz="3600" dirty="0"/>
              <a:t>Participant’s Packet</a:t>
            </a:r>
          </a:p>
        </p:txBody>
      </p:sp>
    </p:spTree>
    <p:extLst>
      <p:ext uri="{BB962C8B-B14F-4D97-AF65-F5344CB8AC3E}">
        <p14:creationId xmlns:p14="http://schemas.microsoft.com/office/powerpoint/2010/main" val="218287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eon sign with hexagons and a person's head&#10;&#10;Description automatically generated">
            <a:extLst>
              <a:ext uri="{FF2B5EF4-FFF2-40B4-BE49-F238E27FC236}">
                <a16:creationId xmlns:a16="http://schemas.microsoft.com/office/drawing/2014/main" id="{FDC27799-B546-C4E2-EDF3-2FA954660FEF}"/>
              </a:ext>
            </a:extLst>
          </p:cNvPr>
          <p:cNvPicPr>
            <a:picLocks noChangeAspect="1"/>
          </p:cNvPicPr>
          <p:nvPr/>
        </p:nvPicPr>
        <p:blipFill>
          <a:blip r:embed="rId2"/>
          <a:stretch>
            <a:fillRect/>
          </a:stretch>
        </p:blipFill>
        <p:spPr>
          <a:xfrm>
            <a:off x="506616" y="502580"/>
            <a:ext cx="3031187" cy="1356455"/>
          </a:xfrm>
          <a:prstGeom prst="rect">
            <a:avLst/>
          </a:prstGeom>
        </p:spPr>
      </p:pic>
      <p:sp>
        <p:nvSpPr>
          <p:cNvPr id="18" name="Content Placeholder 3">
            <a:extLst>
              <a:ext uri="{FF2B5EF4-FFF2-40B4-BE49-F238E27FC236}">
                <a16:creationId xmlns:a16="http://schemas.microsoft.com/office/drawing/2014/main" id="{5B5F7B25-260A-4343-3FE4-872F1F955C48}"/>
              </a:ext>
            </a:extLst>
          </p:cNvPr>
          <p:cNvSpPr txBox="1">
            <a:spLocks/>
          </p:cNvSpPr>
          <p:nvPr/>
        </p:nvSpPr>
        <p:spPr>
          <a:xfrm>
            <a:off x="982494" y="2242772"/>
            <a:ext cx="9328825" cy="3383511"/>
          </a:xfr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lang="en-US" sz="1800" dirty="0"/>
          </a:p>
          <a:p>
            <a:pPr marL="514350" indent="-514350">
              <a:buFont typeface="+mj-lt"/>
              <a:buAutoNum type="arabicPeriod"/>
            </a:pPr>
            <a:endParaRPr lang="en-US" sz="1800" dirty="0"/>
          </a:p>
        </p:txBody>
      </p:sp>
      <p:sp>
        <p:nvSpPr>
          <p:cNvPr id="2" name="TextBox 1">
            <a:extLst>
              <a:ext uri="{FF2B5EF4-FFF2-40B4-BE49-F238E27FC236}">
                <a16:creationId xmlns:a16="http://schemas.microsoft.com/office/drawing/2014/main" id="{DD1BEEB6-1C08-2B29-F6F5-01DC38478CA8}"/>
              </a:ext>
            </a:extLst>
          </p:cNvPr>
          <p:cNvSpPr txBox="1"/>
          <p:nvPr/>
        </p:nvSpPr>
        <p:spPr>
          <a:xfrm>
            <a:off x="951253" y="2242772"/>
            <a:ext cx="4463089" cy="646331"/>
          </a:xfrm>
          <a:prstGeom prst="rect">
            <a:avLst/>
          </a:prstGeom>
          <a:solidFill>
            <a:schemeClr val="bg1"/>
          </a:solidFill>
        </p:spPr>
        <p:txBody>
          <a:bodyPr wrap="square" rtlCol="0">
            <a:spAutoFit/>
          </a:bodyPr>
          <a:lstStyle/>
          <a:p>
            <a:r>
              <a:rPr lang="en-ZA" sz="3600" dirty="0"/>
              <a:t>Common Team Roles</a:t>
            </a:r>
            <a:endParaRPr lang="en-US" sz="2000" dirty="0"/>
          </a:p>
        </p:txBody>
      </p:sp>
      <p:sp>
        <p:nvSpPr>
          <p:cNvPr id="5" name="TextBox 4">
            <a:extLst>
              <a:ext uri="{FF2B5EF4-FFF2-40B4-BE49-F238E27FC236}">
                <a16:creationId xmlns:a16="http://schemas.microsoft.com/office/drawing/2014/main" id="{2B51879A-5F98-BE80-5112-47125DA756E5}"/>
              </a:ext>
            </a:extLst>
          </p:cNvPr>
          <p:cNvSpPr txBox="1"/>
          <p:nvPr/>
        </p:nvSpPr>
        <p:spPr>
          <a:xfrm>
            <a:off x="6070298" y="502580"/>
            <a:ext cx="4463089" cy="646331"/>
          </a:xfrm>
          <a:prstGeom prst="rect">
            <a:avLst/>
          </a:prstGeom>
          <a:solidFill>
            <a:schemeClr val="bg1"/>
          </a:solidFill>
        </p:spPr>
        <p:txBody>
          <a:bodyPr wrap="square" rtlCol="0">
            <a:spAutoFit/>
          </a:bodyPr>
          <a:lstStyle/>
          <a:p>
            <a:r>
              <a:rPr lang="en-ZA" sz="3600" dirty="0">
                <a:solidFill>
                  <a:schemeClr val="accent1"/>
                </a:solidFill>
              </a:rPr>
              <a:t>Project Manager</a:t>
            </a:r>
            <a:endParaRPr lang="en-US" sz="2000" dirty="0">
              <a:solidFill>
                <a:schemeClr val="accent1"/>
              </a:solidFill>
            </a:endParaRPr>
          </a:p>
        </p:txBody>
      </p:sp>
      <p:sp>
        <p:nvSpPr>
          <p:cNvPr id="6" name="TextBox 5">
            <a:extLst>
              <a:ext uri="{FF2B5EF4-FFF2-40B4-BE49-F238E27FC236}">
                <a16:creationId xmlns:a16="http://schemas.microsoft.com/office/drawing/2014/main" id="{BC142F52-13A5-60A9-91A3-589C4D61850D}"/>
              </a:ext>
            </a:extLst>
          </p:cNvPr>
          <p:cNvSpPr txBox="1"/>
          <p:nvPr/>
        </p:nvSpPr>
        <p:spPr>
          <a:xfrm>
            <a:off x="6108360" y="1696660"/>
            <a:ext cx="4463089" cy="646331"/>
          </a:xfrm>
          <a:prstGeom prst="rect">
            <a:avLst/>
          </a:prstGeom>
          <a:solidFill>
            <a:schemeClr val="bg1"/>
          </a:solidFill>
        </p:spPr>
        <p:txBody>
          <a:bodyPr wrap="square" rtlCol="0">
            <a:spAutoFit/>
          </a:bodyPr>
          <a:lstStyle/>
          <a:p>
            <a:r>
              <a:rPr lang="en-ZA" sz="3600" dirty="0">
                <a:solidFill>
                  <a:schemeClr val="accent1"/>
                </a:solidFill>
              </a:rPr>
              <a:t>Design/UX/Research</a:t>
            </a:r>
            <a:endParaRPr lang="en-US" sz="2000" dirty="0">
              <a:solidFill>
                <a:schemeClr val="accent1"/>
              </a:solidFill>
            </a:endParaRPr>
          </a:p>
        </p:txBody>
      </p:sp>
      <p:sp>
        <p:nvSpPr>
          <p:cNvPr id="7" name="TextBox 6">
            <a:extLst>
              <a:ext uri="{FF2B5EF4-FFF2-40B4-BE49-F238E27FC236}">
                <a16:creationId xmlns:a16="http://schemas.microsoft.com/office/drawing/2014/main" id="{5789C6CC-2F4A-F002-3CB5-495D82B71574}"/>
              </a:ext>
            </a:extLst>
          </p:cNvPr>
          <p:cNvSpPr txBox="1"/>
          <p:nvPr/>
        </p:nvSpPr>
        <p:spPr>
          <a:xfrm>
            <a:off x="6109607" y="2894850"/>
            <a:ext cx="4463089" cy="646331"/>
          </a:xfrm>
          <a:prstGeom prst="rect">
            <a:avLst/>
          </a:prstGeom>
          <a:solidFill>
            <a:schemeClr val="bg1"/>
          </a:solidFill>
        </p:spPr>
        <p:txBody>
          <a:bodyPr wrap="square" rtlCol="0">
            <a:spAutoFit/>
          </a:bodyPr>
          <a:lstStyle/>
          <a:p>
            <a:r>
              <a:rPr lang="en-ZA" sz="3600" dirty="0">
                <a:solidFill>
                  <a:schemeClr val="accent1"/>
                </a:solidFill>
              </a:rPr>
              <a:t>Business Analyst</a:t>
            </a:r>
            <a:endParaRPr lang="en-US" sz="2000" dirty="0">
              <a:solidFill>
                <a:schemeClr val="accent1"/>
              </a:solidFill>
            </a:endParaRPr>
          </a:p>
        </p:txBody>
      </p:sp>
      <p:sp>
        <p:nvSpPr>
          <p:cNvPr id="8" name="TextBox 7">
            <a:extLst>
              <a:ext uri="{FF2B5EF4-FFF2-40B4-BE49-F238E27FC236}">
                <a16:creationId xmlns:a16="http://schemas.microsoft.com/office/drawing/2014/main" id="{14B72C48-A5F4-F0E6-C471-88C3F4D72D7F}"/>
              </a:ext>
            </a:extLst>
          </p:cNvPr>
          <p:cNvSpPr txBox="1"/>
          <p:nvPr/>
        </p:nvSpPr>
        <p:spPr>
          <a:xfrm>
            <a:off x="6066481" y="4206951"/>
            <a:ext cx="5906444" cy="646331"/>
          </a:xfrm>
          <a:prstGeom prst="rect">
            <a:avLst/>
          </a:prstGeom>
          <a:solidFill>
            <a:schemeClr val="bg1"/>
          </a:solidFill>
        </p:spPr>
        <p:txBody>
          <a:bodyPr wrap="square" rtlCol="0">
            <a:spAutoFit/>
          </a:bodyPr>
          <a:lstStyle/>
          <a:p>
            <a:r>
              <a:rPr lang="en-ZA" sz="3600" dirty="0">
                <a:solidFill>
                  <a:schemeClr val="accent1"/>
                </a:solidFill>
              </a:rPr>
              <a:t>Development &amp; Presentation</a:t>
            </a:r>
            <a:endParaRPr lang="en-US" sz="2000" dirty="0">
              <a:solidFill>
                <a:schemeClr val="accent1"/>
              </a:solidFill>
            </a:endParaRPr>
          </a:p>
        </p:txBody>
      </p:sp>
      <p:sp>
        <p:nvSpPr>
          <p:cNvPr id="10" name="TextBox 9">
            <a:extLst>
              <a:ext uri="{FF2B5EF4-FFF2-40B4-BE49-F238E27FC236}">
                <a16:creationId xmlns:a16="http://schemas.microsoft.com/office/drawing/2014/main" id="{8C4B7F23-8203-B832-9527-30F1A66DECC8}"/>
              </a:ext>
            </a:extLst>
          </p:cNvPr>
          <p:cNvSpPr txBox="1"/>
          <p:nvPr/>
        </p:nvSpPr>
        <p:spPr>
          <a:xfrm>
            <a:off x="760426" y="2967641"/>
            <a:ext cx="5109432" cy="2031325"/>
          </a:xfrm>
          <a:prstGeom prst="rect">
            <a:avLst/>
          </a:prstGeom>
          <a:noFill/>
        </p:spPr>
        <p:txBody>
          <a:bodyPr wrap="square" rtlCol="0">
            <a:spAutoFit/>
          </a:bodyPr>
          <a:lstStyle/>
          <a:p>
            <a:r>
              <a:rPr lang="en-ZA" sz="1800" dirty="0"/>
              <a:t>We have identified some key roles as examples for you to consider. It is understood that team members may not have experience in these roles, however, based on your knowledge, skills and abilities, make sure you have the right roles to accomplish the task. </a:t>
            </a:r>
            <a:endParaRPr lang="en-US" sz="1800" dirty="0"/>
          </a:p>
          <a:p>
            <a:endParaRPr lang="en-US" dirty="0"/>
          </a:p>
        </p:txBody>
      </p:sp>
      <p:sp>
        <p:nvSpPr>
          <p:cNvPr id="11" name="TextBox 10">
            <a:extLst>
              <a:ext uri="{FF2B5EF4-FFF2-40B4-BE49-F238E27FC236}">
                <a16:creationId xmlns:a16="http://schemas.microsoft.com/office/drawing/2014/main" id="{7FA0510B-1543-B73A-40DB-BE8342B64703}"/>
              </a:ext>
            </a:extLst>
          </p:cNvPr>
          <p:cNvSpPr txBox="1"/>
          <p:nvPr/>
        </p:nvSpPr>
        <p:spPr>
          <a:xfrm>
            <a:off x="6070296" y="1092747"/>
            <a:ext cx="4856011" cy="800219"/>
          </a:xfrm>
          <a:prstGeom prst="rect">
            <a:avLst/>
          </a:prstGeom>
          <a:noFill/>
        </p:spPr>
        <p:txBody>
          <a:bodyPr wrap="square" rtlCol="0">
            <a:spAutoFit/>
          </a:bodyPr>
          <a:lstStyle/>
          <a:p>
            <a:r>
              <a:rPr kumimoji="0" lang="en-US" sz="1400" b="1" i="0" u="none" strike="noStrike" kern="1200" cap="none" spc="0" normalizeH="0" baseline="0" noProof="0" dirty="0">
                <a:ln>
                  <a:noFill/>
                </a:ln>
                <a:effectLst/>
                <a:uLnTx/>
                <a:uFillTx/>
                <a:latin typeface="Arial" charset="0"/>
                <a:ea typeface="ＭＳ Ｐゴシック" charset="0"/>
              </a:rPr>
              <a:t>Responsible for supervising the team and ensuring the desired deliverables are ready at the right time</a:t>
            </a:r>
          </a:p>
          <a:p>
            <a:endParaRPr lang="en-US" dirty="0"/>
          </a:p>
        </p:txBody>
      </p:sp>
      <p:sp>
        <p:nvSpPr>
          <p:cNvPr id="13" name="TextBox 12">
            <a:extLst>
              <a:ext uri="{FF2B5EF4-FFF2-40B4-BE49-F238E27FC236}">
                <a16:creationId xmlns:a16="http://schemas.microsoft.com/office/drawing/2014/main" id="{15040DAA-6067-029C-696F-D32569263C1A}"/>
              </a:ext>
            </a:extLst>
          </p:cNvPr>
          <p:cNvSpPr txBox="1"/>
          <p:nvPr/>
        </p:nvSpPr>
        <p:spPr>
          <a:xfrm>
            <a:off x="6109607" y="2235926"/>
            <a:ext cx="4856012" cy="738664"/>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effectLst/>
                <a:uLnTx/>
                <a:uFillTx/>
                <a:latin typeface="Arial" panose="020B0604020202020204" pitchFamily="34" charset="0"/>
                <a:ea typeface="ＭＳ Ｐゴシック" charset="0"/>
              </a:rPr>
              <a:t>Responsible for ensuring the solutions is delivering value for the user and provides a great user experience (UX).</a:t>
            </a:r>
            <a:endParaRPr kumimoji="0" lang="en-US" sz="1400" b="1" i="0" u="none" strike="noStrike" kern="1200" cap="none" spc="0" normalizeH="0" baseline="0" noProof="0" dirty="0">
              <a:ln>
                <a:noFill/>
              </a:ln>
              <a:effectLst/>
              <a:uLnTx/>
              <a:uFillTx/>
              <a:latin typeface="Arial" charset="0"/>
              <a:ea typeface="ＭＳ Ｐゴシック" charset="0"/>
            </a:endParaRPr>
          </a:p>
        </p:txBody>
      </p:sp>
      <p:sp>
        <p:nvSpPr>
          <p:cNvPr id="15" name="TextBox 14">
            <a:extLst>
              <a:ext uri="{FF2B5EF4-FFF2-40B4-BE49-F238E27FC236}">
                <a16:creationId xmlns:a16="http://schemas.microsoft.com/office/drawing/2014/main" id="{FDC3DE29-5054-37D5-9FF5-E23B2E7781AF}"/>
              </a:ext>
            </a:extLst>
          </p:cNvPr>
          <p:cNvSpPr txBox="1"/>
          <p:nvPr/>
        </p:nvSpPr>
        <p:spPr>
          <a:xfrm>
            <a:off x="6066481" y="3461441"/>
            <a:ext cx="4856011" cy="738664"/>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effectLst/>
                <a:uLnTx/>
                <a:uFillTx/>
                <a:latin typeface="Arial" charset="0"/>
                <a:ea typeface="ＭＳ Ｐゴシック" charset="0"/>
              </a:rPr>
              <a:t>Define requirements and translate into actual product features in the solution and create the acceptance criteria for work items. </a:t>
            </a:r>
          </a:p>
        </p:txBody>
      </p:sp>
      <p:sp>
        <p:nvSpPr>
          <p:cNvPr id="17" name="TextBox 16">
            <a:extLst>
              <a:ext uri="{FF2B5EF4-FFF2-40B4-BE49-F238E27FC236}">
                <a16:creationId xmlns:a16="http://schemas.microsoft.com/office/drawing/2014/main" id="{FC71EC83-C5B0-D6D7-BFEC-47C8522AEE94}"/>
              </a:ext>
            </a:extLst>
          </p:cNvPr>
          <p:cNvSpPr txBox="1"/>
          <p:nvPr/>
        </p:nvSpPr>
        <p:spPr>
          <a:xfrm>
            <a:off x="6091926" y="4833756"/>
            <a:ext cx="5066676" cy="738664"/>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effectLst/>
                <a:uLnTx/>
                <a:uFillTx/>
                <a:latin typeface="Arial" panose="020B0604020202020204" pitchFamily="34" charset="0"/>
                <a:ea typeface="ＭＳ Ｐゴシック" charset="0"/>
              </a:rPr>
              <a:t>Focuses on the view layer of the project and ensure that it will communicate with the business logic for the solution.</a:t>
            </a:r>
            <a:endParaRPr kumimoji="0" lang="en-US" sz="1400" b="1" i="0" u="none" strike="noStrike" kern="1200" cap="none" spc="0" normalizeH="0" baseline="0" noProof="0" dirty="0">
              <a:ln>
                <a:noFill/>
              </a:ln>
              <a:effectLst/>
              <a:uLnTx/>
              <a:uFillTx/>
              <a:latin typeface="Arial" charset="0"/>
              <a:ea typeface="ＭＳ Ｐゴシック" charset="0"/>
            </a:endParaRPr>
          </a:p>
        </p:txBody>
      </p:sp>
    </p:spTree>
    <p:extLst>
      <p:ext uri="{BB962C8B-B14F-4D97-AF65-F5344CB8AC3E}">
        <p14:creationId xmlns:p14="http://schemas.microsoft.com/office/powerpoint/2010/main" val="1687231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AC8E3B82-2EA0-DF60-346F-0D7D22A76EE9}"/>
              </a:ext>
            </a:extLst>
          </p:cNvPr>
          <p:cNvSpPr/>
          <p:nvPr/>
        </p:nvSpPr>
        <p:spPr>
          <a:xfrm>
            <a:off x="9921749" y="1154191"/>
            <a:ext cx="2008856" cy="141616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595959"/>
              </a:solidFill>
              <a:effectLst/>
              <a:uLnTx/>
              <a:uFillTx/>
              <a:latin typeface="Segoe UI Light"/>
              <a:ea typeface="+mn-ea"/>
              <a:cs typeface="+mn-cs"/>
            </a:endParaRPr>
          </a:p>
        </p:txBody>
      </p:sp>
      <p:sp>
        <p:nvSpPr>
          <p:cNvPr id="45" name="Rectangle 44">
            <a:extLst>
              <a:ext uri="{FF2B5EF4-FFF2-40B4-BE49-F238E27FC236}">
                <a16:creationId xmlns:a16="http://schemas.microsoft.com/office/drawing/2014/main" id="{9B89BCCD-B327-CE38-199F-43930CCC8208}"/>
              </a:ext>
            </a:extLst>
          </p:cNvPr>
          <p:cNvSpPr/>
          <p:nvPr/>
        </p:nvSpPr>
        <p:spPr>
          <a:xfrm>
            <a:off x="7647932" y="2034570"/>
            <a:ext cx="2008856" cy="141616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595959"/>
              </a:solidFill>
              <a:effectLst/>
              <a:uLnTx/>
              <a:uFillTx/>
              <a:latin typeface="Segoe UI Light"/>
              <a:ea typeface="+mn-ea"/>
              <a:cs typeface="+mn-cs"/>
            </a:endParaRPr>
          </a:p>
        </p:txBody>
      </p:sp>
      <p:sp>
        <p:nvSpPr>
          <p:cNvPr id="44" name="Rectangle 43">
            <a:extLst>
              <a:ext uri="{FF2B5EF4-FFF2-40B4-BE49-F238E27FC236}">
                <a16:creationId xmlns:a16="http://schemas.microsoft.com/office/drawing/2014/main" id="{B11E6928-97DC-4C03-05CD-D3AC1E8EB2A2}"/>
              </a:ext>
            </a:extLst>
          </p:cNvPr>
          <p:cNvSpPr/>
          <p:nvPr/>
        </p:nvSpPr>
        <p:spPr>
          <a:xfrm>
            <a:off x="5437122" y="2670060"/>
            <a:ext cx="2008856" cy="141616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595959"/>
              </a:solidFill>
              <a:effectLst/>
              <a:uLnTx/>
              <a:uFillTx/>
              <a:latin typeface="Segoe UI Light"/>
              <a:ea typeface="+mn-ea"/>
              <a:cs typeface="+mn-cs"/>
            </a:endParaRPr>
          </a:p>
        </p:txBody>
      </p:sp>
      <p:sp>
        <p:nvSpPr>
          <p:cNvPr id="43" name="Rectangle 42">
            <a:extLst>
              <a:ext uri="{FF2B5EF4-FFF2-40B4-BE49-F238E27FC236}">
                <a16:creationId xmlns:a16="http://schemas.microsoft.com/office/drawing/2014/main" id="{013EA3A9-831A-9438-BF55-F9209E7A1157}"/>
              </a:ext>
            </a:extLst>
          </p:cNvPr>
          <p:cNvSpPr/>
          <p:nvPr/>
        </p:nvSpPr>
        <p:spPr>
          <a:xfrm>
            <a:off x="3256070" y="3398316"/>
            <a:ext cx="2008856" cy="141616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595959"/>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A97C7A69-60C4-ED3C-7063-DDE26CE5E677}"/>
              </a:ext>
            </a:extLst>
          </p:cNvPr>
          <p:cNvSpPr>
            <a:spLocks noGrp="1"/>
          </p:cNvSpPr>
          <p:nvPr>
            <p:ph type="title"/>
          </p:nvPr>
        </p:nvSpPr>
        <p:spPr/>
        <p:txBody>
          <a:bodyPr/>
          <a:lstStyle/>
          <a:p>
            <a:r>
              <a:rPr lang="en-ZA" sz="4000" dirty="0">
                <a:latin typeface="+mn-lt"/>
              </a:rPr>
              <a:t>Find your north star</a:t>
            </a:r>
            <a:endParaRPr lang="en-US" sz="4000" dirty="0">
              <a:latin typeface="+mn-lt"/>
            </a:endParaRPr>
          </a:p>
        </p:txBody>
      </p:sp>
      <p:cxnSp>
        <p:nvCxnSpPr>
          <p:cNvPr id="10" name="Straight Arrow Connector 9">
            <a:extLst>
              <a:ext uri="{FF2B5EF4-FFF2-40B4-BE49-F238E27FC236}">
                <a16:creationId xmlns:a16="http://schemas.microsoft.com/office/drawing/2014/main" id="{2CFE27AA-68FF-C477-1005-278F648A3124}"/>
              </a:ext>
            </a:extLst>
          </p:cNvPr>
          <p:cNvCxnSpPr>
            <a:cxnSpLocks/>
          </p:cNvCxnSpPr>
          <p:nvPr/>
        </p:nvCxnSpPr>
        <p:spPr>
          <a:xfrm flipV="1">
            <a:off x="2260600" y="3167587"/>
            <a:ext cx="8578298" cy="3042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D7D57354-8F71-D84D-82BA-B19C4328D55C}"/>
              </a:ext>
            </a:extLst>
          </p:cNvPr>
          <p:cNvGrpSpPr/>
          <p:nvPr/>
        </p:nvGrpSpPr>
        <p:grpSpPr>
          <a:xfrm>
            <a:off x="851175" y="1108937"/>
            <a:ext cx="10768991" cy="4641637"/>
            <a:chOff x="851175" y="1108937"/>
            <a:chExt cx="10768991" cy="4641637"/>
          </a:xfrm>
        </p:grpSpPr>
        <p:grpSp>
          <p:nvGrpSpPr>
            <p:cNvPr id="12" name="Group 11">
              <a:extLst>
                <a:ext uri="{FF2B5EF4-FFF2-40B4-BE49-F238E27FC236}">
                  <a16:creationId xmlns:a16="http://schemas.microsoft.com/office/drawing/2014/main" id="{B0E79B4F-7A17-5026-B0E9-5B9D25417DD2}"/>
                </a:ext>
              </a:extLst>
            </p:cNvPr>
            <p:cNvGrpSpPr/>
            <p:nvPr/>
          </p:nvGrpSpPr>
          <p:grpSpPr>
            <a:xfrm>
              <a:off x="2829965" y="3429000"/>
              <a:ext cx="1655647" cy="666448"/>
              <a:chOff x="2763360" y="3837240"/>
              <a:chExt cx="1655647" cy="666448"/>
            </a:xfrm>
          </p:grpSpPr>
          <p:sp>
            <p:nvSpPr>
              <p:cNvPr id="32" name="TextBox 31">
                <a:extLst>
                  <a:ext uri="{FF2B5EF4-FFF2-40B4-BE49-F238E27FC236}">
                    <a16:creationId xmlns:a16="http://schemas.microsoft.com/office/drawing/2014/main" id="{3F107760-D499-F68F-5182-15C71F49D05E}"/>
                  </a:ext>
                </a:extLst>
              </p:cNvPr>
              <p:cNvSpPr txBox="1"/>
              <p:nvPr/>
            </p:nvSpPr>
            <p:spPr>
              <a:xfrm rot="16200000">
                <a:off x="2608991" y="4103097"/>
                <a:ext cx="554960"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chemeClr val="tx2">
                        <a:lumMod val="75000"/>
                        <a:lumOff val="25000"/>
                      </a:schemeClr>
                    </a:solidFill>
                    <a:effectLst/>
                    <a:uLnTx/>
                    <a:uFillTx/>
                    <a:latin typeface="Arial" charset="0"/>
                    <a:ea typeface="ＭＳ Ｐゴシック" charset="0"/>
                  </a:rPr>
                  <a:t>WHY?</a:t>
                </a:r>
              </a:p>
            </p:txBody>
          </p:sp>
          <p:sp>
            <p:nvSpPr>
              <p:cNvPr id="31" name="TextBox 30">
                <a:extLst>
                  <a:ext uri="{FF2B5EF4-FFF2-40B4-BE49-F238E27FC236}">
                    <a16:creationId xmlns:a16="http://schemas.microsoft.com/office/drawing/2014/main" id="{6C14B62A-F90F-8298-D9AF-ABE99C86D67F}"/>
                  </a:ext>
                </a:extLst>
              </p:cNvPr>
              <p:cNvSpPr txBox="1"/>
              <p:nvPr/>
            </p:nvSpPr>
            <p:spPr>
              <a:xfrm>
                <a:off x="3265103" y="3837240"/>
                <a:ext cx="1153904" cy="2308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lumMod val="75000"/>
                      </a:srgbClr>
                    </a:solidFill>
                    <a:effectLst/>
                    <a:uLnTx/>
                    <a:uFillTx/>
                    <a:latin typeface="Arial" charset="0"/>
                    <a:ea typeface="ＭＳ Ｐゴシック" charset="0"/>
                  </a:rPr>
                  <a:t>SO THAT...</a:t>
                </a:r>
                <a:endParaRPr kumimoji="0" lang="en-US" sz="900" b="0" i="0" u="none" strike="noStrike" kern="1200" cap="none" spc="0" normalizeH="0" baseline="0" noProof="0" dirty="0">
                  <a:ln>
                    <a:noFill/>
                  </a:ln>
                  <a:solidFill>
                    <a:srgbClr val="FFFFFF">
                      <a:lumMod val="75000"/>
                    </a:srgbClr>
                  </a:solidFill>
                  <a:effectLst/>
                  <a:uLnTx/>
                  <a:uFillTx/>
                  <a:latin typeface="Arial" charset="0"/>
                  <a:ea typeface="ＭＳ Ｐゴシック" charset="0"/>
                </a:endParaRPr>
              </a:p>
            </p:txBody>
          </p:sp>
        </p:grpSp>
        <p:grpSp>
          <p:nvGrpSpPr>
            <p:cNvPr id="13" name="Group 12">
              <a:extLst>
                <a:ext uri="{FF2B5EF4-FFF2-40B4-BE49-F238E27FC236}">
                  <a16:creationId xmlns:a16="http://schemas.microsoft.com/office/drawing/2014/main" id="{C3659CF3-944F-7413-372C-EF3739684458}"/>
                </a:ext>
              </a:extLst>
            </p:cNvPr>
            <p:cNvGrpSpPr/>
            <p:nvPr/>
          </p:nvGrpSpPr>
          <p:grpSpPr>
            <a:xfrm>
              <a:off x="5081826" y="2713936"/>
              <a:ext cx="1544092" cy="616832"/>
              <a:chOff x="4941363" y="3250542"/>
              <a:chExt cx="1544092" cy="616832"/>
            </a:xfrm>
          </p:grpSpPr>
          <p:sp>
            <p:nvSpPr>
              <p:cNvPr id="29" name="TextBox 28">
                <a:extLst>
                  <a:ext uri="{FF2B5EF4-FFF2-40B4-BE49-F238E27FC236}">
                    <a16:creationId xmlns:a16="http://schemas.microsoft.com/office/drawing/2014/main" id="{FF852CF0-745A-69AF-E368-A639BD696B91}"/>
                  </a:ext>
                </a:extLst>
              </p:cNvPr>
              <p:cNvSpPr txBox="1"/>
              <p:nvPr/>
            </p:nvSpPr>
            <p:spPr>
              <a:xfrm rot="16200000">
                <a:off x="4786994" y="3466783"/>
                <a:ext cx="554960"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chemeClr val="tx2">
                        <a:lumMod val="75000"/>
                        <a:lumOff val="25000"/>
                      </a:schemeClr>
                    </a:solidFill>
                    <a:effectLst/>
                    <a:uLnTx/>
                    <a:uFillTx/>
                    <a:latin typeface="Arial" charset="0"/>
                    <a:ea typeface="ＭＳ Ｐゴシック" charset="0"/>
                  </a:rPr>
                  <a:t>WHY?</a:t>
                </a:r>
              </a:p>
            </p:txBody>
          </p:sp>
          <p:sp>
            <p:nvSpPr>
              <p:cNvPr id="28" name="TextBox 27">
                <a:extLst>
                  <a:ext uri="{FF2B5EF4-FFF2-40B4-BE49-F238E27FC236}">
                    <a16:creationId xmlns:a16="http://schemas.microsoft.com/office/drawing/2014/main" id="{CED75A88-30CB-DB2C-E6BC-CDF6AD04719B}"/>
                  </a:ext>
                </a:extLst>
              </p:cNvPr>
              <p:cNvSpPr txBox="1"/>
              <p:nvPr/>
            </p:nvSpPr>
            <p:spPr>
              <a:xfrm>
                <a:off x="5331551" y="3250542"/>
                <a:ext cx="1153904" cy="2308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lumMod val="75000"/>
                      </a:srgbClr>
                    </a:solidFill>
                    <a:effectLst/>
                    <a:uLnTx/>
                    <a:uFillTx/>
                    <a:latin typeface="Arial" charset="0"/>
                    <a:ea typeface="ＭＳ Ｐゴシック" charset="0"/>
                  </a:rPr>
                  <a:t>SO THAT...</a:t>
                </a:r>
                <a:endParaRPr kumimoji="0" lang="en-US" sz="900" b="0" i="0" u="none" strike="noStrike" kern="1200" cap="none" spc="0" normalizeH="0" baseline="0" noProof="0">
                  <a:ln>
                    <a:noFill/>
                  </a:ln>
                  <a:solidFill>
                    <a:srgbClr val="FFFFFF">
                      <a:lumMod val="75000"/>
                    </a:srgbClr>
                  </a:solidFill>
                  <a:effectLst/>
                  <a:uLnTx/>
                  <a:uFillTx/>
                  <a:latin typeface="Arial" charset="0"/>
                  <a:ea typeface="ＭＳ Ｐゴシック" charset="0"/>
                </a:endParaRPr>
              </a:p>
            </p:txBody>
          </p:sp>
        </p:grpSp>
        <p:grpSp>
          <p:nvGrpSpPr>
            <p:cNvPr id="14" name="Group 13">
              <a:extLst>
                <a:ext uri="{FF2B5EF4-FFF2-40B4-BE49-F238E27FC236}">
                  <a16:creationId xmlns:a16="http://schemas.microsoft.com/office/drawing/2014/main" id="{59F16E4C-BDC6-ED2A-2B33-27F192115011}"/>
                </a:ext>
              </a:extLst>
            </p:cNvPr>
            <p:cNvGrpSpPr/>
            <p:nvPr/>
          </p:nvGrpSpPr>
          <p:grpSpPr>
            <a:xfrm>
              <a:off x="7306837" y="2011306"/>
              <a:ext cx="1494999" cy="554960"/>
              <a:chOff x="7213520" y="2527735"/>
              <a:chExt cx="1494999" cy="554960"/>
            </a:xfrm>
          </p:grpSpPr>
          <p:sp>
            <p:nvSpPr>
              <p:cNvPr id="25" name="TextBox 24">
                <a:extLst>
                  <a:ext uri="{FF2B5EF4-FFF2-40B4-BE49-F238E27FC236}">
                    <a16:creationId xmlns:a16="http://schemas.microsoft.com/office/drawing/2014/main" id="{42B735FF-4743-E699-2658-0B6DDCD3A635}"/>
                  </a:ext>
                </a:extLst>
              </p:cNvPr>
              <p:cNvSpPr txBox="1"/>
              <p:nvPr/>
            </p:nvSpPr>
            <p:spPr>
              <a:xfrm>
                <a:off x="7554615" y="2643038"/>
                <a:ext cx="1153904" cy="2308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lumMod val="75000"/>
                      </a:srgbClr>
                    </a:solidFill>
                    <a:effectLst/>
                    <a:uLnTx/>
                    <a:uFillTx/>
                    <a:latin typeface="Arial" charset="0"/>
                    <a:ea typeface="ＭＳ Ｐゴシック" charset="0"/>
                  </a:rPr>
                  <a:t>So that...</a:t>
                </a:r>
                <a:endParaRPr kumimoji="0" lang="en-US" sz="900" b="0" i="0" u="none" strike="noStrike" kern="1200" cap="none" spc="0" normalizeH="0" baseline="0" noProof="0">
                  <a:ln>
                    <a:noFill/>
                  </a:ln>
                  <a:solidFill>
                    <a:srgbClr val="FFFFFF">
                      <a:lumMod val="75000"/>
                    </a:srgbClr>
                  </a:solidFill>
                  <a:effectLst/>
                  <a:uLnTx/>
                  <a:uFillTx/>
                  <a:latin typeface="Arial" charset="0"/>
                  <a:ea typeface="ＭＳ Ｐゴシック" charset="0"/>
                </a:endParaRPr>
              </a:p>
            </p:txBody>
          </p:sp>
          <p:sp>
            <p:nvSpPr>
              <p:cNvPr id="26" name="TextBox 25">
                <a:extLst>
                  <a:ext uri="{FF2B5EF4-FFF2-40B4-BE49-F238E27FC236}">
                    <a16:creationId xmlns:a16="http://schemas.microsoft.com/office/drawing/2014/main" id="{F431CFC2-7B55-8B10-B58C-BD66C93E74EE}"/>
                  </a:ext>
                </a:extLst>
              </p:cNvPr>
              <p:cNvSpPr txBox="1"/>
              <p:nvPr/>
            </p:nvSpPr>
            <p:spPr>
              <a:xfrm rot="16200000">
                <a:off x="7059151" y="2682104"/>
                <a:ext cx="554960"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chemeClr val="tx2">
                        <a:lumMod val="75000"/>
                        <a:lumOff val="25000"/>
                      </a:schemeClr>
                    </a:solidFill>
                    <a:effectLst/>
                    <a:uLnTx/>
                    <a:uFillTx/>
                    <a:latin typeface="Arial" charset="0"/>
                    <a:ea typeface="ＭＳ Ｐゴシック" charset="0"/>
                  </a:rPr>
                  <a:t>WHY?</a:t>
                </a:r>
              </a:p>
            </p:txBody>
          </p:sp>
        </p:grpSp>
        <p:grpSp>
          <p:nvGrpSpPr>
            <p:cNvPr id="15" name="Group 14">
              <a:extLst>
                <a:ext uri="{FF2B5EF4-FFF2-40B4-BE49-F238E27FC236}">
                  <a16:creationId xmlns:a16="http://schemas.microsoft.com/office/drawing/2014/main" id="{F7084E0A-7D61-AD99-0344-AC8B48397A2F}"/>
                </a:ext>
              </a:extLst>
            </p:cNvPr>
            <p:cNvGrpSpPr/>
            <p:nvPr/>
          </p:nvGrpSpPr>
          <p:grpSpPr>
            <a:xfrm>
              <a:off x="9563471" y="1108937"/>
              <a:ext cx="2056695" cy="1426711"/>
              <a:chOff x="9563471" y="1223237"/>
              <a:chExt cx="2056695" cy="1426711"/>
            </a:xfrm>
          </p:grpSpPr>
          <p:sp>
            <p:nvSpPr>
              <p:cNvPr id="21" name="TextBox 20">
                <a:extLst>
                  <a:ext uri="{FF2B5EF4-FFF2-40B4-BE49-F238E27FC236}">
                    <a16:creationId xmlns:a16="http://schemas.microsoft.com/office/drawing/2014/main" id="{1B49D849-5AB1-4B8D-509B-8CDBA1510338}"/>
                  </a:ext>
                </a:extLst>
              </p:cNvPr>
              <p:cNvSpPr txBox="1"/>
              <p:nvPr/>
            </p:nvSpPr>
            <p:spPr>
              <a:xfrm rot="16200000">
                <a:off x="9409102" y="1377606"/>
                <a:ext cx="554960"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chemeClr val="tx2">
                        <a:lumMod val="75000"/>
                        <a:lumOff val="25000"/>
                      </a:schemeClr>
                    </a:solidFill>
                    <a:effectLst/>
                    <a:uLnTx/>
                    <a:uFillTx/>
                    <a:latin typeface="Arial" charset="0"/>
                    <a:ea typeface="ＭＳ Ｐゴシック" charset="0"/>
                  </a:rPr>
                  <a:t>WHY?</a:t>
                </a:r>
              </a:p>
            </p:txBody>
          </p:sp>
          <p:sp>
            <p:nvSpPr>
              <p:cNvPr id="22" name="TextBox 21">
                <a:extLst>
                  <a:ext uri="{FF2B5EF4-FFF2-40B4-BE49-F238E27FC236}">
                    <a16:creationId xmlns:a16="http://schemas.microsoft.com/office/drawing/2014/main" id="{B853FF7F-3D39-8752-C2F9-A5170E787D89}"/>
                  </a:ext>
                </a:extLst>
              </p:cNvPr>
              <p:cNvSpPr txBox="1"/>
              <p:nvPr/>
            </p:nvSpPr>
            <p:spPr>
              <a:xfrm>
                <a:off x="9954526" y="1359962"/>
                <a:ext cx="1665640" cy="5078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lumMod val="75000"/>
                      </a:srgbClr>
                    </a:solidFill>
                    <a:effectLst/>
                    <a:uLnTx/>
                    <a:uFillTx/>
                    <a:latin typeface="Arial" charset="0"/>
                    <a:ea typeface="ＭＳ Ｐゴシック" charset="0"/>
                  </a:rPr>
                  <a:t>HEART OF THE PROBLEM. </a:t>
                </a:r>
                <a:r>
                  <a:rPr kumimoji="0" lang="en-US" sz="900" b="1" i="0" u="none" strike="noStrike" kern="1200" cap="none" spc="0" normalizeH="0" baseline="0" noProof="0" dirty="0">
                    <a:ln>
                      <a:noFill/>
                    </a:ln>
                    <a:solidFill>
                      <a:schemeClr val="bg1"/>
                    </a:solidFill>
                    <a:effectLst/>
                    <a:uLnTx/>
                    <a:uFillTx/>
                    <a:latin typeface="Arial" charset="0"/>
                    <a:ea typeface="ＭＳ Ｐゴシック" charset="0"/>
                  </a:rPr>
                  <a:t>THE REAL PAIN POINT WE </a:t>
                </a:r>
                <a:r>
                  <a:rPr kumimoji="0" lang="en-US" sz="900" b="1" i="0" u="none" strike="noStrike" kern="1200" cap="none" spc="0" normalizeH="0" baseline="0" noProof="0" dirty="0">
                    <a:ln>
                      <a:noFill/>
                    </a:ln>
                    <a:solidFill>
                      <a:srgbClr val="FFFFFF">
                        <a:lumMod val="75000"/>
                      </a:srgbClr>
                    </a:solidFill>
                    <a:effectLst/>
                    <a:uLnTx/>
                    <a:uFillTx/>
                    <a:latin typeface="Arial" charset="0"/>
                    <a:ea typeface="ＭＳ Ｐゴシック" charset="0"/>
                  </a:rPr>
                  <a:t>ARE SOLVING FOR.</a:t>
                </a:r>
              </a:p>
            </p:txBody>
          </p:sp>
          <p:pic>
            <p:nvPicPr>
              <p:cNvPr id="23" name="Picture 22">
                <a:extLst>
                  <a:ext uri="{FF2B5EF4-FFF2-40B4-BE49-F238E27FC236}">
                    <a16:creationId xmlns:a16="http://schemas.microsoft.com/office/drawing/2014/main" id="{65ADFD62-F807-054C-3E02-2B2D114E8DC0}"/>
                  </a:ext>
                </a:extLst>
              </p:cNvPr>
              <p:cNvPicPr>
                <a:picLocks noChangeAspect="1"/>
              </p:cNvPicPr>
              <p:nvPr/>
            </p:nvPicPr>
            <p:blipFill>
              <a:blip r:embed="rId2">
                <a:alphaModFix amt="30000"/>
                <a:duotone>
                  <a:prstClr val="black"/>
                  <a:schemeClr val="accent4">
                    <a:tint val="45000"/>
                    <a:satMod val="400000"/>
                  </a:schemeClr>
                </a:duotone>
              </a:blip>
              <a:stretch>
                <a:fillRect/>
              </a:stretch>
            </p:blipFill>
            <p:spPr>
              <a:xfrm>
                <a:off x="10428386" y="1869975"/>
                <a:ext cx="821024" cy="779973"/>
              </a:xfrm>
              <a:prstGeom prst="rect">
                <a:avLst/>
              </a:prstGeom>
            </p:spPr>
          </p:pic>
        </p:grpSp>
        <p:grpSp>
          <p:nvGrpSpPr>
            <p:cNvPr id="16" name="Group 15">
              <a:extLst>
                <a:ext uri="{FF2B5EF4-FFF2-40B4-BE49-F238E27FC236}">
                  <a16:creationId xmlns:a16="http://schemas.microsoft.com/office/drawing/2014/main" id="{FD2B4FE6-6622-3801-EE2F-495FDDBDF0A2}"/>
                </a:ext>
              </a:extLst>
            </p:cNvPr>
            <p:cNvGrpSpPr/>
            <p:nvPr/>
          </p:nvGrpSpPr>
          <p:grpSpPr>
            <a:xfrm>
              <a:off x="851175" y="4334405"/>
              <a:ext cx="2008856" cy="1416169"/>
              <a:chOff x="3036431" y="3974218"/>
              <a:chExt cx="2008856" cy="1416169"/>
            </a:xfrm>
          </p:grpSpPr>
          <p:sp>
            <p:nvSpPr>
              <p:cNvPr id="18" name="Rectangle 17">
                <a:extLst>
                  <a:ext uri="{FF2B5EF4-FFF2-40B4-BE49-F238E27FC236}">
                    <a16:creationId xmlns:a16="http://schemas.microsoft.com/office/drawing/2014/main" id="{D7C802D9-6889-1EC6-EBE6-4CAFCEA90605}"/>
                  </a:ext>
                </a:extLst>
              </p:cNvPr>
              <p:cNvSpPr/>
              <p:nvPr/>
            </p:nvSpPr>
            <p:spPr>
              <a:xfrm>
                <a:off x="3036431" y="3974218"/>
                <a:ext cx="2008856" cy="141616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595959"/>
                  </a:solidFill>
                  <a:effectLst/>
                  <a:uLnTx/>
                  <a:uFillTx/>
                  <a:latin typeface="Segoe UI Light"/>
                  <a:ea typeface="+mn-ea"/>
                  <a:cs typeface="+mn-cs"/>
                </a:endParaRPr>
              </a:p>
            </p:txBody>
          </p:sp>
          <p:sp>
            <p:nvSpPr>
              <p:cNvPr id="19" name="TextBox 18">
                <a:extLst>
                  <a:ext uri="{FF2B5EF4-FFF2-40B4-BE49-F238E27FC236}">
                    <a16:creationId xmlns:a16="http://schemas.microsoft.com/office/drawing/2014/main" id="{B2FC680B-239B-9914-7B8D-01421833FFDD}"/>
                  </a:ext>
                </a:extLst>
              </p:cNvPr>
              <p:cNvSpPr txBox="1"/>
              <p:nvPr/>
            </p:nvSpPr>
            <p:spPr>
              <a:xfrm>
                <a:off x="3099680" y="4084966"/>
                <a:ext cx="174118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lumMod val="75000"/>
                      </a:srgbClr>
                    </a:solidFill>
                    <a:effectLst/>
                    <a:uLnTx/>
                    <a:uFillTx/>
                    <a:latin typeface="Arial" charset="0"/>
                    <a:ea typeface="ＭＳ Ｐゴシック" charset="0"/>
                  </a:rPr>
                  <a:t>WE NEED TO PROVIDE A SOLUTION TO... </a:t>
                </a:r>
                <a:endParaRPr kumimoji="0" lang="en-US" sz="900" b="0" i="0" u="none" strike="noStrike" kern="1200" cap="none" spc="0" normalizeH="0" baseline="0" noProof="0" dirty="0">
                  <a:ln>
                    <a:noFill/>
                  </a:ln>
                  <a:solidFill>
                    <a:srgbClr val="FFFFFF">
                      <a:lumMod val="75000"/>
                    </a:srgbClr>
                  </a:solidFill>
                  <a:effectLst/>
                  <a:uLnTx/>
                  <a:uFillTx/>
                  <a:latin typeface="Arial" charset="0"/>
                  <a:ea typeface="ＭＳ Ｐゴシック" charset="0"/>
                </a:endParaRPr>
              </a:p>
            </p:txBody>
          </p:sp>
        </p:grpSp>
        <p:sp>
          <p:nvSpPr>
            <p:cNvPr id="17" name="TextBox 16">
              <a:extLst>
                <a:ext uri="{FF2B5EF4-FFF2-40B4-BE49-F238E27FC236}">
                  <a16:creationId xmlns:a16="http://schemas.microsoft.com/office/drawing/2014/main" id="{EC464BE6-450D-4BAF-FB45-B93340C4BA01}"/>
                </a:ext>
              </a:extLst>
            </p:cNvPr>
            <p:cNvSpPr txBox="1"/>
            <p:nvPr/>
          </p:nvSpPr>
          <p:spPr>
            <a:xfrm>
              <a:off x="964480" y="3604753"/>
              <a:ext cx="1712716" cy="430887"/>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tx2">
                      <a:lumMod val="75000"/>
                      <a:lumOff val="25000"/>
                    </a:schemeClr>
                  </a:solidFill>
                  <a:effectLst/>
                  <a:uLnTx/>
                  <a:uFillTx/>
                  <a:latin typeface="Segoe UI Light" panose="020B0502040204020203" pitchFamily="34" charset="0"/>
                  <a:ea typeface="ＭＳ Ｐゴシック" charset="0"/>
                  <a:cs typeface="Segoe UI Light" panose="020B0502040204020203" pitchFamily="34" charset="0"/>
                </a:rPr>
                <a:t>State the challenge you’ve been asked to solve for. </a:t>
              </a:r>
            </a:p>
          </p:txBody>
        </p:sp>
      </p:grpSp>
      <p:cxnSp>
        <p:nvCxnSpPr>
          <p:cNvPr id="33" name="Straight Arrow Connector 32">
            <a:extLst>
              <a:ext uri="{FF2B5EF4-FFF2-40B4-BE49-F238E27FC236}">
                <a16:creationId xmlns:a16="http://schemas.microsoft.com/office/drawing/2014/main" id="{FD878372-6E85-9229-9B7A-BF2251E21790}"/>
              </a:ext>
            </a:extLst>
          </p:cNvPr>
          <p:cNvCxnSpPr>
            <a:cxnSpLocks/>
          </p:cNvCxnSpPr>
          <p:nvPr/>
        </p:nvCxnSpPr>
        <p:spPr>
          <a:xfrm>
            <a:off x="1855603" y="3991603"/>
            <a:ext cx="0" cy="362364"/>
          </a:xfrm>
          <a:prstGeom prst="straightConnector1">
            <a:avLst/>
          </a:prstGeom>
          <a:ln>
            <a:solidFill>
              <a:srgbClr val="FF5800"/>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87BB3FF3-3D74-075D-51BC-DED5B4C57737}"/>
              </a:ext>
            </a:extLst>
          </p:cNvPr>
          <p:cNvGrpSpPr/>
          <p:nvPr/>
        </p:nvGrpSpPr>
        <p:grpSpPr>
          <a:xfrm>
            <a:off x="581274" y="1173297"/>
            <a:ext cx="11077325" cy="4865552"/>
            <a:chOff x="581274" y="1173297"/>
            <a:chExt cx="11077325" cy="4865552"/>
          </a:xfrm>
        </p:grpSpPr>
        <p:sp>
          <p:nvSpPr>
            <p:cNvPr id="36" name="Rectangle 35">
              <a:extLst>
                <a:ext uri="{FF2B5EF4-FFF2-40B4-BE49-F238E27FC236}">
                  <a16:creationId xmlns:a16="http://schemas.microsoft.com/office/drawing/2014/main" id="{16E27FB2-0A2E-76E6-45EB-CE8781A9F541}"/>
                </a:ext>
              </a:extLst>
            </p:cNvPr>
            <p:cNvSpPr/>
            <p:nvPr/>
          </p:nvSpPr>
          <p:spPr>
            <a:xfrm>
              <a:off x="581274" y="1173297"/>
              <a:ext cx="6181835"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2">
                      <a:lumMod val="75000"/>
                      <a:lumOff val="25000"/>
                    </a:schemeClr>
                  </a:solidFill>
                  <a:effectLst/>
                  <a:uLnTx/>
                  <a:uFillTx/>
                  <a:ea typeface="ＭＳ Ｐゴシック" charset="0"/>
                  <a:cs typeface="Segoe UI Light" panose="020B0502040204020203" pitchFamily="34" charset="0"/>
                </a:rPr>
                <a:t>Find the heart of your story. Find the ‘</a:t>
              </a:r>
              <a:r>
                <a:rPr kumimoji="0" lang="en-US" sz="2400" b="1" i="0" u="none" strike="noStrike" kern="1200" cap="none" spc="0" normalizeH="0" baseline="0" noProof="0" dirty="0">
                  <a:ln>
                    <a:noFill/>
                  </a:ln>
                  <a:solidFill>
                    <a:schemeClr val="tx2">
                      <a:lumMod val="75000"/>
                      <a:lumOff val="25000"/>
                    </a:schemeClr>
                  </a:solidFill>
                  <a:effectLst/>
                  <a:uLnTx/>
                  <a:uFillTx/>
                  <a:ea typeface="ＭＳ Ｐゴシック" charset="0"/>
                  <a:cs typeface="Segoe UI" panose="020B0502040204020203" pitchFamily="34" charset="0"/>
                </a:rPr>
                <a:t>why</a:t>
              </a:r>
              <a:r>
                <a:rPr kumimoji="0" lang="en-US" sz="2400" b="0" i="0" u="none" strike="noStrike" kern="1200" cap="none" spc="0" normalizeH="0" baseline="0" noProof="0" dirty="0">
                  <a:ln>
                    <a:noFill/>
                  </a:ln>
                  <a:solidFill>
                    <a:schemeClr val="tx2">
                      <a:lumMod val="75000"/>
                      <a:lumOff val="25000"/>
                    </a:schemeClr>
                  </a:solidFill>
                  <a:effectLst/>
                  <a:uLnTx/>
                  <a:uFillTx/>
                  <a:ea typeface="ＭＳ Ｐゴシック" charset="0"/>
                  <a:cs typeface="Segoe UI Light" panose="020B0502040204020203" pitchFamily="34" charset="0"/>
                </a:rPr>
                <a:t>’.</a:t>
              </a:r>
            </a:p>
          </p:txBody>
        </p:sp>
        <p:sp>
          <p:nvSpPr>
            <p:cNvPr id="37" name="Rectangle 36">
              <a:extLst>
                <a:ext uri="{FF2B5EF4-FFF2-40B4-BE49-F238E27FC236}">
                  <a16:creationId xmlns:a16="http://schemas.microsoft.com/office/drawing/2014/main" id="{58DB71D1-5658-5BDD-51DD-53DD8840B70C}"/>
                </a:ext>
              </a:extLst>
            </p:cNvPr>
            <p:cNvSpPr/>
            <p:nvPr/>
          </p:nvSpPr>
          <p:spPr>
            <a:xfrm>
              <a:off x="650489" y="1815157"/>
              <a:ext cx="4905093"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tx1"/>
                  </a:solidFill>
                  <a:effectLst/>
                  <a:uLnTx/>
                  <a:uFillTx/>
                  <a:ea typeface="ＭＳ Ｐゴシック" charset="0"/>
                </a:rPr>
                <a:t>Ask ‘why’ at least 3-4 times to get to the heart of the need.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tx1"/>
                  </a:solidFill>
                  <a:effectLst/>
                  <a:uLnTx/>
                  <a:uFillTx/>
                  <a:ea typeface="ＭＳ Ｐゴシック" charset="0"/>
                </a:rPr>
                <a:t>Feel free to ask ‘why’ as many times as required to reach the human-centered need.</a:t>
              </a:r>
            </a:p>
          </p:txBody>
        </p:sp>
        <p:cxnSp>
          <p:nvCxnSpPr>
            <p:cNvPr id="38" name="Straight Connector 37">
              <a:extLst>
                <a:ext uri="{FF2B5EF4-FFF2-40B4-BE49-F238E27FC236}">
                  <a16:creationId xmlns:a16="http://schemas.microsoft.com/office/drawing/2014/main" id="{06081E2B-29A1-0C27-C1B0-82046CC1EA0F}"/>
                </a:ext>
              </a:extLst>
            </p:cNvPr>
            <p:cNvCxnSpPr>
              <a:cxnSpLocks/>
            </p:cNvCxnSpPr>
            <p:nvPr/>
          </p:nvCxnSpPr>
          <p:spPr>
            <a:xfrm>
              <a:off x="642040" y="1815115"/>
              <a:ext cx="6464930"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63D63B13-D9FF-69D0-51DE-88C61CA90B82}"/>
                </a:ext>
              </a:extLst>
            </p:cNvPr>
            <p:cNvGrpSpPr/>
            <p:nvPr/>
          </p:nvGrpSpPr>
          <p:grpSpPr>
            <a:xfrm>
              <a:off x="7000875" y="4896374"/>
              <a:ext cx="4657724" cy="1142475"/>
              <a:chOff x="7000875" y="4835028"/>
              <a:chExt cx="4657724" cy="1142475"/>
            </a:xfrm>
          </p:grpSpPr>
          <p:sp>
            <p:nvSpPr>
              <p:cNvPr id="40" name="Rectangle 39">
                <a:extLst>
                  <a:ext uri="{FF2B5EF4-FFF2-40B4-BE49-F238E27FC236}">
                    <a16:creationId xmlns:a16="http://schemas.microsoft.com/office/drawing/2014/main" id="{D679B775-6F69-FF2C-C9BD-3BA825BC876C}"/>
                  </a:ext>
                </a:extLst>
              </p:cNvPr>
              <p:cNvSpPr/>
              <p:nvPr/>
            </p:nvSpPr>
            <p:spPr>
              <a:xfrm>
                <a:off x="7000875" y="4835028"/>
                <a:ext cx="4657724" cy="114247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41" name="Picture 40">
                <a:extLst>
                  <a:ext uri="{FF2B5EF4-FFF2-40B4-BE49-F238E27FC236}">
                    <a16:creationId xmlns:a16="http://schemas.microsoft.com/office/drawing/2014/main" id="{BC08D9B5-A517-C8E1-FF11-5A39215EE761}"/>
                  </a:ext>
                </a:extLst>
              </p:cNvPr>
              <p:cNvPicPr>
                <a:picLocks noChangeAspect="1"/>
              </p:cNvPicPr>
              <p:nvPr/>
            </p:nvPicPr>
            <p:blipFill>
              <a:blip r:embed="rId3"/>
              <a:stretch>
                <a:fillRect/>
              </a:stretch>
            </p:blipFill>
            <p:spPr>
              <a:xfrm>
                <a:off x="7158598" y="5034851"/>
                <a:ext cx="304800" cy="304800"/>
              </a:xfrm>
              <a:prstGeom prst="rect">
                <a:avLst/>
              </a:prstGeom>
            </p:spPr>
          </p:pic>
          <p:sp>
            <p:nvSpPr>
              <p:cNvPr id="42" name="TextBox 41">
                <a:extLst>
                  <a:ext uri="{FF2B5EF4-FFF2-40B4-BE49-F238E27FC236}">
                    <a16:creationId xmlns:a16="http://schemas.microsoft.com/office/drawing/2014/main" id="{79A66551-1480-9A1A-34D5-6118D294848F}"/>
                  </a:ext>
                </a:extLst>
              </p:cNvPr>
              <p:cNvSpPr txBox="1"/>
              <p:nvPr/>
            </p:nvSpPr>
            <p:spPr>
              <a:xfrm>
                <a:off x="7550350" y="4893083"/>
                <a:ext cx="3790475" cy="954107"/>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effectLst/>
                    <a:uLnTx/>
                    <a:uFillTx/>
                    <a:latin typeface="Segoe UI Light" panose="020B0502040204020203" pitchFamily="34" charset="0"/>
                    <a:ea typeface="ＭＳ Ｐゴシック" charset="0"/>
                    <a:cs typeface="Segoe UI Light" panose="020B0502040204020203" pitchFamily="34" charset="0"/>
                  </a:rPr>
                  <a:t>Tips: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effectLst/>
                    <a:uLnTx/>
                    <a:uFillTx/>
                    <a:latin typeface="Segoe UI Light" panose="020B0502040204020203" pitchFamily="34" charset="0"/>
                    <a:ea typeface="ＭＳ Ｐゴシック" charset="0"/>
                    <a:cs typeface="Segoe UI Light" panose="020B0502040204020203" pitchFamily="34" charset="0"/>
                  </a:rPr>
                  <a:t>This will be your story’s north star and driving force. It may also unlock additional unseen opportunities for engagement.</a:t>
                </a:r>
              </a:p>
            </p:txBody>
          </p:sp>
        </p:grpSp>
      </p:grpSp>
    </p:spTree>
    <p:extLst>
      <p:ext uri="{BB962C8B-B14F-4D97-AF65-F5344CB8AC3E}">
        <p14:creationId xmlns:p14="http://schemas.microsoft.com/office/powerpoint/2010/main" val="2779632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eon sign with hexagons and a person's head&#10;&#10;Description automatically generated">
            <a:extLst>
              <a:ext uri="{FF2B5EF4-FFF2-40B4-BE49-F238E27FC236}">
                <a16:creationId xmlns:a16="http://schemas.microsoft.com/office/drawing/2014/main" id="{FDC27799-B546-C4E2-EDF3-2FA954660FEF}"/>
              </a:ext>
            </a:extLst>
          </p:cNvPr>
          <p:cNvPicPr>
            <a:picLocks noChangeAspect="1"/>
          </p:cNvPicPr>
          <p:nvPr/>
        </p:nvPicPr>
        <p:blipFill>
          <a:blip r:embed="rId2"/>
          <a:stretch>
            <a:fillRect/>
          </a:stretch>
        </p:blipFill>
        <p:spPr>
          <a:xfrm>
            <a:off x="506616" y="502580"/>
            <a:ext cx="3031187" cy="1356455"/>
          </a:xfrm>
          <a:prstGeom prst="rect">
            <a:avLst/>
          </a:prstGeom>
        </p:spPr>
      </p:pic>
      <p:sp>
        <p:nvSpPr>
          <p:cNvPr id="4" name="Title 1">
            <a:extLst>
              <a:ext uri="{FF2B5EF4-FFF2-40B4-BE49-F238E27FC236}">
                <a16:creationId xmlns:a16="http://schemas.microsoft.com/office/drawing/2014/main" id="{06BABABB-12E0-FF1F-77EC-E69D438548EE}"/>
              </a:ext>
            </a:extLst>
          </p:cNvPr>
          <p:cNvSpPr txBox="1">
            <a:spLocks/>
          </p:cNvSpPr>
          <p:nvPr/>
        </p:nvSpPr>
        <p:spPr>
          <a:xfrm>
            <a:off x="4095346" y="674224"/>
            <a:ext cx="6310681" cy="6708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333333"/>
                </a:solidFill>
                <a:latin typeface="+mn-lt"/>
                <a:cs typeface="Segoe UI"/>
              </a:rPr>
              <a:t>Key Considerations</a:t>
            </a:r>
            <a:endParaRPr lang="en-US" sz="3600" dirty="0">
              <a:latin typeface="+mn-lt"/>
            </a:endParaRPr>
          </a:p>
        </p:txBody>
      </p:sp>
      <p:sp>
        <p:nvSpPr>
          <p:cNvPr id="18" name="Content Placeholder 3">
            <a:extLst>
              <a:ext uri="{FF2B5EF4-FFF2-40B4-BE49-F238E27FC236}">
                <a16:creationId xmlns:a16="http://schemas.microsoft.com/office/drawing/2014/main" id="{5B5F7B25-260A-4343-3FE4-872F1F955C48}"/>
              </a:ext>
            </a:extLst>
          </p:cNvPr>
          <p:cNvSpPr txBox="1">
            <a:spLocks/>
          </p:cNvSpPr>
          <p:nvPr/>
        </p:nvSpPr>
        <p:spPr>
          <a:xfrm>
            <a:off x="982494" y="2242772"/>
            <a:ext cx="9328825" cy="3383511"/>
          </a:xfr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lang="en-US" sz="1800" dirty="0"/>
          </a:p>
          <a:p>
            <a:pPr marL="514350" indent="-514350">
              <a:buFont typeface="+mj-lt"/>
              <a:buAutoNum type="arabicPeriod"/>
            </a:pPr>
            <a:endParaRPr lang="en-US" sz="1800" dirty="0"/>
          </a:p>
        </p:txBody>
      </p:sp>
      <p:sp>
        <p:nvSpPr>
          <p:cNvPr id="2" name="TextBox 1">
            <a:extLst>
              <a:ext uri="{FF2B5EF4-FFF2-40B4-BE49-F238E27FC236}">
                <a16:creationId xmlns:a16="http://schemas.microsoft.com/office/drawing/2014/main" id="{DD1BEEB6-1C08-2B29-F6F5-01DC38478CA8}"/>
              </a:ext>
            </a:extLst>
          </p:cNvPr>
          <p:cNvSpPr txBox="1"/>
          <p:nvPr/>
        </p:nvSpPr>
        <p:spPr>
          <a:xfrm>
            <a:off x="1406769" y="2180768"/>
            <a:ext cx="9802737" cy="1077218"/>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effectLst/>
                <a:uLnTx/>
                <a:uFillTx/>
                <a:ea typeface="ＭＳ Ｐゴシック" charset="0"/>
                <a:cs typeface="Segoe UI" panose="020B0502040204020203" pitchFamily="34" charset="0"/>
              </a:rPr>
              <a:t>How</a:t>
            </a:r>
            <a:r>
              <a:rPr kumimoji="0" lang="en-US" sz="3200" b="0" i="0" u="none" strike="noStrike" kern="1200" cap="none" spc="0" normalizeH="0" baseline="0" noProof="0" dirty="0">
                <a:ln>
                  <a:noFill/>
                </a:ln>
                <a:effectLst/>
                <a:uLnTx/>
                <a:uFillTx/>
                <a:ea typeface="ＭＳ Ｐゴシック" charset="0"/>
                <a:cs typeface="Segoe UI Light" panose="020B0502040204020203" pitchFamily="34" charset="0"/>
              </a:rPr>
              <a:t> will you position your strategy to solve for their pain points?</a:t>
            </a:r>
          </a:p>
        </p:txBody>
      </p:sp>
      <p:sp>
        <p:nvSpPr>
          <p:cNvPr id="6" name="TextBox 5">
            <a:extLst>
              <a:ext uri="{FF2B5EF4-FFF2-40B4-BE49-F238E27FC236}">
                <a16:creationId xmlns:a16="http://schemas.microsoft.com/office/drawing/2014/main" id="{311C32A9-BB88-4EE7-7926-E5ABD8FD2E93}"/>
              </a:ext>
            </a:extLst>
          </p:cNvPr>
          <p:cNvSpPr txBox="1"/>
          <p:nvPr/>
        </p:nvSpPr>
        <p:spPr>
          <a:xfrm>
            <a:off x="1406769" y="3641723"/>
            <a:ext cx="9378461"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effectLst/>
                <a:uLnTx/>
                <a:uFillTx/>
                <a:ea typeface="ＭＳ Ｐゴシック" charset="0"/>
                <a:cs typeface="Segoe UI" panose="020B0502040204020203" pitchFamily="34" charset="0"/>
              </a:rPr>
              <a:t>What</a:t>
            </a:r>
            <a:r>
              <a:rPr kumimoji="0" lang="en-US" sz="3200" b="0" i="0" u="none" strike="noStrike" kern="1200" cap="none" spc="0" normalizeH="0" baseline="0" noProof="0" dirty="0">
                <a:ln>
                  <a:noFill/>
                </a:ln>
                <a:effectLst/>
                <a:uLnTx/>
                <a:uFillTx/>
                <a:ea typeface="ＭＳ Ｐゴシック" charset="0"/>
                <a:cs typeface="Segoe UI Light" panose="020B0502040204020203" pitchFamily="34" charset="0"/>
              </a:rPr>
              <a:t> AI technologies, methods, platforms and innovations will you use to deliver </a:t>
            </a:r>
            <a:r>
              <a:rPr kumimoji="0" lang="en-US" sz="3200" b="0" i="0" u="none" kern="1200" cap="none" spc="0" normalizeH="0" baseline="0" noProof="0" dirty="0">
                <a:ln>
                  <a:noFill/>
                </a:ln>
                <a:effectLst/>
                <a:uLnTx/>
                <a:uFillTx/>
                <a:ea typeface="ＭＳ Ｐゴシック" charset="0"/>
                <a:cs typeface="Segoe UI Light" panose="020B0502040204020203" pitchFamily="34" charset="0"/>
              </a:rPr>
              <a:t>a solution for </a:t>
            </a:r>
            <a:r>
              <a:rPr kumimoji="0" lang="en-US" sz="3200" b="0" i="0" u="none" strike="noStrike" kern="1200" cap="none" spc="0" normalizeH="0" baseline="0" noProof="0" dirty="0">
                <a:ln>
                  <a:noFill/>
                </a:ln>
                <a:effectLst/>
                <a:uLnTx/>
                <a:uFillTx/>
                <a:ea typeface="ＭＳ Ｐゴシック" charset="0"/>
                <a:cs typeface="Segoe UI Light" panose="020B0502040204020203" pitchFamily="34" charset="0"/>
              </a:rPr>
              <a:t>a better future?</a:t>
            </a:r>
          </a:p>
        </p:txBody>
      </p:sp>
    </p:spTree>
    <p:extLst>
      <p:ext uri="{BB962C8B-B14F-4D97-AF65-F5344CB8AC3E}">
        <p14:creationId xmlns:p14="http://schemas.microsoft.com/office/powerpoint/2010/main" val="3563330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E599CF5-BD25-4285-3864-4EA3D01728D6}"/>
              </a:ext>
            </a:extLst>
          </p:cNvPr>
          <p:cNvPicPr>
            <a:picLocks noChangeAspect="1"/>
          </p:cNvPicPr>
          <p:nvPr/>
        </p:nvPicPr>
        <p:blipFill>
          <a:blip r:embed="rId2"/>
          <a:stretch>
            <a:fillRect/>
          </a:stretch>
        </p:blipFill>
        <p:spPr>
          <a:xfrm>
            <a:off x="457200" y="947929"/>
            <a:ext cx="11277600" cy="4962141"/>
          </a:xfrm>
          <a:prstGeom prst="rect">
            <a:avLst/>
          </a:prstGeom>
        </p:spPr>
      </p:pic>
      <p:sp>
        <p:nvSpPr>
          <p:cNvPr id="5" name="TextBox 4">
            <a:extLst>
              <a:ext uri="{FF2B5EF4-FFF2-40B4-BE49-F238E27FC236}">
                <a16:creationId xmlns:a16="http://schemas.microsoft.com/office/drawing/2014/main" id="{366C4986-D1EF-9AD8-7136-C91B2BAE1239}"/>
              </a:ext>
            </a:extLst>
          </p:cNvPr>
          <p:cNvSpPr txBox="1"/>
          <p:nvPr/>
        </p:nvSpPr>
        <p:spPr>
          <a:xfrm>
            <a:off x="3049438" y="3248647"/>
            <a:ext cx="6098874" cy="830997"/>
          </a:xfrm>
          <a:prstGeom prst="rect">
            <a:avLst/>
          </a:prstGeom>
          <a:noFill/>
        </p:spPr>
        <p:txBody>
          <a:bodyPr wrap="square">
            <a:spAutoFit/>
          </a:bodyPr>
          <a:lstStyle/>
          <a:p>
            <a:r>
              <a:rPr lang="en-ZA" sz="4800" dirty="0">
                <a:solidFill>
                  <a:schemeClr val="bg1"/>
                </a:solidFill>
                <a:cs typeface="Segoe UI"/>
              </a:rPr>
              <a:t>The Presentation</a:t>
            </a:r>
            <a:endParaRPr lang="en-US" dirty="0">
              <a:solidFill>
                <a:schemeClr val="bg1"/>
              </a:solidFill>
            </a:endParaRPr>
          </a:p>
        </p:txBody>
      </p:sp>
    </p:spTree>
    <p:extLst>
      <p:ext uri="{BB962C8B-B14F-4D97-AF65-F5344CB8AC3E}">
        <p14:creationId xmlns:p14="http://schemas.microsoft.com/office/powerpoint/2010/main" val="1983901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3">
            <a:extLst>
              <a:ext uri="{FF2B5EF4-FFF2-40B4-BE49-F238E27FC236}">
                <a16:creationId xmlns:a16="http://schemas.microsoft.com/office/drawing/2014/main" id="{5B5F7B25-260A-4343-3FE4-872F1F955C48}"/>
              </a:ext>
            </a:extLst>
          </p:cNvPr>
          <p:cNvSpPr txBox="1">
            <a:spLocks/>
          </p:cNvSpPr>
          <p:nvPr/>
        </p:nvSpPr>
        <p:spPr>
          <a:xfrm>
            <a:off x="982494" y="2242772"/>
            <a:ext cx="9328825" cy="3383511"/>
          </a:xfr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lang="en-US" sz="1800" dirty="0"/>
          </a:p>
          <a:p>
            <a:pPr marL="514350" indent="-514350">
              <a:buFont typeface="+mj-lt"/>
              <a:buAutoNum type="arabicPeriod"/>
            </a:pPr>
            <a:endParaRPr lang="en-US" sz="1800" dirty="0"/>
          </a:p>
        </p:txBody>
      </p:sp>
      <p:sp>
        <p:nvSpPr>
          <p:cNvPr id="2" name="TextBox 1">
            <a:extLst>
              <a:ext uri="{FF2B5EF4-FFF2-40B4-BE49-F238E27FC236}">
                <a16:creationId xmlns:a16="http://schemas.microsoft.com/office/drawing/2014/main" id="{DD1BEEB6-1C08-2B29-F6F5-01DC38478CA8}"/>
              </a:ext>
            </a:extLst>
          </p:cNvPr>
          <p:cNvSpPr txBox="1"/>
          <p:nvPr/>
        </p:nvSpPr>
        <p:spPr>
          <a:xfrm>
            <a:off x="2305669" y="439350"/>
            <a:ext cx="7580661" cy="1513235"/>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sz="3200" b="0" i="0" u="none" strike="noStrike" kern="1200" cap="none" spc="0" normalizeH="0" baseline="0" noProof="0" dirty="0">
                <a:ln>
                  <a:noFill/>
                </a:ln>
                <a:effectLst/>
                <a:uLnTx/>
                <a:uFillTx/>
                <a:cs typeface="Segoe UI Light"/>
              </a:rPr>
              <a:t>Planning the Audience’s Journey:</a:t>
            </a:r>
            <a:br>
              <a:rPr kumimoji="0" lang="en-US" sz="3200" b="0" i="0" u="none" strike="noStrike" kern="1200" cap="none" spc="0" normalizeH="0" baseline="0" noProof="0" dirty="0">
                <a:ln>
                  <a:noFill/>
                </a:ln>
                <a:effectLst/>
                <a:uLnTx/>
                <a:uFillTx/>
                <a:cs typeface="Segoe UI Light"/>
              </a:rPr>
            </a:br>
            <a:r>
              <a:rPr kumimoji="0" lang="en-US" sz="3200" b="0" i="0" u="none" strike="noStrike" kern="1200" cap="none" spc="0" normalizeH="0" baseline="0" noProof="0" dirty="0">
                <a:ln>
                  <a:noFill/>
                </a:ln>
                <a:effectLst/>
                <a:uLnTx/>
                <a:uFillTx/>
                <a:cs typeface="Segoe UI Light"/>
              </a:rPr>
              <a:t>Putting Your Content into a Story Structure</a:t>
            </a: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r>
              <a:rPr lang="en-US" i="1" dirty="0">
                <a:cs typeface="Segoe UI Light"/>
              </a:rPr>
              <a:t>Content courtesy of Avanade</a:t>
            </a:r>
            <a:endParaRPr kumimoji="0" lang="en-US" b="0" i="1" u="none" strike="noStrike" kern="1200" cap="none" spc="0" normalizeH="0" baseline="0" noProof="0" dirty="0">
              <a:ln>
                <a:noFill/>
              </a:ln>
              <a:effectLst/>
              <a:uLnTx/>
              <a:uFillTx/>
              <a:cs typeface="Segoe UI Light"/>
            </a:endParaRPr>
          </a:p>
        </p:txBody>
      </p:sp>
      <p:sp>
        <p:nvSpPr>
          <p:cNvPr id="5" name="Snip Single Corner Rectangle 25">
            <a:extLst>
              <a:ext uri="{FF2B5EF4-FFF2-40B4-BE49-F238E27FC236}">
                <a16:creationId xmlns:a16="http://schemas.microsoft.com/office/drawing/2014/main" id="{911C2D03-50D6-B1D5-1045-8E178AB01350}"/>
              </a:ext>
            </a:extLst>
          </p:cNvPr>
          <p:cNvSpPr/>
          <p:nvPr/>
        </p:nvSpPr>
        <p:spPr>
          <a:xfrm flipH="1">
            <a:off x="9232809" y="1748562"/>
            <a:ext cx="2177833" cy="973621"/>
          </a:xfrm>
          <a:prstGeom prst="snip1Rect">
            <a:avLst>
              <a:gd name="adj" fmla="val 3489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7" name="Snip Single Corner Rectangle 24">
            <a:extLst>
              <a:ext uri="{FF2B5EF4-FFF2-40B4-BE49-F238E27FC236}">
                <a16:creationId xmlns:a16="http://schemas.microsoft.com/office/drawing/2014/main" id="{A8BAB931-09C2-4529-A410-44A06C6DE9D4}"/>
              </a:ext>
            </a:extLst>
          </p:cNvPr>
          <p:cNvSpPr/>
          <p:nvPr/>
        </p:nvSpPr>
        <p:spPr>
          <a:xfrm flipH="1">
            <a:off x="9203279" y="2867521"/>
            <a:ext cx="2177833" cy="973621"/>
          </a:xfrm>
          <a:prstGeom prst="snip1Rect">
            <a:avLst>
              <a:gd name="adj" fmla="val 3489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8" name="Picture 7">
            <a:extLst>
              <a:ext uri="{FF2B5EF4-FFF2-40B4-BE49-F238E27FC236}">
                <a16:creationId xmlns:a16="http://schemas.microsoft.com/office/drawing/2014/main" id="{622A6E93-FAA7-3235-49BE-8B039624C4C8}"/>
              </a:ext>
            </a:extLst>
          </p:cNvPr>
          <p:cNvPicPr>
            <a:picLocks noChangeAspect="1"/>
          </p:cNvPicPr>
          <p:nvPr/>
        </p:nvPicPr>
        <p:blipFill>
          <a:blip r:embed="rId2"/>
          <a:stretch>
            <a:fillRect/>
          </a:stretch>
        </p:blipFill>
        <p:spPr>
          <a:xfrm>
            <a:off x="854316" y="2084814"/>
            <a:ext cx="2164328" cy="4202579"/>
          </a:xfrm>
          <a:prstGeom prst="rect">
            <a:avLst/>
          </a:prstGeom>
        </p:spPr>
      </p:pic>
      <p:grpSp>
        <p:nvGrpSpPr>
          <p:cNvPr id="10" name="Group 9">
            <a:extLst>
              <a:ext uri="{FF2B5EF4-FFF2-40B4-BE49-F238E27FC236}">
                <a16:creationId xmlns:a16="http://schemas.microsoft.com/office/drawing/2014/main" id="{0AB77C69-5895-4D37-85F3-A8048A455E36}"/>
              </a:ext>
            </a:extLst>
          </p:cNvPr>
          <p:cNvGrpSpPr/>
          <p:nvPr/>
        </p:nvGrpSpPr>
        <p:grpSpPr>
          <a:xfrm>
            <a:off x="3772127" y="2084814"/>
            <a:ext cx="5125072" cy="4294143"/>
            <a:chOff x="3719434" y="1573377"/>
            <a:chExt cx="5125072" cy="4294143"/>
          </a:xfrm>
        </p:grpSpPr>
        <p:pic>
          <p:nvPicPr>
            <p:cNvPr id="11" name="Picture 10">
              <a:extLst>
                <a:ext uri="{FF2B5EF4-FFF2-40B4-BE49-F238E27FC236}">
                  <a16:creationId xmlns:a16="http://schemas.microsoft.com/office/drawing/2014/main" id="{F278442D-12F0-6D99-ACE9-FE4E107B8184}"/>
                </a:ext>
              </a:extLst>
            </p:cNvPr>
            <p:cNvPicPr>
              <a:picLocks noChangeAspect="1"/>
            </p:cNvPicPr>
            <p:nvPr/>
          </p:nvPicPr>
          <p:blipFill>
            <a:blip r:embed="rId3"/>
            <a:stretch>
              <a:fillRect/>
            </a:stretch>
          </p:blipFill>
          <p:spPr>
            <a:xfrm>
              <a:off x="3719434" y="1573377"/>
              <a:ext cx="964166" cy="874891"/>
            </a:xfrm>
            <a:prstGeom prst="rect">
              <a:avLst/>
            </a:prstGeom>
          </p:spPr>
        </p:pic>
        <p:pic>
          <p:nvPicPr>
            <p:cNvPr id="12" name="Picture 11">
              <a:extLst>
                <a:ext uri="{FF2B5EF4-FFF2-40B4-BE49-F238E27FC236}">
                  <a16:creationId xmlns:a16="http://schemas.microsoft.com/office/drawing/2014/main" id="{E62268BB-32EF-6A03-ACFE-A1C507446A3D}"/>
                </a:ext>
              </a:extLst>
            </p:cNvPr>
            <p:cNvPicPr>
              <a:picLocks noChangeAspect="1"/>
            </p:cNvPicPr>
            <p:nvPr/>
          </p:nvPicPr>
          <p:blipFill>
            <a:blip r:embed="rId4"/>
            <a:stretch>
              <a:fillRect/>
            </a:stretch>
          </p:blipFill>
          <p:spPr>
            <a:xfrm>
              <a:off x="3740265" y="2647442"/>
              <a:ext cx="922504" cy="886794"/>
            </a:xfrm>
            <a:prstGeom prst="rect">
              <a:avLst/>
            </a:prstGeom>
          </p:spPr>
        </p:pic>
        <p:pic>
          <p:nvPicPr>
            <p:cNvPr id="13" name="Picture 12">
              <a:extLst>
                <a:ext uri="{FF2B5EF4-FFF2-40B4-BE49-F238E27FC236}">
                  <a16:creationId xmlns:a16="http://schemas.microsoft.com/office/drawing/2014/main" id="{03BC9FF2-CA61-9963-2AED-6EA0ABB3AAFC}"/>
                </a:ext>
              </a:extLst>
            </p:cNvPr>
            <p:cNvPicPr>
              <a:picLocks noChangeAspect="1"/>
            </p:cNvPicPr>
            <p:nvPr/>
          </p:nvPicPr>
          <p:blipFill>
            <a:blip r:embed="rId5"/>
            <a:stretch>
              <a:fillRect/>
            </a:stretch>
          </p:blipFill>
          <p:spPr>
            <a:xfrm>
              <a:off x="3761096" y="3766230"/>
              <a:ext cx="880843" cy="886794"/>
            </a:xfrm>
            <a:prstGeom prst="rect">
              <a:avLst/>
            </a:prstGeom>
          </p:spPr>
        </p:pic>
        <p:pic>
          <p:nvPicPr>
            <p:cNvPr id="14" name="Picture 13">
              <a:extLst>
                <a:ext uri="{FF2B5EF4-FFF2-40B4-BE49-F238E27FC236}">
                  <a16:creationId xmlns:a16="http://schemas.microsoft.com/office/drawing/2014/main" id="{EC561BCB-B834-D773-1831-A1CA72C72F6D}"/>
                </a:ext>
              </a:extLst>
            </p:cNvPr>
            <p:cNvPicPr>
              <a:picLocks noChangeAspect="1"/>
            </p:cNvPicPr>
            <p:nvPr/>
          </p:nvPicPr>
          <p:blipFill>
            <a:blip r:embed="rId6"/>
            <a:stretch>
              <a:fillRect/>
            </a:stretch>
          </p:blipFill>
          <p:spPr>
            <a:xfrm>
              <a:off x="3778951" y="4992629"/>
              <a:ext cx="845133" cy="874891"/>
            </a:xfrm>
            <a:prstGeom prst="rect">
              <a:avLst/>
            </a:prstGeom>
          </p:spPr>
        </p:pic>
        <p:grpSp>
          <p:nvGrpSpPr>
            <p:cNvPr id="15" name="Group 14">
              <a:extLst>
                <a:ext uri="{FF2B5EF4-FFF2-40B4-BE49-F238E27FC236}">
                  <a16:creationId xmlns:a16="http://schemas.microsoft.com/office/drawing/2014/main" id="{433FB0A5-133C-EBD4-8F31-EE8E76F420D3}"/>
                </a:ext>
              </a:extLst>
            </p:cNvPr>
            <p:cNvGrpSpPr/>
            <p:nvPr/>
          </p:nvGrpSpPr>
          <p:grpSpPr>
            <a:xfrm>
              <a:off x="5255937" y="1664941"/>
              <a:ext cx="3588569" cy="4202579"/>
              <a:chOff x="5255937" y="1664941"/>
              <a:chExt cx="3588569" cy="4202579"/>
            </a:xfrm>
          </p:grpSpPr>
          <p:sp>
            <p:nvSpPr>
              <p:cNvPr id="16" name="Right Brace 15">
                <a:extLst>
                  <a:ext uri="{FF2B5EF4-FFF2-40B4-BE49-F238E27FC236}">
                    <a16:creationId xmlns:a16="http://schemas.microsoft.com/office/drawing/2014/main" id="{2E9BE2DB-AA63-634B-EE67-F2B17E95A43A}"/>
                  </a:ext>
                </a:extLst>
              </p:cNvPr>
              <p:cNvSpPr/>
              <p:nvPr/>
            </p:nvSpPr>
            <p:spPr>
              <a:xfrm>
                <a:off x="5255937" y="1664941"/>
                <a:ext cx="505867" cy="4202579"/>
              </a:xfrm>
              <a:prstGeom prst="rightBrac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Segoe UI Light"/>
                  <a:ea typeface="+mn-ea"/>
                  <a:cs typeface="+mn-cs"/>
                </a:endParaRPr>
              </a:p>
            </p:txBody>
          </p:sp>
          <p:sp>
            <p:nvSpPr>
              <p:cNvPr id="17" name="TextBox 16">
                <a:extLst>
                  <a:ext uri="{FF2B5EF4-FFF2-40B4-BE49-F238E27FC236}">
                    <a16:creationId xmlns:a16="http://schemas.microsoft.com/office/drawing/2014/main" id="{8D0D75A7-65D9-A720-F136-9C8E0876CB85}"/>
                  </a:ext>
                </a:extLst>
              </p:cNvPr>
              <p:cNvSpPr txBox="1"/>
              <p:nvPr/>
            </p:nvSpPr>
            <p:spPr>
              <a:xfrm>
                <a:off x="5920450" y="2578167"/>
                <a:ext cx="2924056" cy="2055884"/>
              </a:xfrm>
              <a:prstGeom prst="rect">
                <a:avLst/>
              </a:prstGeom>
              <a:noFill/>
            </p:spPr>
            <p:txBody>
              <a:bodyPr wrap="square" rtlCol="0">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95959">
                        <a:lumMod val="75000"/>
                        <a:lumOff val="25000"/>
                      </a:srgbClr>
                    </a:solidFill>
                    <a:effectLst/>
                    <a:uLnTx/>
                    <a:uFillTx/>
                    <a:ea typeface="ＭＳ Ｐゴシック" charset="0"/>
                    <a:cs typeface="Segoe UI Light" panose="020B0502040204020203" pitchFamily="34" charset="0"/>
                  </a:rPr>
                  <a:t>Strategically label each piece of content gathered in the previous steps as either: </a:t>
                </a:r>
                <a:r>
                  <a:rPr kumimoji="0" lang="en-US" sz="1800" b="0" i="0" u="none" strike="noStrike" kern="1200" cap="none" spc="0" normalizeH="0" baseline="0" noProof="0" dirty="0">
                    <a:ln>
                      <a:noFill/>
                    </a:ln>
                    <a:solidFill>
                      <a:srgbClr val="595959">
                        <a:lumMod val="75000"/>
                        <a:lumOff val="25000"/>
                      </a:srgbClr>
                    </a:solidFill>
                    <a:effectLst/>
                    <a:uLnTx/>
                    <a:uFillTx/>
                    <a:ea typeface="ＭＳ Ｐゴシック" charset="0"/>
                    <a:cs typeface="Segoe UI" panose="020B0502040204020203" pitchFamily="34" charset="0"/>
                  </a:rPr>
                  <a:t>Problem</a:t>
                </a:r>
                <a:r>
                  <a:rPr kumimoji="0" lang="en-US" sz="1800" b="0" i="0" u="none" strike="noStrike" kern="1200" cap="none" spc="0" normalizeH="0" baseline="0" noProof="0" dirty="0">
                    <a:ln>
                      <a:noFill/>
                    </a:ln>
                    <a:solidFill>
                      <a:srgbClr val="595959">
                        <a:lumMod val="75000"/>
                        <a:lumOff val="25000"/>
                      </a:srgbClr>
                    </a:solidFill>
                    <a:effectLst/>
                    <a:uLnTx/>
                    <a:uFillTx/>
                    <a:ea typeface="ＭＳ Ｐゴシック" charset="0"/>
                    <a:cs typeface="Segoe UI Light" panose="020B0502040204020203" pitchFamily="34" charset="0"/>
                  </a:rPr>
                  <a:t>, </a:t>
                </a:r>
                <a:r>
                  <a:rPr kumimoji="0" lang="en-US" sz="1800" b="0" i="0" u="none" strike="noStrike" kern="1200" cap="none" spc="0" normalizeH="0" baseline="0" noProof="0" dirty="0">
                    <a:ln>
                      <a:noFill/>
                    </a:ln>
                    <a:solidFill>
                      <a:srgbClr val="595959">
                        <a:lumMod val="75000"/>
                        <a:lumOff val="25000"/>
                      </a:srgbClr>
                    </a:solidFill>
                    <a:effectLst/>
                    <a:uLnTx/>
                    <a:uFillTx/>
                    <a:ea typeface="ＭＳ Ｐゴシック" charset="0"/>
                    <a:cs typeface="Segoe UI" panose="020B0502040204020203" pitchFamily="34" charset="0"/>
                  </a:rPr>
                  <a:t>Solution</a:t>
                </a:r>
                <a:r>
                  <a:rPr kumimoji="0" lang="en-US" sz="1800" b="0" i="0" u="none" strike="noStrike" kern="1200" cap="none" spc="0" normalizeH="0" baseline="0" noProof="0" dirty="0">
                    <a:ln>
                      <a:noFill/>
                    </a:ln>
                    <a:solidFill>
                      <a:srgbClr val="595959">
                        <a:lumMod val="75000"/>
                        <a:lumOff val="25000"/>
                      </a:srgbClr>
                    </a:solidFill>
                    <a:effectLst/>
                    <a:uLnTx/>
                    <a:uFillTx/>
                    <a:ea typeface="ＭＳ Ｐゴシック" charset="0"/>
                    <a:cs typeface="Segoe UI Light" panose="020B0502040204020203" pitchFamily="34" charset="0"/>
                  </a:rPr>
                  <a:t>, </a:t>
                </a:r>
                <a:r>
                  <a:rPr kumimoji="0" lang="en-US" sz="1800" b="0" i="0" u="none" strike="noStrike" kern="1200" cap="none" spc="0" normalizeH="0" baseline="0" noProof="0" dirty="0">
                    <a:ln>
                      <a:noFill/>
                    </a:ln>
                    <a:solidFill>
                      <a:srgbClr val="595959">
                        <a:lumMod val="75000"/>
                        <a:lumOff val="25000"/>
                      </a:srgbClr>
                    </a:solidFill>
                    <a:effectLst/>
                    <a:uLnTx/>
                    <a:uFillTx/>
                    <a:ea typeface="ＭＳ Ｐゴシック" charset="0"/>
                    <a:cs typeface="Segoe UI" panose="020B0502040204020203" pitchFamily="34" charset="0"/>
                  </a:rPr>
                  <a:t>Common Ground </a:t>
                </a:r>
                <a:r>
                  <a:rPr kumimoji="0" lang="en-US" sz="1800" b="0" i="0" u="none" strike="noStrike" kern="1200" cap="none" spc="0" normalizeH="0" baseline="0" noProof="0" dirty="0">
                    <a:ln>
                      <a:noFill/>
                    </a:ln>
                    <a:solidFill>
                      <a:srgbClr val="595959">
                        <a:lumMod val="75000"/>
                        <a:lumOff val="25000"/>
                      </a:srgbClr>
                    </a:solidFill>
                    <a:effectLst/>
                    <a:uLnTx/>
                    <a:uFillTx/>
                    <a:ea typeface="ＭＳ Ｐゴシック" charset="0"/>
                    <a:cs typeface="Segoe UI Light" panose="020B0502040204020203" pitchFamily="34" charset="0"/>
                  </a:rPr>
                  <a:t>or </a:t>
                </a:r>
                <a:r>
                  <a:rPr kumimoji="0" lang="en-US" sz="1800" b="0" i="0" u="none" strike="noStrike" kern="1200" cap="none" spc="0" normalizeH="0" baseline="0" noProof="0" dirty="0">
                    <a:ln>
                      <a:noFill/>
                    </a:ln>
                    <a:solidFill>
                      <a:srgbClr val="595959">
                        <a:lumMod val="75000"/>
                        <a:lumOff val="25000"/>
                      </a:srgbClr>
                    </a:solidFill>
                    <a:effectLst/>
                    <a:uLnTx/>
                    <a:uFillTx/>
                    <a:ea typeface="ＭＳ Ｐゴシック" charset="0"/>
                    <a:cs typeface="Segoe UI" panose="020B0502040204020203" pitchFamily="34" charset="0"/>
                  </a:rPr>
                  <a:t>Proof</a:t>
                </a:r>
              </a:p>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95959">
                      <a:lumMod val="75000"/>
                      <a:lumOff val="25000"/>
                    </a:srgbClr>
                  </a:solidFill>
                  <a:effectLst/>
                  <a:uLnTx/>
                  <a:uFillTx/>
                  <a:latin typeface="Segoe UI Light" panose="020B0502040204020203" pitchFamily="34" charset="0"/>
                  <a:ea typeface="ＭＳ Ｐゴシック" charset="0"/>
                  <a:cs typeface="Segoe UI Light" panose="020B0502040204020203" pitchFamily="34" charset="0"/>
                </a:endParaRPr>
              </a:p>
            </p:txBody>
          </p:sp>
        </p:grpSp>
      </p:grpSp>
      <p:sp>
        <p:nvSpPr>
          <p:cNvPr id="19" name="Snip Single Corner Rectangle 18">
            <a:extLst>
              <a:ext uri="{FF2B5EF4-FFF2-40B4-BE49-F238E27FC236}">
                <a16:creationId xmlns:a16="http://schemas.microsoft.com/office/drawing/2014/main" id="{92A6E44A-9884-65BF-CE37-BF901D9258CD}"/>
              </a:ext>
            </a:extLst>
          </p:cNvPr>
          <p:cNvSpPr/>
          <p:nvPr/>
        </p:nvSpPr>
        <p:spPr>
          <a:xfrm flipH="1">
            <a:off x="9159851" y="4045673"/>
            <a:ext cx="2177832" cy="1068615"/>
          </a:xfrm>
          <a:prstGeom prst="snip1Rect">
            <a:avLst>
              <a:gd name="adj" fmla="val 3489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20" name="Picture 19">
            <a:extLst>
              <a:ext uri="{FF2B5EF4-FFF2-40B4-BE49-F238E27FC236}">
                <a16:creationId xmlns:a16="http://schemas.microsoft.com/office/drawing/2014/main" id="{7A707784-34C1-F335-52AD-225B4EC06B41}"/>
              </a:ext>
            </a:extLst>
          </p:cNvPr>
          <p:cNvPicPr>
            <a:picLocks noChangeAspect="1"/>
          </p:cNvPicPr>
          <p:nvPr/>
        </p:nvPicPr>
        <p:blipFill>
          <a:blip r:embed="rId5"/>
          <a:stretch>
            <a:fillRect/>
          </a:stretch>
        </p:blipFill>
        <p:spPr>
          <a:xfrm>
            <a:off x="10954669" y="3938811"/>
            <a:ext cx="710673" cy="715474"/>
          </a:xfrm>
          <a:prstGeom prst="rect">
            <a:avLst/>
          </a:prstGeom>
        </p:spPr>
      </p:pic>
      <p:pic>
        <p:nvPicPr>
          <p:cNvPr id="21" name="Picture 20">
            <a:extLst>
              <a:ext uri="{FF2B5EF4-FFF2-40B4-BE49-F238E27FC236}">
                <a16:creationId xmlns:a16="http://schemas.microsoft.com/office/drawing/2014/main" id="{2DF5D351-31A9-32DD-9691-E9B562B3DBAE}"/>
              </a:ext>
            </a:extLst>
          </p:cNvPr>
          <p:cNvPicPr>
            <a:picLocks noChangeAspect="1"/>
          </p:cNvPicPr>
          <p:nvPr/>
        </p:nvPicPr>
        <p:blipFill>
          <a:blip r:embed="rId4"/>
          <a:stretch>
            <a:fillRect/>
          </a:stretch>
        </p:blipFill>
        <p:spPr>
          <a:xfrm>
            <a:off x="10971990" y="2852682"/>
            <a:ext cx="731386" cy="703074"/>
          </a:xfrm>
          <a:prstGeom prst="rect">
            <a:avLst/>
          </a:prstGeom>
        </p:spPr>
      </p:pic>
      <p:pic>
        <p:nvPicPr>
          <p:cNvPr id="22" name="Picture 21">
            <a:extLst>
              <a:ext uri="{FF2B5EF4-FFF2-40B4-BE49-F238E27FC236}">
                <a16:creationId xmlns:a16="http://schemas.microsoft.com/office/drawing/2014/main" id="{80467386-32D9-C304-44D3-7FB571A153AC}"/>
              </a:ext>
            </a:extLst>
          </p:cNvPr>
          <p:cNvPicPr>
            <a:picLocks noChangeAspect="1"/>
          </p:cNvPicPr>
          <p:nvPr/>
        </p:nvPicPr>
        <p:blipFill>
          <a:blip r:embed="rId3"/>
          <a:stretch>
            <a:fillRect/>
          </a:stretch>
        </p:blipFill>
        <p:spPr>
          <a:xfrm>
            <a:off x="11015951" y="1562703"/>
            <a:ext cx="760775" cy="690333"/>
          </a:xfrm>
          <a:prstGeom prst="rect">
            <a:avLst/>
          </a:prstGeom>
        </p:spPr>
      </p:pic>
      <p:sp>
        <p:nvSpPr>
          <p:cNvPr id="23" name="Snip Single Corner Rectangle 26">
            <a:extLst>
              <a:ext uri="{FF2B5EF4-FFF2-40B4-BE49-F238E27FC236}">
                <a16:creationId xmlns:a16="http://schemas.microsoft.com/office/drawing/2014/main" id="{55F28779-E1B9-0189-7CEC-3EA48CF9DECE}"/>
              </a:ext>
            </a:extLst>
          </p:cNvPr>
          <p:cNvSpPr/>
          <p:nvPr/>
        </p:nvSpPr>
        <p:spPr>
          <a:xfrm flipH="1">
            <a:off x="9203279" y="5470028"/>
            <a:ext cx="2177833" cy="973621"/>
          </a:xfrm>
          <a:prstGeom prst="snip1Rect">
            <a:avLst>
              <a:gd name="adj" fmla="val 3489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24" name="Picture 23">
            <a:extLst>
              <a:ext uri="{FF2B5EF4-FFF2-40B4-BE49-F238E27FC236}">
                <a16:creationId xmlns:a16="http://schemas.microsoft.com/office/drawing/2014/main" id="{F5D2FDAF-FC48-8F15-DF2C-0DC30BB3CF49}"/>
              </a:ext>
            </a:extLst>
          </p:cNvPr>
          <p:cNvPicPr>
            <a:picLocks noChangeAspect="1"/>
          </p:cNvPicPr>
          <p:nvPr/>
        </p:nvPicPr>
        <p:blipFill>
          <a:blip r:embed="rId6"/>
          <a:stretch>
            <a:fillRect/>
          </a:stretch>
        </p:blipFill>
        <p:spPr>
          <a:xfrm>
            <a:off x="11028555" y="5193267"/>
            <a:ext cx="600456" cy="621598"/>
          </a:xfrm>
          <a:prstGeom prst="rect">
            <a:avLst/>
          </a:prstGeom>
        </p:spPr>
      </p:pic>
    </p:spTree>
    <p:extLst>
      <p:ext uri="{BB962C8B-B14F-4D97-AF65-F5344CB8AC3E}">
        <p14:creationId xmlns:p14="http://schemas.microsoft.com/office/powerpoint/2010/main" val="3942338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A319F23-C557-5BCE-342C-05043E67618F}"/>
              </a:ext>
            </a:extLst>
          </p:cNvPr>
          <p:cNvSpPr txBox="1">
            <a:spLocks/>
          </p:cNvSpPr>
          <p:nvPr/>
        </p:nvSpPr>
        <p:spPr>
          <a:xfrm>
            <a:off x="495644" y="408034"/>
            <a:ext cx="11200711" cy="6066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ZA" dirty="0">
                <a:latin typeface="+mn-lt"/>
              </a:rPr>
              <a:t>Assemble your story</a:t>
            </a:r>
          </a:p>
          <a:p>
            <a:r>
              <a:rPr lang="en-US" sz="1800" i="1" dirty="0">
                <a:cs typeface="Segoe UI Light"/>
              </a:rPr>
              <a:t>Content courtesy of Avanade</a:t>
            </a:r>
            <a:endParaRPr kumimoji="0" lang="en-US" sz="1800" b="0" i="1" u="none" strike="noStrike" kern="1200" cap="none" spc="0" normalizeH="0" baseline="0" noProof="0" dirty="0">
              <a:ln>
                <a:noFill/>
              </a:ln>
              <a:effectLst/>
              <a:uLnTx/>
              <a:uFillTx/>
              <a:cs typeface="Segoe UI Light"/>
            </a:endParaRPr>
          </a:p>
          <a:p>
            <a:endParaRPr lang="en-US" dirty="0">
              <a:latin typeface="+mn-lt"/>
            </a:endParaRPr>
          </a:p>
        </p:txBody>
      </p:sp>
      <p:grpSp>
        <p:nvGrpSpPr>
          <p:cNvPr id="3" name="Group 2">
            <a:extLst>
              <a:ext uri="{FF2B5EF4-FFF2-40B4-BE49-F238E27FC236}">
                <a16:creationId xmlns:a16="http://schemas.microsoft.com/office/drawing/2014/main" id="{444BDAB3-50CE-E5BA-D639-98DF83E27569}"/>
              </a:ext>
            </a:extLst>
          </p:cNvPr>
          <p:cNvGrpSpPr/>
          <p:nvPr/>
        </p:nvGrpSpPr>
        <p:grpSpPr>
          <a:xfrm>
            <a:off x="653183" y="1510885"/>
            <a:ext cx="10293352" cy="4380999"/>
            <a:chOff x="949324" y="1516034"/>
            <a:chExt cx="10293352" cy="4380999"/>
          </a:xfrm>
        </p:grpSpPr>
        <p:pic>
          <p:nvPicPr>
            <p:cNvPr id="4" name="Picture 3">
              <a:extLst>
                <a:ext uri="{FF2B5EF4-FFF2-40B4-BE49-F238E27FC236}">
                  <a16:creationId xmlns:a16="http://schemas.microsoft.com/office/drawing/2014/main" id="{CF766E66-8A8D-28AB-07BB-3F235C701201}"/>
                </a:ext>
              </a:extLst>
            </p:cNvPr>
            <p:cNvPicPr>
              <a:picLocks noChangeAspect="1"/>
            </p:cNvPicPr>
            <p:nvPr/>
          </p:nvPicPr>
          <p:blipFill rotWithShape="1">
            <a:blip r:embed="rId2"/>
            <a:srcRect t="3091"/>
            <a:stretch/>
          </p:blipFill>
          <p:spPr>
            <a:xfrm>
              <a:off x="949324" y="1516034"/>
              <a:ext cx="10293352" cy="4380999"/>
            </a:xfrm>
            <a:prstGeom prst="rect">
              <a:avLst/>
            </a:prstGeom>
          </p:spPr>
        </p:pic>
        <p:pic>
          <p:nvPicPr>
            <p:cNvPr id="5" name="Picture 4">
              <a:extLst>
                <a:ext uri="{FF2B5EF4-FFF2-40B4-BE49-F238E27FC236}">
                  <a16:creationId xmlns:a16="http://schemas.microsoft.com/office/drawing/2014/main" id="{7AE1C809-0378-0DFE-B525-0FC665C4858D}"/>
                </a:ext>
              </a:extLst>
            </p:cNvPr>
            <p:cNvPicPr>
              <a:picLocks noChangeAspect="1"/>
            </p:cNvPicPr>
            <p:nvPr/>
          </p:nvPicPr>
          <p:blipFill>
            <a:blip r:embed="rId3">
              <a:alphaModFix/>
            </a:blip>
            <a:stretch>
              <a:fillRect/>
            </a:stretch>
          </p:blipFill>
          <p:spPr>
            <a:xfrm>
              <a:off x="1462637" y="4123882"/>
              <a:ext cx="478252" cy="433695"/>
            </a:xfrm>
            <a:prstGeom prst="rect">
              <a:avLst/>
            </a:prstGeom>
          </p:spPr>
        </p:pic>
        <p:pic>
          <p:nvPicPr>
            <p:cNvPr id="6" name="Picture 5">
              <a:extLst>
                <a:ext uri="{FF2B5EF4-FFF2-40B4-BE49-F238E27FC236}">
                  <a16:creationId xmlns:a16="http://schemas.microsoft.com/office/drawing/2014/main" id="{66EEBAF7-4E3E-35C5-72BA-400E615E2557}"/>
                </a:ext>
              </a:extLst>
            </p:cNvPr>
            <p:cNvPicPr>
              <a:picLocks noChangeAspect="1"/>
            </p:cNvPicPr>
            <p:nvPr/>
          </p:nvPicPr>
          <p:blipFill>
            <a:blip r:embed="rId4">
              <a:alphaModFix/>
            </a:blip>
            <a:stretch>
              <a:fillRect/>
            </a:stretch>
          </p:blipFill>
          <p:spPr>
            <a:xfrm>
              <a:off x="5094649" y="2953816"/>
              <a:ext cx="460429" cy="442607"/>
            </a:xfrm>
            <a:prstGeom prst="rect">
              <a:avLst/>
            </a:prstGeom>
          </p:spPr>
        </p:pic>
        <p:pic>
          <p:nvPicPr>
            <p:cNvPr id="7" name="Picture 6">
              <a:extLst>
                <a:ext uri="{FF2B5EF4-FFF2-40B4-BE49-F238E27FC236}">
                  <a16:creationId xmlns:a16="http://schemas.microsoft.com/office/drawing/2014/main" id="{FF18C745-B860-3B23-E183-4C61C06C033B}"/>
                </a:ext>
              </a:extLst>
            </p:cNvPr>
            <p:cNvPicPr>
              <a:picLocks noChangeAspect="1"/>
            </p:cNvPicPr>
            <p:nvPr/>
          </p:nvPicPr>
          <p:blipFill>
            <a:blip r:embed="rId5">
              <a:alphaModFix/>
            </a:blip>
            <a:stretch>
              <a:fillRect/>
            </a:stretch>
          </p:blipFill>
          <p:spPr>
            <a:xfrm>
              <a:off x="4420888" y="4123881"/>
              <a:ext cx="418842" cy="433695"/>
            </a:xfrm>
            <a:prstGeom prst="rect">
              <a:avLst/>
            </a:prstGeom>
          </p:spPr>
        </p:pic>
        <p:pic>
          <p:nvPicPr>
            <p:cNvPr id="8" name="Picture 7">
              <a:extLst>
                <a:ext uri="{FF2B5EF4-FFF2-40B4-BE49-F238E27FC236}">
                  <a16:creationId xmlns:a16="http://schemas.microsoft.com/office/drawing/2014/main" id="{77B2D0AC-776B-5CB0-3C32-98A2B02611B5}"/>
                </a:ext>
              </a:extLst>
            </p:cNvPr>
            <p:cNvPicPr>
              <a:picLocks noChangeAspect="1"/>
            </p:cNvPicPr>
            <p:nvPr/>
          </p:nvPicPr>
          <p:blipFill>
            <a:blip r:embed="rId6">
              <a:alphaModFix/>
            </a:blip>
            <a:stretch>
              <a:fillRect/>
            </a:stretch>
          </p:blipFill>
          <p:spPr>
            <a:xfrm>
              <a:off x="1944946" y="4156748"/>
              <a:ext cx="418842" cy="421692"/>
            </a:xfrm>
            <a:prstGeom prst="rect">
              <a:avLst/>
            </a:prstGeom>
          </p:spPr>
        </p:pic>
        <p:pic>
          <p:nvPicPr>
            <p:cNvPr id="9" name="Picture 8">
              <a:extLst>
                <a:ext uri="{FF2B5EF4-FFF2-40B4-BE49-F238E27FC236}">
                  <a16:creationId xmlns:a16="http://schemas.microsoft.com/office/drawing/2014/main" id="{2CDEA849-377A-C312-5BAB-9465D98FC124}"/>
                </a:ext>
              </a:extLst>
            </p:cNvPr>
            <p:cNvPicPr>
              <a:picLocks noChangeAspect="1"/>
            </p:cNvPicPr>
            <p:nvPr/>
          </p:nvPicPr>
          <p:blipFill>
            <a:blip r:embed="rId3">
              <a:alphaModFix/>
            </a:blip>
            <a:stretch>
              <a:fillRect/>
            </a:stretch>
          </p:blipFill>
          <p:spPr>
            <a:xfrm>
              <a:off x="3905540" y="4123882"/>
              <a:ext cx="478252" cy="433695"/>
            </a:xfrm>
            <a:prstGeom prst="rect">
              <a:avLst/>
            </a:prstGeom>
          </p:spPr>
        </p:pic>
        <p:pic>
          <p:nvPicPr>
            <p:cNvPr id="10" name="Picture 9">
              <a:extLst>
                <a:ext uri="{FF2B5EF4-FFF2-40B4-BE49-F238E27FC236}">
                  <a16:creationId xmlns:a16="http://schemas.microsoft.com/office/drawing/2014/main" id="{6F8C57F3-E5CA-BC49-7619-BDBC82E2E27D}"/>
                </a:ext>
              </a:extLst>
            </p:cNvPr>
            <p:cNvPicPr>
              <a:picLocks noChangeAspect="1"/>
            </p:cNvPicPr>
            <p:nvPr/>
          </p:nvPicPr>
          <p:blipFill>
            <a:blip r:embed="rId5">
              <a:alphaModFix/>
            </a:blip>
            <a:stretch>
              <a:fillRect/>
            </a:stretch>
          </p:blipFill>
          <p:spPr>
            <a:xfrm>
              <a:off x="5348925" y="3416232"/>
              <a:ext cx="418842" cy="433695"/>
            </a:xfrm>
            <a:prstGeom prst="rect">
              <a:avLst/>
            </a:prstGeom>
          </p:spPr>
        </p:pic>
        <p:pic>
          <p:nvPicPr>
            <p:cNvPr id="11" name="Picture 10">
              <a:extLst>
                <a:ext uri="{FF2B5EF4-FFF2-40B4-BE49-F238E27FC236}">
                  <a16:creationId xmlns:a16="http://schemas.microsoft.com/office/drawing/2014/main" id="{F6ABD626-1D56-E367-13F0-F3C595D6B9CE}"/>
                </a:ext>
              </a:extLst>
            </p:cNvPr>
            <p:cNvPicPr>
              <a:picLocks noChangeAspect="1"/>
            </p:cNvPicPr>
            <p:nvPr/>
          </p:nvPicPr>
          <p:blipFill>
            <a:blip r:embed="rId6">
              <a:alphaModFix/>
            </a:blip>
            <a:stretch>
              <a:fillRect/>
            </a:stretch>
          </p:blipFill>
          <p:spPr>
            <a:xfrm>
              <a:off x="5599473" y="2965270"/>
              <a:ext cx="418842" cy="421692"/>
            </a:xfrm>
            <a:prstGeom prst="rect">
              <a:avLst/>
            </a:prstGeom>
          </p:spPr>
        </p:pic>
        <p:pic>
          <p:nvPicPr>
            <p:cNvPr id="12" name="Picture 11">
              <a:extLst>
                <a:ext uri="{FF2B5EF4-FFF2-40B4-BE49-F238E27FC236}">
                  <a16:creationId xmlns:a16="http://schemas.microsoft.com/office/drawing/2014/main" id="{F9EBE9CC-548F-9A06-31DC-B7DD8B3B446B}"/>
                </a:ext>
              </a:extLst>
            </p:cNvPr>
            <p:cNvPicPr>
              <a:picLocks noChangeAspect="1"/>
            </p:cNvPicPr>
            <p:nvPr/>
          </p:nvPicPr>
          <p:blipFill>
            <a:blip r:embed="rId5">
              <a:alphaModFix/>
            </a:blip>
            <a:stretch>
              <a:fillRect/>
            </a:stretch>
          </p:blipFill>
          <p:spPr>
            <a:xfrm>
              <a:off x="6765089" y="4123881"/>
              <a:ext cx="418842" cy="433695"/>
            </a:xfrm>
            <a:prstGeom prst="rect">
              <a:avLst/>
            </a:prstGeom>
          </p:spPr>
        </p:pic>
        <p:pic>
          <p:nvPicPr>
            <p:cNvPr id="13" name="Picture 12">
              <a:extLst>
                <a:ext uri="{FF2B5EF4-FFF2-40B4-BE49-F238E27FC236}">
                  <a16:creationId xmlns:a16="http://schemas.microsoft.com/office/drawing/2014/main" id="{52FCEBAB-96CF-30FB-A4F2-C47DFDDE172C}"/>
                </a:ext>
              </a:extLst>
            </p:cNvPr>
            <p:cNvPicPr>
              <a:picLocks noChangeAspect="1"/>
            </p:cNvPicPr>
            <p:nvPr/>
          </p:nvPicPr>
          <p:blipFill>
            <a:blip r:embed="rId3">
              <a:alphaModFix/>
            </a:blip>
            <a:stretch>
              <a:fillRect/>
            </a:stretch>
          </p:blipFill>
          <p:spPr>
            <a:xfrm>
              <a:off x="6249740" y="4123882"/>
              <a:ext cx="478252" cy="433695"/>
            </a:xfrm>
            <a:prstGeom prst="rect">
              <a:avLst/>
            </a:prstGeom>
          </p:spPr>
        </p:pic>
        <p:pic>
          <p:nvPicPr>
            <p:cNvPr id="14" name="Picture 13">
              <a:extLst>
                <a:ext uri="{FF2B5EF4-FFF2-40B4-BE49-F238E27FC236}">
                  <a16:creationId xmlns:a16="http://schemas.microsoft.com/office/drawing/2014/main" id="{FC5A6232-3868-92EA-66FD-792418EF966D}"/>
                </a:ext>
              </a:extLst>
            </p:cNvPr>
            <p:cNvPicPr>
              <a:picLocks noChangeAspect="1"/>
            </p:cNvPicPr>
            <p:nvPr/>
          </p:nvPicPr>
          <p:blipFill>
            <a:blip r:embed="rId4">
              <a:alphaModFix/>
            </a:blip>
            <a:stretch>
              <a:fillRect/>
            </a:stretch>
          </p:blipFill>
          <p:spPr>
            <a:xfrm>
              <a:off x="7455299" y="2953816"/>
              <a:ext cx="460429" cy="442607"/>
            </a:xfrm>
            <a:prstGeom prst="rect">
              <a:avLst/>
            </a:prstGeom>
          </p:spPr>
        </p:pic>
        <p:pic>
          <p:nvPicPr>
            <p:cNvPr id="15" name="Picture 14">
              <a:extLst>
                <a:ext uri="{FF2B5EF4-FFF2-40B4-BE49-F238E27FC236}">
                  <a16:creationId xmlns:a16="http://schemas.microsoft.com/office/drawing/2014/main" id="{C2487720-4496-AF60-7235-4622A61895B9}"/>
                </a:ext>
              </a:extLst>
            </p:cNvPr>
            <p:cNvPicPr>
              <a:picLocks noChangeAspect="1"/>
            </p:cNvPicPr>
            <p:nvPr/>
          </p:nvPicPr>
          <p:blipFill>
            <a:blip r:embed="rId5">
              <a:alphaModFix/>
            </a:blip>
            <a:stretch>
              <a:fillRect/>
            </a:stretch>
          </p:blipFill>
          <p:spPr>
            <a:xfrm>
              <a:off x="7709575" y="3416232"/>
              <a:ext cx="418842" cy="433695"/>
            </a:xfrm>
            <a:prstGeom prst="rect">
              <a:avLst/>
            </a:prstGeom>
          </p:spPr>
        </p:pic>
        <p:pic>
          <p:nvPicPr>
            <p:cNvPr id="16" name="Picture 15">
              <a:extLst>
                <a:ext uri="{FF2B5EF4-FFF2-40B4-BE49-F238E27FC236}">
                  <a16:creationId xmlns:a16="http://schemas.microsoft.com/office/drawing/2014/main" id="{7DEBBF67-F4A5-CEE2-7AC7-85FC87C2F937}"/>
                </a:ext>
              </a:extLst>
            </p:cNvPr>
            <p:cNvPicPr>
              <a:picLocks noChangeAspect="1"/>
            </p:cNvPicPr>
            <p:nvPr/>
          </p:nvPicPr>
          <p:blipFill>
            <a:blip r:embed="rId6">
              <a:alphaModFix/>
            </a:blip>
            <a:stretch>
              <a:fillRect/>
            </a:stretch>
          </p:blipFill>
          <p:spPr>
            <a:xfrm>
              <a:off x="7960123" y="2965270"/>
              <a:ext cx="418842" cy="421692"/>
            </a:xfrm>
            <a:prstGeom prst="rect">
              <a:avLst/>
            </a:prstGeom>
          </p:spPr>
        </p:pic>
        <p:pic>
          <p:nvPicPr>
            <p:cNvPr id="17" name="Picture 16">
              <a:extLst>
                <a:ext uri="{FF2B5EF4-FFF2-40B4-BE49-F238E27FC236}">
                  <a16:creationId xmlns:a16="http://schemas.microsoft.com/office/drawing/2014/main" id="{C774B818-644D-2EDB-9850-D4D77D011766}"/>
                </a:ext>
              </a:extLst>
            </p:cNvPr>
            <p:cNvPicPr>
              <a:picLocks noChangeAspect="1"/>
            </p:cNvPicPr>
            <p:nvPr/>
          </p:nvPicPr>
          <p:blipFill>
            <a:blip r:embed="rId6">
              <a:alphaModFix/>
            </a:blip>
            <a:stretch>
              <a:fillRect/>
            </a:stretch>
          </p:blipFill>
          <p:spPr>
            <a:xfrm>
              <a:off x="8870853" y="4156748"/>
              <a:ext cx="418842" cy="421692"/>
            </a:xfrm>
            <a:prstGeom prst="rect">
              <a:avLst/>
            </a:prstGeom>
          </p:spPr>
        </p:pic>
        <p:sp>
          <p:nvSpPr>
            <p:cNvPr id="18" name="TextBox 17">
              <a:extLst>
                <a:ext uri="{FF2B5EF4-FFF2-40B4-BE49-F238E27FC236}">
                  <a16:creationId xmlns:a16="http://schemas.microsoft.com/office/drawing/2014/main" id="{94D64218-89D6-855A-15C6-3AFB8E9F7B3F}"/>
                </a:ext>
              </a:extLst>
            </p:cNvPr>
            <p:cNvSpPr txBox="1"/>
            <p:nvPr/>
          </p:nvSpPr>
          <p:spPr>
            <a:xfrm>
              <a:off x="2714751" y="2290972"/>
              <a:ext cx="939916" cy="29238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FF5800"/>
                  </a:solidFill>
                  <a:effectLst/>
                  <a:uLnTx/>
                  <a:uFillTx/>
                  <a:ea typeface="ＭＳ Ｐゴシック" charset="0"/>
                  <a:cs typeface="Segoe UI" panose="020B0502040204020203" pitchFamily="34" charset="0"/>
                </a:rPr>
                <a:t>Big Idea </a:t>
              </a:r>
            </a:p>
          </p:txBody>
        </p:sp>
      </p:grpSp>
      <p:pic>
        <p:nvPicPr>
          <p:cNvPr id="19" name="Picture 18">
            <a:extLst>
              <a:ext uri="{FF2B5EF4-FFF2-40B4-BE49-F238E27FC236}">
                <a16:creationId xmlns:a16="http://schemas.microsoft.com/office/drawing/2014/main" id="{88D61393-3517-18DD-0033-F175CAA4D3EA}"/>
              </a:ext>
            </a:extLst>
          </p:cNvPr>
          <p:cNvPicPr>
            <a:picLocks noChangeAspect="1"/>
          </p:cNvPicPr>
          <p:nvPr/>
        </p:nvPicPr>
        <p:blipFill>
          <a:blip r:embed="rId7"/>
          <a:stretch>
            <a:fillRect/>
          </a:stretch>
        </p:blipFill>
        <p:spPr>
          <a:xfrm>
            <a:off x="1075167" y="5891884"/>
            <a:ext cx="9449384" cy="302951"/>
          </a:xfrm>
          <a:prstGeom prst="rect">
            <a:avLst/>
          </a:prstGeom>
        </p:spPr>
      </p:pic>
    </p:spTree>
    <p:extLst>
      <p:ext uri="{BB962C8B-B14F-4D97-AF65-F5344CB8AC3E}">
        <p14:creationId xmlns:p14="http://schemas.microsoft.com/office/powerpoint/2010/main" val="960808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E599CF5-BD25-4285-3864-4EA3D01728D6}"/>
              </a:ext>
            </a:extLst>
          </p:cNvPr>
          <p:cNvPicPr>
            <a:picLocks noChangeAspect="1"/>
          </p:cNvPicPr>
          <p:nvPr/>
        </p:nvPicPr>
        <p:blipFill>
          <a:blip r:embed="rId2"/>
          <a:stretch>
            <a:fillRect/>
          </a:stretch>
        </p:blipFill>
        <p:spPr>
          <a:xfrm>
            <a:off x="457200" y="947929"/>
            <a:ext cx="11277600" cy="4962141"/>
          </a:xfrm>
          <a:prstGeom prst="rect">
            <a:avLst/>
          </a:prstGeom>
        </p:spPr>
      </p:pic>
      <p:sp>
        <p:nvSpPr>
          <p:cNvPr id="5" name="TextBox 4">
            <a:extLst>
              <a:ext uri="{FF2B5EF4-FFF2-40B4-BE49-F238E27FC236}">
                <a16:creationId xmlns:a16="http://schemas.microsoft.com/office/drawing/2014/main" id="{366C4986-D1EF-9AD8-7136-C91B2BAE1239}"/>
              </a:ext>
            </a:extLst>
          </p:cNvPr>
          <p:cNvSpPr txBox="1"/>
          <p:nvPr/>
        </p:nvSpPr>
        <p:spPr>
          <a:xfrm>
            <a:off x="3049438" y="3248647"/>
            <a:ext cx="6098874" cy="830997"/>
          </a:xfrm>
          <a:prstGeom prst="rect">
            <a:avLst/>
          </a:prstGeom>
          <a:noFill/>
        </p:spPr>
        <p:txBody>
          <a:bodyPr wrap="square">
            <a:spAutoFit/>
          </a:bodyPr>
          <a:lstStyle/>
          <a:p>
            <a:r>
              <a:rPr lang="en-ZA" sz="4800" dirty="0">
                <a:solidFill>
                  <a:schemeClr val="bg1"/>
                </a:solidFill>
                <a:cs typeface="Segoe UI"/>
              </a:rPr>
              <a:t>Important Dates</a:t>
            </a:r>
            <a:endParaRPr lang="en-US" dirty="0">
              <a:solidFill>
                <a:schemeClr val="bg1"/>
              </a:solidFill>
            </a:endParaRPr>
          </a:p>
        </p:txBody>
      </p:sp>
    </p:spTree>
    <p:extLst>
      <p:ext uri="{BB962C8B-B14F-4D97-AF65-F5344CB8AC3E}">
        <p14:creationId xmlns:p14="http://schemas.microsoft.com/office/powerpoint/2010/main" val="1250814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10;&#10;Description automatically generated">
            <a:extLst>
              <a:ext uri="{FF2B5EF4-FFF2-40B4-BE49-F238E27FC236}">
                <a16:creationId xmlns:a16="http://schemas.microsoft.com/office/drawing/2014/main" id="{574C31B7-B2A9-213A-30C4-7D4787AD62D9}"/>
              </a:ext>
            </a:extLst>
          </p:cNvPr>
          <p:cNvPicPr>
            <a:picLocks noGrp="1" noChangeAspect="1"/>
          </p:cNvPicPr>
          <p:nvPr>
            <p:ph idx="1"/>
          </p:nvPr>
        </p:nvPicPr>
        <p:blipFill rotWithShape="1">
          <a:blip r:embed="rId2">
            <a:alphaModFix amt="35000"/>
          </a:blip>
          <a:srcRect r="21778"/>
          <a:stretch/>
        </p:blipFill>
        <p:spPr>
          <a:xfrm>
            <a:off x="20" y="10"/>
            <a:ext cx="12191980" cy="6857990"/>
          </a:xfrm>
          <a:prstGeom prst="rect">
            <a:avLst/>
          </a:prstGeom>
        </p:spPr>
      </p:pic>
      <p:sp>
        <p:nvSpPr>
          <p:cNvPr id="2" name="Title 1">
            <a:extLst>
              <a:ext uri="{FF2B5EF4-FFF2-40B4-BE49-F238E27FC236}">
                <a16:creationId xmlns:a16="http://schemas.microsoft.com/office/drawing/2014/main" id="{CAE7209E-2747-4CCB-B1A0-7E054C1CAF87}"/>
              </a:ext>
            </a:extLst>
          </p:cNvPr>
          <p:cNvSpPr>
            <a:spLocks noGrp="1"/>
          </p:cNvSpPr>
          <p:nvPr>
            <p:ph type="title"/>
          </p:nvPr>
        </p:nvSpPr>
        <p:spPr>
          <a:xfrm>
            <a:off x="838200" y="625570"/>
            <a:ext cx="10515600" cy="1325563"/>
          </a:xfrm>
          <a:solidFill>
            <a:schemeClr val="bg2">
              <a:lumMod val="90000"/>
            </a:schemeClr>
          </a:solidFill>
        </p:spPr>
        <p:txBody>
          <a:bodyPr vert="horz" lIns="91440" tIns="45720" rIns="91440" bIns="45720" rtlCol="0" anchor="ctr">
            <a:normAutofit/>
          </a:bodyPr>
          <a:lstStyle/>
          <a:p>
            <a:r>
              <a:rPr lang="en-US" sz="4400" b="1" dirty="0">
                <a:solidFill>
                  <a:schemeClr val="accent4">
                    <a:lumMod val="75000"/>
                  </a:schemeClr>
                </a:solidFill>
              </a:rPr>
              <a:t>Important Dates</a:t>
            </a:r>
          </a:p>
        </p:txBody>
      </p:sp>
      <p:sp>
        <p:nvSpPr>
          <p:cNvPr id="4" name="Text Placeholder 3">
            <a:extLst>
              <a:ext uri="{FF2B5EF4-FFF2-40B4-BE49-F238E27FC236}">
                <a16:creationId xmlns:a16="http://schemas.microsoft.com/office/drawing/2014/main" id="{E1CB8BED-0294-1F5F-1FF7-E09AB3C68764}"/>
              </a:ext>
            </a:extLst>
          </p:cNvPr>
          <p:cNvSpPr>
            <a:spLocks noGrp="1"/>
          </p:cNvSpPr>
          <p:nvPr>
            <p:ph type="body" sz="half" idx="2"/>
          </p:nvPr>
        </p:nvSpPr>
        <p:spPr>
          <a:xfrm>
            <a:off x="838200" y="2277375"/>
            <a:ext cx="10515600" cy="3955055"/>
          </a:xfrm>
          <a:solidFill>
            <a:schemeClr val="bg2">
              <a:lumMod val="90000"/>
            </a:schemeClr>
          </a:solidFill>
        </p:spPr>
        <p:txBody>
          <a:bodyPr vert="horz" lIns="91440" tIns="45720" rIns="91440" bIns="45720" rtlCol="0">
            <a:normAutofit lnSpcReduction="10000"/>
          </a:bodyPr>
          <a:lstStyle/>
          <a:p>
            <a:pPr marL="0" marR="0">
              <a:lnSpc>
                <a:spcPct val="115000"/>
              </a:lnSpc>
              <a:spcBef>
                <a:spcPts val="0"/>
              </a:spcBef>
              <a:spcAft>
                <a:spcPts val="0"/>
              </a:spcAft>
            </a:pPr>
            <a:r>
              <a:rPr lang="en-US" sz="2800" kern="0" dirty="0">
                <a:solidFill>
                  <a:schemeClr val="accent4">
                    <a:lumMod val="75000"/>
                  </a:schemeClr>
                </a:solidFill>
                <a:effectLst/>
                <a:latin typeface="Aptos" panose="020B0004020202020204" pitchFamily="34" charset="0"/>
                <a:ea typeface="Times New Roman" panose="02020603050405020304" pitchFamily="18" charset="0"/>
                <a:cs typeface="Times New Roman" panose="02020603050405020304" pitchFamily="18" charset="0"/>
              </a:rPr>
              <a:t>3/27  2:30 PM Kickoff &amp; Sign ups, Library, 2</a:t>
            </a:r>
            <a:r>
              <a:rPr lang="en-US" sz="2800" kern="0" baseline="30000" dirty="0">
                <a:solidFill>
                  <a:schemeClr val="accent4">
                    <a:lumMod val="75000"/>
                  </a:schemeClr>
                </a:solidFill>
                <a:effectLst/>
                <a:latin typeface="Aptos" panose="020B0004020202020204" pitchFamily="34" charset="0"/>
                <a:ea typeface="Times New Roman" panose="02020603050405020304" pitchFamily="18" charset="0"/>
                <a:cs typeface="Times New Roman" panose="02020603050405020304" pitchFamily="18" charset="0"/>
              </a:rPr>
              <a:t>nd</a:t>
            </a:r>
            <a:r>
              <a:rPr lang="en-US" sz="2800" kern="0" dirty="0">
                <a:solidFill>
                  <a:schemeClr val="accent4">
                    <a:lumMod val="75000"/>
                  </a:schemeClr>
                </a:solidFill>
                <a:effectLst/>
                <a:latin typeface="Aptos" panose="020B0004020202020204" pitchFamily="34" charset="0"/>
                <a:ea typeface="Times New Roman" panose="02020603050405020304" pitchFamily="18" charset="0"/>
                <a:cs typeface="Times New Roman" panose="02020603050405020304" pitchFamily="18" charset="0"/>
              </a:rPr>
              <a:t> Floor (in person)</a:t>
            </a:r>
          </a:p>
          <a:p>
            <a:pPr marL="0" marR="0">
              <a:lnSpc>
                <a:spcPct val="115000"/>
              </a:lnSpc>
              <a:spcBef>
                <a:spcPts val="0"/>
              </a:spcBef>
              <a:spcAft>
                <a:spcPts val="0"/>
              </a:spcAft>
            </a:pPr>
            <a:r>
              <a:rPr lang="en-US" sz="2800" kern="0" dirty="0">
                <a:solidFill>
                  <a:schemeClr val="accent4">
                    <a:lumMod val="75000"/>
                  </a:schemeClr>
                </a:solidFill>
                <a:effectLst/>
                <a:latin typeface="Aptos" panose="020B0004020202020204" pitchFamily="34" charset="0"/>
                <a:ea typeface="Times New Roman" panose="02020603050405020304" pitchFamily="18" charset="0"/>
                <a:cs typeface="Times New Roman" panose="02020603050405020304" pitchFamily="18" charset="0"/>
              </a:rPr>
              <a:t>4/8 	8AM Hackathon begins, </a:t>
            </a:r>
            <a:r>
              <a:rPr lang="en-US" sz="2800" kern="0" dirty="0">
                <a:solidFill>
                  <a:schemeClr val="accent4">
                    <a:lumMod val="75000"/>
                  </a:schemeClr>
                </a:solidFill>
                <a:latin typeface="Aptos" panose="020B0004020202020204" pitchFamily="34" charset="0"/>
                <a:ea typeface="Times New Roman" panose="02020603050405020304" pitchFamily="18" charset="0"/>
                <a:cs typeface="Times New Roman" panose="02020603050405020304" pitchFamily="18" charset="0"/>
              </a:rPr>
              <a:t>and challenge questions revealed</a:t>
            </a:r>
            <a:endParaRPr lang="en-US" sz="2800" kern="0" dirty="0">
              <a:solidFill>
                <a:schemeClr val="accent4">
                  <a:lumMod val="75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kern="0" dirty="0">
                <a:solidFill>
                  <a:schemeClr val="accent4">
                    <a:lumMod val="75000"/>
                  </a:schemeClr>
                </a:solidFill>
                <a:latin typeface="Aptos" panose="020B0004020202020204" pitchFamily="34" charset="0"/>
                <a:ea typeface="Times New Roman" panose="02020603050405020304" pitchFamily="18" charset="0"/>
                <a:cs typeface="Times New Roman" panose="02020603050405020304" pitchFamily="18" charset="0"/>
              </a:rPr>
              <a:t>4/10 	8AM </a:t>
            </a:r>
            <a:r>
              <a:rPr lang="en-US" sz="2800" kern="0" dirty="0">
                <a:solidFill>
                  <a:schemeClr val="accent4">
                    <a:lumMod val="75000"/>
                  </a:schemeClr>
                </a:solidFill>
                <a:effectLst/>
                <a:latin typeface="Aptos" panose="020B0004020202020204" pitchFamily="34" charset="0"/>
                <a:ea typeface="Times New Roman" panose="02020603050405020304" pitchFamily="18" charset="0"/>
                <a:cs typeface="Times New Roman" panose="02020603050405020304" pitchFamily="18" charset="0"/>
              </a:rPr>
              <a:t>5-minute video upload deadline </a:t>
            </a:r>
          </a:p>
          <a:p>
            <a:pPr marL="0" marR="0">
              <a:lnSpc>
                <a:spcPct val="115000"/>
              </a:lnSpc>
              <a:spcBef>
                <a:spcPts val="0"/>
              </a:spcBef>
              <a:spcAft>
                <a:spcPts val="0"/>
              </a:spcAft>
            </a:pPr>
            <a:r>
              <a:rPr lang="en-US" sz="2800" kern="0" dirty="0">
                <a:solidFill>
                  <a:schemeClr val="accent4">
                    <a:lumMod val="75000"/>
                  </a:schemeClr>
                </a:solidFill>
                <a:effectLst/>
                <a:latin typeface="Aptos" panose="020B0004020202020204" pitchFamily="34" charset="0"/>
                <a:ea typeface="Times New Roman" panose="02020603050405020304" pitchFamily="18" charset="0"/>
                <a:cs typeface="Times New Roman" panose="02020603050405020304" pitchFamily="18" charset="0"/>
              </a:rPr>
              <a:t>4/10 	10AM First round judging opens (Virtual)</a:t>
            </a:r>
          </a:p>
          <a:p>
            <a:pPr marL="0" marR="0">
              <a:lnSpc>
                <a:spcPct val="115000"/>
              </a:lnSpc>
              <a:spcBef>
                <a:spcPts val="0"/>
              </a:spcBef>
              <a:spcAft>
                <a:spcPts val="0"/>
              </a:spcAft>
            </a:pPr>
            <a:r>
              <a:rPr lang="en-US" sz="2800" kern="0" dirty="0">
                <a:solidFill>
                  <a:schemeClr val="accent4">
                    <a:lumMod val="75000"/>
                  </a:schemeClr>
                </a:solidFill>
                <a:effectLst/>
                <a:latin typeface="Aptos" panose="020B0004020202020204" pitchFamily="34" charset="0"/>
                <a:ea typeface="Times New Roman" panose="02020603050405020304" pitchFamily="18" charset="0"/>
                <a:cs typeface="Times New Roman" panose="02020603050405020304" pitchFamily="18" charset="0"/>
              </a:rPr>
              <a:t>4/12  	2PM 10 Finalists announced (Virtual)</a:t>
            </a:r>
          </a:p>
          <a:p>
            <a:pPr marL="0" marR="0">
              <a:lnSpc>
                <a:spcPct val="115000"/>
              </a:lnSpc>
              <a:spcBef>
                <a:spcPts val="0"/>
              </a:spcBef>
              <a:spcAft>
                <a:spcPts val="0"/>
              </a:spcAft>
            </a:pPr>
            <a:r>
              <a:rPr lang="en-US" sz="2800" kern="0" dirty="0">
                <a:solidFill>
                  <a:schemeClr val="accent4">
                    <a:lumMod val="75000"/>
                  </a:schemeClr>
                </a:solidFill>
                <a:effectLst/>
                <a:latin typeface="Aptos" panose="020B0004020202020204" pitchFamily="34" charset="0"/>
                <a:ea typeface="Times New Roman" panose="02020603050405020304" pitchFamily="18" charset="0"/>
                <a:cs typeface="Times New Roman" panose="02020603050405020304" pitchFamily="18" charset="0"/>
              </a:rPr>
              <a:t>4/12	2PM all others can sign up for Fair 45-minute table exhibits</a:t>
            </a:r>
          </a:p>
          <a:p>
            <a:pPr marR="0">
              <a:lnSpc>
                <a:spcPct val="115000"/>
              </a:lnSpc>
              <a:spcBef>
                <a:spcPts val="0"/>
              </a:spcBef>
              <a:spcAft>
                <a:spcPts val="0"/>
              </a:spcAft>
            </a:pPr>
            <a:r>
              <a:rPr lang="en-US" sz="2800" kern="0" dirty="0">
                <a:solidFill>
                  <a:schemeClr val="accent4">
                    <a:lumMod val="75000"/>
                  </a:schemeClr>
                </a:solidFill>
                <a:latin typeface="Aptos" panose="020B0004020202020204" pitchFamily="34" charset="0"/>
                <a:ea typeface="Times New Roman" panose="02020603050405020304" pitchFamily="18" charset="0"/>
                <a:cs typeface="Times New Roman" panose="02020603050405020304" pitchFamily="18" charset="0"/>
              </a:rPr>
              <a:t> 	</a:t>
            </a:r>
            <a:r>
              <a:rPr lang="en-US" sz="2800" i="1" kern="0" dirty="0">
                <a:solidFill>
                  <a:schemeClr val="accent4">
                    <a:lumMod val="75000"/>
                  </a:schemeClr>
                </a:solidFill>
                <a:effectLst/>
                <a:latin typeface="Aptos" panose="020B0004020202020204" pitchFamily="34" charset="0"/>
                <a:ea typeface="Times New Roman" panose="02020603050405020304" pitchFamily="18" charset="0"/>
                <a:cs typeface="Times New Roman" panose="02020603050405020304" pitchFamily="18" charset="0"/>
              </a:rPr>
              <a:t>first come first serve</a:t>
            </a:r>
          </a:p>
          <a:p>
            <a:pPr marL="0" marR="0">
              <a:lnSpc>
                <a:spcPct val="115000"/>
              </a:lnSpc>
              <a:spcBef>
                <a:spcPts val="0"/>
              </a:spcBef>
              <a:spcAft>
                <a:spcPts val="0"/>
              </a:spcAft>
            </a:pPr>
            <a:r>
              <a:rPr lang="en-US" sz="2800" kern="0" dirty="0">
                <a:solidFill>
                  <a:schemeClr val="accent4">
                    <a:lumMod val="75000"/>
                  </a:schemeClr>
                </a:solidFill>
                <a:effectLst/>
                <a:latin typeface="Aptos" panose="020B0004020202020204" pitchFamily="34" charset="0"/>
                <a:ea typeface="Times New Roman" panose="02020603050405020304" pitchFamily="18" charset="0"/>
                <a:cs typeface="Times New Roman" panose="02020603050405020304" pitchFamily="18" charset="0"/>
              </a:rPr>
              <a:t>4/17 	AI Fair Finalists Present </a:t>
            </a:r>
            <a:r>
              <a:rPr lang="en-US" sz="2800" b="1" u="sng" kern="0" dirty="0">
                <a:solidFill>
                  <a:schemeClr val="accent4">
                    <a:lumMod val="75000"/>
                  </a:schemeClr>
                </a:solidFill>
                <a:effectLst/>
                <a:latin typeface="Aptos" panose="020B0004020202020204" pitchFamily="34" charset="0"/>
                <a:ea typeface="Times New Roman" panose="02020603050405020304" pitchFamily="18" charset="0"/>
                <a:cs typeface="Times New Roman" panose="02020603050405020304" pitchFamily="18" charset="0"/>
              </a:rPr>
              <a:t>in person </a:t>
            </a:r>
            <a:r>
              <a:rPr lang="en-US" sz="2800" kern="0" dirty="0">
                <a:solidFill>
                  <a:schemeClr val="accent4">
                    <a:lumMod val="75000"/>
                  </a:schemeClr>
                </a:solidFill>
                <a:effectLst/>
                <a:latin typeface="Aptos" panose="020B0004020202020204" pitchFamily="34" charset="0"/>
                <a:ea typeface="Times New Roman" panose="02020603050405020304" pitchFamily="18" charset="0"/>
                <a:cs typeface="Times New Roman" panose="02020603050405020304" pitchFamily="18" charset="0"/>
              </a:rPr>
              <a:t>to a different judging panel</a:t>
            </a:r>
            <a:endParaRPr lang="en-US" dirty="0">
              <a:solidFill>
                <a:srgbClr val="FFFFFF"/>
              </a:solidFill>
            </a:endParaRPr>
          </a:p>
        </p:txBody>
      </p:sp>
    </p:spTree>
    <p:extLst>
      <p:ext uri="{BB962C8B-B14F-4D97-AF65-F5344CB8AC3E}">
        <p14:creationId xmlns:p14="http://schemas.microsoft.com/office/powerpoint/2010/main" val="1663016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eon sign with hexagons and a person's head&#10;&#10;Description automatically generated">
            <a:extLst>
              <a:ext uri="{FF2B5EF4-FFF2-40B4-BE49-F238E27FC236}">
                <a16:creationId xmlns:a16="http://schemas.microsoft.com/office/drawing/2014/main" id="{FDC27799-B546-C4E2-EDF3-2FA954660FEF}"/>
              </a:ext>
            </a:extLst>
          </p:cNvPr>
          <p:cNvPicPr>
            <a:picLocks noChangeAspect="1"/>
          </p:cNvPicPr>
          <p:nvPr/>
        </p:nvPicPr>
        <p:blipFill>
          <a:blip r:embed="rId2"/>
          <a:stretch>
            <a:fillRect/>
          </a:stretch>
        </p:blipFill>
        <p:spPr>
          <a:xfrm>
            <a:off x="720625" y="674225"/>
            <a:ext cx="3975200" cy="1778901"/>
          </a:xfrm>
          <a:prstGeom prst="rect">
            <a:avLst/>
          </a:prstGeom>
        </p:spPr>
      </p:pic>
      <p:sp>
        <p:nvSpPr>
          <p:cNvPr id="4" name="Title 1">
            <a:extLst>
              <a:ext uri="{FF2B5EF4-FFF2-40B4-BE49-F238E27FC236}">
                <a16:creationId xmlns:a16="http://schemas.microsoft.com/office/drawing/2014/main" id="{06BABABB-12E0-FF1F-77EC-E69D438548EE}"/>
              </a:ext>
            </a:extLst>
          </p:cNvPr>
          <p:cNvSpPr txBox="1">
            <a:spLocks/>
          </p:cNvSpPr>
          <p:nvPr/>
        </p:nvSpPr>
        <p:spPr>
          <a:xfrm>
            <a:off x="5017557" y="1332855"/>
            <a:ext cx="6118474" cy="6546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333333"/>
                </a:solidFill>
                <a:latin typeface="+mn-lt"/>
                <a:cs typeface="Segoe UI"/>
              </a:rPr>
              <a:t>What is a Hackathon?</a:t>
            </a:r>
            <a:br>
              <a:rPr lang="en-US" sz="3600" dirty="0">
                <a:latin typeface="+mn-lt"/>
              </a:rPr>
            </a:br>
            <a:endParaRPr lang="en-US" sz="3600" dirty="0">
              <a:latin typeface="+mn-lt"/>
            </a:endParaRPr>
          </a:p>
        </p:txBody>
      </p:sp>
      <p:sp>
        <p:nvSpPr>
          <p:cNvPr id="16" name="TextBox 15">
            <a:extLst>
              <a:ext uri="{FF2B5EF4-FFF2-40B4-BE49-F238E27FC236}">
                <a16:creationId xmlns:a16="http://schemas.microsoft.com/office/drawing/2014/main" id="{DD8EB9B8-A1A8-2413-5FA6-C4E3B0B33402}"/>
              </a:ext>
            </a:extLst>
          </p:cNvPr>
          <p:cNvSpPr txBox="1"/>
          <p:nvPr/>
        </p:nvSpPr>
        <p:spPr>
          <a:xfrm>
            <a:off x="2178033" y="2667961"/>
            <a:ext cx="7834226" cy="3187860"/>
          </a:xfrm>
          <a:prstGeom prst="rect">
            <a:avLst/>
          </a:prstGeom>
          <a:noFill/>
        </p:spPr>
        <p:txBody>
          <a:bodyPr wrap="square">
            <a:spAutoFit/>
          </a:bodyPr>
          <a:lstStyle/>
          <a:p>
            <a:pPr marL="0" marR="0">
              <a:lnSpc>
                <a:spcPct val="115000"/>
              </a:lnSpc>
              <a:spcBef>
                <a:spcPts val="0"/>
              </a:spcBef>
              <a:spcAft>
                <a:spcPts val="800"/>
              </a:spcAft>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A hackathon is an event where people with various skills come together to collaboratively work on issues of a global nature. Participants often form teams and compete to develop innovative solutions to specific challenges or problems within a limited timeframe. These events foster creativity, collaboration, and rapid prototyping, often resulting in the creation of new applications, products, or services. Students are expected to submit their results in a 5-minute video.</a:t>
            </a:r>
          </a:p>
        </p:txBody>
      </p:sp>
    </p:spTree>
    <p:extLst>
      <p:ext uri="{BB962C8B-B14F-4D97-AF65-F5344CB8AC3E}">
        <p14:creationId xmlns:p14="http://schemas.microsoft.com/office/powerpoint/2010/main" val="312675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eon sign with hexagons and a person's head&#10;&#10;Description automatically generated">
            <a:extLst>
              <a:ext uri="{FF2B5EF4-FFF2-40B4-BE49-F238E27FC236}">
                <a16:creationId xmlns:a16="http://schemas.microsoft.com/office/drawing/2014/main" id="{FDC27799-B546-C4E2-EDF3-2FA954660FEF}"/>
              </a:ext>
            </a:extLst>
          </p:cNvPr>
          <p:cNvPicPr>
            <a:picLocks noChangeAspect="1"/>
          </p:cNvPicPr>
          <p:nvPr/>
        </p:nvPicPr>
        <p:blipFill>
          <a:blip r:embed="rId2"/>
          <a:stretch>
            <a:fillRect/>
          </a:stretch>
        </p:blipFill>
        <p:spPr>
          <a:xfrm>
            <a:off x="663475" y="471445"/>
            <a:ext cx="3190682" cy="1427829"/>
          </a:xfrm>
          <a:prstGeom prst="rect">
            <a:avLst/>
          </a:prstGeom>
        </p:spPr>
      </p:pic>
      <p:sp>
        <p:nvSpPr>
          <p:cNvPr id="4" name="Title 1">
            <a:extLst>
              <a:ext uri="{FF2B5EF4-FFF2-40B4-BE49-F238E27FC236}">
                <a16:creationId xmlns:a16="http://schemas.microsoft.com/office/drawing/2014/main" id="{06BABABB-12E0-FF1F-77EC-E69D438548EE}"/>
              </a:ext>
            </a:extLst>
          </p:cNvPr>
          <p:cNvSpPr txBox="1">
            <a:spLocks/>
          </p:cNvSpPr>
          <p:nvPr/>
        </p:nvSpPr>
        <p:spPr>
          <a:xfrm>
            <a:off x="4287553" y="690386"/>
            <a:ext cx="6118474" cy="6546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dirty="0">
              <a:latin typeface="+mn-lt"/>
            </a:endParaRPr>
          </a:p>
        </p:txBody>
      </p:sp>
      <p:sp>
        <p:nvSpPr>
          <p:cNvPr id="2" name="Title 1">
            <a:extLst>
              <a:ext uri="{FF2B5EF4-FFF2-40B4-BE49-F238E27FC236}">
                <a16:creationId xmlns:a16="http://schemas.microsoft.com/office/drawing/2014/main" id="{22742E60-2708-DF6F-F4D7-FF957613B082}"/>
              </a:ext>
            </a:extLst>
          </p:cNvPr>
          <p:cNvSpPr>
            <a:spLocks noGrp="1"/>
          </p:cNvSpPr>
          <p:nvPr>
            <p:ph type="title"/>
          </p:nvPr>
        </p:nvSpPr>
        <p:spPr>
          <a:xfrm>
            <a:off x="4076699" y="444249"/>
            <a:ext cx="7451825" cy="1325563"/>
          </a:xfrm>
        </p:spPr>
        <p:txBody>
          <a:bodyPr/>
          <a:lstStyle/>
          <a:p>
            <a:r>
              <a:rPr lang="en-US" dirty="0"/>
              <a:t>Who is part of the Hackathon?</a:t>
            </a:r>
          </a:p>
        </p:txBody>
      </p:sp>
      <p:sp>
        <p:nvSpPr>
          <p:cNvPr id="5" name="Content Placeholder 4">
            <a:extLst>
              <a:ext uri="{FF2B5EF4-FFF2-40B4-BE49-F238E27FC236}">
                <a16:creationId xmlns:a16="http://schemas.microsoft.com/office/drawing/2014/main" id="{FB4CB1EB-7AB1-DDA0-8002-5864358391C8}"/>
              </a:ext>
            </a:extLst>
          </p:cNvPr>
          <p:cNvSpPr>
            <a:spLocks noGrp="1"/>
          </p:cNvSpPr>
          <p:nvPr>
            <p:ph idx="1"/>
          </p:nvPr>
        </p:nvSpPr>
        <p:spPr>
          <a:xfrm>
            <a:off x="1487156" y="2431701"/>
            <a:ext cx="9866643" cy="4114213"/>
          </a:xfrm>
        </p:spPr>
        <p:txBody>
          <a:bodyPr/>
          <a:lstStyle/>
          <a:p>
            <a:r>
              <a:rPr lang="en-US" b="1" dirty="0"/>
              <a:t>CPP Students</a:t>
            </a:r>
            <a:r>
              <a:rPr lang="en-US" dirty="0"/>
              <a:t> participate in teams of 3-5 students virtually.</a:t>
            </a:r>
          </a:p>
          <a:p>
            <a:pPr lvl="1"/>
            <a:r>
              <a:rPr lang="en-US" dirty="0"/>
              <a:t>Finalists will pitch in person the day of the fair.</a:t>
            </a:r>
          </a:p>
          <a:p>
            <a:r>
              <a:rPr lang="en-US" b="1" dirty="0"/>
              <a:t>Mentors</a:t>
            </a:r>
            <a:r>
              <a:rPr lang="en-US" dirty="0"/>
              <a:t> will be available to guide you during mentoring hours synchronously online. Click here for the time schedule</a:t>
            </a:r>
          </a:p>
          <a:p>
            <a:r>
              <a:rPr lang="en-US" b="1" dirty="0"/>
              <a:t>1</a:t>
            </a:r>
            <a:r>
              <a:rPr lang="en-US" b="1" baseline="30000" dirty="0"/>
              <a:t>st</a:t>
            </a:r>
            <a:r>
              <a:rPr lang="en-US" b="1" dirty="0"/>
              <a:t> Round Judges</a:t>
            </a:r>
            <a:r>
              <a:rPr lang="en-US" dirty="0"/>
              <a:t> will assess the projects completed virtually</a:t>
            </a:r>
          </a:p>
          <a:p>
            <a:r>
              <a:rPr lang="en-US" b="1" dirty="0"/>
              <a:t>2</a:t>
            </a:r>
            <a:r>
              <a:rPr lang="en-US" b="1" baseline="30000" dirty="0"/>
              <a:t>nd</a:t>
            </a:r>
            <a:r>
              <a:rPr lang="en-US" b="1" dirty="0"/>
              <a:t> Round Judges</a:t>
            </a:r>
            <a:r>
              <a:rPr lang="en-US" dirty="0"/>
              <a:t> will assess the finalists' projects during a live pitch the day of the fair (April 17</a:t>
            </a:r>
            <a:r>
              <a:rPr lang="en-US" baseline="30000" dirty="0"/>
              <a:t>th</a:t>
            </a:r>
            <a:r>
              <a:rPr lang="en-US" dirty="0"/>
              <a:t>).</a:t>
            </a:r>
          </a:p>
        </p:txBody>
      </p:sp>
    </p:spTree>
    <p:extLst>
      <p:ext uri="{BB962C8B-B14F-4D97-AF65-F5344CB8AC3E}">
        <p14:creationId xmlns:p14="http://schemas.microsoft.com/office/powerpoint/2010/main" val="3251567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E599CF5-BD25-4285-3864-4EA3D01728D6}"/>
              </a:ext>
            </a:extLst>
          </p:cNvPr>
          <p:cNvPicPr>
            <a:picLocks noChangeAspect="1"/>
          </p:cNvPicPr>
          <p:nvPr/>
        </p:nvPicPr>
        <p:blipFill>
          <a:blip r:embed="rId2"/>
          <a:stretch>
            <a:fillRect/>
          </a:stretch>
        </p:blipFill>
        <p:spPr>
          <a:xfrm>
            <a:off x="457200" y="947929"/>
            <a:ext cx="11277600" cy="4962141"/>
          </a:xfrm>
          <a:prstGeom prst="rect">
            <a:avLst/>
          </a:prstGeom>
        </p:spPr>
      </p:pic>
      <p:sp>
        <p:nvSpPr>
          <p:cNvPr id="5" name="TextBox 4">
            <a:extLst>
              <a:ext uri="{FF2B5EF4-FFF2-40B4-BE49-F238E27FC236}">
                <a16:creationId xmlns:a16="http://schemas.microsoft.com/office/drawing/2014/main" id="{366C4986-D1EF-9AD8-7136-C91B2BAE1239}"/>
              </a:ext>
            </a:extLst>
          </p:cNvPr>
          <p:cNvSpPr txBox="1"/>
          <p:nvPr/>
        </p:nvSpPr>
        <p:spPr>
          <a:xfrm>
            <a:off x="3049438" y="3248647"/>
            <a:ext cx="6098874" cy="1569660"/>
          </a:xfrm>
          <a:prstGeom prst="rect">
            <a:avLst/>
          </a:prstGeom>
          <a:noFill/>
        </p:spPr>
        <p:txBody>
          <a:bodyPr wrap="square">
            <a:spAutoFit/>
          </a:bodyPr>
          <a:lstStyle/>
          <a:p>
            <a:r>
              <a:rPr lang="en-ZA" sz="4800" dirty="0">
                <a:solidFill>
                  <a:schemeClr val="bg1"/>
                </a:solidFill>
                <a:cs typeface="Segoe UI"/>
              </a:rPr>
              <a:t>Challenge Topics and Questions</a:t>
            </a:r>
            <a:endParaRPr lang="en-US" dirty="0">
              <a:solidFill>
                <a:schemeClr val="bg1"/>
              </a:solidFill>
            </a:endParaRPr>
          </a:p>
        </p:txBody>
      </p:sp>
    </p:spTree>
    <p:extLst>
      <p:ext uri="{BB962C8B-B14F-4D97-AF65-F5344CB8AC3E}">
        <p14:creationId xmlns:p14="http://schemas.microsoft.com/office/powerpoint/2010/main" val="777166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1F37A-AB63-C4B4-B374-954940336224}"/>
              </a:ext>
            </a:extLst>
          </p:cNvPr>
          <p:cNvSpPr>
            <a:spLocks noGrp="1"/>
          </p:cNvSpPr>
          <p:nvPr>
            <p:ph type="title"/>
          </p:nvPr>
        </p:nvSpPr>
        <p:spPr>
          <a:xfrm>
            <a:off x="838200" y="557188"/>
            <a:ext cx="10515600" cy="1133499"/>
          </a:xfrm>
        </p:spPr>
        <p:txBody>
          <a:bodyPr>
            <a:normAutofit/>
          </a:bodyPr>
          <a:lstStyle/>
          <a:p>
            <a:pPr algn="ctr"/>
            <a:r>
              <a:rPr lang="en-US" sz="5200" dirty="0"/>
              <a:t>The Topics</a:t>
            </a:r>
          </a:p>
        </p:txBody>
      </p:sp>
      <p:graphicFrame>
        <p:nvGraphicFramePr>
          <p:cNvPr id="5" name="Content Placeholder 2">
            <a:extLst>
              <a:ext uri="{FF2B5EF4-FFF2-40B4-BE49-F238E27FC236}">
                <a16:creationId xmlns:a16="http://schemas.microsoft.com/office/drawing/2014/main" id="{65CE41A7-ECBE-4E90-2133-2B1FE1D76667}"/>
              </a:ext>
            </a:extLst>
          </p:cNvPr>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5F85C536-2D9F-C617-1CCF-920762B28F3E}"/>
              </a:ext>
            </a:extLst>
          </p:cNvPr>
          <p:cNvSpPr txBox="1"/>
          <p:nvPr/>
        </p:nvSpPr>
        <p:spPr>
          <a:xfrm>
            <a:off x="5231572" y="4899025"/>
            <a:ext cx="5579989" cy="1200329"/>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a:t>Challenge Questions will be revealed via </a:t>
            </a:r>
          </a:p>
          <a:p>
            <a:r>
              <a:rPr lang="en-US" sz="2400" dirty="0"/>
              <a:t>Video with transcripts on 4/8 at 8am- </a:t>
            </a:r>
          </a:p>
          <a:p>
            <a:r>
              <a:rPr lang="en-US" sz="2400" dirty="0"/>
              <a:t>The start of the 48-hour Hackathon</a:t>
            </a:r>
            <a:endParaRPr lang="en-US" sz="2000" dirty="0"/>
          </a:p>
        </p:txBody>
      </p:sp>
    </p:spTree>
    <p:extLst>
      <p:ext uri="{BB962C8B-B14F-4D97-AF65-F5344CB8AC3E}">
        <p14:creationId xmlns:p14="http://schemas.microsoft.com/office/powerpoint/2010/main" val="2808017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E599CF5-BD25-4285-3864-4EA3D01728D6}"/>
              </a:ext>
            </a:extLst>
          </p:cNvPr>
          <p:cNvPicPr>
            <a:picLocks noChangeAspect="1"/>
          </p:cNvPicPr>
          <p:nvPr/>
        </p:nvPicPr>
        <p:blipFill>
          <a:blip r:embed="rId2"/>
          <a:stretch>
            <a:fillRect/>
          </a:stretch>
        </p:blipFill>
        <p:spPr>
          <a:xfrm>
            <a:off x="457200" y="947929"/>
            <a:ext cx="11277600" cy="4962141"/>
          </a:xfrm>
          <a:prstGeom prst="rect">
            <a:avLst/>
          </a:prstGeom>
        </p:spPr>
      </p:pic>
      <p:sp>
        <p:nvSpPr>
          <p:cNvPr id="5" name="TextBox 4">
            <a:extLst>
              <a:ext uri="{FF2B5EF4-FFF2-40B4-BE49-F238E27FC236}">
                <a16:creationId xmlns:a16="http://schemas.microsoft.com/office/drawing/2014/main" id="{366C4986-D1EF-9AD8-7136-C91B2BAE1239}"/>
              </a:ext>
            </a:extLst>
          </p:cNvPr>
          <p:cNvSpPr txBox="1"/>
          <p:nvPr/>
        </p:nvSpPr>
        <p:spPr>
          <a:xfrm>
            <a:off x="3049438" y="3248647"/>
            <a:ext cx="6098874" cy="830997"/>
          </a:xfrm>
          <a:prstGeom prst="rect">
            <a:avLst/>
          </a:prstGeom>
          <a:noFill/>
        </p:spPr>
        <p:txBody>
          <a:bodyPr wrap="square">
            <a:spAutoFit/>
          </a:bodyPr>
          <a:lstStyle/>
          <a:p>
            <a:r>
              <a:rPr lang="en-ZA" sz="4800" dirty="0">
                <a:solidFill>
                  <a:schemeClr val="bg1"/>
                </a:solidFill>
                <a:cs typeface="Segoe UI"/>
              </a:rPr>
              <a:t>Scoring and Rubric</a:t>
            </a:r>
            <a:endParaRPr lang="en-US" dirty="0">
              <a:solidFill>
                <a:schemeClr val="bg1"/>
              </a:solidFill>
            </a:endParaRPr>
          </a:p>
        </p:txBody>
      </p:sp>
    </p:spTree>
    <p:extLst>
      <p:ext uri="{BB962C8B-B14F-4D97-AF65-F5344CB8AC3E}">
        <p14:creationId xmlns:p14="http://schemas.microsoft.com/office/powerpoint/2010/main" val="2157327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eon sign with hexagons and a person's head&#10;&#10;Description automatically generated">
            <a:extLst>
              <a:ext uri="{FF2B5EF4-FFF2-40B4-BE49-F238E27FC236}">
                <a16:creationId xmlns:a16="http://schemas.microsoft.com/office/drawing/2014/main" id="{FDC27799-B546-C4E2-EDF3-2FA954660FEF}"/>
              </a:ext>
            </a:extLst>
          </p:cNvPr>
          <p:cNvPicPr>
            <a:picLocks noChangeAspect="1"/>
          </p:cNvPicPr>
          <p:nvPr/>
        </p:nvPicPr>
        <p:blipFill>
          <a:blip r:embed="rId2"/>
          <a:stretch>
            <a:fillRect/>
          </a:stretch>
        </p:blipFill>
        <p:spPr>
          <a:xfrm>
            <a:off x="506616" y="502580"/>
            <a:ext cx="3031187" cy="1356455"/>
          </a:xfrm>
          <a:prstGeom prst="rect">
            <a:avLst/>
          </a:prstGeom>
        </p:spPr>
      </p:pic>
      <p:sp>
        <p:nvSpPr>
          <p:cNvPr id="4" name="Title 1">
            <a:extLst>
              <a:ext uri="{FF2B5EF4-FFF2-40B4-BE49-F238E27FC236}">
                <a16:creationId xmlns:a16="http://schemas.microsoft.com/office/drawing/2014/main" id="{06BABABB-12E0-FF1F-77EC-E69D438548EE}"/>
              </a:ext>
            </a:extLst>
          </p:cNvPr>
          <p:cNvSpPr txBox="1">
            <a:spLocks/>
          </p:cNvSpPr>
          <p:nvPr/>
        </p:nvSpPr>
        <p:spPr>
          <a:xfrm>
            <a:off x="4095346" y="674224"/>
            <a:ext cx="6310681" cy="6708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33333"/>
                </a:solidFill>
                <a:latin typeface="+mn-lt"/>
                <a:cs typeface="Segoe UI"/>
              </a:rPr>
              <a:t>Rubric and Scoring</a:t>
            </a:r>
            <a:endParaRPr lang="en-US" dirty="0">
              <a:latin typeface="+mn-lt"/>
            </a:endParaRPr>
          </a:p>
        </p:txBody>
      </p:sp>
      <p:sp>
        <p:nvSpPr>
          <p:cNvPr id="18" name="Content Placeholder 3">
            <a:extLst>
              <a:ext uri="{FF2B5EF4-FFF2-40B4-BE49-F238E27FC236}">
                <a16:creationId xmlns:a16="http://schemas.microsoft.com/office/drawing/2014/main" id="{5B5F7B25-260A-4343-3FE4-872F1F955C48}"/>
              </a:ext>
            </a:extLst>
          </p:cNvPr>
          <p:cNvSpPr txBox="1">
            <a:spLocks/>
          </p:cNvSpPr>
          <p:nvPr/>
        </p:nvSpPr>
        <p:spPr>
          <a:xfrm>
            <a:off x="982494" y="2242772"/>
            <a:ext cx="9328825" cy="3383511"/>
          </a:xfr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lang="en-US" sz="1800" dirty="0"/>
          </a:p>
          <a:p>
            <a:pPr marL="514350" indent="-514350">
              <a:buFont typeface="+mj-lt"/>
              <a:buAutoNum type="arabicPeriod"/>
            </a:pPr>
            <a:endParaRPr lang="en-US" sz="1800" dirty="0"/>
          </a:p>
        </p:txBody>
      </p:sp>
      <p:sp>
        <p:nvSpPr>
          <p:cNvPr id="2" name="TextBox 1">
            <a:extLst>
              <a:ext uri="{FF2B5EF4-FFF2-40B4-BE49-F238E27FC236}">
                <a16:creationId xmlns:a16="http://schemas.microsoft.com/office/drawing/2014/main" id="{DD1BEEB6-1C08-2B29-F6F5-01DC38478CA8}"/>
              </a:ext>
            </a:extLst>
          </p:cNvPr>
          <p:cNvSpPr txBox="1"/>
          <p:nvPr/>
        </p:nvSpPr>
        <p:spPr>
          <a:xfrm>
            <a:off x="1406769" y="2180768"/>
            <a:ext cx="9802737" cy="4093428"/>
          </a:xfrm>
          <a:prstGeom prst="rect">
            <a:avLst/>
          </a:prstGeom>
          <a:solidFill>
            <a:schemeClr val="bg1"/>
          </a:solidFill>
        </p:spPr>
        <p:txBody>
          <a:bodyPr wrap="square" rtlCol="0">
            <a:spAutoFit/>
          </a:bodyPr>
          <a:lstStyle/>
          <a:p>
            <a:pPr marL="514350" indent="-514350">
              <a:buFont typeface="+mj-lt"/>
              <a:buAutoNum type="arabicPeriod"/>
            </a:pPr>
            <a:r>
              <a:rPr lang="en-US" sz="2000" dirty="0"/>
              <a:t> Innovation (20 points): How original and creative is the solution in addressing the challenge?</a:t>
            </a:r>
          </a:p>
          <a:p>
            <a:pPr marL="514350" indent="-514350">
              <a:buFont typeface="+mj-lt"/>
              <a:buAutoNum type="arabicPeriod"/>
            </a:pPr>
            <a:r>
              <a:rPr lang="en-US" sz="2000" dirty="0"/>
              <a:t> Business Viability (20 points): How feasible is the solution in terms of its potential for commercial success and sustainability?</a:t>
            </a:r>
          </a:p>
          <a:p>
            <a:pPr marL="514350" indent="-514350">
              <a:buFont typeface="+mj-lt"/>
              <a:buAutoNum type="arabicPeriod"/>
            </a:pPr>
            <a:r>
              <a:rPr lang="en-US" sz="2000" dirty="0"/>
              <a:t> Ethics Design (20 points): How well does the solution incorporate ethical considerations in its design and implementation?</a:t>
            </a:r>
          </a:p>
          <a:p>
            <a:pPr marL="514350" indent="-514350">
              <a:buFont typeface="+mj-lt"/>
              <a:buAutoNum type="arabicPeriod"/>
            </a:pPr>
            <a:r>
              <a:rPr lang="en-US" sz="2000" dirty="0"/>
              <a:t> Customer Desirability (20 points): How well does the solution meet the needs and desires of its target customers or users?</a:t>
            </a:r>
          </a:p>
          <a:p>
            <a:pPr marL="514350" indent="-514350">
              <a:buFont typeface="+mj-lt"/>
              <a:buAutoNum type="arabicPeriod"/>
            </a:pPr>
            <a:r>
              <a:rPr lang="en-US" sz="2000" dirty="0"/>
              <a:t> Presentation and Teamwork (20 points): How well does the team present their solution and demonstrate effective collaboration and teamwork?</a:t>
            </a:r>
          </a:p>
          <a:p>
            <a:pPr marL="0" indent="0">
              <a:buNone/>
            </a:pPr>
            <a:r>
              <a:rPr lang="en-US" sz="2000" dirty="0"/>
              <a:t>Bonus Points</a:t>
            </a:r>
          </a:p>
          <a:p>
            <a:pPr marL="514350" indent="-514350">
              <a:buFont typeface="+mj-lt"/>
              <a:buAutoNum type="arabicPeriod"/>
            </a:pPr>
            <a:r>
              <a:rPr lang="en-US" sz="2000" dirty="0"/>
              <a:t>Diverse Group (10 points): Does the team demonstrate diversity in terms of its members' backgrounds, skills, and perspectives?</a:t>
            </a:r>
          </a:p>
        </p:txBody>
      </p:sp>
    </p:spTree>
    <p:extLst>
      <p:ext uri="{BB962C8B-B14F-4D97-AF65-F5344CB8AC3E}">
        <p14:creationId xmlns:p14="http://schemas.microsoft.com/office/powerpoint/2010/main" val="1836670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E599CF5-BD25-4285-3864-4EA3D01728D6}"/>
              </a:ext>
            </a:extLst>
          </p:cNvPr>
          <p:cNvPicPr>
            <a:picLocks noChangeAspect="1"/>
          </p:cNvPicPr>
          <p:nvPr/>
        </p:nvPicPr>
        <p:blipFill>
          <a:blip r:embed="rId2"/>
          <a:stretch>
            <a:fillRect/>
          </a:stretch>
        </p:blipFill>
        <p:spPr>
          <a:xfrm>
            <a:off x="457200" y="947929"/>
            <a:ext cx="11277600" cy="4962141"/>
          </a:xfrm>
          <a:prstGeom prst="rect">
            <a:avLst/>
          </a:prstGeom>
        </p:spPr>
      </p:pic>
      <p:sp>
        <p:nvSpPr>
          <p:cNvPr id="5" name="TextBox 4">
            <a:extLst>
              <a:ext uri="{FF2B5EF4-FFF2-40B4-BE49-F238E27FC236}">
                <a16:creationId xmlns:a16="http://schemas.microsoft.com/office/drawing/2014/main" id="{366C4986-D1EF-9AD8-7136-C91B2BAE1239}"/>
              </a:ext>
            </a:extLst>
          </p:cNvPr>
          <p:cNvSpPr txBox="1"/>
          <p:nvPr/>
        </p:nvSpPr>
        <p:spPr>
          <a:xfrm>
            <a:off x="3049438" y="3248647"/>
            <a:ext cx="6098874" cy="830997"/>
          </a:xfrm>
          <a:prstGeom prst="rect">
            <a:avLst/>
          </a:prstGeom>
          <a:noFill/>
        </p:spPr>
        <p:txBody>
          <a:bodyPr wrap="square">
            <a:spAutoFit/>
          </a:bodyPr>
          <a:lstStyle/>
          <a:p>
            <a:r>
              <a:rPr lang="en-ZA" sz="4800" dirty="0">
                <a:solidFill>
                  <a:schemeClr val="bg1"/>
                </a:solidFill>
                <a:cs typeface="Segoe UI"/>
              </a:rPr>
              <a:t>Team Essentials</a:t>
            </a:r>
            <a:endParaRPr lang="en-US" dirty="0">
              <a:solidFill>
                <a:schemeClr val="bg1"/>
              </a:solidFill>
            </a:endParaRPr>
          </a:p>
        </p:txBody>
      </p:sp>
    </p:spTree>
    <p:extLst>
      <p:ext uri="{BB962C8B-B14F-4D97-AF65-F5344CB8AC3E}">
        <p14:creationId xmlns:p14="http://schemas.microsoft.com/office/powerpoint/2010/main" val="3488662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eon sign with hexagons and a person's head&#10;&#10;Description automatically generated">
            <a:extLst>
              <a:ext uri="{FF2B5EF4-FFF2-40B4-BE49-F238E27FC236}">
                <a16:creationId xmlns:a16="http://schemas.microsoft.com/office/drawing/2014/main" id="{FDC27799-B546-C4E2-EDF3-2FA954660FEF}"/>
              </a:ext>
            </a:extLst>
          </p:cNvPr>
          <p:cNvPicPr>
            <a:picLocks noChangeAspect="1"/>
          </p:cNvPicPr>
          <p:nvPr/>
        </p:nvPicPr>
        <p:blipFill>
          <a:blip r:embed="rId2"/>
          <a:stretch>
            <a:fillRect/>
          </a:stretch>
        </p:blipFill>
        <p:spPr>
          <a:xfrm>
            <a:off x="663475" y="471445"/>
            <a:ext cx="3190682" cy="1427829"/>
          </a:xfrm>
          <a:prstGeom prst="rect">
            <a:avLst/>
          </a:prstGeom>
        </p:spPr>
      </p:pic>
      <p:sp>
        <p:nvSpPr>
          <p:cNvPr id="4" name="Title 1">
            <a:extLst>
              <a:ext uri="{FF2B5EF4-FFF2-40B4-BE49-F238E27FC236}">
                <a16:creationId xmlns:a16="http://schemas.microsoft.com/office/drawing/2014/main" id="{06BABABB-12E0-FF1F-77EC-E69D438548EE}"/>
              </a:ext>
            </a:extLst>
          </p:cNvPr>
          <p:cNvSpPr txBox="1">
            <a:spLocks/>
          </p:cNvSpPr>
          <p:nvPr/>
        </p:nvSpPr>
        <p:spPr>
          <a:xfrm>
            <a:off x="4287553" y="690386"/>
            <a:ext cx="6118474" cy="6546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dirty="0">
              <a:latin typeface="+mn-lt"/>
            </a:endParaRPr>
          </a:p>
        </p:txBody>
      </p:sp>
      <p:sp>
        <p:nvSpPr>
          <p:cNvPr id="2" name="Title 1">
            <a:extLst>
              <a:ext uri="{FF2B5EF4-FFF2-40B4-BE49-F238E27FC236}">
                <a16:creationId xmlns:a16="http://schemas.microsoft.com/office/drawing/2014/main" id="{22742E60-2708-DF6F-F4D7-FF957613B082}"/>
              </a:ext>
            </a:extLst>
          </p:cNvPr>
          <p:cNvSpPr>
            <a:spLocks noGrp="1"/>
          </p:cNvSpPr>
          <p:nvPr>
            <p:ph type="title"/>
          </p:nvPr>
        </p:nvSpPr>
        <p:spPr>
          <a:xfrm>
            <a:off x="3933824" y="1365954"/>
            <a:ext cx="7451825" cy="1325563"/>
          </a:xfrm>
        </p:spPr>
        <p:txBody>
          <a:bodyPr/>
          <a:lstStyle/>
          <a:p>
            <a:r>
              <a:rPr lang="en-US" dirty="0"/>
              <a:t>Examples of Hackathon Deliverables</a:t>
            </a:r>
          </a:p>
        </p:txBody>
      </p:sp>
      <p:sp>
        <p:nvSpPr>
          <p:cNvPr id="5" name="Content Placeholder 4">
            <a:extLst>
              <a:ext uri="{FF2B5EF4-FFF2-40B4-BE49-F238E27FC236}">
                <a16:creationId xmlns:a16="http://schemas.microsoft.com/office/drawing/2014/main" id="{FB4CB1EB-7AB1-DDA0-8002-5864358391C8}"/>
              </a:ext>
            </a:extLst>
          </p:cNvPr>
          <p:cNvSpPr>
            <a:spLocks noGrp="1"/>
          </p:cNvSpPr>
          <p:nvPr>
            <p:ph idx="1"/>
          </p:nvPr>
        </p:nvSpPr>
        <p:spPr>
          <a:xfrm>
            <a:off x="1207963" y="2967911"/>
            <a:ext cx="5059487" cy="3994864"/>
          </a:xfrm>
        </p:spPr>
        <p:txBody>
          <a:bodyPr>
            <a:normAutofit/>
          </a:bodyPr>
          <a:lstStyle/>
          <a:p>
            <a:pPr>
              <a:lnSpc>
                <a:spcPct val="120000"/>
              </a:lnSpc>
              <a:spcBef>
                <a:spcPts val="0"/>
              </a:spcBef>
            </a:pPr>
            <a:r>
              <a:rPr lang="en-US" sz="2000" dirty="0"/>
              <a:t>Software Prototypes </a:t>
            </a:r>
          </a:p>
          <a:p>
            <a:pPr>
              <a:lnSpc>
                <a:spcPct val="120000"/>
              </a:lnSpc>
              <a:spcBef>
                <a:spcPts val="0"/>
              </a:spcBef>
            </a:pPr>
            <a:r>
              <a:rPr lang="en-US" sz="2000" dirty="0"/>
              <a:t>Mobile Apps</a:t>
            </a:r>
          </a:p>
          <a:p>
            <a:pPr>
              <a:lnSpc>
                <a:spcPct val="120000"/>
              </a:lnSpc>
              <a:spcBef>
                <a:spcPts val="0"/>
              </a:spcBef>
            </a:pPr>
            <a:r>
              <a:rPr lang="en-US" sz="2000" dirty="0"/>
              <a:t>Web Applications</a:t>
            </a:r>
          </a:p>
          <a:p>
            <a:pPr>
              <a:lnSpc>
                <a:spcPct val="120000"/>
              </a:lnSpc>
              <a:spcBef>
                <a:spcPts val="0"/>
              </a:spcBef>
            </a:pPr>
            <a:r>
              <a:rPr lang="en-US" sz="2000" dirty="0"/>
              <a:t>Hardware Projects</a:t>
            </a:r>
          </a:p>
          <a:p>
            <a:pPr>
              <a:lnSpc>
                <a:spcPct val="120000"/>
              </a:lnSpc>
              <a:spcBef>
                <a:spcPts val="0"/>
              </a:spcBef>
            </a:pPr>
            <a:r>
              <a:rPr lang="en-US" sz="2000" dirty="0"/>
              <a:t>Data Analysis and Visualization</a:t>
            </a:r>
          </a:p>
          <a:p>
            <a:pPr>
              <a:lnSpc>
                <a:spcPct val="120000"/>
              </a:lnSpc>
              <a:spcBef>
                <a:spcPts val="0"/>
              </a:spcBef>
            </a:pPr>
            <a:r>
              <a:rPr lang="en-US" sz="2000" dirty="0"/>
              <a:t>API Integrations </a:t>
            </a:r>
          </a:p>
          <a:p>
            <a:pPr>
              <a:lnSpc>
                <a:spcPct val="120000"/>
              </a:lnSpc>
              <a:spcBef>
                <a:spcPts val="0"/>
              </a:spcBef>
            </a:pPr>
            <a:r>
              <a:rPr lang="en-US" sz="2000" dirty="0"/>
              <a:t>Games and Entertainment</a:t>
            </a:r>
          </a:p>
          <a:p>
            <a:pPr>
              <a:lnSpc>
                <a:spcPct val="120000"/>
              </a:lnSpc>
              <a:spcBef>
                <a:spcPts val="0"/>
              </a:spcBef>
            </a:pPr>
            <a:r>
              <a:rPr lang="en-US" sz="2000" dirty="0"/>
              <a:t>Social Impact Projects</a:t>
            </a:r>
          </a:p>
          <a:p>
            <a:pPr>
              <a:lnSpc>
                <a:spcPct val="120000"/>
              </a:lnSpc>
              <a:spcBef>
                <a:spcPts val="0"/>
              </a:spcBef>
            </a:pPr>
            <a:endParaRPr lang="en-US" sz="1400" dirty="0"/>
          </a:p>
          <a:p>
            <a:pPr marL="0" marR="0" indent="0">
              <a:lnSpc>
                <a:spcPct val="120000"/>
              </a:lnSpc>
              <a:spcBef>
                <a:spcPts val="0"/>
              </a:spcBef>
              <a:spcAft>
                <a:spcPts val="0"/>
              </a:spcAft>
              <a:buNone/>
            </a:pPr>
            <a:r>
              <a:rPr lang="en-US" sz="1400" dirty="0"/>
              <a:t> </a:t>
            </a:r>
          </a:p>
        </p:txBody>
      </p:sp>
      <p:sp>
        <p:nvSpPr>
          <p:cNvPr id="7" name="Content Placeholder 4">
            <a:extLst>
              <a:ext uri="{FF2B5EF4-FFF2-40B4-BE49-F238E27FC236}">
                <a16:creationId xmlns:a16="http://schemas.microsoft.com/office/drawing/2014/main" id="{2050EEBB-CB0C-573A-AFC4-B65780A48406}"/>
              </a:ext>
            </a:extLst>
          </p:cNvPr>
          <p:cNvSpPr txBox="1">
            <a:spLocks/>
          </p:cNvSpPr>
          <p:nvPr/>
        </p:nvSpPr>
        <p:spPr>
          <a:xfrm>
            <a:off x="6096000" y="2838449"/>
            <a:ext cx="5059487" cy="4039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US" sz="2000" dirty="0"/>
              <a:t>Business Plans and Pitch Decks</a:t>
            </a:r>
          </a:p>
          <a:p>
            <a:pPr>
              <a:lnSpc>
                <a:spcPct val="120000"/>
              </a:lnSpc>
              <a:spcBef>
                <a:spcPts val="0"/>
              </a:spcBef>
            </a:pPr>
            <a:r>
              <a:rPr lang="en-US" sz="2000" dirty="0"/>
              <a:t>Conceptual Designs</a:t>
            </a:r>
          </a:p>
          <a:p>
            <a:pPr>
              <a:lnSpc>
                <a:spcPct val="120000"/>
              </a:lnSpc>
              <a:spcBef>
                <a:spcPts val="0"/>
              </a:spcBef>
            </a:pPr>
            <a:r>
              <a:rPr lang="en-US" sz="2000" dirty="0"/>
              <a:t>Market Research and Validation</a:t>
            </a:r>
          </a:p>
          <a:p>
            <a:pPr>
              <a:lnSpc>
                <a:spcPct val="120000"/>
              </a:lnSpc>
              <a:spcBef>
                <a:spcPts val="0"/>
              </a:spcBef>
            </a:pPr>
            <a:r>
              <a:rPr lang="en-US" sz="2000" dirty="0"/>
              <a:t>Project Management and Coordination</a:t>
            </a:r>
          </a:p>
          <a:p>
            <a:pPr>
              <a:lnSpc>
                <a:spcPct val="120000"/>
              </a:lnSpc>
              <a:spcBef>
                <a:spcPts val="0"/>
              </a:spcBef>
            </a:pPr>
            <a:r>
              <a:rPr lang="en-US" sz="2000" dirty="0"/>
              <a:t>Marketing and Promotion Plan</a:t>
            </a:r>
          </a:p>
          <a:p>
            <a:pPr>
              <a:lnSpc>
                <a:spcPct val="120000"/>
              </a:lnSpc>
              <a:spcBef>
                <a:spcPts val="0"/>
              </a:spcBef>
            </a:pPr>
            <a:r>
              <a:rPr lang="en-US" sz="2000" dirty="0"/>
              <a:t>Documentation and User Guides</a:t>
            </a:r>
          </a:p>
          <a:p>
            <a:pPr>
              <a:lnSpc>
                <a:spcPct val="120000"/>
              </a:lnSpc>
              <a:spcBef>
                <a:spcPts val="0"/>
              </a:spcBef>
            </a:pPr>
            <a:r>
              <a:rPr lang="en-US" sz="2000" dirty="0"/>
              <a:t>Community Engagement and Outreach </a:t>
            </a:r>
          </a:p>
          <a:p>
            <a:pPr>
              <a:lnSpc>
                <a:spcPct val="120000"/>
              </a:lnSpc>
              <a:spcBef>
                <a:spcPts val="0"/>
              </a:spcBef>
            </a:pPr>
            <a:r>
              <a:rPr lang="en-US" sz="2000" dirty="0"/>
              <a:t>Legal and Intellectual Property Considerations</a:t>
            </a:r>
          </a:p>
          <a:p>
            <a:pPr>
              <a:lnSpc>
                <a:spcPct val="120000"/>
              </a:lnSpc>
              <a:spcBef>
                <a:spcPts val="0"/>
              </a:spcBef>
            </a:pPr>
            <a:endParaRPr lang="en-US" sz="1400" dirty="0"/>
          </a:p>
          <a:p>
            <a:pPr marL="0" indent="0">
              <a:lnSpc>
                <a:spcPct val="120000"/>
              </a:lnSpc>
              <a:spcBef>
                <a:spcPts val="0"/>
              </a:spcBef>
              <a:buFont typeface="Arial" panose="020B0604020202020204" pitchFamily="34" charset="0"/>
              <a:buNone/>
            </a:pPr>
            <a:r>
              <a:rPr lang="en-US" sz="1400" dirty="0"/>
              <a:t> </a:t>
            </a:r>
          </a:p>
        </p:txBody>
      </p:sp>
      <p:sp>
        <p:nvSpPr>
          <p:cNvPr id="6" name="TextBox 5">
            <a:extLst>
              <a:ext uri="{FF2B5EF4-FFF2-40B4-BE49-F238E27FC236}">
                <a16:creationId xmlns:a16="http://schemas.microsoft.com/office/drawing/2014/main" id="{0ECC5151-CF51-A030-2A17-D27339E71FFD}"/>
              </a:ext>
            </a:extLst>
          </p:cNvPr>
          <p:cNvSpPr txBox="1"/>
          <p:nvPr/>
        </p:nvSpPr>
        <p:spPr>
          <a:xfrm>
            <a:off x="4716177" y="646157"/>
            <a:ext cx="6314559" cy="646331"/>
          </a:xfrm>
          <a:prstGeom prst="rect">
            <a:avLst/>
          </a:prstGeom>
          <a:noFill/>
        </p:spPr>
        <p:txBody>
          <a:bodyPr wrap="square" rtlCol="0">
            <a:spAutoFit/>
          </a:bodyPr>
          <a:lstStyle/>
          <a:p>
            <a:r>
              <a:rPr lang="en-US" sz="1800" dirty="0"/>
              <a:t>After going over the challenge questions and introduction material, identify your objective and a realistic deliverable. </a:t>
            </a:r>
            <a:endParaRPr lang="en-US" dirty="0"/>
          </a:p>
        </p:txBody>
      </p:sp>
    </p:spTree>
    <p:extLst>
      <p:ext uri="{BB962C8B-B14F-4D97-AF65-F5344CB8AC3E}">
        <p14:creationId xmlns:p14="http://schemas.microsoft.com/office/powerpoint/2010/main" val="3792633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EAF2B735019C43B1AC3FBBC3424F88" ma:contentTypeVersion="13" ma:contentTypeDescription="Create a new document." ma:contentTypeScope="" ma:versionID="71b58b525767feaa391e02bf83fbcb1b">
  <xsd:schema xmlns:xsd="http://www.w3.org/2001/XMLSchema" xmlns:xs="http://www.w3.org/2001/XMLSchema" xmlns:p="http://schemas.microsoft.com/office/2006/metadata/properties" xmlns:ns2="7d0876bd-5b1d-4a13-a4e6-89065fdb0bae" xmlns:ns3="cfd625bb-230d-49fe-9ab6-7654df4431e6" targetNamespace="http://schemas.microsoft.com/office/2006/metadata/properties" ma:root="true" ma:fieldsID="1990041c9ff76fee2d77e7f02aad6621" ns2:_="" ns3:_="">
    <xsd:import namespace="7d0876bd-5b1d-4a13-a4e6-89065fdb0bae"/>
    <xsd:import namespace="cfd625bb-230d-49fe-9ab6-7654df4431e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0876bd-5b1d-4a13-a4e6-89065fdb0b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ea4fd07-bb52-4003-87b7-be487053746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d625bb-230d-49fe-9ab6-7654df4431e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b8c2a09-014a-4c70-97a9-3507a34d85e3}" ma:internalName="TaxCatchAll" ma:showField="CatchAllData" ma:web="cfd625bb-230d-49fe-9ab6-7654df4431e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fd625bb-230d-49fe-9ab6-7654df4431e6" xsi:nil="true"/>
    <lcf76f155ced4ddcb4097134ff3c332f xmlns="7d0876bd-5b1d-4a13-a4e6-89065fdb0bae">
      <Terms xmlns="http://schemas.microsoft.com/office/infopath/2007/PartnerControls"/>
    </lcf76f155ced4ddcb4097134ff3c332f>
    <SharedWithUsers xmlns="cfd625bb-230d-49fe-9ab6-7654df4431e6">
      <UserInfo>
        <DisplayName>Christopher C Neprasch</DisplayName>
        <AccountId>28</AccountId>
        <AccountType/>
      </UserInfo>
    </SharedWithUsers>
  </documentManagement>
</p:properties>
</file>

<file path=customXml/itemProps1.xml><?xml version="1.0" encoding="utf-8"?>
<ds:datastoreItem xmlns:ds="http://schemas.openxmlformats.org/officeDocument/2006/customXml" ds:itemID="{7CE50936-9F92-428B-BC7E-774BF84855C3}"/>
</file>

<file path=customXml/itemProps2.xml><?xml version="1.0" encoding="utf-8"?>
<ds:datastoreItem xmlns:ds="http://schemas.openxmlformats.org/officeDocument/2006/customXml" ds:itemID="{524A3F03-D4C9-4CAD-9768-D52E235D6A41}"/>
</file>

<file path=customXml/itemProps3.xml><?xml version="1.0" encoding="utf-8"?>
<ds:datastoreItem xmlns:ds="http://schemas.openxmlformats.org/officeDocument/2006/customXml" ds:itemID="{F61877B2-E081-451F-B75B-A2F10929AFAF}"/>
</file>

<file path=docProps/app.xml><?xml version="1.0" encoding="utf-8"?>
<Properties xmlns="http://schemas.openxmlformats.org/officeDocument/2006/extended-properties" xmlns:vt="http://schemas.openxmlformats.org/officeDocument/2006/docPropsVTypes">
  <TotalTime>112</TotalTime>
  <Words>937</Words>
  <Application>Microsoft Macintosh PowerPoint</Application>
  <PresentationFormat>Widescreen</PresentationFormat>
  <Paragraphs>108</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ＭＳ Ｐゴシック</vt:lpstr>
      <vt:lpstr>Aptos</vt:lpstr>
      <vt:lpstr>Aptos Display</vt:lpstr>
      <vt:lpstr>Arial</vt:lpstr>
      <vt:lpstr>Segoe UI</vt:lpstr>
      <vt:lpstr>Segoe UI Light</vt:lpstr>
      <vt:lpstr>Office Theme</vt:lpstr>
      <vt:lpstr>PowerPoint Presentation</vt:lpstr>
      <vt:lpstr>PowerPoint Presentation</vt:lpstr>
      <vt:lpstr>Who is part of the Hackathon?</vt:lpstr>
      <vt:lpstr>PowerPoint Presentation</vt:lpstr>
      <vt:lpstr>The Topics</vt:lpstr>
      <vt:lpstr>PowerPoint Presentation</vt:lpstr>
      <vt:lpstr>PowerPoint Presentation</vt:lpstr>
      <vt:lpstr>PowerPoint Presentation</vt:lpstr>
      <vt:lpstr>Examples of Hackathon Deliverables</vt:lpstr>
      <vt:lpstr>PowerPoint Presentation</vt:lpstr>
      <vt:lpstr>Find your north star</vt:lpstr>
      <vt:lpstr>PowerPoint Presentation</vt:lpstr>
      <vt:lpstr>PowerPoint Presentation</vt:lpstr>
      <vt:lpstr>PowerPoint Presentation</vt:lpstr>
      <vt:lpstr>PowerPoint Presentation</vt:lpstr>
      <vt:lpstr>PowerPoint Presentation</vt:lpstr>
      <vt:lpstr>Important Dates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A. Pohopien</dc:creator>
  <cp:lastModifiedBy>Laura A. Pohopien</cp:lastModifiedBy>
  <cp:revision>3</cp:revision>
  <dcterms:created xsi:type="dcterms:W3CDTF">2024-03-19T19:13:56Z</dcterms:created>
  <dcterms:modified xsi:type="dcterms:W3CDTF">2024-03-21T19:55:21Z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0x01010074EAF2B735019C43B1AC3FBBC3424F88</vt:lpwstr>
  </property>
</Properties>
</file>