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4"/>
    <p:sldMasterId id="2147483726" r:id="rId5"/>
  </p:sldMasterIdLst>
  <p:notesMasterIdLst>
    <p:notesMasterId r:id="rId41"/>
  </p:notesMasterIdLst>
  <p:sldIdLst>
    <p:sldId id="304" r:id="rId6"/>
    <p:sldId id="588" r:id="rId7"/>
    <p:sldId id="318" r:id="rId8"/>
    <p:sldId id="585" r:id="rId9"/>
    <p:sldId id="593" r:id="rId10"/>
    <p:sldId id="611" r:id="rId11"/>
    <p:sldId id="612" r:id="rId12"/>
    <p:sldId id="594" r:id="rId13"/>
    <p:sldId id="596" r:id="rId14"/>
    <p:sldId id="613" r:id="rId15"/>
    <p:sldId id="328" r:id="rId16"/>
    <p:sldId id="306" r:id="rId17"/>
    <p:sldId id="600" r:id="rId18"/>
    <p:sldId id="279" r:id="rId19"/>
    <p:sldId id="601" r:id="rId20"/>
    <p:sldId id="312" r:id="rId21"/>
    <p:sldId id="308" r:id="rId22"/>
    <p:sldId id="602" r:id="rId23"/>
    <p:sldId id="603" r:id="rId24"/>
    <p:sldId id="322" r:id="rId25"/>
    <p:sldId id="609" r:id="rId26"/>
    <p:sldId id="608" r:id="rId27"/>
    <p:sldId id="599" r:id="rId28"/>
    <p:sldId id="316" r:id="rId29"/>
    <p:sldId id="310" r:id="rId30"/>
    <p:sldId id="329" r:id="rId31"/>
    <p:sldId id="311" r:id="rId32"/>
    <p:sldId id="324" r:id="rId33"/>
    <p:sldId id="330" r:id="rId34"/>
    <p:sldId id="327" r:id="rId35"/>
    <p:sldId id="586" r:id="rId36"/>
    <p:sldId id="605" r:id="rId37"/>
    <p:sldId id="325" r:id="rId38"/>
    <p:sldId id="315" r:id="rId39"/>
    <p:sldId id="323" r:id="rId40"/>
  </p:sldIdLst>
  <p:sldSz cx="12192000" cy="6858000"/>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n DeRosa" initials="ED" lastIdx="11" clrIdx="0">
    <p:extLst>
      <p:ext uri="{19B8F6BF-5375-455C-9EA6-DF929625EA0E}">
        <p15:presenceInfo xmlns:p15="http://schemas.microsoft.com/office/powerpoint/2012/main" userId="S::ederosa@cpp.edu::9fe2d86e-bd00-48b6-a460-4b743fc8e764" providerId="AD"/>
      </p:ext>
    </p:extLst>
  </p:cmAuthor>
  <p:cmAuthor id="2" name="Zoe Lance" initials="ZL" lastIdx="5" clrIdx="1">
    <p:extLst>
      <p:ext uri="{19B8F6BF-5375-455C-9EA6-DF929625EA0E}">
        <p15:presenceInfo xmlns:p15="http://schemas.microsoft.com/office/powerpoint/2012/main" userId="S::zllance@cpp.edu::f7cd5c25-380e-4fec-a753-fdc0a9b6f8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AB80"/>
    <a:srgbClr val="4B7C20"/>
    <a:srgbClr val="5A8E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47" autoAdjust="0"/>
    <p:restoredTop sz="91285" autoAdjust="0"/>
  </p:normalViewPr>
  <p:slideViewPr>
    <p:cSldViewPr snapToGrid="0">
      <p:cViewPr varScale="1">
        <p:scale>
          <a:sx n="49" d="100"/>
          <a:sy n="49" d="100"/>
        </p:scale>
        <p:origin x="624" y="45"/>
      </p:cViewPr>
      <p:guideLst>
        <p:guide orient="horz" pos="2160"/>
        <p:guide pos="3840"/>
      </p:guideLst>
    </p:cSldViewPr>
  </p:slideViewPr>
  <p:outlineViewPr>
    <p:cViewPr>
      <p:scale>
        <a:sx n="33" d="100"/>
        <a:sy n="33" d="100"/>
      </p:scale>
      <p:origin x="0" y="-32523"/>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notesMaster" Target="notesMasters/notesMaster1.xml"/></Relationships>
</file>

<file path=ppt/diagrams/_rels/data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7C4B9B-400D-442C-976F-3602921E8B68}" type="doc">
      <dgm:prSet loTypeId="urn:microsoft.com/office/officeart/2005/8/layout/equation1" loCatId="process" qsTypeId="urn:microsoft.com/office/officeart/2005/8/quickstyle/simple1" qsCatId="simple" csTypeId="urn:microsoft.com/office/officeart/2005/8/colors/accent1_1" csCatId="accent1" phldr="1"/>
      <dgm:spPr/>
      <dgm:t>
        <a:bodyPr/>
        <a:lstStyle/>
        <a:p>
          <a:endParaRPr lang="en-US"/>
        </a:p>
      </dgm:t>
    </dgm:pt>
    <dgm:pt modelId="{5C5C2334-2E6C-4F84-918A-DADA18939B6D}">
      <dgm:prSet phldrT="[Text]"/>
      <dgm:spPr/>
      <dgm:t>
        <a:bodyPr/>
        <a:lstStyle/>
        <a:p>
          <a:r>
            <a:rPr lang="en-US">
              <a:latin typeface="Arial"/>
              <a:cs typeface="Arial"/>
            </a:rPr>
            <a:t>Fall</a:t>
          </a:r>
          <a:endParaRPr lang="en-US" sz="3000">
            <a:latin typeface="Arial"/>
            <a:cs typeface="Arial"/>
          </a:endParaRPr>
        </a:p>
      </dgm:t>
    </dgm:pt>
    <dgm:pt modelId="{99BA5572-EEE0-4B1F-8D1F-A688A21C692E}" type="parTrans" cxnId="{3A17B4B2-6F72-42D8-A6B5-DFC742E1847A}">
      <dgm:prSet/>
      <dgm:spPr/>
      <dgm:t>
        <a:bodyPr/>
        <a:lstStyle/>
        <a:p>
          <a:endParaRPr lang="en-US"/>
        </a:p>
      </dgm:t>
    </dgm:pt>
    <dgm:pt modelId="{4F1C9264-51D4-429C-8287-B4A37C218624}" type="sibTrans" cxnId="{3A17B4B2-6F72-42D8-A6B5-DFC742E1847A}">
      <dgm:prSet/>
      <dgm:spPr/>
      <dgm:t>
        <a:bodyPr/>
        <a:lstStyle/>
        <a:p>
          <a:endParaRPr lang="en-US"/>
        </a:p>
      </dgm:t>
    </dgm:pt>
    <dgm:pt modelId="{39EACAB7-D8AC-407B-8AA2-D90557D61B4F}">
      <dgm:prSet phldrT="[Text]"/>
      <dgm:spPr/>
      <dgm:t>
        <a:bodyPr/>
        <a:lstStyle/>
        <a:p>
          <a:r>
            <a:rPr lang="en-US">
              <a:latin typeface="Arial"/>
              <a:cs typeface="Arial"/>
            </a:rPr>
            <a:t>12 units	</a:t>
          </a:r>
        </a:p>
      </dgm:t>
    </dgm:pt>
    <dgm:pt modelId="{A128E354-351E-4A85-BC3A-9F90FEE48DFC}" type="parTrans" cxnId="{A7EE4BA1-672E-45DA-A7A1-6EFE0A125E2D}">
      <dgm:prSet/>
      <dgm:spPr/>
      <dgm:t>
        <a:bodyPr/>
        <a:lstStyle/>
        <a:p>
          <a:endParaRPr lang="en-US"/>
        </a:p>
      </dgm:t>
    </dgm:pt>
    <dgm:pt modelId="{3D0388B1-4216-47FD-8CCB-D6DA75B8E099}" type="sibTrans" cxnId="{A7EE4BA1-672E-45DA-A7A1-6EFE0A125E2D}">
      <dgm:prSet/>
      <dgm:spPr/>
      <dgm:t>
        <a:bodyPr/>
        <a:lstStyle/>
        <a:p>
          <a:endParaRPr lang="en-US"/>
        </a:p>
      </dgm:t>
    </dgm:pt>
    <dgm:pt modelId="{FD6E3C16-3502-4DC9-8DD7-F35568DA13C9}">
      <dgm:prSet phldrT="[Text]"/>
      <dgm:spPr/>
      <dgm:t>
        <a:bodyPr/>
        <a:lstStyle/>
        <a:p>
          <a:r>
            <a:rPr lang="en-US">
              <a:latin typeface="Arial"/>
              <a:cs typeface="Arial"/>
            </a:rPr>
            <a:t>Spring</a:t>
          </a:r>
        </a:p>
      </dgm:t>
    </dgm:pt>
    <dgm:pt modelId="{3E1C5BBC-E1AB-4D31-8FD2-2315741E39F7}" type="parTrans" cxnId="{74D08C79-02EA-48C4-A6D6-3FEBB7593DFC}">
      <dgm:prSet/>
      <dgm:spPr/>
      <dgm:t>
        <a:bodyPr/>
        <a:lstStyle/>
        <a:p>
          <a:endParaRPr lang="en-US"/>
        </a:p>
      </dgm:t>
    </dgm:pt>
    <dgm:pt modelId="{2CCEEBB2-C796-4D7F-9C54-B500260D5E54}" type="sibTrans" cxnId="{74D08C79-02EA-48C4-A6D6-3FEBB7593DFC}">
      <dgm:prSet/>
      <dgm:spPr/>
      <dgm:t>
        <a:bodyPr/>
        <a:lstStyle/>
        <a:p>
          <a:endParaRPr lang="en-US"/>
        </a:p>
      </dgm:t>
    </dgm:pt>
    <dgm:pt modelId="{C8CCBFC3-1750-4C7D-9103-3AD928191FF1}">
      <dgm:prSet phldrT="[Text]"/>
      <dgm:spPr/>
      <dgm:t>
        <a:bodyPr/>
        <a:lstStyle/>
        <a:p>
          <a:r>
            <a:rPr lang="en-US">
              <a:latin typeface="Arial"/>
              <a:cs typeface="Arial"/>
            </a:rPr>
            <a:t> 12 units	</a:t>
          </a:r>
        </a:p>
      </dgm:t>
    </dgm:pt>
    <dgm:pt modelId="{62DAE9F1-A32E-463D-927D-F5510D154C84}" type="parTrans" cxnId="{14058131-46A1-41F1-94A5-50EAC0AAD20D}">
      <dgm:prSet/>
      <dgm:spPr/>
      <dgm:t>
        <a:bodyPr/>
        <a:lstStyle/>
        <a:p>
          <a:endParaRPr lang="en-US"/>
        </a:p>
      </dgm:t>
    </dgm:pt>
    <dgm:pt modelId="{7F7B8033-9D34-458F-AC0F-E74A8D572C75}" type="sibTrans" cxnId="{14058131-46A1-41F1-94A5-50EAC0AAD20D}">
      <dgm:prSet/>
      <dgm:spPr/>
      <dgm:t>
        <a:bodyPr/>
        <a:lstStyle/>
        <a:p>
          <a:endParaRPr lang="en-US"/>
        </a:p>
      </dgm:t>
    </dgm:pt>
    <dgm:pt modelId="{5A594974-4057-499F-95A3-902FF89C5BC4}">
      <dgm:prSet phldrT="[Text]"/>
      <dgm:spPr/>
      <dgm:t>
        <a:bodyPr/>
        <a:lstStyle/>
        <a:p>
          <a:r>
            <a:rPr lang="en-US">
              <a:latin typeface="Arial"/>
              <a:cs typeface="Arial"/>
            </a:rPr>
            <a:t>Year	</a:t>
          </a:r>
        </a:p>
      </dgm:t>
    </dgm:pt>
    <dgm:pt modelId="{FF604C7C-EA5D-4EEB-90EC-550A23CE7A84}" type="parTrans" cxnId="{04EC8059-D9EB-428E-8FCA-F2940C54A0F6}">
      <dgm:prSet/>
      <dgm:spPr/>
      <dgm:t>
        <a:bodyPr/>
        <a:lstStyle/>
        <a:p>
          <a:endParaRPr lang="en-US"/>
        </a:p>
      </dgm:t>
    </dgm:pt>
    <dgm:pt modelId="{F99F098D-7E0C-4B61-B05C-677DBA7CD25A}" type="sibTrans" cxnId="{04EC8059-D9EB-428E-8FCA-F2940C54A0F6}">
      <dgm:prSet/>
      <dgm:spPr/>
      <dgm:t>
        <a:bodyPr/>
        <a:lstStyle/>
        <a:p>
          <a:endParaRPr lang="en-US"/>
        </a:p>
      </dgm:t>
    </dgm:pt>
    <dgm:pt modelId="{804A5408-7B08-4B95-A9C4-7383E6F7A870}">
      <dgm:prSet phldrT="[Text]"/>
      <dgm:spPr/>
      <dgm:t>
        <a:bodyPr/>
        <a:lstStyle/>
        <a:p>
          <a:r>
            <a:rPr lang="en-US">
              <a:latin typeface="Arial"/>
              <a:cs typeface="Arial"/>
            </a:rPr>
            <a:t>30 units</a:t>
          </a:r>
        </a:p>
      </dgm:t>
    </dgm:pt>
    <dgm:pt modelId="{3FE4F5DB-7FF3-4151-AD52-F25BC20CFCED}" type="parTrans" cxnId="{A46788CA-4783-40D3-A105-A1CCC12F88BD}">
      <dgm:prSet/>
      <dgm:spPr/>
      <dgm:t>
        <a:bodyPr/>
        <a:lstStyle/>
        <a:p>
          <a:endParaRPr lang="en-US"/>
        </a:p>
      </dgm:t>
    </dgm:pt>
    <dgm:pt modelId="{40273AFD-977A-4BDC-889A-996BDFBC23F4}" type="sibTrans" cxnId="{A46788CA-4783-40D3-A105-A1CCC12F88BD}">
      <dgm:prSet/>
      <dgm:spPr/>
      <dgm:t>
        <a:bodyPr/>
        <a:lstStyle/>
        <a:p>
          <a:endParaRPr lang="en-US"/>
        </a:p>
      </dgm:t>
    </dgm:pt>
    <dgm:pt modelId="{60FB92E0-D1E3-4840-97DD-23B04D52FF6B}">
      <dgm:prSet phldrT="[Text]"/>
      <dgm:spPr/>
      <dgm:t>
        <a:bodyPr/>
        <a:lstStyle/>
        <a:p>
          <a:r>
            <a:rPr lang="en-US">
              <a:latin typeface="Arial"/>
              <a:cs typeface="Arial"/>
            </a:rPr>
            <a:t>Summer</a:t>
          </a:r>
        </a:p>
      </dgm:t>
    </dgm:pt>
    <dgm:pt modelId="{7C461A9A-D3EA-45D9-AA7B-1B2CF8AE3002}" type="parTrans" cxnId="{6D841413-612B-400F-A83D-DF7218265934}">
      <dgm:prSet/>
      <dgm:spPr/>
      <dgm:t>
        <a:bodyPr/>
        <a:lstStyle/>
        <a:p>
          <a:endParaRPr lang="en-US"/>
        </a:p>
      </dgm:t>
    </dgm:pt>
    <dgm:pt modelId="{FFEE61A0-EE50-4952-ABF2-A5EFFD792CE4}" type="sibTrans" cxnId="{6D841413-612B-400F-A83D-DF7218265934}">
      <dgm:prSet/>
      <dgm:spPr/>
      <dgm:t>
        <a:bodyPr/>
        <a:lstStyle/>
        <a:p>
          <a:endParaRPr lang="en-US"/>
        </a:p>
      </dgm:t>
    </dgm:pt>
    <dgm:pt modelId="{06AF1E12-F212-4CF9-B004-76D74C227502}">
      <dgm:prSet phldrT="[Text]"/>
      <dgm:spPr/>
      <dgm:t>
        <a:bodyPr/>
        <a:lstStyle/>
        <a:p>
          <a:r>
            <a:rPr lang="en-US">
              <a:latin typeface="Arial"/>
              <a:cs typeface="Arial"/>
            </a:rPr>
            <a:t>6 units</a:t>
          </a:r>
        </a:p>
      </dgm:t>
    </dgm:pt>
    <dgm:pt modelId="{EB245D49-EAFE-458B-9D23-B90EE740EFF2}" type="parTrans" cxnId="{FD22BED3-D479-4405-8BF8-ADAA464BBB80}">
      <dgm:prSet/>
      <dgm:spPr/>
      <dgm:t>
        <a:bodyPr/>
        <a:lstStyle/>
        <a:p>
          <a:endParaRPr lang="en-US"/>
        </a:p>
      </dgm:t>
    </dgm:pt>
    <dgm:pt modelId="{34692F37-DC65-4A76-9E55-FC84BEC3EE3A}" type="sibTrans" cxnId="{FD22BED3-D479-4405-8BF8-ADAA464BBB80}">
      <dgm:prSet/>
      <dgm:spPr/>
      <dgm:t>
        <a:bodyPr/>
        <a:lstStyle/>
        <a:p>
          <a:endParaRPr lang="en-US"/>
        </a:p>
      </dgm:t>
    </dgm:pt>
    <dgm:pt modelId="{EAE96416-6CCB-4340-8D78-DDFFCE323792}" type="pres">
      <dgm:prSet presAssocID="{BC7C4B9B-400D-442C-976F-3602921E8B68}" presName="linearFlow" presStyleCnt="0">
        <dgm:presLayoutVars>
          <dgm:dir/>
          <dgm:resizeHandles val="exact"/>
        </dgm:presLayoutVars>
      </dgm:prSet>
      <dgm:spPr/>
    </dgm:pt>
    <dgm:pt modelId="{198FB6D8-38AA-48B6-8DE8-B1C5C5A21684}" type="pres">
      <dgm:prSet presAssocID="{5C5C2334-2E6C-4F84-918A-DADA18939B6D}" presName="node" presStyleLbl="node1" presStyleIdx="0" presStyleCnt="4">
        <dgm:presLayoutVars>
          <dgm:bulletEnabled val="1"/>
        </dgm:presLayoutVars>
      </dgm:prSet>
      <dgm:spPr/>
    </dgm:pt>
    <dgm:pt modelId="{340DBB5F-C7B1-4E3B-B5CB-4B3B6C97E02F}" type="pres">
      <dgm:prSet presAssocID="{4F1C9264-51D4-429C-8287-B4A37C218624}" presName="spacerL" presStyleCnt="0"/>
      <dgm:spPr/>
    </dgm:pt>
    <dgm:pt modelId="{B380C64B-7511-44FA-8B8C-C6122EDB850E}" type="pres">
      <dgm:prSet presAssocID="{4F1C9264-51D4-429C-8287-B4A37C218624}" presName="sibTrans" presStyleLbl="sibTrans2D1" presStyleIdx="0" presStyleCnt="3"/>
      <dgm:spPr/>
    </dgm:pt>
    <dgm:pt modelId="{CC160DDC-262C-444D-A8C8-DFF98D478456}" type="pres">
      <dgm:prSet presAssocID="{4F1C9264-51D4-429C-8287-B4A37C218624}" presName="spacerR" presStyleCnt="0"/>
      <dgm:spPr/>
    </dgm:pt>
    <dgm:pt modelId="{D274F79C-5C3D-434D-AA6D-9DF02DBEE206}" type="pres">
      <dgm:prSet presAssocID="{FD6E3C16-3502-4DC9-8DD7-F35568DA13C9}" presName="node" presStyleLbl="node1" presStyleIdx="1" presStyleCnt="4">
        <dgm:presLayoutVars>
          <dgm:bulletEnabled val="1"/>
        </dgm:presLayoutVars>
      </dgm:prSet>
      <dgm:spPr/>
    </dgm:pt>
    <dgm:pt modelId="{F3F209B7-71BF-413B-BC59-231CB476C9C6}" type="pres">
      <dgm:prSet presAssocID="{2CCEEBB2-C796-4D7F-9C54-B500260D5E54}" presName="spacerL" presStyleCnt="0"/>
      <dgm:spPr/>
    </dgm:pt>
    <dgm:pt modelId="{1FA3FFDE-4B2B-412A-BD74-2744E0BF183A}" type="pres">
      <dgm:prSet presAssocID="{2CCEEBB2-C796-4D7F-9C54-B500260D5E54}" presName="sibTrans" presStyleLbl="sibTrans2D1" presStyleIdx="1" presStyleCnt="3"/>
      <dgm:spPr/>
    </dgm:pt>
    <dgm:pt modelId="{FA6DEB32-0CF8-4E2E-80ED-FE9EF45A74E6}" type="pres">
      <dgm:prSet presAssocID="{2CCEEBB2-C796-4D7F-9C54-B500260D5E54}" presName="spacerR" presStyleCnt="0"/>
      <dgm:spPr/>
    </dgm:pt>
    <dgm:pt modelId="{9C8A67A0-29ED-4FF7-A0EB-6B186E9632C4}" type="pres">
      <dgm:prSet presAssocID="{60FB92E0-D1E3-4840-97DD-23B04D52FF6B}" presName="node" presStyleLbl="node1" presStyleIdx="2" presStyleCnt="4">
        <dgm:presLayoutVars>
          <dgm:bulletEnabled val="1"/>
        </dgm:presLayoutVars>
      </dgm:prSet>
      <dgm:spPr/>
    </dgm:pt>
    <dgm:pt modelId="{6AE780CC-ED63-4B50-99D8-66B4DC46E51A}" type="pres">
      <dgm:prSet presAssocID="{FFEE61A0-EE50-4952-ABF2-A5EFFD792CE4}" presName="spacerL" presStyleCnt="0"/>
      <dgm:spPr/>
    </dgm:pt>
    <dgm:pt modelId="{8E76CF4D-728B-4DC8-8348-F41421E74523}" type="pres">
      <dgm:prSet presAssocID="{FFEE61A0-EE50-4952-ABF2-A5EFFD792CE4}" presName="sibTrans" presStyleLbl="sibTrans2D1" presStyleIdx="2" presStyleCnt="3"/>
      <dgm:spPr/>
    </dgm:pt>
    <dgm:pt modelId="{76C3E2E3-DCE2-423B-8082-5BF5C4E8A1A6}" type="pres">
      <dgm:prSet presAssocID="{FFEE61A0-EE50-4952-ABF2-A5EFFD792CE4}" presName="spacerR" presStyleCnt="0"/>
      <dgm:spPr/>
    </dgm:pt>
    <dgm:pt modelId="{A0F1E1DF-6549-4BC8-91D7-B9249FB8AADF}" type="pres">
      <dgm:prSet presAssocID="{5A594974-4057-499F-95A3-902FF89C5BC4}" presName="node" presStyleLbl="node1" presStyleIdx="3" presStyleCnt="4">
        <dgm:presLayoutVars>
          <dgm:bulletEnabled val="1"/>
        </dgm:presLayoutVars>
      </dgm:prSet>
      <dgm:spPr/>
    </dgm:pt>
  </dgm:ptLst>
  <dgm:cxnLst>
    <dgm:cxn modelId="{59A34708-5196-4BA4-AA1B-ED5B98A9D43D}" type="presOf" srcId="{FD6E3C16-3502-4DC9-8DD7-F35568DA13C9}" destId="{D274F79C-5C3D-434D-AA6D-9DF02DBEE206}" srcOrd="0" destOrd="0" presId="urn:microsoft.com/office/officeart/2005/8/layout/equation1"/>
    <dgm:cxn modelId="{17E9B40F-5E0E-4CCF-91C0-94A001AE59C5}" type="presOf" srcId="{FFEE61A0-EE50-4952-ABF2-A5EFFD792CE4}" destId="{8E76CF4D-728B-4DC8-8348-F41421E74523}" srcOrd="0" destOrd="0" presId="urn:microsoft.com/office/officeart/2005/8/layout/equation1"/>
    <dgm:cxn modelId="{6D841413-612B-400F-A83D-DF7218265934}" srcId="{BC7C4B9B-400D-442C-976F-3602921E8B68}" destId="{60FB92E0-D1E3-4840-97DD-23B04D52FF6B}" srcOrd="2" destOrd="0" parTransId="{7C461A9A-D3EA-45D9-AA7B-1B2CF8AE3002}" sibTransId="{FFEE61A0-EE50-4952-ABF2-A5EFFD792CE4}"/>
    <dgm:cxn modelId="{68925926-C4D2-4CC1-85FA-05AB1FBD97FD}" type="presOf" srcId="{804A5408-7B08-4B95-A9C4-7383E6F7A870}" destId="{A0F1E1DF-6549-4BC8-91D7-B9249FB8AADF}" srcOrd="0" destOrd="1" presId="urn:microsoft.com/office/officeart/2005/8/layout/equation1"/>
    <dgm:cxn modelId="{14058131-46A1-41F1-94A5-50EAC0AAD20D}" srcId="{FD6E3C16-3502-4DC9-8DD7-F35568DA13C9}" destId="{C8CCBFC3-1750-4C7D-9103-3AD928191FF1}" srcOrd="0" destOrd="0" parTransId="{62DAE9F1-A32E-463D-927D-F5510D154C84}" sibTransId="{7F7B8033-9D34-458F-AC0F-E74A8D572C75}"/>
    <dgm:cxn modelId="{E6053061-ACC2-49E4-8610-AC16F40F9EC0}" type="presOf" srcId="{06AF1E12-F212-4CF9-B004-76D74C227502}" destId="{9C8A67A0-29ED-4FF7-A0EB-6B186E9632C4}" srcOrd="0" destOrd="1" presId="urn:microsoft.com/office/officeart/2005/8/layout/equation1"/>
    <dgm:cxn modelId="{31F22143-2853-4F92-A0E8-4421A568BE07}" type="presOf" srcId="{5C5C2334-2E6C-4F84-918A-DADA18939B6D}" destId="{198FB6D8-38AA-48B6-8DE8-B1C5C5A21684}" srcOrd="0" destOrd="0" presId="urn:microsoft.com/office/officeart/2005/8/layout/equation1"/>
    <dgm:cxn modelId="{469D9D43-8578-4A71-B697-50C2460B0147}" type="presOf" srcId="{60FB92E0-D1E3-4840-97DD-23B04D52FF6B}" destId="{9C8A67A0-29ED-4FF7-A0EB-6B186E9632C4}" srcOrd="0" destOrd="0" presId="urn:microsoft.com/office/officeart/2005/8/layout/equation1"/>
    <dgm:cxn modelId="{04EC8059-D9EB-428E-8FCA-F2940C54A0F6}" srcId="{BC7C4B9B-400D-442C-976F-3602921E8B68}" destId="{5A594974-4057-499F-95A3-902FF89C5BC4}" srcOrd="3" destOrd="0" parTransId="{FF604C7C-EA5D-4EEB-90EC-550A23CE7A84}" sibTransId="{F99F098D-7E0C-4B61-B05C-677DBA7CD25A}"/>
    <dgm:cxn modelId="{74D08C79-02EA-48C4-A6D6-3FEBB7593DFC}" srcId="{BC7C4B9B-400D-442C-976F-3602921E8B68}" destId="{FD6E3C16-3502-4DC9-8DD7-F35568DA13C9}" srcOrd="1" destOrd="0" parTransId="{3E1C5BBC-E1AB-4D31-8FD2-2315741E39F7}" sibTransId="{2CCEEBB2-C796-4D7F-9C54-B500260D5E54}"/>
    <dgm:cxn modelId="{234EE097-BB1F-4FF3-BEB9-18B96E40A825}" type="presOf" srcId="{2CCEEBB2-C796-4D7F-9C54-B500260D5E54}" destId="{1FA3FFDE-4B2B-412A-BD74-2744E0BF183A}" srcOrd="0" destOrd="0" presId="urn:microsoft.com/office/officeart/2005/8/layout/equation1"/>
    <dgm:cxn modelId="{05431099-CAC2-4075-BD92-368F42C7E4FE}" type="presOf" srcId="{C8CCBFC3-1750-4C7D-9103-3AD928191FF1}" destId="{D274F79C-5C3D-434D-AA6D-9DF02DBEE206}" srcOrd="0" destOrd="1" presId="urn:microsoft.com/office/officeart/2005/8/layout/equation1"/>
    <dgm:cxn modelId="{A7EE4BA1-672E-45DA-A7A1-6EFE0A125E2D}" srcId="{5C5C2334-2E6C-4F84-918A-DADA18939B6D}" destId="{39EACAB7-D8AC-407B-8AA2-D90557D61B4F}" srcOrd="0" destOrd="0" parTransId="{A128E354-351E-4A85-BC3A-9F90FEE48DFC}" sibTransId="{3D0388B1-4216-47FD-8CCB-D6DA75B8E099}"/>
    <dgm:cxn modelId="{583710AB-6CA4-46A2-A020-A8FD50336F13}" type="presOf" srcId="{BC7C4B9B-400D-442C-976F-3602921E8B68}" destId="{EAE96416-6CCB-4340-8D78-DDFFCE323792}" srcOrd="0" destOrd="0" presId="urn:microsoft.com/office/officeart/2005/8/layout/equation1"/>
    <dgm:cxn modelId="{3A17B4B2-6F72-42D8-A6B5-DFC742E1847A}" srcId="{BC7C4B9B-400D-442C-976F-3602921E8B68}" destId="{5C5C2334-2E6C-4F84-918A-DADA18939B6D}" srcOrd="0" destOrd="0" parTransId="{99BA5572-EEE0-4B1F-8D1F-A688A21C692E}" sibTransId="{4F1C9264-51D4-429C-8287-B4A37C218624}"/>
    <dgm:cxn modelId="{A231A1C1-19BF-427E-BE21-322842DE4889}" type="presOf" srcId="{4F1C9264-51D4-429C-8287-B4A37C218624}" destId="{B380C64B-7511-44FA-8B8C-C6122EDB850E}" srcOrd="0" destOrd="0" presId="urn:microsoft.com/office/officeart/2005/8/layout/equation1"/>
    <dgm:cxn modelId="{A46788CA-4783-40D3-A105-A1CCC12F88BD}" srcId="{5A594974-4057-499F-95A3-902FF89C5BC4}" destId="{804A5408-7B08-4B95-A9C4-7383E6F7A870}" srcOrd="0" destOrd="0" parTransId="{3FE4F5DB-7FF3-4151-AD52-F25BC20CFCED}" sibTransId="{40273AFD-977A-4BDC-889A-996BDFBC23F4}"/>
    <dgm:cxn modelId="{FD22BED3-D479-4405-8BF8-ADAA464BBB80}" srcId="{60FB92E0-D1E3-4840-97DD-23B04D52FF6B}" destId="{06AF1E12-F212-4CF9-B004-76D74C227502}" srcOrd="0" destOrd="0" parTransId="{EB245D49-EAFE-458B-9D23-B90EE740EFF2}" sibTransId="{34692F37-DC65-4A76-9E55-FC84BEC3EE3A}"/>
    <dgm:cxn modelId="{F82419D6-8D56-4080-B04A-48C8FF74096D}" type="presOf" srcId="{5A594974-4057-499F-95A3-902FF89C5BC4}" destId="{A0F1E1DF-6549-4BC8-91D7-B9249FB8AADF}" srcOrd="0" destOrd="0" presId="urn:microsoft.com/office/officeart/2005/8/layout/equation1"/>
    <dgm:cxn modelId="{A8702EFC-BC79-4EA4-940A-3D3A47690F26}" type="presOf" srcId="{39EACAB7-D8AC-407B-8AA2-D90557D61B4F}" destId="{198FB6D8-38AA-48B6-8DE8-B1C5C5A21684}" srcOrd="0" destOrd="1" presId="urn:microsoft.com/office/officeart/2005/8/layout/equation1"/>
    <dgm:cxn modelId="{B3E69616-8B29-4B82-90AC-53A3C4C855EA}" type="presParOf" srcId="{EAE96416-6CCB-4340-8D78-DDFFCE323792}" destId="{198FB6D8-38AA-48B6-8DE8-B1C5C5A21684}" srcOrd="0" destOrd="0" presId="urn:microsoft.com/office/officeart/2005/8/layout/equation1"/>
    <dgm:cxn modelId="{0117A32D-F4F8-4895-A6B9-B380D3DE4BE8}" type="presParOf" srcId="{EAE96416-6CCB-4340-8D78-DDFFCE323792}" destId="{340DBB5F-C7B1-4E3B-B5CB-4B3B6C97E02F}" srcOrd="1" destOrd="0" presId="urn:microsoft.com/office/officeart/2005/8/layout/equation1"/>
    <dgm:cxn modelId="{655B1055-29E4-4D0D-A951-7C14BDF59732}" type="presParOf" srcId="{EAE96416-6CCB-4340-8D78-DDFFCE323792}" destId="{B380C64B-7511-44FA-8B8C-C6122EDB850E}" srcOrd="2" destOrd="0" presId="urn:microsoft.com/office/officeart/2005/8/layout/equation1"/>
    <dgm:cxn modelId="{22505E3E-7F43-452C-A0B2-FCCBEF3B754D}" type="presParOf" srcId="{EAE96416-6CCB-4340-8D78-DDFFCE323792}" destId="{CC160DDC-262C-444D-A8C8-DFF98D478456}" srcOrd="3" destOrd="0" presId="urn:microsoft.com/office/officeart/2005/8/layout/equation1"/>
    <dgm:cxn modelId="{25FE2046-F7BF-4022-B97A-3BA6D255521D}" type="presParOf" srcId="{EAE96416-6CCB-4340-8D78-DDFFCE323792}" destId="{D274F79C-5C3D-434D-AA6D-9DF02DBEE206}" srcOrd="4" destOrd="0" presId="urn:microsoft.com/office/officeart/2005/8/layout/equation1"/>
    <dgm:cxn modelId="{4BC6AB6D-F20A-4A55-A2F7-218A86293DC7}" type="presParOf" srcId="{EAE96416-6CCB-4340-8D78-DDFFCE323792}" destId="{F3F209B7-71BF-413B-BC59-231CB476C9C6}" srcOrd="5" destOrd="0" presId="urn:microsoft.com/office/officeart/2005/8/layout/equation1"/>
    <dgm:cxn modelId="{172DA395-54CE-45E9-9D3D-6C6BD26AFBDE}" type="presParOf" srcId="{EAE96416-6CCB-4340-8D78-DDFFCE323792}" destId="{1FA3FFDE-4B2B-412A-BD74-2744E0BF183A}" srcOrd="6" destOrd="0" presId="urn:microsoft.com/office/officeart/2005/8/layout/equation1"/>
    <dgm:cxn modelId="{5D7D0D94-6E2A-4964-B095-A426F813AAFC}" type="presParOf" srcId="{EAE96416-6CCB-4340-8D78-DDFFCE323792}" destId="{FA6DEB32-0CF8-4E2E-80ED-FE9EF45A74E6}" srcOrd="7" destOrd="0" presId="urn:microsoft.com/office/officeart/2005/8/layout/equation1"/>
    <dgm:cxn modelId="{BAF08B79-E7BC-4B76-894C-CAB6956FAE92}" type="presParOf" srcId="{EAE96416-6CCB-4340-8D78-DDFFCE323792}" destId="{9C8A67A0-29ED-4FF7-A0EB-6B186E9632C4}" srcOrd="8" destOrd="0" presId="urn:microsoft.com/office/officeart/2005/8/layout/equation1"/>
    <dgm:cxn modelId="{39809E39-A4ED-4175-B17F-516972CB528A}" type="presParOf" srcId="{EAE96416-6CCB-4340-8D78-DDFFCE323792}" destId="{6AE780CC-ED63-4B50-99D8-66B4DC46E51A}" srcOrd="9" destOrd="0" presId="urn:microsoft.com/office/officeart/2005/8/layout/equation1"/>
    <dgm:cxn modelId="{6527B700-FB59-4B73-925C-68333F96EA8A}" type="presParOf" srcId="{EAE96416-6CCB-4340-8D78-DDFFCE323792}" destId="{8E76CF4D-728B-4DC8-8348-F41421E74523}" srcOrd="10" destOrd="0" presId="urn:microsoft.com/office/officeart/2005/8/layout/equation1"/>
    <dgm:cxn modelId="{B3399AB9-242B-44D5-8E81-029B919A30F1}" type="presParOf" srcId="{EAE96416-6CCB-4340-8D78-DDFFCE323792}" destId="{76C3E2E3-DCE2-423B-8082-5BF5C4E8A1A6}" srcOrd="11" destOrd="0" presId="urn:microsoft.com/office/officeart/2005/8/layout/equation1"/>
    <dgm:cxn modelId="{949E350A-BAFB-42B2-BC3F-F349F5726635}" type="presParOf" srcId="{EAE96416-6CCB-4340-8D78-DDFFCE323792}" destId="{A0F1E1DF-6549-4BC8-91D7-B9249FB8AADF}" srcOrd="12" destOrd="0" presId="urn:microsoft.com/office/officeart/2005/8/layout/equati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AC1D635-BAC6-4F60-8C68-368DD5221ABD}"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16DE1EEC-59C3-4403-A06C-1B6210F4857F}">
      <dgm:prSet phldrT="[Text]" custT="1"/>
      <dgm:spPr/>
      <dgm:t>
        <a:bodyPr/>
        <a:lstStyle/>
        <a:p>
          <a:r>
            <a:rPr lang="en-US" sz="2400">
              <a:latin typeface="Arial" panose="020B0604020202020204" pitchFamily="34" charset="0"/>
              <a:cs typeface="Arial" panose="020B0604020202020204" pitchFamily="34" charset="0"/>
            </a:rPr>
            <a:t>Register for 12-15 units.</a:t>
          </a:r>
        </a:p>
      </dgm:t>
    </dgm:pt>
    <dgm:pt modelId="{935167CC-CEA5-4AAC-B8C4-5F643F6EE2D3}" type="parTrans" cxnId="{ECC1CB80-61D4-421E-B81D-09DE3956F6CC}">
      <dgm:prSet/>
      <dgm:spPr/>
      <dgm:t>
        <a:bodyPr/>
        <a:lstStyle/>
        <a:p>
          <a:endParaRPr lang="en-US"/>
        </a:p>
      </dgm:t>
    </dgm:pt>
    <dgm:pt modelId="{A5BC71BA-5F68-49A9-BEDA-BE25E204ED4B}" type="sibTrans" cxnId="{ECC1CB80-61D4-421E-B81D-09DE3956F6CC}">
      <dgm:prSet/>
      <dgm:spPr/>
      <dgm:t>
        <a:bodyPr/>
        <a:lstStyle/>
        <a:p>
          <a:endParaRPr lang="en-US"/>
        </a:p>
      </dgm:t>
    </dgm:pt>
    <dgm:pt modelId="{7373C3D8-D55D-4C56-A6A0-1CE055C2BDE0}">
      <dgm:prSet custT="1"/>
      <dgm:spPr/>
      <dgm:t>
        <a:bodyPr/>
        <a:lstStyle/>
        <a:p>
          <a:r>
            <a:rPr lang="en-US" sz="2400">
              <a:latin typeface="Arial" panose="020B0604020202020204" pitchFamily="34" charset="0"/>
              <a:cs typeface="Arial" panose="020B0604020202020204" pitchFamily="34" charset="0"/>
            </a:rPr>
            <a:t>Review your CPP Connect Planner and ask questions.</a:t>
          </a:r>
        </a:p>
      </dgm:t>
    </dgm:pt>
    <dgm:pt modelId="{0EC20C34-8EE4-4C6C-A8E9-D396DBD2C056}" type="parTrans" cxnId="{CBF7CBCB-7D31-483E-B9FD-27CF58DB03C4}">
      <dgm:prSet/>
      <dgm:spPr/>
      <dgm:t>
        <a:bodyPr/>
        <a:lstStyle/>
        <a:p>
          <a:endParaRPr lang="en-US"/>
        </a:p>
      </dgm:t>
    </dgm:pt>
    <dgm:pt modelId="{0C01F904-0817-4613-AF48-01AF33276439}" type="sibTrans" cxnId="{CBF7CBCB-7D31-483E-B9FD-27CF58DB03C4}">
      <dgm:prSet/>
      <dgm:spPr/>
      <dgm:t>
        <a:bodyPr/>
        <a:lstStyle/>
        <a:p>
          <a:endParaRPr lang="en-US"/>
        </a:p>
      </dgm:t>
    </dgm:pt>
    <dgm:pt modelId="{90B5CA5C-4A49-4D08-B71C-1557DDB2E80C}">
      <dgm:prSet custT="1"/>
      <dgm:spPr/>
      <dgm:t>
        <a:bodyPr/>
        <a:lstStyle/>
        <a:p>
          <a:r>
            <a:rPr lang="en-US" sz="2400">
              <a:latin typeface="Arial" panose="020B0604020202020204" pitchFamily="34" charset="0"/>
              <a:cs typeface="Arial" panose="020B0604020202020204" pitchFamily="34" charset="0"/>
            </a:rPr>
            <a:t>Know how to find advising after today.  </a:t>
          </a:r>
          <a:endParaRPr lang="en-US" sz="2400" dirty="0">
            <a:latin typeface="Arial" panose="020B0604020202020204" pitchFamily="34" charset="0"/>
            <a:cs typeface="Arial" panose="020B0604020202020204" pitchFamily="34" charset="0"/>
          </a:endParaRPr>
        </a:p>
      </dgm:t>
    </dgm:pt>
    <dgm:pt modelId="{8C3E9566-FAB5-4480-8B3A-E974681CBBC3}" type="sibTrans" cxnId="{8AF1A8EB-9F5E-47D5-BFA6-39B65E00F64C}">
      <dgm:prSet/>
      <dgm:spPr/>
      <dgm:t>
        <a:bodyPr/>
        <a:lstStyle/>
        <a:p>
          <a:endParaRPr lang="en-US"/>
        </a:p>
      </dgm:t>
    </dgm:pt>
    <dgm:pt modelId="{6D3A27DF-1973-4DCD-A27B-7654584AE79B}" type="parTrans" cxnId="{8AF1A8EB-9F5E-47D5-BFA6-39B65E00F64C}">
      <dgm:prSet/>
      <dgm:spPr/>
      <dgm:t>
        <a:bodyPr/>
        <a:lstStyle/>
        <a:p>
          <a:endParaRPr lang="en-US"/>
        </a:p>
      </dgm:t>
    </dgm:pt>
    <dgm:pt modelId="{84E7E5A6-E20D-BD44-8904-0F0BD249B943}" type="pres">
      <dgm:prSet presAssocID="{1AC1D635-BAC6-4F60-8C68-368DD5221ABD}" presName="linear" presStyleCnt="0">
        <dgm:presLayoutVars>
          <dgm:animLvl val="lvl"/>
          <dgm:resizeHandles val="exact"/>
        </dgm:presLayoutVars>
      </dgm:prSet>
      <dgm:spPr/>
    </dgm:pt>
    <dgm:pt modelId="{7300262D-1371-764E-BCCD-73B31B628CEC}" type="pres">
      <dgm:prSet presAssocID="{16DE1EEC-59C3-4403-A06C-1B6210F4857F}" presName="parentText" presStyleLbl="node1" presStyleIdx="0" presStyleCnt="3">
        <dgm:presLayoutVars>
          <dgm:chMax val="0"/>
          <dgm:bulletEnabled val="1"/>
        </dgm:presLayoutVars>
      </dgm:prSet>
      <dgm:spPr/>
    </dgm:pt>
    <dgm:pt modelId="{A598B991-A0A5-AF40-9FA3-28B38F51FB19}" type="pres">
      <dgm:prSet presAssocID="{A5BC71BA-5F68-49A9-BEDA-BE25E204ED4B}" presName="spacer" presStyleCnt="0"/>
      <dgm:spPr/>
    </dgm:pt>
    <dgm:pt modelId="{ACA3DD50-D31D-FC48-BD0C-C17D5977E274}" type="pres">
      <dgm:prSet presAssocID="{7373C3D8-D55D-4C56-A6A0-1CE055C2BDE0}" presName="parentText" presStyleLbl="node1" presStyleIdx="1" presStyleCnt="3">
        <dgm:presLayoutVars>
          <dgm:chMax val="0"/>
          <dgm:bulletEnabled val="1"/>
        </dgm:presLayoutVars>
      </dgm:prSet>
      <dgm:spPr/>
    </dgm:pt>
    <dgm:pt modelId="{50783D53-3055-924D-96C3-6E6101DDA6C6}" type="pres">
      <dgm:prSet presAssocID="{0C01F904-0817-4613-AF48-01AF33276439}" presName="spacer" presStyleCnt="0"/>
      <dgm:spPr/>
    </dgm:pt>
    <dgm:pt modelId="{057793FE-6E69-3B4E-AF8C-CA436E54CF06}" type="pres">
      <dgm:prSet presAssocID="{90B5CA5C-4A49-4D08-B71C-1557DDB2E80C}" presName="parentText" presStyleLbl="node1" presStyleIdx="2" presStyleCnt="3">
        <dgm:presLayoutVars>
          <dgm:chMax val="0"/>
          <dgm:bulletEnabled val="1"/>
        </dgm:presLayoutVars>
      </dgm:prSet>
      <dgm:spPr/>
    </dgm:pt>
  </dgm:ptLst>
  <dgm:cxnLst>
    <dgm:cxn modelId="{27C1DF13-BCD2-433E-8D5F-5C474B2176B7}" type="presOf" srcId="{1AC1D635-BAC6-4F60-8C68-368DD5221ABD}" destId="{84E7E5A6-E20D-BD44-8904-0F0BD249B943}" srcOrd="0" destOrd="0" presId="urn:microsoft.com/office/officeart/2005/8/layout/vList2"/>
    <dgm:cxn modelId="{596A6567-33BD-4AE2-9F83-20A42933B9A5}" type="presOf" srcId="{16DE1EEC-59C3-4403-A06C-1B6210F4857F}" destId="{7300262D-1371-764E-BCCD-73B31B628CEC}" srcOrd="0" destOrd="0" presId="urn:microsoft.com/office/officeart/2005/8/layout/vList2"/>
    <dgm:cxn modelId="{ECC1CB80-61D4-421E-B81D-09DE3956F6CC}" srcId="{1AC1D635-BAC6-4F60-8C68-368DD5221ABD}" destId="{16DE1EEC-59C3-4403-A06C-1B6210F4857F}" srcOrd="0" destOrd="0" parTransId="{935167CC-CEA5-4AAC-B8C4-5F643F6EE2D3}" sibTransId="{A5BC71BA-5F68-49A9-BEDA-BE25E204ED4B}"/>
    <dgm:cxn modelId="{19C271A9-5DC8-4A9C-9F7D-570B6769A1AB}" type="presOf" srcId="{7373C3D8-D55D-4C56-A6A0-1CE055C2BDE0}" destId="{ACA3DD50-D31D-FC48-BD0C-C17D5977E274}" srcOrd="0" destOrd="0" presId="urn:microsoft.com/office/officeart/2005/8/layout/vList2"/>
    <dgm:cxn modelId="{28BA81C0-6615-41E4-B678-7C0E1BB145CD}" type="presOf" srcId="{90B5CA5C-4A49-4D08-B71C-1557DDB2E80C}" destId="{057793FE-6E69-3B4E-AF8C-CA436E54CF06}" srcOrd="0" destOrd="0" presId="urn:microsoft.com/office/officeart/2005/8/layout/vList2"/>
    <dgm:cxn modelId="{CBF7CBCB-7D31-483E-B9FD-27CF58DB03C4}" srcId="{1AC1D635-BAC6-4F60-8C68-368DD5221ABD}" destId="{7373C3D8-D55D-4C56-A6A0-1CE055C2BDE0}" srcOrd="1" destOrd="0" parTransId="{0EC20C34-8EE4-4C6C-A8E9-D396DBD2C056}" sibTransId="{0C01F904-0817-4613-AF48-01AF33276439}"/>
    <dgm:cxn modelId="{8AF1A8EB-9F5E-47D5-BFA6-39B65E00F64C}" srcId="{1AC1D635-BAC6-4F60-8C68-368DD5221ABD}" destId="{90B5CA5C-4A49-4D08-B71C-1557DDB2E80C}" srcOrd="2" destOrd="0" parTransId="{6D3A27DF-1973-4DCD-A27B-7654584AE79B}" sibTransId="{8C3E9566-FAB5-4480-8B3A-E974681CBBC3}"/>
    <dgm:cxn modelId="{72811AEF-E7AA-4818-A4A3-84789B6216C6}" type="presParOf" srcId="{84E7E5A6-E20D-BD44-8904-0F0BD249B943}" destId="{7300262D-1371-764E-BCCD-73B31B628CEC}" srcOrd="0" destOrd="0" presId="urn:microsoft.com/office/officeart/2005/8/layout/vList2"/>
    <dgm:cxn modelId="{C05AAB85-3722-4E88-87E3-89ED9279BF73}" type="presParOf" srcId="{84E7E5A6-E20D-BD44-8904-0F0BD249B943}" destId="{A598B991-A0A5-AF40-9FA3-28B38F51FB19}" srcOrd="1" destOrd="0" presId="urn:microsoft.com/office/officeart/2005/8/layout/vList2"/>
    <dgm:cxn modelId="{E6C260CB-2F36-4F35-B30F-E6AF36C1AD27}" type="presParOf" srcId="{84E7E5A6-E20D-BD44-8904-0F0BD249B943}" destId="{ACA3DD50-D31D-FC48-BD0C-C17D5977E274}" srcOrd="2" destOrd="0" presId="urn:microsoft.com/office/officeart/2005/8/layout/vList2"/>
    <dgm:cxn modelId="{44EB24DA-577C-4C16-AF8C-6E0BBBB9BB2A}" type="presParOf" srcId="{84E7E5A6-E20D-BD44-8904-0F0BD249B943}" destId="{50783D53-3055-924D-96C3-6E6101DDA6C6}" srcOrd="3" destOrd="0" presId="urn:microsoft.com/office/officeart/2005/8/layout/vList2"/>
    <dgm:cxn modelId="{85794E89-53AF-4014-A16E-F6843969688A}" type="presParOf" srcId="{84E7E5A6-E20D-BD44-8904-0F0BD249B943}" destId="{057793FE-6E69-3B4E-AF8C-CA436E54CF06}"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7C4B9B-400D-442C-976F-3602921E8B68}" type="doc">
      <dgm:prSet loTypeId="urn:microsoft.com/office/officeart/2005/8/layout/equation1" loCatId="process" qsTypeId="urn:microsoft.com/office/officeart/2005/8/quickstyle/simple1" qsCatId="simple" csTypeId="urn:microsoft.com/office/officeart/2005/8/colors/accent6_1" csCatId="accent6" phldr="1"/>
      <dgm:spPr/>
      <dgm:t>
        <a:bodyPr/>
        <a:lstStyle/>
        <a:p>
          <a:endParaRPr lang="en-US"/>
        </a:p>
      </dgm:t>
    </dgm:pt>
    <dgm:pt modelId="{5C5C2334-2E6C-4F84-918A-DADA18939B6D}">
      <dgm:prSet phldrT="[Text]"/>
      <dgm:spPr/>
      <dgm:t>
        <a:bodyPr/>
        <a:lstStyle/>
        <a:p>
          <a:r>
            <a:rPr lang="en-US">
              <a:latin typeface="Arial"/>
              <a:cs typeface="Arial"/>
            </a:rPr>
            <a:t>Fall</a:t>
          </a:r>
          <a:endParaRPr lang="en-US" sz="3000">
            <a:latin typeface="Arial"/>
            <a:cs typeface="Arial"/>
          </a:endParaRPr>
        </a:p>
      </dgm:t>
    </dgm:pt>
    <dgm:pt modelId="{99BA5572-EEE0-4B1F-8D1F-A688A21C692E}" type="parTrans" cxnId="{3A17B4B2-6F72-42D8-A6B5-DFC742E1847A}">
      <dgm:prSet/>
      <dgm:spPr/>
      <dgm:t>
        <a:bodyPr/>
        <a:lstStyle/>
        <a:p>
          <a:endParaRPr lang="en-US"/>
        </a:p>
      </dgm:t>
    </dgm:pt>
    <dgm:pt modelId="{4F1C9264-51D4-429C-8287-B4A37C218624}" type="sibTrans" cxnId="{3A17B4B2-6F72-42D8-A6B5-DFC742E1847A}">
      <dgm:prSet/>
      <dgm:spPr/>
      <dgm:t>
        <a:bodyPr/>
        <a:lstStyle/>
        <a:p>
          <a:endParaRPr lang="en-US"/>
        </a:p>
      </dgm:t>
    </dgm:pt>
    <dgm:pt modelId="{39EACAB7-D8AC-407B-8AA2-D90557D61B4F}">
      <dgm:prSet phldrT="[Text]"/>
      <dgm:spPr/>
      <dgm:t>
        <a:bodyPr/>
        <a:lstStyle/>
        <a:p>
          <a:r>
            <a:rPr lang="en-US">
              <a:latin typeface="Arial"/>
              <a:cs typeface="Arial"/>
            </a:rPr>
            <a:t>15 units	</a:t>
          </a:r>
        </a:p>
      </dgm:t>
    </dgm:pt>
    <dgm:pt modelId="{A128E354-351E-4A85-BC3A-9F90FEE48DFC}" type="parTrans" cxnId="{A7EE4BA1-672E-45DA-A7A1-6EFE0A125E2D}">
      <dgm:prSet/>
      <dgm:spPr/>
      <dgm:t>
        <a:bodyPr/>
        <a:lstStyle/>
        <a:p>
          <a:endParaRPr lang="en-US"/>
        </a:p>
      </dgm:t>
    </dgm:pt>
    <dgm:pt modelId="{3D0388B1-4216-47FD-8CCB-D6DA75B8E099}" type="sibTrans" cxnId="{A7EE4BA1-672E-45DA-A7A1-6EFE0A125E2D}">
      <dgm:prSet/>
      <dgm:spPr/>
      <dgm:t>
        <a:bodyPr/>
        <a:lstStyle/>
        <a:p>
          <a:endParaRPr lang="en-US"/>
        </a:p>
      </dgm:t>
    </dgm:pt>
    <dgm:pt modelId="{FD6E3C16-3502-4DC9-8DD7-F35568DA13C9}">
      <dgm:prSet phldrT="[Text]"/>
      <dgm:spPr/>
      <dgm:t>
        <a:bodyPr/>
        <a:lstStyle/>
        <a:p>
          <a:r>
            <a:rPr lang="en-US">
              <a:latin typeface="Arial"/>
              <a:cs typeface="Arial"/>
            </a:rPr>
            <a:t>Spring</a:t>
          </a:r>
        </a:p>
      </dgm:t>
    </dgm:pt>
    <dgm:pt modelId="{3E1C5BBC-E1AB-4D31-8FD2-2315741E39F7}" type="parTrans" cxnId="{74D08C79-02EA-48C4-A6D6-3FEBB7593DFC}">
      <dgm:prSet/>
      <dgm:spPr/>
      <dgm:t>
        <a:bodyPr/>
        <a:lstStyle/>
        <a:p>
          <a:endParaRPr lang="en-US"/>
        </a:p>
      </dgm:t>
    </dgm:pt>
    <dgm:pt modelId="{2CCEEBB2-C796-4D7F-9C54-B500260D5E54}" type="sibTrans" cxnId="{74D08C79-02EA-48C4-A6D6-3FEBB7593DFC}">
      <dgm:prSet/>
      <dgm:spPr/>
      <dgm:t>
        <a:bodyPr/>
        <a:lstStyle/>
        <a:p>
          <a:endParaRPr lang="en-US"/>
        </a:p>
      </dgm:t>
    </dgm:pt>
    <dgm:pt modelId="{C8CCBFC3-1750-4C7D-9103-3AD928191FF1}">
      <dgm:prSet phldrT="[Text]"/>
      <dgm:spPr/>
      <dgm:t>
        <a:bodyPr/>
        <a:lstStyle/>
        <a:p>
          <a:r>
            <a:rPr lang="en-US">
              <a:latin typeface="Arial"/>
              <a:cs typeface="Arial"/>
            </a:rPr>
            <a:t> 15 units	</a:t>
          </a:r>
        </a:p>
      </dgm:t>
    </dgm:pt>
    <dgm:pt modelId="{62DAE9F1-A32E-463D-927D-F5510D154C84}" type="parTrans" cxnId="{14058131-46A1-41F1-94A5-50EAC0AAD20D}">
      <dgm:prSet/>
      <dgm:spPr/>
      <dgm:t>
        <a:bodyPr/>
        <a:lstStyle/>
        <a:p>
          <a:endParaRPr lang="en-US"/>
        </a:p>
      </dgm:t>
    </dgm:pt>
    <dgm:pt modelId="{7F7B8033-9D34-458F-AC0F-E74A8D572C75}" type="sibTrans" cxnId="{14058131-46A1-41F1-94A5-50EAC0AAD20D}">
      <dgm:prSet/>
      <dgm:spPr/>
      <dgm:t>
        <a:bodyPr/>
        <a:lstStyle/>
        <a:p>
          <a:endParaRPr lang="en-US"/>
        </a:p>
      </dgm:t>
    </dgm:pt>
    <dgm:pt modelId="{5A594974-4057-499F-95A3-902FF89C5BC4}">
      <dgm:prSet phldrT="[Text]"/>
      <dgm:spPr/>
      <dgm:t>
        <a:bodyPr/>
        <a:lstStyle/>
        <a:p>
          <a:r>
            <a:rPr lang="en-US">
              <a:latin typeface="Arial"/>
              <a:cs typeface="Arial"/>
            </a:rPr>
            <a:t>Year	</a:t>
          </a:r>
        </a:p>
      </dgm:t>
    </dgm:pt>
    <dgm:pt modelId="{FF604C7C-EA5D-4EEB-90EC-550A23CE7A84}" type="parTrans" cxnId="{04EC8059-D9EB-428E-8FCA-F2940C54A0F6}">
      <dgm:prSet/>
      <dgm:spPr/>
      <dgm:t>
        <a:bodyPr/>
        <a:lstStyle/>
        <a:p>
          <a:endParaRPr lang="en-US"/>
        </a:p>
      </dgm:t>
    </dgm:pt>
    <dgm:pt modelId="{F99F098D-7E0C-4B61-B05C-677DBA7CD25A}" type="sibTrans" cxnId="{04EC8059-D9EB-428E-8FCA-F2940C54A0F6}">
      <dgm:prSet/>
      <dgm:spPr/>
      <dgm:t>
        <a:bodyPr/>
        <a:lstStyle/>
        <a:p>
          <a:endParaRPr lang="en-US"/>
        </a:p>
      </dgm:t>
    </dgm:pt>
    <dgm:pt modelId="{804A5408-7B08-4B95-A9C4-7383E6F7A870}">
      <dgm:prSet phldrT="[Text]"/>
      <dgm:spPr/>
      <dgm:t>
        <a:bodyPr/>
        <a:lstStyle/>
        <a:p>
          <a:r>
            <a:rPr lang="en-US">
              <a:latin typeface="Arial"/>
              <a:cs typeface="Arial"/>
            </a:rPr>
            <a:t>30 units</a:t>
          </a:r>
        </a:p>
      </dgm:t>
    </dgm:pt>
    <dgm:pt modelId="{3FE4F5DB-7FF3-4151-AD52-F25BC20CFCED}" type="parTrans" cxnId="{A46788CA-4783-40D3-A105-A1CCC12F88BD}">
      <dgm:prSet/>
      <dgm:spPr/>
      <dgm:t>
        <a:bodyPr/>
        <a:lstStyle/>
        <a:p>
          <a:endParaRPr lang="en-US"/>
        </a:p>
      </dgm:t>
    </dgm:pt>
    <dgm:pt modelId="{40273AFD-977A-4BDC-889A-996BDFBC23F4}" type="sibTrans" cxnId="{A46788CA-4783-40D3-A105-A1CCC12F88BD}">
      <dgm:prSet/>
      <dgm:spPr/>
      <dgm:t>
        <a:bodyPr/>
        <a:lstStyle/>
        <a:p>
          <a:endParaRPr lang="en-US"/>
        </a:p>
      </dgm:t>
    </dgm:pt>
    <dgm:pt modelId="{06AF1E12-F212-4CF9-B004-76D74C227502}">
      <dgm:prSet phldrT="[Text]"/>
      <dgm:spPr/>
      <dgm:t>
        <a:bodyPr/>
        <a:lstStyle/>
        <a:p>
          <a:r>
            <a:rPr lang="en-US">
              <a:latin typeface="Arial"/>
              <a:cs typeface="Arial"/>
            </a:rPr>
            <a:t>0 units</a:t>
          </a:r>
        </a:p>
      </dgm:t>
    </dgm:pt>
    <dgm:pt modelId="{60FB92E0-D1E3-4840-97DD-23B04D52FF6B}">
      <dgm:prSet phldrT="[Text]"/>
      <dgm:spPr/>
      <dgm:t>
        <a:bodyPr/>
        <a:lstStyle/>
        <a:p>
          <a:r>
            <a:rPr lang="en-US">
              <a:latin typeface="Arial"/>
              <a:cs typeface="Arial"/>
            </a:rPr>
            <a:t>Summer</a:t>
          </a:r>
        </a:p>
      </dgm:t>
    </dgm:pt>
    <dgm:pt modelId="{FFEE61A0-EE50-4952-ABF2-A5EFFD792CE4}" type="sibTrans" cxnId="{6D841413-612B-400F-A83D-DF7218265934}">
      <dgm:prSet/>
      <dgm:spPr/>
      <dgm:t>
        <a:bodyPr/>
        <a:lstStyle/>
        <a:p>
          <a:endParaRPr lang="en-US"/>
        </a:p>
      </dgm:t>
    </dgm:pt>
    <dgm:pt modelId="{7C461A9A-D3EA-45D9-AA7B-1B2CF8AE3002}" type="parTrans" cxnId="{6D841413-612B-400F-A83D-DF7218265934}">
      <dgm:prSet/>
      <dgm:spPr/>
      <dgm:t>
        <a:bodyPr/>
        <a:lstStyle/>
        <a:p>
          <a:endParaRPr lang="en-US"/>
        </a:p>
      </dgm:t>
    </dgm:pt>
    <dgm:pt modelId="{34692F37-DC65-4A76-9E55-FC84BEC3EE3A}" type="sibTrans" cxnId="{FD22BED3-D479-4405-8BF8-ADAA464BBB80}">
      <dgm:prSet/>
      <dgm:spPr/>
      <dgm:t>
        <a:bodyPr/>
        <a:lstStyle/>
        <a:p>
          <a:endParaRPr lang="en-US"/>
        </a:p>
      </dgm:t>
    </dgm:pt>
    <dgm:pt modelId="{EB245D49-EAFE-458B-9D23-B90EE740EFF2}" type="parTrans" cxnId="{FD22BED3-D479-4405-8BF8-ADAA464BBB80}">
      <dgm:prSet/>
      <dgm:spPr/>
      <dgm:t>
        <a:bodyPr/>
        <a:lstStyle/>
        <a:p>
          <a:endParaRPr lang="en-US"/>
        </a:p>
      </dgm:t>
    </dgm:pt>
    <dgm:pt modelId="{EAE96416-6CCB-4340-8D78-DDFFCE323792}" type="pres">
      <dgm:prSet presAssocID="{BC7C4B9B-400D-442C-976F-3602921E8B68}" presName="linearFlow" presStyleCnt="0">
        <dgm:presLayoutVars>
          <dgm:dir/>
          <dgm:resizeHandles val="exact"/>
        </dgm:presLayoutVars>
      </dgm:prSet>
      <dgm:spPr/>
    </dgm:pt>
    <dgm:pt modelId="{198FB6D8-38AA-48B6-8DE8-B1C5C5A21684}" type="pres">
      <dgm:prSet presAssocID="{5C5C2334-2E6C-4F84-918A-DADA18939B6D}" presName="node" presStyleLbl="node1" presStyleIdx="0" presStyleCnt="4">
        <dgm:presLayoutVars>
          <dgm:bulletEnabled val="1"/>
        </dgm:presLayoutVars>
      </dgm:prSet>
      <dgm:spPr/>
    </dgm:pt>
    <dgm:pt modelId="{340DBB5F-C7B1-4E3B-B5CB-4B3B6C97E02F}" type="pres">
      <dgm:prSet presAssocID="{4F1C9264-51D4-429C-8287-B4A37C218624}" presName="spacerL" presStyleCnt="0"/>
      <dgm:spPr/>
    </dgm:pt>
    <dgm:pt modelId="{B380C64B-7511-44FA-8B8C-C6122EDB850E}" type="pres">
      <dgm:prSet presAssocID="{4F1C9264-51D4-429C-8287-B4A37C218624}" presName="sibTrans" presStyleLbl="sibTrans2D1" presStyleIdx="0" presStyleCnt="3"/>
      <dgm:spPr/>
    </dgm:pt>
    <dgm:pt modelId="{CC160DDC-262C-444D-A8C8-DFF98D478456}" type="pres">
      <dgm:prSet presAssocID="{4F1C9264-51D4-429C-8287-B4A37C218624}" presName="spacerR" presStyleCnt="0"/>
      <dgm:spPr/>
    </dgm:pt>
    <dgm:pt modelId="{D274F79C-5C3D-434D-AA6D-9DF02DBEE206}" type="pres">
      <dgm:prSet presAssocID="{FD6E3C16-3502-4DC9-8DD7-F35568DA13C9}" presName="node" presStyleLbl="node1" presStyleIdx="1" presStyleCnt="4">
        <dgm:presLayoutVars>
          <dgm:bulletEnabled val="1"/>
        </dgm:presLayoutVars>
      </dgm:prSet>
      <dgm:spPr/>
    </dgm:pt>
    <dgm:pt modelId="{F3F209B7-71BF-413B-BC59-231CB476C9C6}" type="pres">
      <dgm:prSet presAssocID="{2CCEEBB2-C796-4D7F-9C54-B500260D5E54}" presName="spacerL" presStyleCnt="0"/>
      <dgm:spPr/>
    </dgm:pt>
    <dgm:pt modelId="{1FA3FFDE-4B2B-412A-BD74-2744E0BF183A}" type="pres">
      <dgm:prSet presAssocID="{2CCEEBB2-C796-4D7F-9C54-B500260D5E54}" presName="sibTrans" presStyleLbl="sibTrans2D1" presStyleIdx="1" presStyleCnt="3"/>
      <dgm:spPr/>
    </dgm:pt>
    <dgm:pt modelId="{FA6DEB32-0CF8-4E2E-80ED-FE9EF45A74E6}" type="pres">
      <dgm:prSet presAssocID="{2CCEEBB2-C796-4D7F-9C54-B500260D5E54}" presName="spacerR" presStyleCnt="0"/>
      <dgm:spPr/>
    </dgm:pt>
    <dgm:pt modelId="{9C8A67A0-29ED-4FF7-A0EB-6B186E9632C4}" type="pres">
      <dgm:prSet presAssocID="{60FB92E0-D1E3-4840-97DD-23B04D52FF6B}" presName="node" presStyleLbl="node1" presStyleIdx="2" presStyleCnt="4">
        <dgm:presLayoutVars>
          <dgm:bulletEnabled val="1"/>
        </dgm:presLayoutVars>
      </dgm:prSet>
      <dgm:spPr/>
    </dgm:pt>
    <dgm:pt modelId="{6AE780CC-ED63-4B50-99D8-66B4DC46E51A}" type="pres">
      <dgm:prSet presAssocID="{FFEE61A0-EE50-4952-ABF2-A5EFFD792CE4}" presName="spacerL" presStyleCnt="0"/>
      <dgm:spPr/>
    </dgm:pt>
    <dgm:pt modelId="{8E76CF4D-728B-4DC8-8348-F41421E74523}" type="pres">
      <dgm:prSet presAssocID="{FFEE61A0-EE50-4952-ABF2-A5EFFD792CE4}" presName="sibTrans" presStyleLbl="sibTrans2D1" presStyleIdx="2" presStyleCnt="3"/>
      <dgm:spPr/>
    </dgm:pt>
    <dgm:pt modelId="{76C3E2E3-DCE2-423B-8082-5BF5C4E8A1A6}" type="pres">
      <dgm:prSet presAssocID="{FFEE61A0-EE50-4952-ABF2-A5EFFD792CE4}" presName="spacerR" presStyleCnt="0"/>
      <dgm:spPr/>
    </dgm:pt>
    <dgm:pt modelId="{A0F1E1DF-6549-4BC8-91D7-B9249FB8AADF}" type="pres">
      <dgm:prSet presAssocID="{5A594974-4057-499F-95A3-902FF89C5BC4}" presName="node" presStyleLbl="node1" presStyleIdx="3" presStyleCnt="4">
        <dgm:presLayoutVars>
          <dgm:bulletEnabled val="1"/>
        </dgm:presLayoutVars>
      </dgm:prSet>
      <dgm:spPr/>
    </dgm:pt>
  </dgm:ptLst>
  <dgm:cxnLst>
    <dgm:cxn modelId="{D0377E09-F3D6-4BAB-A431-2323C7408ABC}" type="presOf" srcId="{4F1C9264-51D4-429C-8287-B4A37C218624}" destId="{B380C64B-7511-44FA-8B8C-C6122EDB850E}" srcOrd="0" destOrd="0" presId="urn:microsoft.com/office/officeart/2005/8/layout/equation1"/>
    <dgm:cxn modelId="{8AA0580C-39F1-4C58-8C3A-1807DEAA594D}" type="presOf" srcId="{60FB92E0-D1E3-4840-97DD-23B04D52FF6B}" destId="{9C8A67A0-29ED-4FF7-A0EB-6B186E9632C4}" srcOrd="0" destOrd="0" presId="urn:microsoft.com/office/officeart/2005/8/layout/equation1"/>
    <dgm:cxn modelId="{6D841413-612B-400F-A83D-DF7218265934}" srcId="{BC7C4B9B-400D-442C-976F-3602921E8B68}" destId="{60FB92E0-D1E3-4840-97DD-23B04D52FF6B}" srcOrd="2" destOrd="0" parTransId="{7C461A9A-D3EA-45D9-AA7B-1B2CF8AE3002}" sibTransId="{FFEE61A0-EE50-4952-ABF2-A5EFFD792CE4}"/>
    <dgm:cxn modelId="{5D866427-5241-4864-95CF-4E9E52A9A919}" type="presOf" srcId="{2CCEEBB2-C796-4D7F-9C54-B500260D5E54}" destId="{1FA3FFDE-4B2B-412A-BD74-2744E0BF183A}" srcOrd="0" destOrd="0" presId="urn:microsoft.com/office/officeart/2005/8/layout/equation1"/>
    <dgm:cxn modelId="{4AD14827-FE1F-4462-9D24-66AFA5316097}" type="presOf" srcId="{06AF1E12-F212-4CF9-B004-76D74C227502}" destId="{9C8A67A0-29ED-4FF7-A0EB-6B186E9632C4}" srcOrd="0" destOrd="1" presId="urn:microsoft.com/office/officeart/2005/8/layout/equation1"/>
    <dgm:cxn modelId="{80EBCC29-6415-4598-A352-188742F58A5C}" type="presOf" srcId="{39EACAB7-D8AC-407B-8AA2-D90557D61B4F}" destId="{198FB6D8-38AA-48B6-8DE8-B1C5C5A21684}" srcOrd="0" destOrd="1" presId="urn:microsoft.com/office/officeart/2005/8/layout/equation1"/>
    <dgm:cxn modelId="{942AE029-ED00-417C-98CE-59C587E222C3}" type="presOf" srcId="{804A5408-7B08-4B95-A9C4-7383E6F7A870}" destId="{A0F1E1DF-6549-4BC8-91D7-B9249FB8AADF}" srcOrd="0" destOrd="1" presId="urn:microsoft.com/office/officeart/2005/8/layout/equation1"/>
    <dgm:cxn modelId="{14058131-46A1-41F1-94A5-50EAC0AAD20D}" srcId="{FD6E3C16-3502-4DC9-8DD7-F35568DA13C9}" destId="{C8CCBFC3-1750-4C7D-9103-3AD928191FF1}" srcOrd="0" destOrd="0" parTransId="{62DAE9F1-A32E-463D-927D-F5510D154C84}" sibTransId="{7F7B8033-9D34-458F-AC0F-E74A8D572C75}"/>
    <dgm:cxn modelId="{11F08F39-DB85-45E2-8A75-F6D4A117071E}" type="presOf" srcId="{5C5C2334-2E6C-4F84-918A-DADA18939B6D}" destId="{198FB6D8-38AA-48B6-8DE8-B1C5C5A21684}" srcOrd="0" destOrd="0" presId="urn:microsoft.com/office/officeart/2005/8/layout/equation1"/>
    <dgm:cxn modelId="{5691963F-0C06-4E3A-A11E-EECA791A5170}" type="presOf" srcId="{FD6E3C16-3502-4DC9-8DD7-F35568DA13C9}" destId="{D274F79C-5C3D-434D-AA6D-9DF02DBEE206}" srcOrd="0" destOrd="0" presId="urn:microsoft.com/office/officeart/2005/8/layout/equation1"/>
    <dgm:cxn modelId="{04EC8059-D9EB-428E-8FCA-F2940C54A0F6}" srcId="{BC7C4B9B-400D-442C-976F-3602921E8B68}" destId="{5A594974-4057-499F-95A3-902FF89C5BC4}" srcOrd="3" destOrd="0" parTransId="{FF604C7C-EA5D-4EEB-90EC-550A23CE7A84}" sibTransId="{F99F098D-7E0C-4B61-B05C-677DBA7CD25A}"/>
    <dgm:cxn modelId="{74D08C79-02EA-48C4-A6D6-3FEBB7593DFC}" srcId="{BC7C4B9B-400D-442C-976F-3602921E8B68}" destId="{FD6E3C16-3502-4DC9-8DD7-F35568DA13C9}" srcOrd="1" destOrd="0" parTransId="{3E1C5BBC-E1AB-4D31-8FD2-2315741E39F7}" sibTransId="{2CCEEBB2-C796-4D7F-9C54-B500260D5E54}"/>
    <dgm:cxn modelId="{3F2DF487-E6D1-474B-93CE-E75628AB166C}" type="presOf" srcId="{FFEE61A0-EE50-4952-ABF2-A5EFFD792CE4}" destId="{8E76CF4D-728B-4DC8-8348-F41421E74523}" srcOrd="0" destOrd="0" presId="urn:microsoft.com/office/officeart/2005/8/layout/equation1"/>
    <dgm:cxn modelId="{16679497-5CCE-41EB-A301-8ECCB2654B03}" type="presOf" srcId="{5A594974-4057-499F-95A3-902FF89C5BC4}" destId="{A0F1E1DF-6549-4BC8-91D7-B9249FB8AADF}" srcOrd="0" destOrd="0" presId="urn:microsoft.com/office/officeart/2005/8/layout/equation1"/>
    <dgm:cxn modelId="{B4BB399E-8C2A-4E96-9B75-78304FE5C056}" type="presOf" srcId="{BC7C4B9B-400D-442C-976F-3602921E8B68}" destId="{EAE96416-6CCB-4340-8D78-DDFFCE323792}" srcOrd="0" destOrd="0" presId="urn:microsoft.com/office/officeart/2005/8/layout/equation1"/>
    <dgm:cxn modelId="{A7EE4BA1-672E-45DA-A7A1-6EFE0A125E2D}" srcId="{5C5C2334-2E6C-4F84-918A-DADA18939B6D}" destId="{39EACAB7-D8AC-407B-8AA2-D90557D61B4F}" srcOrd="0" destOrd="0" parTransId="{A128E354-351E-4A85-BC3A-9F90FEE48DFC}" sibTransId="{3D0388B1-4216-47FD-8CCB-D6DA75B8E099}"/>
    <dgm:cxn modelId="{3A17B4B2-6F72-42D8-A6B5-DFC742E1847A}" srcId="{BC7C4B9B-400D-442C-976F-3602921E8B68}" destId="{5C5C2334-2E6C-4F84-918A-DADA18939B6D}" srcOrd="0" destOrd="0" parTransId="{99BA5572-EEE0-4B1F-8D1F-A688A21C692E}" sibTransId="{4F1C9264-51D4-429C-8287-B4A37C218624}"/>
    <dgm:cxn modelId="{A46788CA-4783-40D3-A105-A1CCC12F88BD}" srcId="{5A594974-4057-499F-95A3-902FF89C5BC4}" destId="{804A5408-7B08-4B95-A9C4-7383E6F7A870}" srcOrd="0" destOrd="0" parTransId="{3FE4F5DB-7FF3-4151-AD52-F25BC20CFCED}" sibTransId="{40273AFD-977A-4BDC-889A-996BDFBC23F4}"/>
    <dgm:cxn modelId="{FD22BED3-D479-4405-8BF8-ADAA464BBB80}" srcId="{60FB92E0-D1E3-4840-97DD-23B04D52FF6B}" destId="{06AF1E12-F212-4CF9-B004-76D74C227502}" srcOrd="0" destOrd="0" parTransId="{EB245D49-EAFE-458B-9D23-B90EE740EFF2}" sibTransId="{34692F37-DC65-4A76-9E55-FC84BEC3EE3A}"/>
    <dgm:cxn modelId="{168979DE-9816-4C30-9DEE-8ADB0A01F16F}" type="presOf" srcId="{C8CCBFC3-1750-4C7D-9103-3AD928191FF1}" destId="{D274F79C-5C3D-434D-AA6D-9DF02DBEE206}" srcOrd="0" destOrd="1" presId="urn:microsoft.com/office/officeart/2005/8/layout/equation1"/>
    <dgm:cxn modelId="{A589DF59-ACB7-4154-BA28-EFCB1A8BBB29}" type="presParOf" srcId="{EAE96416-6CCB-4340-8D78-DDFFCE323792}" destId="{198FB6D8-38AA-48B6-8DE8-B1C5C5A21684}" srcOrd="0" destOrd="0" presId="urn:microsoft.com/office/officeart/2005/8/layout/equation1"/>
    <dgm:cxn modelId="{C3208F32-E12C-4A8D-8EEE-C7FB7D8D1AB3}" type="presParOf" srcId="{EAE96416-6CCB-4340-8D78-DDFFCE323792}" destId="{340DBB5F-C7B1-4E3B-B5CB-4B3B6C97E02F}" srcOrd="1" destOrd="0" presId="urn:microsoft.com/office/officeart/2005/8/layout/equation1"/>
    <dgm:cxn modelId="{DE79909E-DD64-4544-B33C-977E14DB663A}" type="presParOf" srcId="{EAE96416-6CCB-4340-8D78-DDFFCE323792}" destId="{B380C64B-7511-44FA-8B8C-C6122EDB850E}" srcOrd="2" destOrd="0" presId="urn:microsoft.com/office/officeart/2005/8/layout/equation1"/>
    <dgm:cxn modelId="{654BF326-46DB-4B08-B359-4BFDCC562BE8}" type="presParOf" srcId="{EAE96416-6CCB-4340-8D78-DDFFCE323792}" destId="{CC160DDC-262C-444D-A8C8-DFF98D478456}" srcOrd="3" destOrd="0" presId="urn:microsoft.com/office/officeart/2005/8/layout/equation1"/>
    <dgm:cxn modelId="{D9B5DBB7-DF52-43E1-A764-A885FF139873}" type="presParOf" srcId="{EAE96416-6CCB-4340-8D78-DDFFCE323792}" destId="{D274F79C-5C3D-434D-AA6D-9DF02DBEE206}" srcOrd="4" destOrd="0" presId="urn:microsoft.com/office/officeart/2005/8/layout/equation1"/>
    <dgm:cxn modelId="{7322A136-9588-40E1-8696-ED19A9491C35}" type="presParOf" srcId="{EAE96416-6CCB-4340-8D78-DDFFCE323792}" destId="{F3F209B7-71BF-413B-BC59-231CB476C9C6}" srcOrd="5" destOrd="0" presId="urn:microsoft.com/office/officeart/2005/8/layout/equation1"/>
    <dgm:cxn modelId="{2C6FCE97-75A8-4D47-959D-F311C679FE7E}" type="presParOf" srcId="{EAE96416-6CCB-4340-8D78-DDFFCE323792}" destId="{1FA3FFDE-4B2B-412A-BD74-2744E0BF183A}" srcOrd="6" destOrd="0" presId="urn:microsoft.com/office/officeart/2005/8/layout/equation1"/>
    <dgm:cxn modelId="{E042ADF9-1DA0-4F59-9EC3-B71E093D6733}" type="presParOf" srcId="{EAE96416-6CCB-4340-8D78-DDFFCE323792}" destId="{FA6DEB32-0CF8-4E2E-80ED-FE9EF45A74E6}" srcOrd="7" destOrd="0" presId="urn:microsoft.com/office/officeart/2005/8/layout/equation1"/>
    <dgm:cxn modelId="{33065F27-4D0B-4DD9-9BC6-796B9E687BA1}" type="presParOf" srcId="{EAE96416-6CCB-4340-8D78-DDFFCE323792}" destId="{9C8A67A0-29ED-4FF7-A0EB-6B186E9632C4}" srcOrd="8" destOrd="0" presId="urn:microsoft.com/office/officeart/2005/8/layout/equation1"/>
    <dgm:cxn modelId="{38D10E4D-F227-4F87-9C18-873C92F57919}" type="presParOf" srcId="{EAE96416-6CCB-4340-8D78-DDFFCE323792}" destId="{6AE780CC-ED63-4B50-99D8-66B4DC46E51A}" srcOrd="9" destOrd="0" presId="urn:microsoft.com/office/officeart/2005/8/layout/equation1"/>
    <dgm:cxn modelId="{EE82BDDF-72BA-4211-B3FA-D3105AC8919B}" type="presParOf" srcId="{EAE96416-6CCB-4340-8D78-DDFFCE323792}" destId="{8E76CF4D-728B-4DC8-8348-F41421E74523}" srcOrd="10" destOrd="0" presId="urn:microsoft.com/office/officeart/2005/8/layout/equation1"/>
    <dgm:cxn modelId="{2258B168-2CCE-42E8-87DB-EC918893F7EA}" type="presParOf" srcId="{EAE96416-6CCB-4340-8D78-DDFFCE323792}" destId="{76C3E2E3-DCE2-423B-8082-5BF5C4E8A1A6}" srcOrd="11" destOrd="0" presId="urn:microsoft.com/office/officeart/2005/8/layout/equation1"/>
    <dgm:cxn modelId="{F7C8367E-2732-4FFE-9842-281EEE0EEADA}" type="presParOf" srcId="{EAE96416-6CCB-4340-8D78-DDFFCE323792}" destId="{A0F1E1DF-6549-4BC8-91D7-B9249FB8AADF}" srcOrd="12" destOrd="0" presId="urn:microsoft.com/office/officeart/2005/8/layout/equation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7C4B9B-400D-442C-976F-3602921E8B6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5C5C2334-2E6C-4F84-918A-DADA18939B6D}">
      <dgm:prSet phldrT="[Text]"/>
      <dgm:spPr/>
      <dgm:t>
        <a:bodyPr/>
        <a:lstStyle/>
        <a:p>
          <a:r>
            <a:rPr lang="en-US">
              <a:latin typeface="Arial"/>
              <a:cs typeface="Arial"/>
            </a:rPr>
            <a:t>Fall</a:t>
          </a:r>
          <a:endParaRPr lang="en-US" sz="3000">
            <a:latin typeface="Arial"/>
            <a:cs typeface="Arial"/>
          </a:endParaRPr>
        </a:p>
      </dgm:t>
    </dgm:pt>
    <dgm:pt modelId="{99BA5572-EEE0-4B1F-8D1F-A688A21C692E}" type="parTrans" cxnId="{3A17B4B2-6F72-42D8-A6B5-DFC742E1847A}">
      <dgm:prSet/>
      <dgm:spPr/>
      <dgm:t>
        <a:bodyPr/>
        <a:lstStyle/>
        <a:p>
          <a:endParaRPr lang="en-US"/>
        </a:p>
      </dgm:t>
    </dgm:pt>
    <dgm:pt modelId="{4F1C9264-51D4-429C-8287-B4A37C218624}" type="sibTrans" cxnId="{3A17B4B2-6F72-42D8-A6B5-DFC742E1847A}">
      <dgm:prSet/>
      <dgm:spPr/>
      <dgm:t>
        <a:bodyPr/>
        <a:lstStyle/>
        <a:p>
          <a:endParaRPr lang="en-US"/>
        </a:p>
      </dgm:t>
    </dgm:pt>
    <dgm:pt modelId="{39EACAB7-D8AC-407B-8AA2-D90557D61B4F}">
      <dgm:prSet phldrT="[Text]"/>
      <dgm:spPr/>
      <dgm:t>
        <a:bodyPr/>
        <a:lstStyle/>
        <a:p>
          <a:r>
            <a:rPr lang="en-US">
              <a:latin typeface="Arial"/>
              <a:cs typeface="Arial"/>
            </a:rPr>
            <a:t>15 units	</a:t>
          </a:r>
        </a:p>
      </dgm:t>
    </dgm:pt>
    <dgm:pt modelId="{A128E354-351E-4A85-BC3A-9F90FEE48DFC}" type="parTrans" cxnId="{A7EE4BA1-672E-45DA-A7A1-6EFE0A125E2D}">
      <dgm:prSet/>
      <dgm:spPr/>
      <dgm:t>
        <a:bodyPr/>
        <a:lstStyle/>
        <a:p>
          <a:endParaRPr lang="en-US"/>
        </a:p>
      </dgm:t>
    </dgm:pt>
    <dgm:pt modelId="{3D0388B1-4216-47FD-8CCB-D6DA75B8E099}" type="sibTrans" cxnId="{A7EE4BA1-672E-45DA-A7A1-6EFE0A125E2D}">
      <dgm:prSet/>
      <dgm:spPr/>
      <dgm:t>
        <a:bodyPr/>
        <a:lstStyle/>
        <a:p>
          <a:endParaRPr lang="en-US"/>
        </a:p>
      </dgm:t>
    </dgm:pt>
    <dgm:pt modelId="{FD6E3C16-3502-4DC9-8DD7-F35568DA13C9}">
      <dgm:prSet phldrT="[Text]"/>
      <dgm:spPr/>
      <dgm:t>
        <a:bodyPr/>
        <a:lstStyle/>
        <a:p>
          <a:r>
            <a:rPr lang="en-US">
              <a:latin typeface="Arial"/>
              <a:cs typeface="Arial"/>
            </a:rPr>
            <a:t>Spring</a:t>
          </a:r>
        </a:p>
      </dgm:t>
    </dgm:pt>
    <dgm:pt modelId="{3E1C5BBC-E1AB-4D31-8FD2-2315741E39F7}" type="parTrans" cxnId="{74D08C79-02EA-48C4-A6D6-3FEBB7593DFC}">
      <dgm:prSet/>
      <dgm:spPr/>
      <dgm:t>
        <a:bodyPr/>
        <a:lstStyle/>
        <a:p>
          <a:endParaRPr lang="en-US"/>
        </a:p>
      </dgm:t>
    </dgm:pt>
    <dgm:pt modelId="{2CCEEBB2-C796-4D7F-9C54-B500260D5E54}" type="sibTrans" cxnId="{74D08C79-02EA-48C4-A6D6-3FEBB7593DFC}">
      <dgm:prSet/>
      <dgm:spPr/>
      <dgm:t>
        <a:bodyPr/>
        <a:lstStyle/>
        <a:p>
          <a:endParaRPr lang="en-US"/>
        </a:p>
      </dgm:t>
    </dgm:pt>
    <dgm:pt modelId="{C8CCBFC3-1750-4C7D-9103-3AD928191FF1}">
      <dgm:prSet phldrT="[Text]"/>
      <dgm:spPr/>
      <dgm:t>
        <a:bodyPr/>
        <a:lstStyle/>
        <a:p>
          <a:r>
            <a:rPr lang="en-US">
              <a:latin typeface="Arial"/>
              <a:cs typeface="Arial"/>
            </a:rPr>
            <a:t> 12 units	</a:t>
          </a:r>
        </a:p>
      </dgm:t>
    </dgm:pt>
    <dgm:pt modelId="{62DAE9F1-A32E-463D-927D-F5510D154C84}" type="parTrans" cxnId="{14058131-46A1-41F1-94A5-50EAC0AAD20D}">
      <dgm:prSet/>
      <dgm:spPr/>
      <dgm:t>
        <a:bodyPr/>
        <a:lstStyle/>
        <a:p>
          <a:endParaRPr lang="en-US"/>
        </a:p>
      </dgm:t>
    </dgm:pt>
    <dgm:pt modelId="{7F7B8033-9D34-458F-AC0F-E74A8D572C75}" type="sibTrans" cxnId="{14058131-46A1-41F1-94A5-50EAC0AAD20D}">
      <dgm:prSet/>
      <dgm:spPr/>
      <dgm:t>
        <a:bodyPr/>
        <a:lstStyle/>
        <a:p>
          <a:endParaRPr lang="en-US"/>
        </a:p>
      </dgm:t>
    </dgm:pt>
    <dgm:pt modelId="{5A594974-4057-499F-95A3-902FF89C5BC4}">
      <dgm:prSet phldrT="[Text]"/>
      <dgm:spPr/>
      <dgm:t>
        <a:bodyPr/>
        <a:lstStyle/>
        <a:p>
          <a:r>
            <a:rPr lang="en-US">
              <a:latin typeface="Arial"/>
              <a:cs typeface="Arial"/>
            </a:rPr>
            <a:t>Year	</a:t>
          </a:r>
        </a:p>
      </dgm:t>
    </dgm:pt>
    <dgm:pt modelId="{FF604C7C-EA5D-4EEB-90EC-550A23CE7A84}" type="parTrans" cxnId="{04EC8059-D9EB-428E-8FCA-F2940C54A0F6}">
      <dgm:prSet/>
      <dgm:spPr/>
      <dgm:t>
        <a:bodyPr/>
        <a:lstStyle/>
        <a:p>
          <a:endParaRPr lang="en-US"/>
        </a:p>
      </dgm:t>
    </dgm:pt>
    <dgm:pt modelId="{F99F098D-7E0C-4B61-B05C-677DBA7CD25A}" type="sibTrans" cxnId="{04EC8059-D9EB-428E-8FCA-F2940C54A0F6}">
      <dgm:prSet/>
      <dgm:spPr/>
      <dgm:t>
        <a:bodyPr/>
        <a:lstStyle/>
        <a:p>
          <a:endParaRPr lang="en-US"/>
        </a:p>
      </dgm:t>
    </dgm:pt>
    <dgm:pt modelId="{804A5408-7B08-4B95-A9C4-7383E6F7A870}">
      <dgm:prSet phldrT="[Text]"/>
      <dgm:spPr/>
      <dgm:t>
        <a:bodyPr/>
        <a:lstStyle/>
        <a:p>
          <a:r>
            <a:rPr lang="en-US">
              <a:latin typeface="Arial"/>
              <a:cs typeface="Arial"/>
            </a:rPr>
            <a:t>30 units</a:t>
          </a:r>
        </a:p>
      </dgm:t>
    </dgm:pt>
    <dgm:pt modelId="{3FE4F5DB-7FF3-4151-AD52-F25BC20CFCED}" type="parTrans" cxnId="{A46788CA-4783-40D3-A105-A1CCC12F88BD}">
      <dgm:prSet/>
      <dgm:spPr/>
      <dgm:t>
        <a:bodyPr/>
        <a:lstStyle/>
        <a:p>
          <a:endParaRPr lang="en-US"/>
        </a:p>
      </dgm:t>
    </dgm:pt>
    <dgm:pt modelId="{40273AFD-977A-4BDC-889A-996BDFBC23F4}" type="sibTrans" cxnId="{A46788CA-4783-40D3-A105-A1CCC12F88BD}">
      <dgm:prSet/>
      <dgm:spPr/>
      <dgm:t>
        <a:bodyPr/>
        <a:lstStyle/>
        <a:p>
          <a:endParaRPr lang="en-US"/>
        </a:p>
      </dgm:t>
    </dgm:pt>
    <dgm:pt modelId="{60FB92E0-D1E3-4840-97DD-23B04D52FF6B}">
      <dgm:prSet phldrT="[Text]"/>
      <dgm:spPr/>
      <dgm:t>
        <a:bodyPr/>
        <a:lstStyle/>
        <a:p>
          <a:r>
            <a:rPr lang="en-US">
              <a:latin typeface="Arial"/>
              <a:cs typeface="Arial"/>
            </a:rPr>
            <a:t>Summer</a:t>
          </a:r>
        </a:p>
      </dgm:t>
    </dgm:pt>
    <dgm:pt modelId="{7C461A9A-D3EA-45D9-AA7B-1B2CF8AE3002}" type="parTrans" cxnId="{6D841413-612B-400F-A83D-DF7218265934}">
      <dgm:prSet/>
      <dgm:spPr/>
      <dgm:t>
        <a:bodyPr/>
        <a:lstStyle/>
        <a:p>
          <a:endParaRPr lang="en-US"/>
        </a:p>
      </dgm:t>
    </dgm:pt>
    <dgm:pt modelId="{FFEE61A0-EE50-4952-ABF2-A5EFFD792CE4}" type="sibTrans" cxnId="{6D841413-612B-400F-A83D-DF7218265934}">
      <dgm:prSet/>
      <dgm:spPr/>
      <dgm:t>
        <a:bodyPr/>
        <a:lstStyle/>
        <a:p>
          <a:endParaRPr lang="en-US"/>
        </a:p>
      </dgm:t>
    </dgm:pt>
    <dgm:pt modelId="{06AF1E12-F212-4CF9-B004-76D74C227502}">
      <dgm:prSet phldrT="[Text]"/>
      <dgm:spPr/>
      <dgm:t>
        <a:bodyPr/>
        <a:lstStyle/>
        <a:p>
          <a:r>
            <a:rPr lang="en-US">
              <a:latin typeface="Arial"/>
              <a:cs typeface="Arial"/>
            </a:rPr>
            <a:t>3 units</a:t>
          </a:r>
        </a:p>
      </dgm:t>
    </dgm:pt>
    <dgm:pt modelId="{EB245D49-EAFE-458B-9D23-B90EE740EFF2}" type="parTrans" cxnId="{FD22BED3-D479-4405-8BF8-ADAA464BBB80}">
      <dgm:prSet/>
      <dgm:spPr/>
      <dgm:t>
        <a:bodyPr/>
        <a:lstStyle/>
        <a:p>
          <a:endParaRPr lang="en-US"/>
        </a:p>
      </dgm:t>
    </dgm:pt>
    <dgm:pt modelId="{34692F37-DC65-4A76-9E55-FC84BEC3EE3A}" type="sibTrans" cxnId="{FD22BED3-D479-4405-8BF8-ADAA464BBB80}">
      <dgm:prSet/>
      <dgm:spPr/>
      <dgm:t>
        <a:bodyPr/>
        <a:lstStyle/>
        <a:p>
          <a:endParaRPr lang="en-US"/>
        </a:p>
      </dgm:t>
    </dgm:pt>
    <dgm:pt modelId="{EAE96416-6CCB-4340-8D78-DDFFCE323792}" type="pres">
      <dgm:prSet presAssocID="{BC7C4B9B-400D-442C-976F-3602921E8B68}" presName="linearFlow" presStyleCnt="0">
        <dgm:presLayoutVars>
          <dgm:dir/>
          <dgm:resizeHandles val="exact"/>
        </dgm:presLayoutVars>
      </dgm:prSet>
      <dgm:spPr/>
    </dgm:pt>
    <dgm:pt modelId="{198FB6D8-38AA-48B6-8DE8-B1C5C5A21684}" type="pres">
      <dgm:prSet presAssocID="{5C5C2334-2E6C-4F84-918A-DADA18939B6D}" presName="node" presStyleLbl="node1" presStyleIdx="0" presStyleCnt="4">
        <dgm:presLayoutVars>
          <dgm:bulletEnabled val="1"/>
        </dgm:presLayoutVars>
      </dgm:prSet>
      <dgm:spPr/>
    </dgm:pt>
    <dgm:pt modelId="{340DBB5F-C7B1-4E3B-B5CB-4B3B6C97E02F}" type="pres">
      <dgm:prSet presAssocID="{4F1C9264-51D4-429C-8287-B4A37C218624}" presName="spacerL" presStyleCnt="0"/>
      <dgm:spPr/>
    </dgm:pt>
    <dgm:pt modelId="{B380C64B-7511-44FA-8B8C-C6122EDB850E}" type="pres">
      <dgm:prSet presAssocID="{4F1C9264-51D4-429C-8287-B4A37C218624}" presName="sibTrans" presStyleLbl="sibTrans2D1" presStyleIdx="0" presStyleCnt="3"/>
      <dgm:spPr/>
    </dgm:pt>
    <dgm:pt modelId="{CC160DDC-262C-444D-A8C8-DFF98D478456}" type="pres">
      <dgm:prSet presAssocID="{4F1C9264-51D4-429C-8287-B4A37C218624}" presName="spacerR" presStyleCnt="0"/>
      <dgm:spPr/>
    </dgm:pt>
    <dgm:pt modelId="{D274F79C-5C3D-434D-AA6D-9DF02DBEE206}" type="pres">
      <dgm:prSet presAssocID="{FD6E3C16-3502-4DC9-8DD7-F35568DA13C9}" presName="node" presStyleLbl="node1" presStyleIdx="1" presStyleCnt="4">
        <dgm:presLayoutVars>
          <dgm:bulletEnabled val="1"/>
        </dgm:presLayoutVars>
      </dgm:prSet>
      <dgm:spPr/>
    </dgm:pt>
    <dgm:pt modelId="{F3F209B7-71BF-413B-BC59-231CB476C9C6}" type="pres">
      <dgm:prSet presAssocID="{2CCEEBB2-C796-4D7F-9C54-B500260D5E54}" presName="spacerL" presStyleCnt="0"/>
      <dgm:spPr/>
    </dgm:pt>
    <dgm:pt modelId="{1FA3FFDE-4B2B-412A-BD74-2744E0BF183A}" type="pres">
      <dgm:prSet presAssocID="{2CCEEBB2-C796-4D7F-9C54-B500260D5E54}" presName="sibTrans" presStyleLbl="sibTrans2D1" presStyleIdx="1" presStyleCnt="3"/>
      <dgm:spPr/>
    </dgm:pt>
    <dgm:pt modelId="{FA6DEB32-0CF8-4E2E-80ED-FE9EF45A74E6}" type="pres">
      <dgm:prSet presAssocID="{2CCEEBB2-C796-4D7F-9C54-B500260D5E54}" presName="spacerR" presStyleCnt="0"/>
      <dgm:spPr/>
    </dgm:pt>
    <dgm:pt modelId="{9C8A67A0-29ED-4FF7-A0EB-6B186E9632C4}" type="pres">
      <dgm:prSet presAssocID="{60FB92E0-D1E3-4840-97DD-23B04D52FF6B}" presName="node" presStyleLbl="node1" presStyleIdx="2" presStyleCnt="4">
        <dgm:presLayoutVars>
          <dgm:bulletEnabled val="1"/>
        </dgm:presLayoutVars>
      </dgm:prSet>
      <dgm:spPr/>
    </dgm:pt>
    <dgm:pt modelId="{6AE780CC-ED63-4B50-99D8-66B4DC46E51A}" type="pres">
      <dgm:prSet presAssocID="{FFEE61A0-EE50-4952-ABF2-A5EFFD792CE4}" presName="spacerL" presStyleCnt="0"/>
      <dgm:spPr/>
    </dgm:pt>
    <dgm:pt modelId="{8E76CF4D-728B-4DC8-8348-F41421E74523}" type="pres">
      <dgm:prSet presAssocID="{FFEE61A0-EE50-4952-ABF2-A5EFFD792CE4}" presName="sibTrans" presStyleLbl="sibTrans2D1" presStyleIdx="2" presStyleCnt="3"/>
      <dgm:spPr/>
    </dgm:pt>
    <dgm:pt modelId="{76C3E2E3-DCE2-423B-8082-5BF5C4E8A1A6}" type="pres">
      <dgm:prSet presAssocID="{FFEE61A0-EE50-4952-ABF2-A5EFFD792CE4}" presName="spacerR" presStyleCnt="0"/>
      <dgm:spPr/>
    </dgm:pt>
    <dgm:pt modelId="{A0F1E1DF-6549-4BC8-91D7-B9249FB8AADF}" type="pres">
      <dgm:prSet presAssocID="{5A594974-4057-499F-95A3-902FF89C5BC4}" presName="node" presStyleLbl="node1" presStyleIdx="3" presStyleCnt="4">
        <dgm:presLayoutVars>
          <dgm:bulletEnabled val="1"/>
        </dgm:presLayoutVars>
      </dgm:prSet>
      <dgm:spPr/>
    </dgm:pt>
  </dgm:ptLst>
  <dgm:cxnLst>
    <dgm:cxn modelId="{59A34708-5196-4BA4-AA1B-ED5B98A9D43D}" type="presOf" srcId="{FD6E3C16-3502-4DC9-8DD7-F35568DA13C9}" destId="{D274F79C-5C3D-434D-AA6D-9DF02DBEE206}" srcOrd="0" destOrd="0" presId="urn:microsoft.com/office/officeart/2005/8/layout/equation1"/>
    <dgm:cxn modelId="{17E9B40F-5E0E-4CCF-91C0-94A001AE59C5}" type="presOf" srcId="{FFEE61A0-EE50-4952-ABF2-A5EFFD792CE4}" destId="{8E76CF4D-728B-4DC8-8348-F41421E74523}" srcOrd="0" destOrd="0" presId="urn:microsoft.com/office/officeart/2005/8/layout/equation1"/>
    <dgm:cxn modelId="{6D841413-612B-400F-A83D-DF7218265934}" srcId="{BC7C4B9B-400D-442C-976F-3602921E8B68}" destId="{60FB92E0-D1E3-4840-97DD-23B04D52FF6B}" srcOrd="2" destOrd="0" parTransId="{7C461A9A-D3EA-45D9-AA7B-1B2CF8AE3002}" sibTransId="{FFEE61A0-EE50-4952-ABF2-A5EFFD792CE4}"/>
    <dgm:cxn modelId="{68925926-C4D2-4CC1-85FA-05AB1FBD97FD}" type="presOf" srcId="{804A5408-7B08-4B95-A9C4-7383E6F7A870}" destId="{A0F1E1DF-6549-4BC8-91D7-B9249FB8AADF}" srcOrd="0" destOrd="1" presId="urn:microsoft.com/office/officeart/2005/8/layout/equation1"/>
    <dgm:cxn modelId="{14058131-46A1-41F1-94A5-50EAC0AAD20D}" srcId="{FD6E3C16-3502-4DC9-8DD7-F35568DA13C9}" destId="{C8CCBFC3-1750-4C7D-9103-3AD928191FF1}" srcOrd="0" destOrd="0" parTransId="{62DAE9F1-A32E-463D-927D-F5510D154C84}" sibTransId="{7F7B8033-9D34-458F-AC0F-E74A8D572C75}"/>
    <dgm:cxn modelId="{E6053061-ACC2-49E4-8610-AC16F40F9EC0}" type="presOf" srcId="{06AF1E12-F212-4CF9-B004-76D74C227502}" destId="{9C8A67A0-29ED-4FF7-A0EB-6B186E9632C4}" srcOrd="0" destOrd="1" presId="urn:microsoft.com/office/officeart/2005/8/layout/equation1"/>
    <dgm:cxn modelId="{31F22143-2853-4F92-A0E8-4421A568BE07}" type="presOf" srcId="{5C5C2334-2E6C-4F84-918A-DADA18939B6D}" destId="{198FB6D8-38AA-48B6-8DE8-B1C5C5A21684}" srcOrd="0" destOrd="0" presId="urn:microsoft.com/office/officeart/2005/8/layout/equation1"/>
    <dgm:cxn modelId="{469D9D43-8578-4A71-B697-50C2460B0147}" type="presOf" srcId="{60FB92E0-D1E3-4840-97DD-23B04D52FF6B}" destId="{9C8A67A0-29ED-4FF7-A0EB-6B186E9632C4}" srcOrd="0" destOrd="0" presId="urn:microsoft.com/office/officeart/2005/8/layout/equation1"/>
    <dgm:cxn modelId="{04EC8059-D9EB-428E-8FCA-F2940C54A0F6}" srcId="{BC7C4B9B-400D-442C-976F-3602921E8B68}" destId="{5A594974-4057-499F-95A3-902FF89C5BC4}" srcOrd="3" destOrd="0" parTransId="{FF604C7C-EA5D-4EEB-90EC-550A23CE7A84}" sibTransId="{F99F098D-7E0C-4B61-B05C-677DBA7CD25A}"/>
    <dgm:cxn modelId="{74D08C79-02EA-48C4-A6D6-3FEBB7593DFC}" srcId="{BC7C4B9B-400D-442C-976F-3602921E8B68}" destId="{FD6E3C16-3502-4DC9-8DD7-F35568DA13C9}" srcOrd="1" destOrd="0" parTransId="{3E1C5BBC-E1AB-4D31-8FD2-2315741E39F7}" sibTransId="{2CCEEBB2-C796-4D7F-9C54-B500260D5E54}"/>
    <dgm:cxn modelId="{234EE097-BB1F-4FF3-BEB9-18B96E40A825}" type="presOf" srcId="{2CCEEBB2-C796-4D7F-9C54-B500260D5E54}" destId="{1FA3FFDE-4B2B-412A-BD74-2744E0BF183A}" srcOrd="0" destOrd="0" presId="urn:microsoft.com/office/officeart/2005/8/layout/equation1"/>
    <dgm:cxn modelId="{05431099-CAC2-4075-BD92-368F42C7E4FE}" type="presOf" srcId="{C8CCBFC3-1750-4C7D-9103-3AD928191FF1}" destId="{D274F79C-5C3D-434D-AA6D-9DF02DBEE206}" srcOrd="0" destOrd="1" presId="urn:microsoft.com/office/officeart/2005/8/layout/equation1"/>
    <dgm:cxn modelId="{A7EE4BA1-672E-45DA-A7A1-6EFE0A125E2D}" srcId="{5C5C2334-2E6C-4F84-918A-DADA18939B6D}" destId="{39EACAB7-D8AC-407B-8AA2-D90557D61B4F}" srcOrd="0" destOrd="0" parTransId="{A128E354-351E-4A85-BC3A-9F90FEE48DFC}" sibTransId="{3D0388B1-4216-47FD-8CCB-D6DA75B8E099}"/>
    <dgm:cxn modelId="{583710AB-6CA4-46A2-A020-A8FD50336F13}" type="presOf" srcId="{BC7C4B9B-400D-442C-976F-3602921E8B68}" destId="{EAE96416-6CCB-4340-8D78-DDFFCE323792}" srcOrd="0" destOrd="0" presId="urn:microsoft.com/office/officeart/2005/8/layout/equation1"/>
    <dgm:cxn modelId="{3A17B4B2-6F72-42D8-A6B5-DFC742E1847A}" srcId="{BC7C4B9B-400D-442C-976F-3602921E8B68}" destId="{5C5C2334-2E6C-4F84-918A-DADA18939B6D}" srcOrd="0" destOrd="0" parTransId="{99BA5572-EEE0-4B1F-8D1F-A688A21C692E}" sibTransId="{4F1C9264-51D4-429C-8287-B4A37C218624}"/>
    <dgm:cxn modelId="{A231A1C1-19BF-427E-BE21-322842DE4889}" type="presOf" srcId="{4F1C9264-51D4-429C-8287-B4A37C218624}" destId="{B380C64B-7511-44FA-8B8C-C6122EDB850E}" srcOrd="0" destOrd="0" presId="urn:microsoft.com/office/officeart/2005/8/layout/equation1"/>
    <dgm:cxn modelId="{A46788CA-4783-40D3-A105-A1CCC12F88BD}" srcId="{5A594974-4057-499F-95A3-902FF89C5BC4}" destId="{804A5408-7B08-4B95-A9C4-7383E6F7A870}" srcOrd="0" destOrd="0" parTransId="{3FE4F5DB-7FF3-4151-AD52-F25BC20CFCED}" sibTransId="{40273AFD-977A-4BDC-889A-996BDFBC23F4}"/>
    <dgm:cxn modelId="{FD22BED3-D479-4405-8BF8-ADAA464BBB80}" srcId="{60FB92E0-D1E3-4840-97DD-23B04D52FF6B}" destId="{06AF1E12-F212-4CF9-B004-76D74C227502}" srcOrd="0" destOrd="0" parTransId="{EB245D49-EAFE-458B-9D23-B90EE740EFF2}" sibTransId="{34692F37-DC65-4A76-9E55-FC84BEC3EE3A}"/>
    <dgm:cxn modelId="{F82419D6-8D56-4080-B04A-48C8FF74096D}" type="presOf" srcId="{5A594974-4057-499F-95A3-902FF89C5BC4}" destId="{A0F1E1DF-6549-4BC8-91D7-B9249FB8AADF}" srcOrd="0" destOrd="0" presId="urn:microsoft.com/office/officeart/2005/8/layout/equation1"/>
    <dgm:cxn modelId="{A8702EFC-BC79-4EA4-940A-3D3A47690F26}" type="presOf" srcId="{39EACAB7-D8AC-407B-8AA2-D90557D61B4F}" destId="{198FB6D8-38AA-48B6-8DE8-B1C5C5A21684}" srcOrd="0" destOrd="1" presId="urn:microsoft.com/office/officeart/2005/8/layout/equation1"/>
    <dgm:cxn modelId="{B3E69616-8B29-4B82-90AC-53A3C4C855EA}" type="presParOf" srcId="{EAE96416-6CCB-4340-8D78-DDFFCE323792}" destId="{198FB6D8-38AA-48B6-8DE8-B1C5C5A21684}" srcOrd="0" destOrd="0" presId="urn:microsoft.com/office/officeart/2005/8/layout/equation1"/>
    <dgm:cxn modelId="{0117A32D-F4F8-4895-A6B9-B380D3DE4BE8}" type="presParOf" srcId="{EAE96416-6CCB-4340-8D78-DDFFCE323792}" destId="{340DBB5F-C7B1-4E3B-B5CB-4B3B6C97E02F}" srcOrd="1" destOrd="0" presId="urn:microsoft.com/office/officeart/2005/8/layout/equation1"/>
    <dgm:cxn modelId="{655B1055-29E4-4D0D-A951-7C14BDF59732}" type="presParOf" srcId="{EAE96416-6CCB-4340-8D78-DDFFCE323792}" destId="{B380C64B-7511-44FA-8B8C-C6122EDB850E}" srcOrd="2" destOrd="0" presId="urn:microsoft.com/office/officeart/2005/8/layout/equation1"/>
    <dgm:cxn modelId="{22505E3E-7F43-452C-A0B2-FCCBEF3B754D}" type="presParOf" srcId="{EAE96416-6CCB-4340-8D78-DDFFCE323792}" destId="{CC160DDC-262C-444D-A8C8-DFF98D478456}" srcOrd="3" destOrd="0" presId="urn:microsoft.com/office/officeart/2005/8/layout/equation1"/>
    <dgm:cxn modelId="{25FE2046-F7BF-4022-B97A-3BA6D255521D}" type="presParOf" srcId="{EAE96416-6CCB-4340-8D78-DDFFCE323792}" destId="{D274F79C-5C3D-434D-AA6D-9DF02DBEE206}" srcOrd="4" destOrd="0" presId="urn:microsoft.com/office/officeart/2005/8/layout/equation1"/>
    <dgm:cxn modelId="{4BC6AB6D-F20A-4A55-A2F7-218A86293DC7}" type="presParOf" srcId="{EAE96416-6CCB-4340-8D78-DDFFCE323792}" destId="{F3F209B7-71BF-413B-BC59-231CB476C9C6}" srcOrd="5" destOrd="0" presId="urn:microsoft.com/office/officeart/2005/8/layout/equation1"/>
    <dgm:cxn modelId="{172DA395-54CE-45E9-9D3D-6C6BD26AFBDE}" type="presParOf" srcId="{EAE96416-6CCB-4340-8D78-DDFFCE323792}" destId="{1FA3FFDE-4B2B-412A-BD74-2744E0BF183A}" srcOrd="6" destOrd="0" presId="urn:microsoft.com/office/officeart/2005/8/layout/equation1"/>
    <dgm:cxn modelId="{5D7D0D94-6E2A-4964-B095-A426F813AAFC}" type="presParOf" srcId="{EAE96416-6CCB-4340-8D78-DDFFCE323792}" destId="{FA6DEB32-0CF8-4E2E-80ED-FE9EF45A74E6}" srcOrd="7" destOrd="0" presId="urn:microsoft.com/office/officeart/2005/8/layout/equation1"/>
    <dgm:cxn modelId="{BAF08B79-E7BC-4B76-894C-CAB6956FAE92}" type="presParOf" srcId="{EAE96416-6CCB-4340-8D78-DDFFCE323792}" destId="{9C8A67A0-29ED-4FF7-A0EB-6B186E9632C4}" srcOrd="8" destOrd="0" presId="urn:microsoft.com/office/officeart/2005/8/layout/equation1"/>
    <dgm:cxn modelId="{39809E39-A4ED-4175-B17F-516972CB528A}" type="presParOf" srcId="{EAE96416-6CCB-4340-8D78-DDFFCE323792}" destId="{6AE780CC-ED63-4B50-99D8-66B4DC46E51A}" srcOrd="9" destOrd="0" presId="urn:microsoft.com/office/officeart/2005/8/layout/equation1"/>
    <dgm:cxn modelId="{6527B700-FB59-4B73-925C-68333F96EA8A}" type="presParOf" srcId="{EAE96416-6CCB-4340-8D78-DDFFCE323792}" destId="{8E76CF4D-728B-4DC8-8348-F41421E74523}" srcOrd="10" destOrd="0" presId="urn:microsoft.com/office/officeart/2005/8/layout/equation1"/>
    <dgm:cxn modelId="{B3399AB9-242B-44D5-8E81-029B919A30F1}" type="presParOf" srcId="{EAE96416-6CCB-4340-8D78-DDFFCE323792}" destId="{76C3E2E3-DCE2-423B-8082-5BF5C4E8A1A6}" srcOrd="11" destOrd="0" presId="urn:microsoft.com/office/officeart/2005/8/layout/equation1"/>
    <dgm:cxn modelId="{949E350A-BAFB-42B2-BC3F-F349F5726635}" type="presParOf" srcId="{EAE96416-6CCB-4340-8D78-DDFFCE323792}" destId="{A0F1E1DF-6549-4BC8-91D7-B9249FB8AADF}" srcOrd="12" destOrd="0" presId="urn:microsoft.com/office/officeart/2005/8/layout/equation1"/>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4BBFD43-30CC-4089-B33F-4DB6B554DC33}" type="doc">
      <dgm:prSet loTypeId="urn:microsoft.com/office/officeart/2005/8/layout/hList1" loCatId="list" qsTypeId="urn:microsoft.com/office/officeart/2005/8/quickstyle/simple3" qsCatId="simple" csTypeId="urn:microsoft.com/office/officeart/2005/8/colors/colorful4" csCatId="colorful" phldr="1"/>
      <dgm:spPr/>
      <dgm:t>
        <a:bodyPr/>
        <a:lstStyle/>
        <a:p>
          <a:endParaRPr lang="en-US"/>
        </a:p>
      </dgm:t>
    </dgm:pt>
    <dgm:pt modelId="{BBA4046B-7709-454E-BF33-8F19FA9F89EF}">
      <dgm:prSet phldrT="[Text]"/>
      <dgm:spPr/>
      <dgm:t>
        <a:bodyPr/>
        <a:lstStyle/>
        <a:p>
          <a:r>
            <a:rPr lang="en-US" b="1" i="0">
              <a:latin typeface="Arial" panose="020B0604020202020204" pitchFamily="34" charset="0"/>
              <a:cs typeface="Arial" panose="020B0604020202020204" pitchFamily="34" charset="0"/>
            </a:rPr>
            <a:t>GE Area A</a:t>
          </a:r>
        </a:p>
      </dgm:t>
    </dgm:pt>
    <dgm:pt modelId="{BA5B4F02-B934-4716-84B9-35DCC28D071B}" type="parTrans" cxnId="{52853C64-B37B-49E9-8959-6B012B0C78A6}">
      <dgm:prSet/>
      <dgm:spPr/>
      <dgm:t>
        <a:bodyPr/>
        <a:lstStyle/>
        <a:p>
          <a:endParaRPr lang="en-US"/>
        </a:p>
      </dgm:t>
    </dgm:pt>
    <dgm:pt modelId="{1C3EB7F9-94EB-40FE-BE7E-62F211AE08DE}" type="sibTrans" cxnId="{52853C64-B37B-49E9-8959-6B012B0C78A6}">
      <dgm:prSet/>
      <dgm:spPr/>
      <dgm:t>
        <a:bodyPr/>
        <a:lstStyle/>
        <a:p>
          <a:endParaRPr lang="en-US"/>
        </a:p>
      </dgm:t>
    </dgm:pt>
    <dgm:pt modelId="{86FD2152-7844-407D-8269-AD013C91EAA2}">
      <dgm:prSet phldrT="[Text]"/>
      <dgm:spPr/>
      <dgm:t>
        <a:bodyPr/>
        <a:lstStyle/>
        <a:p>
          <a:r>
            <a:rPr lang="en-US" b="0" i="0" dirty="0">
              <a:latin typeface="Arial" panose="020B0604020202020204" pitchFamily="34" charset="0"/>
              <a:cs typeface="Arial" panose="020B0604020202020204" pitchFamily="34" charset="0"/>
            </a:rPr>
            <a:t>English Language Communication and Critical Thinking (9 units)</a:t>
          </a:r>
        </a:p>
      </dgm:t>
    </dgm:pt>
    <dgm:pt modelId="{59EA363D-2DB3-409E-AC8F-1B4A441E4BD0}" type="parTrans" cxnId="{3153A5A3-CE58-43C2-9154-FAF34A4B1EFB}">
      <dgm:prSet/>
      <dgm:spPr/>
      <dgm:t>
        <a:bodyPr/>
        <a:lstStyle/>
        <a:p>
          <a:endParaRPr lang="en-US"/>
        </a:p>
      </dgm:t>
    </dgm:pt>
    <dgm:pt modelId="{6A82833C-AB6D-4688-9058-59F1BDE52B77}" type="sibTrans" cxnId="{3153A5A3-CE58-43C2-9154-FAF34A4B1EFB}">
      <dgm:prSet/>
      <dgm:spPr/>
      <dgm:t>
        <a:bodyPr/>
        <a:lstStyle/>
        <a:p>
          <a:endParaRPr lang="en-US"/>
        </a:p>
      </dgm:t>
    </dgm:pt>
    <dgm:pt modelId="{4F3481D4-06C9-4225-85D9-31C869403986}">
      <dgm:prSet phldrT="[Text]"/>
      <dgm:spPr/>
      <dgm:t>
        <a:bodyPr/>
        <a:lstStyle/>
        <a:p>
          <a:pPr>
            <a:buFont typeface="+mj-lt"/>
            <a:buAutoNum type="arabicPeriod"/>
          </a:pPr>
          <a:r>
            <a:rPr lang="en-US" b="0" i="0" dirty="0">
              <a:latin typeface="Arial" panose="020B0604020202020204" pitchFamily="34" charset="0"/>
              <a:cs typeface="Arial" panose="020B0604020202020204" pitchFamily="34" charset="0"/>
            </a:rPr>
            <a:t>Oral Communication</a:t>
          </a:r>
        </a:p>
      </dgm:t>
    </dgm:pt>
    <dgm:pt modelId="{A88CAA36-55BC-4CFD-9147-B126939BB0A0}" type="parTrans" cxnId="{CCEBF108-6EFC-4D33-ACCC-B4C424F657DA}">
      <dgm:prSet/>
      <dgm:spPr/>
      <dgm:t>
        <a:bodyPr/>
        <a:lstStyle/>
        <a:p>
          <a:endParaRPr lang="en-US"/>
        </a:p>
      </dgm:t>
    </dgm:pt>
    <dgm:pt modelId="{2194EB9F-4FDC-490F-9579-8D87C379D00A}" type="sibTrans" cxnId="{CCEBF108-6EFC-4D33-ACCC-B4C424F657DA}">
      <dgm:prSet/>
      <dgm:spPr/>
      <dgm:t>
        <a:bodyPr/>
        <a:lstStyle/>
        <a:p>
          <a:endParaRPr lang="en-US"/>
        </a:p>
      </dgm:t>
    </dgm:pt>
    <dgm:pt modelId="{E14E3475-F50E-4F05-971D-E8B13F5CBBA8}">
      <dgm:prSet phldrT="[Text]"/>
      <dgm:spPr/>
      <dgm:t>
        <a:bodyPr/>
        <a:lstStyle/>
        <a:p>
          <a:pPr>
            <a:buFont typeface="+mj-lt"/>
            <a:buAutoNum type="arabicPeriod"/>
          </a:pPr>
          <a:r>
            <a:rPr lang="en-US" b="0" i="0" dirty="0">
              <a:latin typeface="Arial" panose="020B0604020202020204" pitchFamily="34" charset="0"/>
              <a:cs typeface="Arial" panose="020B0604020202020204" pitchFamily="34" charset="0"/>
            </a:rPr>
            <a:t>Written Communication</a:t>
          </a:r>
        </a:p>
      </dgm:t>
    </dgm:pt>
    <dgm:pt modelId="{EB959EA6-B6E6-405F-8BB7-8C39E3A26F61}" type="parTrans" cxnId="{1915EEB5-1F26-48CB-B411-D7C603231E2B}">
      <dgm:prSet/>
      <dgm:spPr/>
      <dgm:t>
        <a:bodyPr/>
        <a:lstStyle/>
        <a:p>
          <a:endParaRPr lang="en-US"/>
        </a:p>
      </dgm:t>
    </dgm:pt>
    <dgm:pt modelId="{F53864ED-9DBE-429D-8CF0-E768C6D6057A}" type="sibTrans" cxnId="{1915EEB5-1F26-48CB-B411-D7C603231E2B}">
      <dgm:prSet/>
      <dgm:spPr/>
      <dgm:t>
        <a:bodyPr/>
        <a:lstStyle/>
        <a:p>
          <a:endParaRPr lang="en-US"/>
        </a:p>
      </dgm:t>
    </dgm:pt>
    <dgm:pt modelId="{8A335677-4539-4EC1-AB83-D77FEAC1F759}">
      <dgm:prSet phldrT="[Text]"/>
      <dgm:spPr/>
      <dgm:t>
        <a:bodyPr/>
        <a:lstStyle/>
        <a:p>
          <a:pPr>
            <a:buFont typeface="+mj-lt"/>
            <a:buAutoNum type="arabicPeriod"/>
          </a:pPr>
          <a:r>
            <a:rPr lang="en-US" b="0" i="0" dirty="0">
              <a:latin typeface="Arial" panose="020B0604020202020204" pitchFamily="34" charset="0"/>
              <a:cs typeface="Arial" panose="020B0604020202020204" pitchFamily="34" charset="0"/>
            </a:rPr>
            <a:t>Critical Thinking</a:t>
          </a:r>
        </a:p>
      </dgm:t>
    </dgm:pt>
    <dgm:pt modelId="{07A78313-FED8-43F5-AE08-3AC0E590EBD4}" type="parTrans" cxnId="{F3876F4B-23F9-4B45-9840-9D3D42CA26B4}">
      <dgm:prSet/>
      <dgm:spPr/>
      <dgm:t>
        <a:bodyPr/>
        <a:lstStyle/>
        <a:p>
          <a:endParaRPr lang="en-US"/>
        </a:p>
      </dgm:t>
    </dgm:pt>
    <dgm:pt modelId="{21F0200E-8305-4422-993B-CAA2FD22018A}" type="sibTrans" cxnId="{F3876F4B-23F9-4B45-9840-9D3D42CA26B4}">
      <dgm:prSet/>
      <dgm:spPr/>
      <dgm:t>
        <a:bodyPr/>
        <a:lstStyle/>
        <a:p>
          <a:endParaRPr lang="en-US"/>
        </a:p>
      </dgm:t>
    </dgm:pt>
    <dgm:pt modelId="{25EAE677-EB6A-4FCD-B015-A48FC3007652}">
      <dgm:prSet phldrT="[Text]"/>
      <dgm:spPr/>
      <dgm:t>
        <a:bodyPr/>
        <a:lstStyle/>
        <a:p>
          <a:r>
            <a:rPr lang="en-US" b="1" i="0">
              <a:latin typeface="Arial" panose="020B0604020202020204" pitchFamily="34" charset="0"/>
              <a:cs typeface="Arial" panose="020B0604020202020204" pitchFamily="34" charset="0"/>
            </a:rPr>
            <a:t>GE Area B</a:t>
          </a:r>
        </a:p>
      </dgm:t>
    </dgm:pt>
    <dgm:pt modelId="{6BCC5ACC-63F2-41F8-9B7E-7CDC3B05E9DB}" type="parTrans" cxnId="{0FCA3A0A-324B-4092-81ED-C8A4CA0068F4}">
      <dgm:prSet/>
      <dgm:spPr/>
      <dgm:t>
        <a:bodyPr/>
        <a:lstStyle/>
        <a:p>
          <a:endParaRPr lang="en-US"/>
        </a:p>
      </dgm:t>
    </dgm:pt>
    <dgm:pt modelId="{B71D71F4-3ACC-4A35-9AE2-79C23B38AFB7}" type="sibTrans" cxnId="{0FCA3A0A-324B-4092-81ED-C8A4CA0068F4}">
      <dgm:prSet/>
      <dgm:spPr/>
      <dgm:t>
        <a:bodyPr/>
        <a:lstStyle/>
        <a:p>
          <a:endParaRPr lang="en-US"/>
        </a:p>
      </dgm:t>
    </dgm:pt>
    <dgm:pt modelId="{AFDCC7F4-232D-40C8-9678-524BE6FCB492}">
      <dgm:prSet phldrT="[Text]"/>
      <dgm:spPr/>
      <dgm:t>
        <a:bodyPr/>
        <a:lstStyle/>
        <a:p>
          <a:r>
            <a:rPr lang="en-US" b="0" i="0" dirty="0">
              <a:latin typeface="Arial" panose="020B0604020202020204" pitchFamily="34" charset="0"/>
              <a:cs typeface="Arial" panose="020B0604020202020204" pitchFamily="34" charset="0"/>
            </a:rPr>
            <a:t>Scientific Inquiry and Quantitative Reasoning (12 units)</a:t>
          </a:r>
        </a:p>
      </dgm:t>
    </dgm:pt>
    <dgm:pt modelId="{91A500D6-3157-48FE-8E8E-14C0EEBD5F8D}" type="parTrans" cxnId="{0A870279-8B3A-44FA-8551-E8DB7506735D}">
      <dgm:prSet/>
      <dgm:spPr/>
      <dgm:t>
        <a:bodyPr/>
        <a:lstStyle/>
        <a:p>
          <a:endParaRPr lang="en-US"/>
        </a:p>
      </dgm:t>
    </dgm:pt>
    <dgm:pt modelId="{AAB13185-A2FC-44C0-A5E8-E4332853B6C0}" type="sibTrans" cxnId="{0A870279-8B3A-44FA-8551-E8DB7506735D}">
      <dgm:prSet/>
      <dgm:spPr/>
      <dgm:t>
        <a:bodyPr/>
        <a:lstStyle/>
        <a:p>
          <a:endParaRPr lang="en-US"/>
        </a:p>
      </dgm:t>
    </dgm:pt>
    <dgm:pt modelId="{83CEEC13-7509-42B1-B675-85AE04E6B1AC}">
      <dgm:prSet phldrT="[Text]"/>
      <dgm:spPr/>
      <dgm:t>
        <a:bodyPr/>
        <a:lstStyle/>
        <a:p>
          <a:pPr>
            <a:buFont typeface="+mj-lt"/>
            <a:buAutoNum type="arabicPeriod"/>
          </a:pPr>
          <a:r>
            <a:rPr lang="en-US" b="0" i="0" dirty="0">
              <a:latin typeface="Arial" panose="020B0604020202020204" pitchFamily="34" charset="0"/>
              <a:cs typeface="Arial" panose="020B0604020202020204" pitchFamily="34" charset="0"/>
            </a:rPr>
            <a:t>Physical Sciences</a:t>
          </a:r>
        </a:p>
      </dgm:t>
    </dgm:pt>
    <dgm:pt modelId="{43AC0BC9-E70A-48AD-81DC-DAEA941413FE}" type="parTrans" cxnId="{960C2185-455E-4D2D-A82B-52F8E91B07F2}">
      <dgm:prSet/>
      <dgm:spPr/>
      <dgm:t>
        <a:bodyPr/>
        <a:lstStyle/>
        <a:p>
          <a:endParaRPr lang="en-US"/>
        </a:p>
      </dgm:t>
    </dgm:pt>
    <dgm:pt modelId="{CA4C7A2B-584E-4336-BD2A-8FB61C4BC585}" type="sibTrans" cxnId="{960C2185-455E-4D2D-A82B-52F8E91B07F2}">
      <dgm:prSet/>
      <dgm:spPr/>
      <dgm:t>
        <a:bodyPr/>
        <a:lstStyle/>
        <a:p>
          <a:endParaRPr lang="en-US"/>
        </a:p>
      </dgm:t>
    </dgm:pt>
    <dgm:pt modelId="{758F8840-DEBA-4D15-A0A8-338277F49CE0}">
      <dgm:prSet phldrT="[Text]"/>
      <dgm:spPr/>
      <dgm:t>
        <a:bodyPr/>
        <a:lstStyle/>
        <a:p>
          <a:pPr>
            <a:buFont typeface="+mj-lt"/>
            <a:buAutoNum type="arabicPeriod"/>
          </a:pPr>
          <a:r>
            <a:rPr lang="en-US" b="0" i="0" dirty="0">
              <a:latin typeface="Arial" panose="020B0604020202020204" pitchFamily="34" charset="0"/>
              <a:cs typeface="Arial" panose="020B0604020202020204" pitchFamily="34" charset="0"/>
            </a:rPr>
            <a:t>Life Sciences</a:t>
          </a:r>
        </a:p>
      </dgm:t>
    </dgm:pt>
    <dgm:pt modelId="{E4F49347-7ADB-4AAE-8587-8289F02ED49A}" type="parTrans" cxnId="{56E98D41-7962-4DB7-B70B-E23CF090FBD1}">
      <dgm:prSet/>
      <dgm:spPr/>
      <dgm:t>
        <a:bodyPr/>
        <a:lstStyle/>
        <a:p>
          <a:endParaRPr lang="en-US"/>
        </a:p>
      </dgm:t>
    </dgm:pt>
    <dgm:pt modelId="{48E0F748-AA23-48A4-9E01-CC75D8B0D915}" type="sibTrans" cxnId="{56E98D41-7962-4DB7-B70B-E23CF090FBD1}">
      <dgm:prSet/>
      <dgm:spPr/>
      <dgm:t>
        <a:bodyPr/>
        <a:lstStyle/>
        <a:p>
          <a:endParaRPr lang="en-US"/>
        </a:p>
      </dgm:t>
    </dgm:pt>
    <dgm:pt modelId="{AC3672DE-3F6A-445D-9D90-2400BF026AAA}">
      <dgm:prSet phldrT="[Text]"/>
      <dgm:spPr/>
      <dgm:t>
        <a:bodyPr/>
        <a:lstStyle/>
        <a:p>
          <a:pPr>
            <a:buFont typeface="+mj-lt"/>
            <a:buAutoNum type="arabicPeriod"/>
          </a:pPr>
          <a:r>
            <a:rPr lang="en-US" b="0" i="0" dirty="0">
              <a:latin typeface="Arial" panose="020B0604020202020204" pitchFamily="34" charset="0"/>
              <a:cs typeface="Arial" panose="020B0604020202020204" pitchFamily="34" charset="0"/>
            </a:rPr>
            <a:t>Lab Activity</a:t>
          </a:r>
        </a:p>
      </dgm:t>
    </dgm:pt>
    <dgm:pt modelId="{FE4115D4-35F2-4A2C-A6E2-65B3ADD51A48}" type="parTrans" cxnId="{55F60CC4-E08F-4A5A-B222-E41394B77139}">
      <dgm:prSet/>
      <dgm:spPr/>
      <dgm:t>
        <a:bodyPr/>
        <a:lstStyle/>
        <a:p>
          <a:endParaRPr lang="en-US"/>
        </a:p>
      </dgm:t>
    </dgm:pt>
    <dgm:pt modelId="{3BC70AFD-5979-4B25-BA06-06127CF7A998}" type="sibTrans" cxnId="{55F60CC4-E08F-4A5A-B222-E41394B77139}">
      <dgm:prSet/>
      <dgm:spPr/>
      <dgm:t>
        <a:bodyPr/>
        <a:lstStyle/>
        <a:p>
          <a:endParaRPr lang="en-US"/>
        </a:p>
      </dgm:t>
    </dgm:pt>
    <dgm:pt modelId="{172EAFF3-C7A7-4BDE-97F7-6F8ED4BAF6D3}">
      <dgm:prSet phldrT="[Text]"/>
      <dgm:spPr/>
      <dgm:t>
        <a:bodyPr/>
        <a:lstStyle/>
        <a:p>
          <a:pPr>
            <a:buFont typeface="+mj-lt"/>
            <a:buAutoNum type="arabicPeriod"/>
          </a:pPr>
          <a:r>
            <a:rPr lang="en-US" b="0" i="0" dirty="0">
              <a:latin typeface="Arial" panose="020B0604020202020204" pitchFamily="34" charset="0"/>
              <a:cs typeface="Arial" panose="020B0604020202020204" pitchFamily="34" charset="0"/>
            </a:rPr>
            <a:t>Mathematics /Quantitative Reasoning</a:t>
          </a:r>
        </a:p>
      </dgm:t>
    </dgm:pt>
    <dgm:pt modelId="{B8C048D5-0D89-4B90-9979-101D926D6457}" type="parTrans" cxnId="{356B8880-C95A-4209-9129-AA9E90DAD21B}">
      <dgm:prSet/>
      <dgm:spPr/>
      <dgm:t>
        <a:bodyPr/>
        <a:lstStyle/>
        <a:p>
          <a:endParaRPr lang="en-US"/>
        </a:p>
      </dgm:t>
    </dgm:pt>
    <dgm:pt modelId="{DFADA696-169A-4CD0-A331-A746DB6C0795}" type="sibTrans" cxnId="{356B8880-C95A-4209-9129-AA9E90DAD21B}">
      <dgm:prSet/>
      <dgm:spPr/>
      <dgm:t>
        <a:bodyPr/>
        <a:lstStyle/>
        <a:p>
          <a:endParaRPr lang="en-US"/>
        </a:p>
      </dgm:t>
    </dgm:pt>
    <dgm:pt modelId="{F4326824-B2AE-452D-A2CB-C2DD19470B3A}">
      <dgm:prSet phldrT="[Text]"/>
      <dgm:spPr/>
      <dgm:t>
        <a:bodyPr/>
        <a:lstStyle/>
        <a:p>
          <a:pPr>
            <a:buFont typeface="+mj-lt"/>
            <a:buAutoNum type="arabicPeriod"/>
          </a:pPr>
          <a:r>
            <a:rPr lang="en-US" b="0" i="0" dirty="0">
              <a:latin typeface="Arial" panose="020B0604020202020204" pitchFamily="34" charset="0"/>
              <a:cs typeface="Arial" panose="020B0604020202020204" pitchFamily="34" charset="0"/>
            </a:rPr>
            <a:t>Science and Technology Synthesis (upper division)</a:t>
          </a:r>
        </a:p>
      </dgm:t>
    </dgm:pt>
    <dgm:pt modelId="{B31B86F5-15D6-4E27-B909-C436E2C06929}" type="parTrans" cxnId="{470BA570-093D-4383-ACDD-0BE0EE28BF2A}">
      <dgm:prSet/>
      <dgm:spPr/>
      <dgm:t>
        <a:bodyPr/>
        <a:lstStyle/>
        <a:p>
          <a:endParaRPr lang="en-US"/>
        </a:p>
      </dgm:t>
    </dgm:pt>
    <dgm:pt modelId="{1728CFE7-A738-4BC6-AC3F-29CCCB588533}" type="sibTrans" cxnId="{470BA570-093D-4383-ACDD-0BE0EE28BF2A}">
      <dgm:prSet/>
      <dgm:spPr/>
      <dgm:t>
        <a:bodyPr/>
        <a:lstStyle/>
        <a:p>
          <a:endParaRPr lang="en-US"/>
        </a:p>
      </dgm:t>
    </dgm:pt>
    <dgm:pt modelId="{3953B23A-02EA-4276-BD8F-B1C812E089CE}">
      <dgm:prSet phldrT="[Text]"/>
      <dgm:spPr/>
      <dgm:t>
        <a:bodyPr/>
        <a:lstStyle/>
        <a:p>
          <a:r>
            <a:rPr lang="en-US" b="1" i="0">
              <a:latin typeface="Arial" panose="020B0604020202020204" pitchFamily="34" charset="0"/>
              <a:cs typeface="Arial" panose="020B0604020202020204" pitchFamily="34" charset="0"/>
            </a:rPr>
            <a:t>GE Area C</a:t>
          </a:r>
        </a:p>
      </dgm:t>
    </dgm:pt>
    <dgm:pt modelId="{CED93643-D4A9-407D-987B-5300320C0FB2}" type="parTrans" cxnId="{5F0C23C6-4B01-4297-A256-F81379CE08D7}">
      <dgm:prSet/>
      <dgm:spPr/>
      <dgm:t>
        <a:bodyPr/>
        <a:lstStyle/>
        <a:p>
          <a:endParaRPr lang="en-US"/>
        </a:p>
      </dgm:t>
    </dgm:pt>
    <dgm:pt modelId="{FFF03CB6-D159-4444-ACF8-9BB14ADCBD07}" type="sibTrans" cxnId="{5F0C23C6-4B01-4297-A256-F81379CE08D7}">
      <dgm:prSet/>
      <dgm:spPr/>
      <dgm:t>
        <a:bodyPr/>
        <a:lstStyle/>
        <a:p>
          <a:endParaRPr lang="en-US"/>
        </a:p>
      </dgm:t>
    </dgm:pt>
    <dgm:pt modelId="{4F64D0E0-AEE3-455C-8F79-C84FF61566FD}">
      <dgm:prSet phldrT="[Text]"/>
      <dgm:spPr/>
      <dgm:t>
        <a:bodyPr/>
        <a:lstStyle/>
        <a:p>
          <a:r>
            <a:rPr lang="en-US" b="0" i="0">
              <a:latin typeface="Arial" panose="020B0604020202020204" pitchFamily="34" charset="0"/>
              <a:cs typeface="Arial" panose="020B0604020202020204" pitchFamily="34" charset="0"/>
            </a:rPr>
            <a:t>Arts and Humanities (12 units)</a:t>
          </a:r>
        </a:p>
      </dgm:t>
    </dgm:pt>
    <dgm:pt modelId="{D72D648F-B815-4CDB-8B79-E6C7D665577E}" type="parTrans" cxnId="{739DA6C4-FF7F-4076-8B20-1AB244127A59}">
      <dgm:prSet/>
      <dgm:spPr/>
      <dgm:t>
        <a:bodyPr/>
        <a:lstStyle/>
        <a:p>
          <a:endParaRPr lang="en-US"/>
        </a:p>
      </dgm:t>
    </dgm:pt>
    <dgm:pt modelId="{EC6A2C61-5EAE-4B67-955A-BE485AFC7110}" type="sibTrans" cxnId="{739DA6C4-FF7F-4076-8B20-1AB244127A59}">
      <dgm:prSet/>
      <dgm:spPr/>
      <dgm:t>
        <a:bodyPr/>
        <a:lstStyle/>
        <a:p>
          <a:endParaRPr lang="en-US"/>
        </a:p>
      </dgm:t>
    </dgm:pt>
    <dgm:pt modelId="{BF4D16E1-BB2F-4220-BC48-372A758EF73C}">
      <dgm:prSet phldrT="[Text]"/>
      <dgm:spPr/>
      <dgm:t>
        <a:bodyPr/>
        <a:lstStyle/>
        <a:p>
          <a:pPr>
            <a:buFont typeface="+mj-lt"/>
            <a:buAutoNum type="arabicPeriod"/>
          </a:pPr>
          <a:r>
            <a:rPr lang="en-US" b="0" i="0" dirty="0">
              <a:latin typeface="Arial" panose="020B0604020202020204" pitchFamily="34" charset="0"/>
              <a:cs typeface="Arial" panose="020B0604020202020204" pitchFamily="34" charset="0"/>
            </a:rPr>
            <a:t>Visual and Performing Arts</a:t>
          </a:r>
        </a:p>
      </dgm:t>
    </dgm:pt>
    <dgm:pt modelId="{8B8FAA6F-A8A7-4049-9CA4-7568B521B63F}" type="parTrans" cxnId="{0284A9B6-BF8C-4328-A216-FF06DB2854CD}">
      <dgm:prSet/>
      <dgm:spPr/>
      <dgm:t>
        <a:bodyPr/>
        <a:lstStyle/>
        <a:p>
          <a:endParaRPr lang="en-US"/>
        </a:p>
      </dgm:t>
    </dgm:pt>
    <dgm:pt modelId="{8488A8AF-059E-4D17-A3F5-0FFA8B6006AA}" type="sibTrans" cxnId="{0284A9B6-BF8C-4328-A216-FF06DB2854CD}">
      <dgm:prSet/>
      <dgm:spPr/>
      <dgm:t>
        <a:bodyPr/>
        <a:lstStyle/>
        <a:p>
          <a:endParaRPr lang="en-US"/>
        </a:p>
      </dgm:t>
    </dgm:pt>
    <dgm:pt modelId="{36531CC5-0929-4436-8E81-3183D072B1E8}">
      <dgm:prSet phldrT="[Text]"/>
      <dgm:spPr/>
      <dgm:t>
        <a:bodyPr/>
        <a:lstStyle/>
        <a:p>
          <a:pPr>
            <a:buFont typeface="+mj-lt"/>
            <a:buAutoNum type="arabicPeriod"/>
          </a:pPr>
          <a:r>
            <a:rPr lang="en-US" b="0" i="0" dirty="0">
              <a:latin typeface="Arial" panose="020B0604020202020204" pitchFamily="34" charset="0"/>
              <a:cs typeface="Arial" panose="020B0604020202020204" pitchFamily="34" charset="0"/>
            </a:rPr>
            <a:t>Literature, Modern Languages, Philosophy and Civilization</a:t>
          </a:r>
        </a:p>
      </dgm:t>
    </dgm:pt>
    <dgm:pt modelId="{282C025E-E37F-4C7D-85B0-8237B3F48F8F}" type="parTrans" cxnId="{2E6ED444-5FCB-408D-8964-696255D91EEC}">
      <dgm:prSet/>
      <dgm:spPr/>
      <dgm:t>
        <a:bodyPr/>
        <a:lstStyle/>
        <a:p>
          <a:endParaRPr lang="en-US"/>
        </a:p>
      </dgm:t>
    </dgm:pt>
    <dgm:pt modelId="{32229670-6721-40A8-89E9-1E13B7530F2C}" type="sibTrans" cxnId="{2E6ED444-5FCB-408D-8964-696255D91EEC}">
      <dgm:prSet/>
      <dgm:spPr/>
      <dgm:t>
        <a:bodyPr/>
        <a:lstStyle/>
        <a:p>
          <a:endParaRPr lang="en-US"/>
        </a:p>
      </dgm:t>
    </dgm:pt>
    <dgm:pt modelId="{293A19F8-7389-4A79-B2B3-9711761DAA38}">
      <dgm:prSet phldrT="[Text]"/>
      <dgm:spPr/>
      <dgm:t>
        <a:bodyPr/>
        <a:lstStyle/>
        <a:p>
          <a:r>
            <a:rPr lang="en-US" b="0" i="0" dirty="0">
              <a:latin typeface="Arial" panose="020B0604020202020204" pitchFamily="34" charset="0"/>
              <a:cs typeface="Arial" panose="020B0604020202020204" pitchFamily="34" charset="0"/>
            </a:rPr>
            <a:t>PLUS 1 more course in C1 or C2</a:t>
          </a:r>
        </a:p>
      </dgm:t>
    </dgm:pt>
    <dgm:pt modelId="{ACE3208D-3359-426F-867B-E2986FED89F8}" type="parTrans" cxnId="{1EE5F278-FA97-41EE-8A1B-77A9DF949E09}">
      <dgm:prSet/>
      <dgm:spPr/>
      <dgm:t>
        <a:bodyPr/>
        <a:lstStyle/>
        <a:p>
          <a:endParaRPr lang="en-US"/>
        </a:p>
      </dgm:t>
    </dgm:pt>
    <dgm:pt modelId="{F46C6737-61F0-4B47-B864-EF494204B322}" type="sibTrans" cxnId="{1EE5F278-FA97-41EE-8A1B-77A9DF949E09}">
      <dgm:prSet/>
      <dgm:spPr/>
      <dgm:t>
        <a:bodyPr/>
        <a:lstStyle/>
        <a:p>
          <a:endParaRPr lang="en-US"/>
        </a:p>
      </dgm:t>
    </dgm:pt>
    <dgm:pt modelId="{3978A869-C51D-49DC-877F-4903D781DB56}">
      <dgm:prSet phldrT="[Text]"/>
      <dgm:spPr/>
      <dgm:t>
        <a:bodyPr/>
        <a:lstStyle/>
        <a:p>
          <a:r>
            <a:rPr lang="en-US" b="1" i="0">
              <a:latin typeface="Arial" panose="020B0604020202020204" pitchFamily="34" charset="0"/>
              <a:cs typeface="Arial" panose="020B0604020202020204" pitchFamily="34" charset="0"/>
            </a:rPr>
            <a:t>GE Area D</a:t>
          </a:r>
        </a:p>
      </dgm:t>
    </dgm:pt>
    <dgm:pt modelId="{DF5978A1-FE2F-41AE-A148-B49B608F4C17}" type="parTrans" cxnId="{2D863024-E1CE-4A5F-952D-5677897A06F7}">
      <dgm:prSet/>
      <dgm:spPr/>
      <dgm:t>
        <a:bodyPr/>
        <a:lstStyle/>
        <a:p>
          <a:endParaRPr lang="en-US"/>
        </a:p>
      </dgm:t>
    </dgm:pt>
    <dgm:pt modelId="{AFCE87DE-36A9-4FA5-A7E8-C2402B754ED4}" type="sibTrans" cxnId="{2D863024-E1CE-4A5F-952D-5677897A06F7}">
      <dgm:prSet/>
      <dgm:spPr/>
      <dgm:t>
        <a:bodyPr/>
        <a:lstStyle/>
        <a:p>
          <a:endParaRPr lang="en-US"/>
        </a:p>
      </dgm:t>
    </dgm:pt>
    <dgm:pt modelId="{F9FD2A12-4631-4D2E-AC41-8D2C5435651E}">
      <dgm:prSet phldrT="[Text]"/>
      <dgm:spPr/>
      <dgm:t>
        <a:bodyPr/>
        <a:lstStyle/>
        <a:p>
          <a:r>
            <a:rPr lang="en-US" b="0" i="0" dirty="0">
              <a:latin typeface="Arial" panose="020B0604020202020204" pitchFamily="34" charset="0"/>
              <a:cs typeface="Arial" panose="020B0604020202020204" pitchFamily="34" charset="0"/>
            </a:rPr>
            <a:t>Social Sciences (9 units)</a:t>
          </a:r>
        </a:p>
      </dgm:t>
    </dgm:pt>
    <dgm:pt modelId="{D47FF4A7-314E-41AD-BA52-EFF220CCE1C2}" type="parTrans" cxnId="{6128C177-9FA3-4492-ADEB-931B86B20F58}">
      <dgm:prSet/>
      <dgm:spPr/>
      <dgm:t>
        <a:bodyPr/>
        <a:lstStyle/>
        <a:p>
          <a:endParaRPr lang="en-US"/>
        </a:p>
      </dgm:t>
    </dgm:pt>
    <dgm:pt modelId="{FCF5BB14-160C-4EB2-8CE5-B4003A18EDC0}" type="sibTrans" cxnId="{6128C177-9FA3-4492-ADEB-931B86B20F58}">
      <dgm:prSet/>
      <dgm:spPr/>
      <dgm:t>
        <a:bodyPr/>
        <a:lstStyle/>
        <a:p>
          <a:endParaRPr lang="en-US"/>
        </a:p>
      </dgm:t>
    </dgm:pt>
    <dgm:pt modelId="{92863D2F-3577-476B-8A4E-6EA8421054D3}">
      <dgm:prSet phldrT="[Text]"/>
      <dgm:spPr/>
      <dgm:t>
        <a:bodyPr/>
        <a:lstStyle/>
        <a:p>
          <a:pPr>
            <a:buFont typeface="+mj-lt"/>
            <a:buAutoNum type="arabicPeriod"/>
          </a:pPr>
          <a:r>
            <a:rPr lang="en-US" b="0" i="0" dirty="0">
              <a:latin typeface="Arial" panose="020B0604020202020204" pitchFamily="34" charset="0"/>
              <a:cs typeface="Arial" panose="020B0604020202020204" pitchFamily="34" charset="0"/>
            </a:rPr>
            <a:t>U.S. History American Ideals</a:t>
          </a:r>
        </a:p>
      </dgm:t>
    </dgm:pt>
    <dgm:pt modelId="{B604CD63-B717-4EB3-84A5-E49959443F5F}" type="parTrans" cxnId="{EFAD9C4A-5075-4069-B05E-F131295473D2}">
      <dgm:prSet/>
      <dgm:spPr/>
      <dgm:t>
        <a:bodyPr/>
        <a:lstStyle/>
        <a:p>
          <a:endParaRPr lang="en-US"/>
        </a:p>
      </dgm:t>
    </dgm:pt>
    <dgm:pt modelId="{7B77BFE7-8CC6-466C-9FA4-C87FEFA993C0}" type="sibTrans" cxnId="{EFAD9C4A-5075-4069-B05E-F131295473D2}">
      <dgm:prSet/>
      <dgm:spPr/>
      <dgm:t>
        <a:bodyPr/>
        <a:lstStyle/>
        <a:p>
          <a:endParaRPr lang="en-US"/>
        </a:p>
      </dgm:t>
    </dgm:pt>
    <dgm:pt modelId="{D82AA79B-83B9-4991-AD6C-E766DC402AF0}">
      <dgm:prSet phldrT="[Text]"/>
      <dgm:spPr/>
      <dgm:t>
        <a:bodyPr/>
        <a:lstStyle/>
        <a:p>
          <a:pPr>
            <a:buFont typeface="+mj-lt"/>
            <a:buAutoNum type="arabicPeriod"/>
          </a:pPr>
          <a:r>
            <a:rPr lang="en-US" b="0" i="0" dirty="0">
              <a:latin typeface="Arial" panose="020B0604020202020204" pitchFamily="34" charset="0"/>
              <a:cs typeface="Arial" panose="020B0604020202020204" pitchFamily="34" charset="0"/>
            </a:rPr>
            <a:t>U.S. Constitution and California Government</a:t>
          </a:r>
        </a:p>
      </dgm:t>
    </dgm:pt>
    <dgm:pt modelId="{4E254B4F-4073-42F5-934A-B41F4D44B42E}" type="parTrans" cxnId="{891244EC-7625-4A7A-8E51-7829AB35D014}">
      <dgm:prSet/>
      <dgm:spPr/>
      <dgm:t>
        <a:bodyPr/>
        <a:lstStyle/>
        <a:p>
          <a:endParaRPr lang="en-US"/>
        </a:p>
      </dgm:t>
    </dgm:pt>
    <dgm:pt modelId="{7E760A8B-8F63-4B76-8A99-692BCDC0F52E}" type="sibTrans" cxnId="{891244EC-7625-4A7A-8E51-7829AB35D014}">
      <dgm:prSet/>
      <dgm:spPr/>
      <dgm:t>
        <a:bodyPr/>
        <a:lstStyle/>
        <a:p>
          <a:endParaRPr lang="en-US"/>
        </a:p>
      </dgm:t>
    </dgm:pt>
    <dgm:pt modelId="{FADB2AE3-7971-4373-894F-DCCD46FA4534}">
      <dgm:prSet phldrT="[Text]"/>
      <dgm:spPr/>
      <dgm:t>
        <a:bodyPr/>
        <a:lstStyle/>
        <a:p>
          <a:pPr>
            <a:buFont typeface="+mj-lt"/>
            <a:buAutoNum type="arabicPeriod"/>
          </a:pPr>
          <a:r>
            <a:rPr lang="en-US" b="0" i="0" dirty="0">
              <a:latin typeface="Arial" panose="020B0604020202020204" pitchFamily="34" charset="0"/>
              <a:cs typeface="Arial" panose="020B0604020202020204" pitchFamily="34" charset="0"/>
            </a:rPr>
            <a:t>Social Science Synthesis (upper division)</a:t>
          </a:r>
        </a:p>
      </dgm:t>
    </dgm:pt>
    <dgm:pt modelId="{AD80F5CE-B595-4844-B7AC-303BAB2134B1}" type="parTrans" cxnId="{16C7C5F3-3EFB-458C-AD43-5F5C84CFC275}">
      <dgm:prSet/>
      <dgm:spPr/>
      <dgm:t>
        <a:bodyPr/>
        <a:lstStyle/>
        <a:p>
          <a:endParaRPr lang="en-US"/>
        </a:p>
      </dgm:t>
    </dgm:pt>
    <dgm:pt modelId="{FC8E757D-1EE4-486C-9B5C-097B1D8AA6A0}" type="sibTrans" cxnId="{16C7C5F3-3EFB-458C-AD43-5F5C84CFC275}">
      <dgm:prSet/>
      <dgm:spPr/>
      <dgm:t>
        <a:bodyPr/>
        <a:lstStyle/>
        <a:p>
          <a:endParaRPr lang="en-US"/>
        </a:p>
      </dgm:t>
    </dgm:pt>
    <dgm:pt modelId="{B62724F3-F9F6-423B-BD80-A7EEF2667EEB}">
      <dgm:prSet phldrT="[Text]"/>
      <dgm:spPr/>
      <dgm:t>
        <a:bodyPr/>
        <a:lstStyle/>
        <a:p>
          <a:r>
            <a:rPr lang="en-US" b="1" i="0">
              <a:latin typeface="Arial" panose="020B0604020202020204" pitchFamily="34" charset="0"/>
              <a:cs typeface="Arial" panose="020B0604020202020204" pitchFamily="34" charset="0"/>
            </a:rPr>
            <a:t>GE Area E</a:t>
          </a:r>
        </a:p>
      </dgm:t>
    </dgm:pt>
    <dgm:pt modelId="{5C1F041F-DA81-4867-8769-C60965D73A06}" type="parTrans" cxnId="{E2E2E9B9-6CAA-43CF-A345-DE596F4F95E9}">
      <dgm:prSet/>
      <dgm:spPr/>
      <dgm:t>
        <a:bodyPr/>
        <a:lstStyle/>
        <a:p>
          <a:endParaRPr lang="en-US"/>
        </a:p>
      </dgm:t>
    </dgm:pt>
    <dgm:pt modelId="{CDC07A63-F064-47C8-92BF-8C28D492E22F}" type="sibTrans" cxnId="{E2E2E9B9-6CAA-43CF-A345-DE596F4F95E9}">
      <dgm:prSet/>
      <dgm:spPr/>
      <dgm:t>
        <a:bodyPr/>
        <a:lstStyle/>
        <a:p>
          <a:endParaRPr lang="en-US"/>
        </a:p>
      </dgm:t>
    </dgm:pt>
    <dgm:pt modelId="{B3AD0BC4-CAD4-40FC-BB0F-90B1CDBC180E}">
      <dgm:prSet phldrT="[Text]"/>
      <dgm:spPr/>
      <dgm:t>
        <a:bodyPr/>
        <a:lstStyle/>
        <a:p>
          <a:r>
            <a:rPr lang="en-US" b="0" i="0">
              <a:latin typeface="Arial" panose="020B0604020202020204" pitchFamily="34" charset="0"/>
              <a:cs typeface="Arial" panose="020B0604020202020204" pitchFamily="34" charset="0"/>
            </a:rPr>
            <a:t>Lifelong Learning and Self-Development (3 units)</a:t>
          </a:r>
        </a:p>
      </dgm:t>
    </dgm:pt>
    <dgm:pt modelId="{911AD368-F6C8-44CB-9724-4005806FB059}" type="parTrans" cxnId="{FF131817-CB56-4F8C-AE76-9B53F86515A3}">
      <dgm:prSet/>
      <dgm:spPr/>
      <dgm:t>
        <a:bodyPr/>
        <a:lstStyle/>
        <a:p>
          <a:endParaRPr lang="en-US"/>
        </a:p>
      </dgm:t>
    </dgm:pt>
    <dgm:pt modelId="{23B2C6CB-2826-4725-88CA-6E6E79CC1AEF}" type="sibTrans" cxnId="{FF131817-CB56-4F8C-AE76-9B53F86515A3}">
      <dgm:prSet/>
      <dgm:spPr/>
      <dgm:t>
        <a:bodyPr/>
        <a:lstStyle/>
        <a:p>
          <a:endParaRPr lang="en-US"/>
        </a:p>
      </dgm:t>
    </dgm:pt>
    <dgm:pt modelId="{39C124F5-E3A4-AD43-A648-E668296F5C47}">
      <dgm:prSet phldrT="[Text]"/>
      <dgm:spPr/>
      <dgm:t>
        <a:bodyPr/>
        <a:lstStyle/>
        <a:p>
          <a:r>
            <a:rPr lang="en-US" b="1" i="0">
              <a:latin typeface="Arial" panose="020B0604020202020204" pitchFamily="34" charset="0"/>
              <a:cs typeface="Arial" panose="020B0604020202020204" pitchFamily="34" charset="0"/>
            </a:rPr>
            <a:t>GE Area F</a:t>
          </a:r>
        </a:p>
      </dgm:t>
    </dgm:pt>
    <dgm:pt modelId="{77383D13-4CC1-CD4E-9577-6EBDF5589994}" type="parTrans" cxnId="{47F56844-EF6D-8045-86E7-07BAA9715C31}">
      <dgm:prSet/>
      <dgm:spPr/>
      <dgm:t>
        <a:bodyPr/>
        <a:lstStyle/>
        <a:p>
          <a:endParaRPr lang="en-US"/>
        </a:p>
      </dgm:t>
    </dgm:pt>
    <dgm:pt modelId="{2FADB8AE-EEEF-F547-8518-9758D6D36BFA}" type="sibTrans" cxnId="{47F56844-EF6D-8045-86E7-07BAA9715C31}">
      <dgm:prSet/>
      <dgm:spPr/>
      <dgm:t>
        <a:bodyPr/>
        <a:lstStyle/>
        <a:p>
          <a:endParaRPr lang="en-US"/>
        </a:p>
      </dgm:t>
    </dgm:pt>
    <dgm:pt modelId="{4C53F50B-FC33-9540-BD18-0150CC33AE50}">
      <dgm:prSet phldrT="[Text]"/>
      <dgm:spPr/>
      <dgm:t>
        <a:bodyPr/>
        <a:lstStyle/>
        <a:p>
          <a:r>
            <a:rPr lang="en-US" b="0" i="0" dirty="0">
              <a:latin typeface="Arial" panose="020B0604020202020204" pitchFamily="34" charset="0"/>
              <a:cs typeface="Arial" panose="020B0604020202020204" pitchFamily="34" charset="0"/>
            </a:rPr>
            <a:t>Ethnic Studies (3 units)</a:t>
          </a:r>
        </a:p>
      </dgm:t>
    </dgm:pt>
    <dgm:pt modelId="{CE9C3902-0D4B-C84C-8942-13301DD3CEBF}" type="parTrans" cxnId="{89F99D15-E340-D64A-AA55-0E042C230A08}">
      <dgm:prSet/>
      <dgm:spPr/>
      <dgm:t>
        <a:bodyPr/>
        <a:lstStyle/>
        <a:p>
          <a:endParaRPr lang="en-US"/>
        </a:p>
      </dgm:t>
    </dgm:pt>
    <dgm:pt modelId="{3AAFB156-93BF-2143-B07E-9E8FDB0CDE61}" type="sibTrans" cxnId="{89F99D15-E340-D64A-AA55-0E042C230A08}">
      <dgm:prSet/>
      <dgm:spPr/>
      <dgm:t>
        <a:bodyPr/>
        <a:lstStyle/>
        <a:p>
          <a:endParaRPr lang="en-US"/>
        </a:p>
      </dgm:t>
    </dgm:pt>
    <dgm:pt modelId="{2650437E-501A-4EDE-B54A-CE171757EBA5}">
      <dgm:prSet phldrT="[Text]"/>
      <dgm:spPr/>
      <dgm:t>
        <a:bodyPr/>
        <a:lstStyle/>
        <a:p>
          <a:pPr>
            <a:buNone/>
          </a:pPr>
          <a:r>
            <a:rPr lang="en-US" b="0" i="0" dirty="0">
              <a:latin typeface="Arial" panose="020B0604020202020204" pitchFamily="34" charset="0"/>
              <a:cs typeface="Arial" panose="020B0604020202020204" pitchFamily="34" charset="0"/>
            </a:rPr>
            <a:t>3. Arts and Humanities Synthesis (upper division)</a:t>
          </a:r>
        </a:p>
      </dgm:t>
    </dgm:pt>
    <dgm:pt modelId="{00CFEC63-872E-48F6-BF8E-A6F5A68A149D}" type="parTrans" cxnId="{17B5B5F3-11D2-42FF-879F-7116F705EC30}">
      <dgm:prSet/>
      <dgm:spPr/>
    </dgm:pt>
    <dgm:pt modelId="{04739BDD-82C5-474B-A4E7-C9A70D705146}" type="sibTrans" cxnId="{17B5B5F3-11D2-42FF-879F-7116F705EC30}">
      <dgm:prSet/>
      <dgm:spPr/>
    </dgm:pt>
    <dgm:pt modelId="{5D78B1F4-F364-4022-9726-CF6668B7F487}" type="pres">
      <dgm:prSet presAssocID="{04BBFD43-30CC-4089-B33F-4DB6B554DC33}" presName="Name0" presStyleCnt="0">
        <dgm:presLayoutVars>
          <dgm:dir/>
          <dgm:animLvl val="lvl"/>
          <dgm:resizeHandles val="exact"/>
        </dgm:presLayoutVars>
      </dgm:prSet>
      <dgm:spPr/>
    </dgm:pt>
    <dgm:pt modelId="{A751C28E-93DA-4FEB-B256-5410D2FBB6E7}" type="pres">
      <dgm:prSet presAssocID="{BBA4046B-7709-454E-BF33-8F19FA9F89EF}" presName="composite" presStyleCnt="0"/>
      <dgm:spPr/>
    </dgm:pt>
    <dgm:pt modelId="{ABE9970C-1B3E-42B8-A0DD-BD1B79C36EC3}" type="pres">
      <dgm:prSet presAssocID="{BBA4046B-7709-454E-BF33-8F19FA9F89EF}" presName="parTx" presStyleLbl="alignNode1" presStyleIdx="0" presStyleCnt="6">
        <dgm:presLayoutVars>
          <dgm:chMax val="0"/>
          <dgm:chPref val="0"/>
          <dgm:bulletEnabled val="1"/>
        </dgm:presLayoutVars>
      </dgm:prSet>
      <dgm:spPr/>
    </dgm:pt>
    <dgm:pt modelId="{D74582D2-AC00-4BE0-B5A3-81C4827C78AE}" type="pres">
      <dgm:prSet presAssocID="{BBA4046B-7709-454E-BF33-8F19FA9F89EF}" presName="desTx" presStyleLbl="alignAccFollowNode1" presStyleIdx="0" presStyleCnt="6">
        <dgm:presLayoutVars>
          <dgm:bulletEnabled val="1"/>
        </dgm:presLayoutVars>
      </dgm:prSet>
      <dgm:spPr/>
    </dgm:pt>
    <dgm:pt modelId="{D825B736-C76A-4D4E-90BE-CCB2B1DBD8E7}" type="pres">
      <dgm:prSet presAssocID="{1C3EB7F9-94EB-40FE-BE7E-62F211AE08DE}" presName="space" presStyleCnt="0"/>
      <dgm:spPr/>
    </dgm:pt>
    <dgm:pt modelId="{AF98A9F7-DE22-49E6-98BA-52FD678AFDFC}" type="pres">
      <dgm:prSet presAssocID="{25EAE677-EB6A-4FCD-B015-A48FC3007652}" presName="composite" presStyleCnt="0"/>
      <dgm:spPr/>
    </dgm:pt>
    <dgm:pt modelId="{12C2798D-5F4F-40FE-B477-14B1203B179E}" type="pres">
      <dgm:prSet presAssocID="{25EAE677-EB6A-4FCD-B015-A48FC3007652}" presName="parTx" presStyleLbl="alignNode1" presStyleIdx="1" presStyleCnt="6">
        <dgm:presLayoutVars>
          <dgm:chMax val="0"/>
          <dgm:chPref val="0"/>
          <dgm:bulletEnabled val="1"/>
        </dgm:presLayoutVars>
      </dgm:prSet>
      <dgm:spPr/>
    </dgm:pt>
    <dgm:pt modelId="{354484D2-5971-472A-8E83-DCB2019A7BEA}" type="pres">
      <dgm:prSet presAssocID="{25EAE677-EB6A-4FCD-B015-A48FC3007652}" presName="desTx" presStyleLbl="alignAccFollowNode1" presStyleIdx="1" presStyleCnt="6">
        <dgm:presLayoutVars>
          <dgm:bulletEnabled val="1"/>
        </dgm:presLayoutVars>
      </dgm:prSet>
      <dgm:spPr/>
    </dgm:pt>
    <dgm:pt modelId="{749E63F9-EB14-483A-91B1-648C9D556015}" type="pres">
      <dgm:prSet presAssocID="{B71D71F4-3ACC-4A35-9AE2-79C23B38AFB7}" presName="space" presStyleCnt="0"/>
      <dgm:spPr/>
    </dgm:pt>
    <dgm:pt modelId="{7D424E65-E867-497A-8A17-089F77EC20A1}" type="pres">
      <dgm:prSet presAssocID="{3953B23A-02EA-4276-BD8F-B1C812E089CE}" presName="composite" presStyleCnt="0"/>
      <dgm:spPr/>
    </dgm:pt>
    <dgm:pt modelId="{E3E91E82-AF68-41B3-887C-E862DEC7CF37}" type="pres">
      <dgm:prSet presAssocID="{3953B23A-02EA-4276-BD8F-B1C812E089CE}" presName="parTx" presStyleLbl="alignNode1" presStyleIdx="2" presStyleCnt="6">
        <dgm:presLayoutVars>
          <dgm:chMax val="0"/>
          <dgm:chPref val="0"/>
          <dgm:bulletEnabled val="1"/>
        </dgm:presLayoutVars>
      </dgm:prSet>
      <dgm:spPr/>
    </dgm:pt>
    <dgm:pt modelId="{B4D26E25-D1EA-4B83-B287-BED7C56BD43D}" type="pres">
      <dgm:prSet presAssocID="{3953B23A-02EA-4276-BD8F-B1C812E089CE}" presName="desTx" presStyleLbl="alignAccFollowNode1" presStyleIdx="2" presStyleCnt="6">
        <dgm:presLayoutVars>
          <dgm:bulletEnabled val="1"/>
        </dgm:presLayoutVars>
      </dgm:prSet>
      <dgm:spPr/>
    </dgm:pt>
    <dgm:pt modelId="{FAD04674-1184-4C2E-8C6E-56919DF27C88}" type="pres">
      <dgm:prSet presAssocID="{FFF03CB6-D159-4444-ACF8-9BB14ADCBD07}" presName="space" presStyleCnt="0"/>
      <dgm:spPr/>
    </dgm:pt>
    <dgm:pt modelId="{01709BC3-B675-45A1-BCA7-5C2EB445B534}" type="pres">
      <dgm:prSet presAssocID="{3978A869-C51D-49DC-877F-4903D781DB56}" presName="composite" presStyleCnt="0"/>
      <dgm:spPr/>
    </dgm:pt>
    <dgm:pt modelId="{8B3C9F0F-6277-416C-8ED8-6DDA419306C0}" type="pres">
      <dgm:prSet presAssocID="{3978A869-C51D-49DC-877F-4903D781DB56}" presName="parTx" presStyleLbl="alignNode1" presStyleIdx="3" presStyleCnt="6">
        <dgm:presLayoutVars>
          <dgm:chMax val="0"/>
          <dgm:chPref val="0"/>
          <dgm:bulletEnabled val="1"/>
        </dgm:presLayoutVars>
      </dgm:prSet>
      <dgm:spPr/>
    </dgm:pt>
    <dgm:pt modelId="{CC53F456-42B0-4561-8D2D-48D3F545FFF6}" type="pres">
      <dgm:prSet presAssocID="{3978A869-C51D-49DC-877F-4903D781DB56}" presName="desTx" presStyleLbl="alignAccFollowNode1" presStyleIdx="3" presStyleCnt="6">
        <dgm:presLayoutVars>
          <dgm:bulletEnabled val="1"/>
        </dgm:presLayoutVars>
      </dgm:prSet>
      <dgm:spPr/>
    </dgm:pt>
    <dgm:pt modelId="{E1600ED7-DEAD-4124-9B68-8743F970BE3D}" type="pres">
      <dgm:prSet presAssocID="{AFCE87DE-36A9-4FA5-A7E8-C2402B754ED4}" presName="space" presStyleCnt="0"/>
      <dgm:spPr/>
    </dgm:pt>
    <dgm:pt modelId="{B20E44F9-2EFB-41AB-803A-2369C091F910}" type="pres">
      <dgm:prSet presAssocID="{B62724F3-F9F6-423B-BD80-A7EEF2667EEB}" presName="composite" presStyleCnt="0"/>
      <dgm:spPr/>
    </dgm:pt>
    <dgm:pt modelId="{0B520050-7E78-42C9-8C2F-93A9DB75C6B0}" type="pres">
      <dgm:prSet presAssocID="{B62724F3-F9F6-423B-BD80-A7EEF2667EEB}" presName="parTx" presStyleLbl="alignNode1" presStyleIdx="4" presStyleCnt="6">
        <dgm:presLayoutVars>
          <dgm:chMax val="0"/>
          <dgm:chPref val="0"/>
          <dgm:bulletEnabled val="1"/>
        </dgm:presLayoutVars>
      </dgm:prSet>
      <dgm:spPr/>
    </dgm:pt>
    <dgm:pt modelId="{6B519E5E-DBBC-484E-B540-6A6C17174B62}" type="pres">
      <dgm:prSet presAssocID="{B62724F3-F9F6-423B-BD80-A7EEF2667EEB}" presName="desTx" presStyleLbl="alignAccFollowNode1" presStyleIdx="4" presStyleCnt="6">
        <dgm:presLayoutVars>
          <dgm:bulletEnabled val="1"/>
        </dgm:presLayoutVars>
      </dgm:prSet>
      <dgm:spPr/>
    </dgm:pt>
    <dgm:pt modelId="{72359115-E704-2F45-882C-D40200AC9079}" type="pres">
      <dgm:prSet presAssocID="{CDC07A63-F064-47C8-92BF-8C28D492E22F}" presName="space" presStyleCnt="0"/>
      <dgm:spPr/>
    </dgm:pt>
    <dgm:pt modelId="{15EE3E87-A8FB-7D48-B143-751FA08A9018}" type="pres">
      <dgm:prSet presAssocID="{39C124F5-E3A4-AD43-A648-E668296F5C47}" presName="composite" presStyleCnt="0"/>
      <dgm:spPr/>
    </dgm:pt>
    <dgm:pt modelId="{DBD225D2-B73A-5842-BB29-E27E91495D8B}" type="pres">
      <dgm:prSet presAssocID="{39C124F5-E3A4-AD43-A648-E668296F5C47}" presName="parTx" presStyleLbl="alignNode1" presStyleIdx="5" presStyleCnt="6">
        <dgm:presLayoutVars>
          <dgm:chMax val="0"/>
          <dgm:chPref val="0"/>
          <dgm:bulletEnabled val="1"/>
        </dgm:presLayoutVars>
      </dgm:prSet>
      <dgm:spPr/>
    </dgm:pt>
    <dgm:pt modelId="{E0B30ACF-6805-254A-BEA3-7C6541C7BC46}" type="pres">
      <dgm:prSet presAssocID="{39C124F5-E3A4-AD43-A648-E668296F5C47}" presName="desTx" presStyleLbl="alignAccFollowNode1" presStyleIdx="5" presStyleCnt="6">
        <dgm:presLayoutVars>
          <dgm:bulletEnabled val="1"/>
        </dgm:presLayoutVars>
      </dgm:prSet>
      <dgm:spPr/>
    </dgm:pt>
  </dgm:ptLst>
  <dgm:cxnLst>
    <dgm:cxn modelId="{94681605-8CB9-49D6-ACEB-A2DD6015A636}" type="presOf" srcId="{04BBFD43-30CC-4089-B33F-4DB6B554DC33}" destId="{5D78B1F4-F364-4022-9726-CF6668B7F487}" srcOrd="0" destOrd="0" presId="urn:microsoft.com/office/officeart/2005/8/layout/hList1"/>
    <dgm:cxn modelId="{CCEBF108-6EFC-4D33-ACCC-B4C424F657DA}" srcId="{BBA4046B-7709-454E-BF33-8F19FA9F89EF}" destId="{4F3481D4-06C9-4225-85D9-31C869403986}" srcOrd="1" destOrd="0" parTransId="{A88CAA36-55BC-4CFD-9147-B126939BB0A0}" sibTransId="{2194EB9F-4FDC-490F-9579-8D87C379D00A}"/>
    <dgm:cxn modelId="{0FCA3A0A-324B-4092-81ED-C8A4CA0068F4}" srcId="{04BBFD43-30CC-4089-B33F-4DB6B554DC33}" destId="{25EAE677-EB6A-4FCD-B015-A48FC3007652}" srcOrd="1" destOrd="0" parTransId="{6BCC5ACC-63F2-41F8-9B7E-7CDC3B05E9DB}" sibTransId="{B71D71F4-3ACC-4A35-9AE2-79C23B38AFB7}"/>
    <dgm:cxn modelId="{89F99D15-E340-D64A-AA55-0E042C230A08}" srcId="{39C124F5-E3A4-AD43-A648-E668296F5C47}" destId="{4C53F50B-FC33-9540-BD18-0150CC33AE50}" srcOrd="0" destOrd="0" parTransId="{CE9C3902-0D4B-C84C-8942-13301DD3CEBF}" sibTransId="{3AAFB156-93BF-2143-B07E-9E8FDB0CDE61}"/>
    <dgm:cxn modelId="{FF131817-CB56-4F8C-AE76-9B53F86515A3}" srcId="{B62724F3-F9F6-423B-BD80-A7EEF2667EEB}" destId="{B3AD0BC4-CAD4-40FC-BB0F-90B1CDBC180E}" srcOrd="0" destOrd="0" parTransId="{911AD368-F6C8-44CB-9724-4005806FB059}" sibTransId="{23B2C6CB-2826-4725-88CA-6E6E79CC1AEF}"/>
    <dgm:cxn modelId="{3733F21B-9B53-4DAE-ADD2-D8D61B5043F8}" type="presOf" srcId="{B62724F3-F9F6-423B-BD80-A7EEF2667EEB}" destId="{0B520050-7E78-42C9-8C2F-93A9DB75C6B0}" srcOrd="0" destOrd="0" presId="urn:microsoft.com/office/officeart/2005/8/layout/hList1"/>
    <dgm:cxn modelId="{2D863024-E1CE-4A5F-952D-5677897A06F7}" srcId="{04BBFD43-30CC-4089-B33F-4DB6B554DC33}" destId="{3978A869-C51D-49DC-877F-4903D781DB56}" srcOrd="3" destOrd="0" parTransId="{DF5978A1-FE2F-41AE-A148-B49B608F4C17}" sibTransId="{AFCE87DE-36A9-4FA5-A7E8-C2402B754ED4}"/>
    <dgm:cxn modelId="{0DF5A626-2717-4520-BEFF-7AB115D8D751}" type="presOf" srcId="{AC3672DE-3F6A-445D-9D90-2400BF026AAA}" destId="{354484D2-5971-472A-8E83-DCB2019A7BEA}" srcOrd="0" destOrd="3" presId="urn:microsoft.com/office/officeart/2005/8/layout/hList1"/>
    <dgm:cxn modelId="{2942CB2A-D7A7-4E43-8C2D-472D61B34585}" type="presOf" srcId="{3953B23A-02EA-4276-BD8F-B1C812E089CE}" destId="{E3E91E82-AF68-41B3-887C-E862DEC7CF37}" srcOrd="0" destOrd="0" presId="urn:microsoft.com/office/officeart/2005/8/layout/hList1"/>
    <dgm:cxn modelId="{2A022834-6014-4DC3-8765-3712F66F322A}" type="presOf" srcId="{F9FD2A12-4631-4D2E-AC41-8D2C5435651E}" destId="{CC53F456-42B0-4561-8D2D-48D3F545FFF6}" srcOrd="0" destOrd="0" presId="urn:microsoft.com/office/officeart/2005/8/layout/hList1"/>
    <dgm:cxn modelId="{D266E638-7419-124D-B961-01E27249B8DB}" type="presOf" srcId="{4C53F50B-FC33-9540-BD18-0150CC33AE50}" destId="{E0B30ACF-6805-254A-BEA3-7C6541C7BC46}" srcOrd="0" destOrd="0" presId="urn:microsoft.com/office/officeart/2005/8/layout/hList1"/>
    <dgm:cxn modelId="{E47E005E-11B9-42C0-A7C0-198D4D166D6C}" type="presOf" srcId="{B3AD0BC4-CAD4-40FC-BB0F-90B1CDBC180E}" destId="{6B519E5E-DBBC-484E-B540-6A6C17174B62}" srcOrd="0" destOrd="0" presId="urn:microsoft.com/office/officeart/2005/8/layout/hList1"/>
    <dgm:cxn modelId="{A7F49D5F-D93F-4056-8741-9A2F8C51B402}" type="presOf" srcId="{3978A869-C51D-49DC-877F-4903D781DB56}" destId="{8B3C9F0F-6277-416C-8ED8-6DDA419306C0}" srcOrd="0" destOrd="0" presId="urn:microsoft.com/office/officeart/2005/8/layout/hList1"/>
    <dgm:cxn modelId="{56E98D41-7962-4DB7-B70B-E23CF090FBD1}" srcId="{25EAE677-EB6A-4FCD-B015-A48FC3007652}" destId="{758F8840-DEBA-4D15-A0A8-338277F49CE0}" srcOrd="2" destOrd="0" parTransId="{E4F49347-7ADB-4AAE-8587-8289F02ED49A}" sibTransId="{48E0F748-AA23-48A4-9E01-CC75D8B0D915}"/>
    <dgm:cxn modelId="{52853C64-B37B-49E9-8959-6B012B0C78A6}" srcId="{04BBFD43-30CC-4089-B33F-4DB6B554DC33}" destId="{BBA4046B-7709-454E-BF33-8F19FA9F89EF}" srcOrd="0" destOrd="0" parTransId="{BA5B4F02-B934-4716-84B9-35DCC28D071B}" sibTransId="{1C3EB7F9-94EB-40FE-BE7E-62F211AE08DE}"/>
    <dgm:cxn modelId="{47F56844-EF6D-8045-86E7-07BAA9715C31}" srcId="{04BBFD43-30CC-4089-B33F-4DB6B554DC33}" destId="{39C124F5-E3A4-AD43-A648-E668296F5C47}" srcOrd="5" destOrd="0" parTransId="{77383D13-4CC1-CD4E-9577-6EBDF5589994}" sibTransId="{2FADB8AE-EEEF-F547-8518-9758D6D36BFA}"/>
    <dgm:cxn modelId="{2E6ED444-5FCB-408D-8964-696255D91EEC}" srcId="{3953B23A-02EA-4276-BD8F-B1C812E089CE}" destId="{36531CC5-0929-4436-8E81-3183D072B1E8}" srcOrd="2" destOrd="0" parTransId="{282C025E-E37F-4C7D-85B0-8237B3F48F8F}" sibTransId="{32229670-6721-40A8-89E9-1E13B7530F2C}"/>
    <dgm:cxn modelId="{10CA1565-4F28-4D1A-882B-AA27949D5622}" type="presOf" srcId="{8A335677-4539-4EC1-AB83-D77FEAC1F759}" destId="{D74582D2-AC00-4BE0-B5A3-81C4827C78AE}" srcOrd="0" destOrd="3" presId="urn:microsoft.com/office/officeart/2005/8/layout/hList1"/>
    <dgm:cxn modelId="{54D7BD47-84A8-4C9A-A655-AF7B2413E852}" type="presOf" srcId="{BF4D16E1-BB2F-4220-BC48-372A758EF73C}" destId="{B4D26E25-D1EA-4B83-B287-BED7C56BD43D}" srcOrd="0" destOrd="1" presId="urn:microsoft.com/office/officeart/2005/8/layout/hList1"/>
    <dgm:cxn modelId="{8EDA6C48-51A4-4CCC-9838-8E637EA8F8B3}" type="presOf" srcId="{4F3481D4-06C9-4225-85D9-31C869403986}" destId="{D74582D2-AC00-4BE0-B5A3-81C4827C78AE}" srcOrd="0" destOrd="1" presId="urn:microsoft.com/office/officeart/2005/8/layout/hList1"/>
    <dgm:cxn modelId="{F3408149-0E3B-4DB5-A98D-FABBB17C097A}" type="presOf" srcId="{25EAE677-EB6A-4FCD-B015-A48FC3007652}" destId="{12C2798D-5F4F-40FE-B477-14B1203B179E}" srcOrd="0" destOrd="0" presId="urn:microsoft.com/office/officeart/2005/8/layout/hList1"/>
    <dgm:cxn modelId="{EFAD9C4A-5075-4069-B05E-F131295473D2}" srcId="{3978A869-C51D-49DC-877F-4903D781DB56}" destId="{92863D2F-3577-476B-8A4E-6EA8421054D3}" srcOrd="1" destOrd="0" parTransId="{B604CD63-B717-4EB3-84A5-E49959443F5F}" sibTransId="{7B77BFE7-8CC6-466C-9FA4-C87FEFA993C0}"/>
    <dgm:cxn modelId="{E7BEE84A-61E2-4289-9ADE-EA6F08544B2D}" type="presOf" srcId="{F4326824-B2AE-452D-A2CB-C2DD19470B3A}" destId="{354484D2-5971-472A-8E83-DCB2019A7BEA}" srcOrd="0" destOrd="5" presId="urn:microsoft.com/office/officeart/2005/8/layout/hList1"/>
    <dgm:cxn modelId="{F3876F4B-23F9-4B45-9840-9D3D42CA26B4}" srcId="{BBA4046B-7709-454E-BF33-8F19FA9F89EF}" destId="{8A335677-4539-4EC1-AB83-D77FEAC1F759}" srcOrd="3" destOrd="0" parTransId="{07A78313-FED8-43F5-AE08-3AC0E590EBD4}" sibTransId="{21F0200E-8305-4422-993B-CAA2FD22018A}"/>
    <dgm:cxn modelId="{2472B86F-FF33-48E9-A771-6D0FC9B2C4D6}" type="presOf" srcId="{4F64D0E0-AEE3-455C-8F79-C84FF61566FD}" destId="{B4D26E25-D1EA-4B83-B287-BED7C56BD43D}" srcOrd="0" destOrd="0" presId="urn:microsoft.com/office/officeart/2005/8/layout/hList1"/>
    <dgm:cxn modelId="{BC177A70-D77B-465F-AEA0-140CE8AC245F}" type="presOf" srcId="{FADB2AE3-7971-4373-894F-DCCD46FA4534}" destId="{CC53F456-42B0-4561-8D2D-48D3F545FFF6}" srcOrd="0" destOrd="3" presId="urn:microsoft.com/office/officeart/2005/8/layout/hList1"/>
    <dgm:cxn modelId="{470BA570-093D-4383-ACDD-0BE0EE28BF2A}" srcId="{25EAE677-EB6A-4FCD-B015-A48FC3007652}" destId="{F4326824-B2AE-452D-A2CB-C2DD19470B3A}" srcOrd="5" destOrd="0" parTransId="{B31B86F5-15D6-4E27-B909-C436E2C06929}" sibTransId="{1728CFE7-A738-4BC6-AC3F-29CCCB588533}"/>
    <dgm:cxn modelId="{10B83355-2026-496C-842D-5C3742E55E43}" type="presOf" srcId="{172EAFF3-C7A7-4BDE-97F7-6F8ED4BAF6D3}" destId="{354484D2-5971-472A-8E83-DCB2019A7BEA}" srcOrd="0" destOrd="4" presId="urn:microsoft.com/office/officeart/2005/8/layout/hList1"/>
    <dgm:cxn modelId="{6128C177-9FA3-4492-ADEB-931B86B20F58}" srcId="{3978A869-C51D-49DC-877F-4903D781DB56}" destId="{F9FD2A12-4631-4D2E-AC41-8D2C5435651E}" srcOrd="0" destOrd="0" parTransId="{D47FF4A7-314E-41AD-BA52-EFF220CCE1C2}" sibTransId="{FCF5BB14-160C-4EB2-8CE5-B4003A18EDC0}"/>
    <dgm:cxn modelId="{1EE5F278-FA97-41EE-8A1B-77A9DF949E09}" srcId="{3953B23A-02EA-4276-BD8F-B1C812E089CE}" destId="{293A19F8-7389-4A79-B2B3-9711761DAA38}" srcOrd="3" destOrd="0" parTransId="{ACE3208D-3359-426F-867B-E2986FED89F8}" sibTransId="{F46C6737-61F0-4B47-B864-EF494204B322}"/>
    <dgm:cxn modelId="{0A870279-8B3A-44FA-8551-E8DB7506735D}" srcId="{25EAE677-EB6A-4FCD-B015-A48FC3007652}" destId="{AFDCC7F4-232D-40C8-9678-524BE6FCB492}" srcOrd="0" destOrd="0" parTransId="{91A500D6-3157-48FE-8E8E-14C0EEBD5F8D}" sibTransId="{AAB13185-A2FC-44C0-A5E8-E4332853B6C0}"/>
    <dgm:cxn modelId="{356B8880-C95A-4209-9129-AA9E90DAD21B}" srcId="{25EAE677-EB6A-4FCD-B015-A48FC3007652}" destId="{172EAFF3-C7A7-4BDE-97F7-6F8ED4BAF6D3}" srcOrd="4" destOrd="0" parTransId="{B8C048D5-0D89-4B90-9979-101D926D6457}" sibTransId="{DFADA696-169A-4CD0-A331-A746DB6C0795}"/>
    <dgm:cxn modelId="{470EE080-A353-5B42-9D5F-1A541C2A96AF}" type="presOf" srcId="{39C124F5-E3A4-AD43-A648-E668296F5C47}" destId="{DBD225D2-B73A-5842-BB29-E27E91495D8B}" srcOrd="0" destOrd="0" presId="urn:microsoft.com/office/officeart/2005/8/layout/hList1"/>
    <dgm:cxn modelId="{960C2185-455E-4D2D-A82B-52F8E91B07F2}" srcId="{25EAE677-EB6A-4FCD-B015-A48FC3007652}" destId="{83CEEC13-7509-42B1-B675-85AE04E6B1AC}" srcOrd="1" destOrd="0" parTransId="{43AC0BC9-E70A-48AD-81DC-DAEA941413FE}" sibTransId="{CA4C7A2B-584E-4336-BD2A-8FB61C4BC585}"/>
    <dgm:cxn modelId="{7FD0BA8C-6D10-4827-BD4B-7F9A53FE61A0}" type="presOf" srcId="{92863D2F-3577-476B-8A4E-6EA8421054D3}" destId="{CC53F456-42B0-4561-8D2D-48D3F545FFF6}" srcOrd="0" destOrd="1" presId="urn:microsoft.com/office/officeart/2005/8/layout/hList1"/>
    <dgm:cxn modelId="{4277D58E-06B3-4328-A7EF-1E2C7B840F33}" type="presOf" srcId="{83CEEC13-7509-42B1-B675-85AE04E6B1AC}" destId="{354484D2-5971-472A-8E83-DCB2019A7BEA}" srcOrd="0" destOrd="1" presId="urn:microsoft.com/office/officeart/2005/8/layout/hList1"/>
    <dgm:cxn modelId="{DE3FC894-9BBF-4BD9-88DB-E48E2138AA33}" type="presOf" srcId="{E14E3475-F50E-4F05-971D-E8B13F5CBBA8}" destId="{D74582D2-AC00-4BE0-B5A3-81C4827C78AE}" srcOrd="0" destOrd="2" presId="urn:microsoft.com/office/officeart/2005/8/layout/hList1"/>
    <dgm:cxn modelId="{3153A5A3-CE58-43C2-9154-FAF34A4B1EFB}" srcId="{BBA4046B-7709-454E-BF33-8F19FA9F89EF}" destId="{86FD2152-7844-407D-8269-AD013C91EAA2}" srcOrd="0" destOrd="0" parTransId="{59EA363D-2DB3-409E-AC8F-1B4A441E4BD0}" sibTransId="{6A82833C-AB6D-4688-9058-59F1BDE52B77}"/>
    <dgm:cxn modelId="{6C5D47AC-4B67-4BBB-941E-CE2E0CAEE9E7}" type="presOf" srcId="{AFDCC7F4-232D-40C8-9678-524BE6FCB492}" destId="{354484D2-5971-472A-8E83-DCB2019A7BEA}" srcOrd="0" destOrd="0" presId="urn:microsoft.com/office/officeart/2005/8/layout/hList1"/>
    <dgm:cxn modelId="{1915EEB5-1F26-48CB-B411-D7C603231E2B}" srcId="{BBA4046B-7709-454E-BF33-8F19FA9F89EF}" destId="{E14E3475-F50E-4F05-971D-E8B13F5CBBA8}" srcOrd="2" destOrd="0" parTransId="{EB959EA6-B6E6-405F-8BB7-8C39E3A26F61}" sibTransId="{F53864ED-9DBE-429D-8CF0-E768C6D6057A}"/>
    <dgm:cxn modelId="{0284A9B6-BF8C-4328-A216-FF06DB2854CD}" srcId="{3953B23A-02EA-4276-BD8F-B1C812E089CE}" destId="{BF4D16E1-BB2F-4220-BC48-372A758EF73C}" srcOrd="1" destOrd="0" parTransId="{8B8FAA6F-A8A7-4049-9CA4-7568B521B63F}" sibTransId="{8488A8AF-059E-4D17-A3F5-0FFA8B6006AA}"/>
    <dgm:cxn modelId="{8F56DFB9-DF54-466A-BA5B-7D6D915B2D75}" type="presOf" srcId="{36531CC5-0929-4436-8E81-3183D072B1E8}" destId="{B4D26E25-D1EA-4B83-B287-BED7C56BD43D}" srcOrd="0" destOrd="2" presId="urn:microsoft.com/office/officeart/2005/8/layout/hList1"/>
    <dgm:cxn modelId="{E2E2E9B9-6CAA-43CF-A345-DE596F4F95E9}" srcId="{04BBFD43-30CC-4089-B33F-4DB6B554DC33}" destId="{B62724F3-F9F6-423B-BD80-A7EEF2667EEB}" srcOrd="4" destOrd="0" parTransId="{5C1F041F-DA81-4867-8769-C60965D73A06}" sibTransId="{CDC07A63-F064-47C8-92BF-8C28D492E22F}"/>
    <dgm:cxn modelId="{55F60CC4-E08F-4A5A-B222-E41394B77139}" srcId="{25EAE677-EB6A-4FCD-B015-A48FC3007652}" destId="{AC3672DE-3F6A-445D-9D90-2400BF026AAA}" srcOrd="3" destOrd="0" parTransId="{FE4115D4-35F2-4A2C-A6E2-65B3ADD51A48}" sibTransId="{3BC70AFD-5979-4B25-BA06-06127CF7A998}"/>
    <dgm:cxn modelId="{739DA6C4-FF7F-4076-8B20-1AB244127A59}" srcId="{3953B23A-02EA-4276-BD8F-B1C812E089CE}" destId="{4F64D0E0-AEE3-455C-8F79-C84FF61566FD}" srcOrd="0" destOrd="0" parTransId="{D72D648F-B815-4CDB-8B79-E6C7D665577E}" sibTransId="{EC6A2C61-5EAE-4B67-955A-BE485AFC7110}"/>
    <dgm:cxn modelId="{5F0C23C6-4B01-4297-A256-F81379CE08D7}" srcId="{04BBFD43-30CC-4089-B33F-4DB6B554DC33}" destId="{3953B23A-02EA-4276-BD8F-B1C812E089CE}" srcOrd="2" destOrd="0" parTransId="{CED93643-D4A9-407D-987B-5300320C0FB2}" sibTransId="{FFF03CB6-D159-4444-ACF8-9BB14ADCBD07}"/>
    <dgm:cxn modelId="{780DD0C8-EF30-4C3E-BEBD-AE07CEAD981A}" type="presOf" srcId="{D82AA79B-83B9-4991-AD6C-E766DC402AF0}" destId="{CC53F456-42B0-4561-8D2D-48D3F545FFF6}" srcOrd="0" destOrd="2" presId="urn:microsoft.com/office/officeart/2005/8/layout/hList1"/>
    <dgm:cxn modelId="{299C7FD3-55A8-47E0-A226-10A2A9D23A6F}" type="presOf" srcId="{86FD2152-7844-407D-8269-AD013C91EAA2}" destId="{D74582D2-AC00-4BE0-B5A3-81C4827C78AE}" srcOrd="0" destOrd="0" presId="urn:microsoft.com/office/officeart/2005/8/layout/hList1"/>
    <dgm:cxn modelId="{C70064D4-B39C-4108-91D5-664253070A57}" type="presOf" srcId="{2650437E-501A-4EDE-B54A-CE171757EBA5}" destId="{B4D26E25-D1EA-4B83-B287-BED7C56BD43D}" srcOrd="0" destOrd="4" presId="urn:microsoft.com/office/officeart/2005/8/layout/hList1"/>
    <dgm:cxn modelId="{B8C8D5DF-E0DE-4C3C-A6DF-C25220B0B363}" type="presOf" srcId="{758F8840-DEBA-4D15-A0A8-338277F49CE0}" destId="{354484D2-5971-472A-8E83-DCB2019A7BEA}" srcOrd="0" destOrd="2" presId="urn:microsoft.com/office/officeart/2005/8/layout/hList1"/>
    <dgm:cxn modelId="{5BC46AE9-9EE3-4A46-8740-03C4BCB5D9F0}" type="presOf" srcId="{293A19F8-7389-4A79-B2B3-9711761DAA38}" destId="{B4D26E25-D1EA-4B83-B287-BED7C56BD43D}" srcOrd="0" destOrd="3" presId="urn:microsoft.com/office/officeart/2005/8/layout/hList1"/>
    <dgm:cxn modelId="{891244EC-7625-4A7A-8E51-7829AB35D014}" srcId="{3978A869-C51D-49DC-877F-4903D781DB56}" destId="{D82AA79B-83B9-4991-AD6C-E766DC402AF0}" srcOrd="2" destOrd="0" parTransId="{4E254B4F-4073-42F5-934A-B41F4D44B42E}" sibTransId="{7E760A8B-8F63-4B76-8A99-692BCDC0F52E}"/>
    <dgm:cxn modelId="{E42DACEF-DE1F-4CCF-82FB-EF63B0BF2595}" type="presOf" srcId="{BBA4046B-7709-454E-BF33-8F19FA9F89EF}" destId="{ABE9970C-1B3E-42B8-A0DD-BD1B79C36EC3}" srcOrd="0" destOrd="0" presId="urn:microsoft.com/office/officeart/2005/8/layout/hList1"/>
    <dgm:cxn modelId="{17B5B5F3-11D2-42FF-879F-7116F705EC30}" srcId="{3953B23A-02EA-4276-BD8F-B1C812E089CE}" destId="{2650437E-501A-4EDE-B54A-CE171757EBA5}" srcOrd="4" destOrd="0" parTransId="{00CFEC63-872E-48F6-BF8E-A6F5A68A149D}" sibTransId="{04739BDD-82C5-474B-A4E7-C9A70D705146}"/>
    <dgm:cxn modelId="{16C7C5F3-3EFB-458C-AD43-5F5C84CFC275}" srcId="{3978A869-C51D-49DC-877F-4903D781DB56}" destId="{FADB2AE3-7971-4373-894F-DCCD46FA4534}" srcOrd="3" destOrd="0" parTransId="{AD80F5CE-B595-4844-B7AC-303BAB2134B1}" sibTransId="{FC8E757D-1EE4-486C-9B5C-097B1D8AA6A0}"/>
    <dgm:cxn modelId="{43D54BD0-B6B7-4585-99F4-D9DA93B361C7}" type="presParOf" srcId="{5D78B1F4-F364-4022-9726-CF6668B7F487}" destId="{A751C28E-93DA-4FEB-B256-5410D2FBB6E7}" srcOrd="0" destOrd="0" presId="urn:microsoft.com/office/officeart/2005/8/layout/hList1"/>
    <dgm:cxn modelId="{15560BD1-8F2D-4302-9045-92040D12C999}" type="presParOf" srcId="{A751C28E-93DA-4FEB-B256-5410D2FBB6E7}" destId="{ABE9970C-1B3E-42B8-A0DD-BD1B79C36EC3}" srcOrd="0" destOrd="0" presId="urn:microsoft.com/office/officeart/2005/8/layout/hList1"/>
    <dgm:cxn modelId="{58412AB7-BFBC-4658-B152-132B5DBA32C7}" type="presParOf" srcId="{A751C28E-93DA-4FEB-B256-5410D2FBB6E7}" destId="{D74582D2-AC00-4BE0-B5A3-81C4827C78AE}" srcOrd="1" destOrd="0" presId="urn:microsoft.com/office/officeart/2005/8/layout/hList1"/>
    <dgm:cxn modelId="{91FFE541-9E87-44BB-9C87-447FA8B82347}" type="presParOf" srcId="{5D78B1F4-F364-4022-9726-CF6668B7F487}" destId="{D825B736-C76A-4D4E-90BE-CCB2B1DBD8E7}" srcOrd="1" destOrd="0" presId="urn:microsoft.com/office/officeart/2005/8/layout/hList1"/>
    <dgm:cxn modelId="{08289BF3-1C8D-4E92-A7FB-2AC5696CD2D1}" type="presParOf" srcId="{5D78B1F4-F364-4022-9726-CF6668B7F487}" destId="{AF98A9F7-DE22-49E6-98BA-52FD678AFDFC}" srcOrd="2" destOrd="0" presId="urn:microsoft.com/office/officeart/2005/8/layout/hList1"/>
    <dgm:cxn modelId="{9E8DFF21-1E15-40D4-AAA5-021899AA2AB2}" type="presParOf" srcId="{AF98A9F7-DE22-49E6-98BA-52FD678AFDFC}" destId="{12C2798D-5F4F-40FE-B477-14B1203B179E}" srcOrd="0" destOrd="0" presId="urn:microsoft.com/office/officeart/2005/8/layout/hList1"/>
    <dgm:cxn modelId="{0826DB05-79BF-4756-B7CB-212915F6634F}" type="presParOf" srcId="{AF98A9F7-DE22-49E6-98BA-52FD678AFDFC}" destId="{354484D2-5971-472A-8E83-DCB2019A7BEA}" srcOrd="1" destOrd="0" presId="urn:microsoft.com/office/officeart/2005/8/layout/hList1"/>
    <dgm:cxn modelId="{5A669DCD-ABAD-4798-B3C7-4FF31B50B935}" type="presParOf" srcId="{5D78B1F4-F364-4022-9726-CF6668B7F487}" destId="{749E63F9-EB14-483A-91B1-648C9D556015}" srcOrd="3" destOrd="0" presId="urn:microsoft.com/office/officeart/2005/8/layout/hList1"/>
    <dgm:cxn modelId="{A4A5D415-828E-40E6-99A5-3FA665B61C02}" type="presParOf" srcId="{5D78B1F4-F364-4022-9726-CF6668B7F487}" destId="{7D424E65-E867-497A-8A17-089F77EC20A1}" srcOrd="4" destOrd="0" presId="urn:microsoft.com/office/officeart/2005/8/layout/hList1"/>
    <dgm:cxn modelId="{A489404A-D593-4914-9317-D92D257A2EE6}" type="presParOf" srcId="{7D424E65-E867-497A-8A17-089F77EC20A1}" destId="{E3E91E82-AF68-41B3-887C-E862DEC7CF37}" srcOrd="0" destOrd="0" presId="urn:microsoft.com/office/officeart/2005/8/layout/hList1"/>
    <dgm:cxn modelId="{8DA508E7-A0EC-41AC-9BDD-D263BAC6D120}" type="presParOf" srcId="{7D424E65-E867-497A-8A17-089F77EC20A1}" destId="{B4D26E25-D1EA-4B83-B287-BED7C56BD43D}" srcOrd="1" destOrd="0" presId="urn:microsoft.com/office/officeart/2005/8/layout/hList1"/>
    <dgm:cxn modelId="{59CCA7ED-61BD-4239-A446-016C0A5ED47C}" type="presParOf" srcId="{5D78B1F4-F364-4022-9726-CF6668B7F487}" destId="{FAD04674-1184-4C2E-8C6E-56919DF27C88}" srcOrd="5" destOrd="0" presId="urn:microsoft.com/office/officeart/2005/8/layout/hList1"/>
    <dgm:cxn modelId="{61655840-046E-4F2C-AAEC-8D790C3F7EBE}" type="presParOf" srcId="{5D78B1F4-F364-4022-9726-CF6668B7F487}" destId="{01709BC3-B675-45A1-BCA7-5C2EB445B534}" srcOrd="6" destOrd="0" presId="urn:microsoft.com/office/officeart/2005/8/layout/hList1"/>
    <dgm:cxn modelId="{E426BC5A-F56C-4A7D-8DE1-05D8E4424054}" type="presParOf" srcId="{01709BC3-B675-45A1-BCA7-5C2EB445B534}" destId="{8B3C9F0F-6277-416C-8ED8-6DDA419306C0}" srcOrd="0" destOrd="0" presId="urn:microsoft.com/office/officeart/2005/8/layout/hList1"/>
    <dgm:cxn modelId="{52946DB9-5057-422D-B0D5-84F40E12C5C6}" type="presParOf" srcId="{01709BC3-B675-45A1-BCA7-5C2EB445B534}" destId="{CC53F456-42B0-4561-8D2D-48D3F545FFF6}" srcOrd="1" destOrd="0" presId="urn:microsoft.com/office/officeart/2005/8/layout/hList1"/>
    <dgm:cxn modelId="{28B3FE37-DC3C-45DC-B0E6-96043C8FB3AC}" type="presParOf" srcId="{5D78B1F4-F364-4022-9726-CF6668B7F487}" destId="{E1600ED7-DEAD-4124-9B68-8743F970BE3D}" srcOrd="7" destOrd="0" presId="urn:microsoft.com/office/officeart/2005/8/layout/hList1"/>
    <dgm:cxn modelId="{821E6322-B8E7-4C73-A524-640CEF9D6685}" type="presParOf" srcId="{5D78B1F4-F364-4022-9726-CF6668B7F487}" destId="{B20E44F9-2EFB-41AB-803A-2369C091F910}" srcOrd="8" destOrd="0" presId="urn:microsoft.com/office/officeart/2005/8/layout/hList1"/>
    <dgm:cxn modelId="{EF6F6A26-21FD-4DA2-9F02-BEE753B0E0D2}" type="presParOf" srcId="{B20E44F9-2EFB-41AB-803A-2369C091F910}" destId="{0B520050-7E78-42C9-8C2F-93A9DB75C6B0}" srcOrd="0" destOrd="0" presId="urn:microsoft.com/office/officeart/2005/8/layout/hList1"/>
    <dgm:cxn modelId="{0B0CBC1D-75EB-4A0C-B41D-39C413E8A058}" type="presParOf" srcId="{B20E44F9-2EFB-41AB-803A-2369C091F910}" destId="{6B519E5E-DBBC-484E-B540-6A6C17174B62}" srcOrd="1" destOrd="0" presId="urn:microsoft.com/office/officeart/2005/8/layout/hList1"/>
    <dgm:cxn modelId="{89C04335-4786-0048-B3A8-95C347EDA8BB}" type="presParOf" srcId="{5D78B1F4-F364-4022-9726-CF6668B7F487}" destId="{72359115-E704-2F45-882C-D40200AC9079}" srcOrd="9" destOrd="0" presId="urn:microsoft.com/office/officeart/2005/8/layout/hList1"/>
    <dgm:cxn modelId="{3C48A485-C931-2047-BF47-82F73BA8E608}" type="presParOf" srcId="{5D78B1F4-F364-4022-9726-CF6668B7F487}" destId="{15EE3E87-A8FB-7D48-B143-751FA08A9018}" srcOrd="10" destOrd="0" presId="urn:microsoft.com/office/officeart/2005/8/layout/hList1"/>
    <dgm:cxn modelId="{CB6CFA6A-BD22-DB4E-B880-9D89EB9C310D}" type="presParOf" srcId="{15EE3E87-A8FB-7D48-B143-751FA08A9018}" destId="{DBD225D2-B73A-5842-BB29-E27E91495D8B}" srcOrd="0" destOrd="0" presId="urn:microsoft.com/office/officeart/2005/8/layout/hList1"/>
    <dgm:cxn modelId="{AA3246C4-9DA9-D64A-A5A6-A4A299B6E69C}" type="presParOf" srcId="{15EE3E87-A8FB-7D48-B143-751FA08A9018}" destId="{E0B30ACF-6805-254A-BEA3-7C6541C7BC46}"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381E0B4-66B3-4519-A956-8DF8D9AD1C3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6EB5906-7A44-44B0-A5EE-4ED76714D6FA}">
      <dgm:prSet/>
      <dgm:spPr/>
      <dgm:t>
        <a:bodyPr/>
        <a:lstStyle/>
        <a:p>
          <a:pPr>
            <a:lnSpc>
              <a:spcPct val="100000"/>
            </a:lnSpc>
          </a:pPr>
          <a:r>
            <a:rPr lang="en-US" dirty="0"/>
            <a:t>It is </a:t>
          </a:r>
          <a:r>
            <a:rPr lang="en-US" i="1" u="sng" dirty="0"/>
            <a:t>your</a:t>
          </a:r>
          <a:r>
            <a:rPr lang="en-US" dirty="0"/>
            <a:t> responsibility to do what you need to do to graduate.</a:t>
          </a:r>
        </a:p>
      </dgm:t>
    </dgm:pt>
    <dgm:pt modelId="{F36CA86C-E1DE-4581-A53F-9BC1751BEE5D}" type="parTrans" cxnId="{2597619E-6D82-481E-812D-2D8576D35C94}">
      <dgm:prSet/>
      <dgm:spPr/>
      <dgm:t>
        <a:bodyPr/>
        <a:lstStyle/>
        <a:p>
          <a:endParaRPr lang="en-US"/>
        </a:p>
      </dgm:t>
    </dgm:pt>
    <dgm:pt modelId="{3658AED4-2785-4DF1-B2EB-9A6ECF4680EB}" type="sibTrans" cxnId="{2597619E-6D82-481E-812D-2D8576D35C94}">
      <dgm:prSet/>
      <dgm:spPr/>
      <dgm:t>
        <a:bodyPr/>
        <a:lstStyle/>
        <a:p>
          <a:endParaRPr lang="en-US"/>
        </a:p>
      </dgm:t>
    </dgm:pt>
    <dgm:pt modelId="{DC6599A7-9743-4BF9-AE45-B5DE68FC2465}">
      <dgm:prSet/>
      <dgm:spPr/>
      <dgm:t>
        <a:bodyPr/>
        <a:lstStyle/>
        <a:p>
          <a:pPr>
            <a:lnSpc>
              <a:spcPct val="100000"/>
            </a:lnSpc>
          </a:pPr>
          <a:r>
            <a:rPr lang="en-US"/>
            <a:t>But we are here to help and guide you.</a:t>
          </a:r>
        </a:p>
      </dgm:t>
    </dgm:pt>
    <dgm:pt modelId="{B2EAD045-796A-4158-B89B-C84369562ABE}" type="parTrans" cxnId="{92A7F551-7526-43A0-97E4-20CAE042D669}">
      <dgm:prSet/>
      <dgm:spPr/>
      <dgm:t>
        <a:bodyPr/>
        <a:lstStyle/>
        <a:p>
          <a:endParaRPr lang="en-US"/>
        </a:p>
      </dgm:t>
    </dgm:pt>
    <dgm:pt modelId="{56B1B8FC-DC46-4F63-A969-5DF922A5FA8A}" type="sibTrans" cxnId="{92A7F551-7526-43A0-97E4-20CAE042D669}">
      <dgm:prSet/>
      <dgm:spPr/>
      <dgm:t>
        <a:bodyPr/>
        <a:lstStyle/>
        <a:p>
          <a:endParaRPr lang="en-US"/>
        </a:p>
      </dgm:t>
    </dgm:pt>
    <dgm:pt modelId="{8C457023-A8C7-4E73-B508-E0161F0BF3A7}" type="pres">
      <dgm:prSet presAssocID="{7381E0B4-66B3-4519-A956-8DF8D9AD1C36}" presName="root" presStyleCnt="0">
        <dgm:presLayoutVars>
          <dgm:dir/>
          <dgm:resizeHandles val="exact"/>
        </dgm:presLayoutVars>
      </dgm:prSet>
      <dgm:spPr/>
    </dgm:pt>
    <dgm:pt modelId="{EE6DCC4E-0D7D-4D81-ADC4-2A7C2881673A}" type="pres">
      <dgm:prSet presAssocID="{76EB5906-7A44-44B0-A5EE-4ED76714D6FA}" presName="compNode" presStyleCnt="0"/>
      <dgm:spPr/>
    </dgm:pt>
    <dgm:pt modelId="{F6B3FE7E-2175-429C-A27B-C2907763FB99}" type="pres">
      <dgm:prSet presAssocID="{76EB5906-7A44-44B0-A5EE-4ED76714D6FA}" presName="bgRect" presStyleLbl="bgShp" presStyleIdx="0" presStyleCnt="2"/>
      <dgm:spPr/>
    </dgm:pt>
    <dgm:pt modelId="{6F325C8E-7EA2-4A51-8570-8356902543B2}" type="pres">
      <dgm:prSet presAssocID="{76EB5906-7A44-44B0-A5EE-4ED76714D6F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aduation Cap"/>
        </a:ext>
      </dgm:extLst>
    </dgm:pt>
    <dgm:pt modelId="{EF321257-3F12-403F-838B-74A386F0B58D}" type="pres">
      <dgm:prSet presAssocID="{76EB5906-7A44-44B0-A5EE-4ED76714D6FA}" presName="spaceRect" presStyleCnt="0"/>
      <dgm:spPr/>
    </dgm:pt>
    <dgm:pt modelId="{EED8CA7C-2FD9-44DC-B1D5-9447AA035234}" type="pres">
      <dgm:prSet presAssocID="{76EB5906-7A44-44B0-A5EE-4ED76714D6FA}" presName="parTx" presStyleLbl="revTx" presStyleIdx="0" presStyleCnt="2">
        <dgm:presLayoutVars>
          <dgm:chMax val="0"/>
          <dgm:chPref val="0"/>
        </dgm:presLayoutVars>
      </dgm:prSet>
      <dgm:spPr/>
    </dgm:pt>
    <dgm:pt modelId="{5DD3F1D6-5117-41DD-9787-64A9F4EC73F6}" type="pres">
      <dgm:prSet presAssocID="{3658AED4-2785-4DF1-B2EB-9A6ECF4680EB}" presName="sibTrans" presStyleCnt="0"/>
      <dgm:spPr/>
    </dgm:pt>
    <dgm:pt modelId="{7CC6CEE0-2B36-4053-8D70-12F8CE27C67D}" type="pres">
      <dgm:prSet presAssocID="{DC6599A7-9743-4BF9-AE45-B5DE68FC2465}" presName="compNode" presStyleCnt="0"/>
      <dgm:spPr/>
    </dgm:pt>
    <dgm:pt modelId="{9DC30A9B-F355-4849-8E4C-3AD2CCF58AB3}" type="pres">
      <dgm:prSet presAssocID="{DC6599A7-9743-4BF9-AE45-B5DE68FC2465}" presName="bgRect" presStyleLbl="bgShp" presStyleIdx="1" presStyleCnt="2"/>
      <dgm:spPr/>
    </dgm:pt>
    <dgm:pt modelId="{7EE4537B-A6BE-4598-A87A-8E1BA7AB32A4}" type="pres">
      <dgm:prSet presAssocID="{DC6599A7-9743-4BF9-AE45-B5DE68FC246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mpass"/>
        </a:ext>
      </dgm:extLst>
    </dgm:pt>
    <dgm:pt modelId="{3F14A7CC-27DA-4A3B-9D3C-AFF8A6171770}" type="pres">
      <dgm:prSet presAssocID="{DC6599A7-9743-4BF9-AE45-B5DE68FC2465}" presName="spaceRect" presStyleCnt="0"/>
      <dgm:spPr/>
    </dgm:pt>
    <dgm:pt modelId="{7770CAB4-1010-44DA-9686-57D1F15BF131}" type="pres">
      <dgm:prSet presAssocID="{DC6599A7-9743-4BF9-AE45-B5DE68FC2465}" presName="parTx" presStyleLbl="revTx" presStyleIdx="1" presStyleCnt="2">
        <dgm:presLayoutVars>
          <dgm:chMax val="0"/>
          <dgm:chPref val="0"/>
        </dgm:presLayoutVars>
      </dgm:prSet>
      <dgm:spPr/>
    </dgm:pt>
  </dgm:ptLst>
  <dgm:cxnLst>
    <dgm:cxn modelId="{24C4622D-81CB-4332-81A4-6E1F6219920C}" type="presOf" srcId="{7381E0B4-66B3-4519-A956-8DF8D9AD1C36}" destId="{8C457023-A8C7-4E73-B508-E0161F0BF3A7}" srcOrd="0" destOrd="0" presId="urn:microsoft.com/office/officeart/2018/2/layout/IconVerticalSolidList"/>
    <dgm:cxn modelId="{92A7F551-7526-43A0-97E4-20CAE042D669}" srcId="{7381E0B4-66B3-4519-A956-8DF8D9AD1C36}" destId="{DC6599A7-9743-4BF9-AE45-B5DE68FC2465}" srcOrd="1" destOrd="0" parTransId="{B2EAD045-796A-4158-B89B-C84369562ABE}" sibTransId="{56B1B8FC-DC46-4F63-A969-5DF922A5FA8A}"/>
    <dgm:cxn modelId="{2597619E-6D82-481E-812D-2D8576D35C94}" srcId="{7381E0B4-66B3-4519-A956-8DF8D9AD1C36}" destId="{76EB5906-7A44-44B0-A5EE-4ED76714D6FA}" srcOrd="0" destOrd="0" parTransId="{F36CA86C-E1DE-4581-A53F-9BC1751BEE5D}" sibTransId="{3658AED4-2785-4DF1-B2EB-9A6ECF4680EB}"/>
    <dgm:cxn modelId="{625C669F-66C1-4A5E-9C95-F92F6680B857}" type="presOf" srcId="{DC6599A7-9743-4BF9-AE45-B5DE68FC2465}" destId="{7770CAB4-1010-44DA-9686-57D1F15BF131}" srcOrd="0" destOrd="0" presId="urn:microsoft.com/office/officeart/2018/2/layout/IconVerticalSolidList"/>
    <dgm:cxn modelId="{2F1670C9-C736-46D1-A0C4-6594C96BB4BF}" type="presOf" srcId="{76EB5906-7A44-44B0-A5EE-4ED76714D6FA}" destId="{EED8CA7C-2FD9-44DC-B1D5-9447AA035234}" srcOrd="0" destOrd="0" presId="urn:microsoft.com/office/officeart/2018/2/layout/IconVerticalSolidList"/>
    <dgm:cxn modelId="{C29FDE43-309D-46C5-8B52-B15D9514D012}" type="presParOf" srcId="{8C457023-A8C7-4E73-B508-E0161F0BF3A7}" destId="{EE6DCC4E-0D7D-4D81-ADC4-2A7C2881673A}" srcOrd="0" destOrd="0" presId="urn:microsoft.com/office/officeart/2018/2/layout/IconVerticalSolidList"/>
    <dgm:cxn modelId="{A885C473-BE94-4BC9-B109-BB2252C2280B}" type="presParOf" srcId="{EE6DCC4E-0D7D-4D81-ADC4-2A7C2881673A}" destId="{F6B3FE7E-2175-429C-A27B-C2907763FB99}" srcOrd="0" destOrd="0" presId="urn:microsoft.com/office/officeart/2018/2/layout/IconVerticalSolidList"/>
    <dgm:cxn modelId="{083B634D-762C-40C6-A45D-B41019D5C88E}" type="presParOf" srcId="{EE6DCC4E-0D7D-4D81-ADC4-2A7C2881673A}" destId="{6F325C8E-7EA2-4A51-8570-8356902543B2}" srcOrd="1" destOrd="0" presId="urn:microsoft.com/office/officeart/2018/2/layout/IconVerticalSolidList"/>
    <dgm:cxn modelId="{7CD32C71-FFA3-4086-803E-31364995939A}" type="presParOf" srcId="{EE6DCC4E-0D7D-4D81-ADC4-2A7C2881673A}" destId="{EF321257-3F12-403F-838B-74A386F0B58D}" srcOrd="2" destOrd="0" presId="urn:microsoft.com/office/officeart/2018/2/layout/IconVerticalSolidList"/>
    <dgm:cxn modelId="{055F8115-E8CF-46A5-939B-AEFD91015D7D}" type="presParOf" srcId="{EE6DCC4E-0D7D-4D81-ADC4-2A7C2881673A}" destId="{EED8CA7C-2FD9-44DC-B1D5-9447AA035234}" srcOrd="3" destOrd="0" presId="urn:microsoft.com/office/officeart/2018/2/layout/IconVerticalSolidList"/>
    <dgm:cxn modelId="{0E9B24E3-6597-4F97-843A-1D8A37C06AE0}" type="presParOf" srcId="{8C457023-A8C7-4E73-B508-E0161F0BF3A7}" destId="{5DD3F1D6-5117-41DD-9787-64A9F4EC73F6}" srcOrd="1" destOrd="0" presId="urn:microsoft.com/office/officeart/2018/2/layout/IconVerticalSolidList"/>
    <dgm:cxn modelId="{6AA428EB-33A1-4B6B-908C-E67E87DE9F9F}" type="presParOf" srcId="{8C457023-A8C7-4E73-B508-E0161F0BF3A7}" destId="{7CC6CEE0-2B36-4053-8D70-12F8CE27C67D}" srcOrd="2" destOrd="0" presId="urn:microsoft.com/office/officeart/2018/2/layout/IconVerticalSolidList"/>
    <dgm:cxn modelId="{120455D6-3C95-461F-B3A1-331AEDA1CA3D}" type="presParOf" srcId="{7CC6CEE0-2B36-4053-8D70-12F8CE27C67D}" destId="{9DC30A9B-F355-4849-8E4C-3AD2CCF58AB3}" srcOrd="0" destOrd="0" presId="urn:microsoft.com/office/officeart/2018/2/layout/IconVerticalSolidList"/>
    <dgm:cxn modelId="{348CCFD0-941B-4246-A4AD-69E2714A8C38}" type="presParOf" srcId="{7CC6CEE0-2B36-4053-8D70-12F8CE27C67D}" destId="{7EE4537B-A6BE-4598-A87A-8E1BA7AB32A4}" srcOrd="1" destOrd="0" presId="urn:microsoft.com/office/officeart/2018/2/layout/IconVerticalSolidList"/>
    <dgm:cxn modelId="{74B0ED0D-5FCB-482B-AC1F-E2045B4B9FA1}" type="presParOf" srcId="{7CC6CEE0-2B36-4053-8D70-12F8CE27C67D}" destId="{3F14A7CC-27DA-4A3B-9D3C-AFF8A6171770}" srcOrd="2" destOrd="0" presId="urn:microsoft.com/office/officeart/2018/2/layout/IconVerticalSolidList"/>
    <dgm:cxn modelId="{3B0C284F-3817-4FF3-B7C6-BED710D945FA}" type="presParOf" srcId="{7CC6CEE0-2B36-4053-8D70-12F8CE27C67D}" destId="{7770CAB4-1010-44DA-9686-57D1F15BF131}"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928C632-123A-41BF-8895-395324C57AA0}" type="doc">
      <dgm:prSet loTypeId="urn:microsoft.com/office/officeart/2005/8/layout/hList1" loCatId="list" qsTypeId="urn:microsoft.com/office/officeart/2005/8/quickstyle/simple5" qsCatId="simple" csTypeId="urn:microsoft.com/office/officeart/2005/8/colors/accent1_2" csCatId="accent1" phldr="1"/>
      <dgm:spPr/>
      <dgm:t>
        <a:bodyPr/>
        <a:lstStyle/>
        <a:p>
          <a:endParaRPr lang="en-US"/>
        </a:p>
      </dgm:t>
    </dgm:pt>
    <dgm:pt modelId="{5192D0FD-6456-4C8B-8CCD-AC381E181448}">
      <dgm:prSet/>
      <dgm:spPr/>
      <dgm:t>
        <a:bodyPr/>
        <a:lstStyle/>
        <a:p>
          <a:r>
            <a:rPr lang="en-US" dirty="0"/>
            <a:t>CLASS </a:t>
          </a:r>
        </a:p>
        <a:p>
          <a:r>
            <a:rPr lang="en-US" dirty="0"/>
            <a:t>STUDENT SUCCESS CENTER</a:t>
          </a:r>
        </a:p>
      </dgm:t>
    </dgm:pt>
    <dgm:pt modelId="{A23325C3-95CB-4A17-AC72-D2FD312664CA}" type="parTrans" cxnId="{9B0E5EEF-1D8D-4B4F-91DE-82EF2E86A00D}">
      <dgm:prSet/>
      <dgm:spPr/>
      <dgm:t>
        <a:bodyPr/>
        <a:lstStyle/>
        <a:p>
          <a:endParaRPr lang="en-US"/>
        </a:p>
      </dgm:t>
    </dgm:pt>
    <dgm:pt modelId="{25EBE60B-3D11-4B5A-BD86-C99FBD88A4C5}" type="sibTrans" cxnId="{9B0E5EEF-1D8D-4B4F-91DE-82EF2E86A00D}">
      <dgm:prSet/>
      <dgm:spPr/>
      <dgm:t>
        <a:bodyPr/>
        <a:lstStyle/>
        <a:p>
          <a:endParaRPr lang="en-US"/>
        </a:p>
      </dgm:t>
    </dgm:pt>
    <dgm:pt modelId="{2A55718E-3915-40E7-BB1C-0DE81CD905F1}">
      <dgm:prSet/>
      <dgm:spPr/>
      <dgm:t>
        <a:bodyPr/>
        <a:lstStyle/>
        <a:p>
          <a:r>
            <a:rPr lang="en-US" b="0" dirty="0"/>
            <a:t>General Curriculum and GE-related advising</a:t>
          </a:r>
          <a:endParaRPr lang="en-US" dirty="0"/>
        </a:p>
      </dgm:t>
    </dgm:pt>
    <dgm:pt modelId="{2C82E553-D045-4A96-AE70-4226537A9EB1}" type="parTrans" cxnId="{14EF9BB1-65E9-4BD0-A2E8-898DEA48F07B}">
      <dgm:prSet/>
      <dgm:spPr/>
      <dgm:t>
        <a:bodyPr/>
        <a:lstStyle/>
        <a:p>
          <a:endParaRPr lang="en-US"/>
        </a:p>
      </dgm:t>
    </dgm:pt>
    <dgm:pt modelId="{A7D663B8-12F9-401E-81DE-CA1370360639}" type="sibTrans" cxnId="{14EF9BB1-65E9-4BD0-A2E8-898DEA48F07B}">
      <dgm:prSet/>
      <dgm:spPr/>
      <dgm:t>
        <a:bodyPr/>
        <a:lstStyle/>
        <a:p>
          <a:endParaRPr lang="en-US"/>
        </a:p>
      </dgm:t>
    </dgm:pt>
    <dgm:pt modelId="{00A777F9-5BDD-42B8-A70F-E4AF0EE81BCC}">
      <dgm:prSet/>
      <dgm:spPr/>
      <dgm:t>
        <a:bodyPr/>
        <a:lstStyle/>
        <a:p>
          <a:r>
            <a:rPr lang="en-US" b="0"/>
            <a:t>Transfer –related Advising</a:t>
          </a:r>
          <a:endParaRPr lang="en-US"/>
        </a:p>
      </dgm:t>
    </dgm:pt>
    <dgm:pt modelId="{09D493E7-C0DA-461C-8A5A-0C744B021E7A}" type="parTrans" cxnId="{752A3970-81AC-453D-B43D-822D4CC62B18}">
      <dgm:prSet/>
      <dgm:spPr/>
      <dgm:t>
        <a:bodyPr/>
        <a:lstStyle/>
        <a:p>
          <a:endParaRPr lang="en-US"/>
        </a:p>
      </dgm:t>
    </dgm:pt>
    <dgm:pt modelId="{40C1A871-3063-4D58-B69F-55A65D1E9DE8}" type="sibTrans" cxnId="{752A3970-81AC-453D-B43D-822D4CC62B18}">
      <dgm:prSet/>
      <dgm:spPr/>
      <dgm:t>
        <a:bodyPr/>
        <a:lstStyle/>
        <a:p>
          <a:endParaRPr lang="en-US"/>
        </a:p>
      </dgm:t>
    </dgm:pt>
    <dgm:pt modelId="{6CCBA4B7-246B-4CB6-8321-E17214086B9E}">
      <dgm:prSet/>
      <dgm:spPr/>
      <dgm:t>
        <a:bodyPr/>
        <a:lstStyle/>
        <a:p>
          <a:r>
            <a:rPr lang="en-US" b="0"/>
            <a:t>Graduation Requirements</a:t>
          </a:r>
          <a:endParaRPr lang="en-US"/>
        </a:p>
      </dgm:t>
    </dgm:pt>
    <dgm:pt modelId="{E957E1E1-A340-421E-8AC4-756798F59943}" type="parTrans" cxnId="{1274DCC9-C09C-4A96-9C9A-62BF0A957094}">
      <dgm:prSet/>
      <dgm:spPr/>
      <dgm:t>
        <a:bodyPr/>
        <a:lstStyle/>
        <a:p>
          <a:endParaRPr lang="en-US"/>
        </a:p>
      </dgm:t>
    </dgm:pt>
    <dgm:pt modelId="{3C2EAD73-76AC-4203-8855-81AC93BBC776}" type="sibTrans" cxnId="{1274DCC9-C09C-4A96-9C9A-62BF0A957094}">
      <dgm:prSet/>
      <dgm:spPr/>
      <dgm:t>
        <a:bodyPr/>
        <a:lstStyle/>
        <a:p>
          <a:endParaRPr lang="en-US"/>
        </a:p>
      </dgm:t>
    </dgm:pt>
    <dgm:pt modelId="{96436161-22E4-4EC5-8F20-116F68AB5DD9}">
      <dgm:prSet/>
      <dgm:spPr/>
      <dgm:t>
        <a:bodyPr/>
        <a:lstStyle/>
        <a:p>
          <a:r>
            <a:rPr lang="en-US" b="0"/>
            <a:t>Academic Petitions </a:t>
          </a:r>
          <a:endParaRPr lang="en-US"/>
        </a:p>
      </dgm:t>
    </dgm:pt>
    <dgm:pt modelId="{CCB38648-80E7-4E57-983D-300131456AD6}" type="parTrans" cxnId="{4040155F-4346-40A4-81D7-1757BFD7DA27}">
      <dgm:prSet/>
      <dgm:spPr/>
      <dgm:t>
        <a:bodyPr/>
        <a:lstStyle/>
        <a:p>
          <a:endParaRPr lang="en-US"/>
        </a:p>
      </dgm:t>
    </dgm:pt>
    <dgm:pt modelId="{125A2EC3-2034-4867-A39F-FB453301DA1F}" type="sibTrans" cxnId="{4040155F-4346-40A4-81D7-1757BFD7DA27}">
      <dgm:prSet/>
      <dgm:spPr/>
      <dgm:t>
        <a:bodyPr/>
        <a:lstStyle/>
        <a:p>
          <a:endParaRPr lang="en-US"/>
        </a:p>
      </dgm:t>
    </dgm:pt>
    <dgm:pt modelId="{407F277D-F0FE-4A4B-BE66-38982DCC4795}">
      <dgm:prSet/>
      <dgm:spPr/>
      <dgm:t>
        <a:bodyPr/>
        <a:lstStyle/>
        <a:p>
          <a:r>
            <a:rPr lang="en-US" dirty="0"/>
            <a:t>DEPARTMENT </a:t>
          </a:r>
        </a:p>
        <a:p>
          <a:r>
            <a:rPr lang="en-US" dirty="0"/>
            <a:t>FACULTY ADVISORS </a:t>
          </a:r>
        </a:p>
      </dgm:t>
    </dgm:pt>
    <dgm:pt modelId="{4EF665C0-7185-4C67-B7F8-11105F60AEAD}" type="parTrans" cxnId="{2FBC5B46-9028-4082-999B-30A2029FDAA5}">
      <dgm:prSet/>
      <dgm:spPr/>
      <dgm:t>
        <a:bodyPr/>
        <a:lstStyle/>
        <a:p>
          <a:endParaRPr lang="en-US"/>
        </a:p>
      </dgm:t>
    </dgm:pt>
    <dgm:pt modelId="{874B9D42-C174-4525-8B36-823D7BF1415F}" type="sibTrans" cxnId="{2FBC5B46-9028-4082-999B-30A2029FDAA5}">
      <dgm:prSet/>
      <dgm:spPr/>
      <dgm:t>
        <a:bodyPr/>
        <a:lstStyle/>
        <a:p>
          <a:endParaRPr lang="en-US"/>
        </a:p>
      </dgm:t>
    </dgm:pt>
    <dgm:pt modelId="{B905E85C-B092-461D-A915-A628F3F65127}">
      <dgm:prSet/>
      <dgm:spPr/>
      <dgm:t>
        <a:bodyPr/>
        <a:lstStyle/>
        <a:p>
          <a:r>
            <a:rPr lang="en-US" b="0"/>
            <a:t>Major/Minor Related Advising</a:t>
          </a:r>
          <a:endParaRPr lang="en-US"/>
        </a:p>
      </dgm:t>
    </dgm:pt>
    <dgm:pt modelId="{4CD75A92-3C89-4843-8BE2-80FF02BC24BE}" type="parTrans" cxnId="{915F0977-3B6D-44D6-8B7E-63CCC8D59B35}">
      <dgm:prSet/>
      <dgm:spPr/>
      <dgm:t>
        <a:bodyPr/>
        <a:lstStyle/>
        <a:p>
          <a:endParaRPr lang="en-US"/>
        </a:p>
      </dgm:t>
    </dgm:pt>
    <dgm:pt modelId="{DD34C5DD-09AB-4DD4-9FCE-EC0C5EAAAE53}" type="sibTrans" cxnId="{915F0977-3B6D-44D6-8B7E-63CCC8D59B35}">
      <dgm:prSet/>
      <dgm:spPr/>
      <dgm:t>
        <a:bodyPr/>
        <a:lstStyle/>
        <a:p>
          <a:endParaRPr lang="en-US"/>
        </a:p>
      </dgm:t>
    </dgm:pt>
    <dgm:pt modelId="{92EC4616-EFAB-451C-8B9B-9FEDAF7E4DB4}">
      <dgm:prSet/>
      <dgm:spPr/>
      <dgm:t>
        <a:bodyPr/>
        <a:lstStyle/>
        <a:p>
          <a:r>
            <a:rPr lang="en-US" b="0" dirty="0"/>
            <a:t>Graduate School and Career Related Advising</a:t>
          </a:r>
          <a:endParaRPr lang="en-US" dirty="0"/>
        </a:p>
      </dgm:t>
    </dgm:pt>
    <dgm:pt modelId="{3D1F9C60-9CD1-45A8-B7A0-24D49394B73A}" type="parTrans" cxnId="{C64A803C-3B04-4E8F-AFA3-8CF37A93F3A9}">
      <dgm:prSet/>
      <dgm:spPr/>
      <dgm:t>
        <a:bodyPr/>
        <a:lstStyle/>
        <a:p>
          <a:endParaRPr lang="en-US"/>
        </a:p>
      </dgm:t>
    </dgm:pt>
    <dgm:pt modelId="{4204B4DA-A84B-490B-AACB-89FCBE6B525A}" type="sibTrans" cxnId="{C64A803C-3B04-4E8F-AFA3-8CF37A93F3A9}">
      <dgm:prSet/>
      <dgm:spPr/>
      <dgm:t>
        <a:bodyPr/>
        <a:lstStyle/>
        <a:p>
          <a:endParaRPr lang="en-US"/>
        </a:p>
      </dgm:t>
    </dgm:pt>
    <dgm:pt modelId="{5264E8FC-137B-4CA3-8498-922406E982EB}">
      <dgm:prSet/>
      <dgm:spPr/>
      <dgm:t>
        <a:bodyPr/>
        <a:lstStyle/>
        <a:p>
          <a:r>
            <a:rPr lang="en-US" b="0"/>
            <a:t>Advising related to student involvement in the department- undergraduate research, clubs, etc</a:t>
          </a:r>
          <a:endParaRPr lang="en-US"/>
        </a:p>
      </dgm:t>
    </dgm:pt>
    <dgm:pt modelId="{9B4EFEF7-A288-4C3A-8D32-80ABBBC9BCB2}" type="parTrans" cxnId="{4EAA60CD-346D-47DF-A11C-55D797704131}">
      <dgm:prSet/>
      <dgm:spPr/>
      <dgm:t>
        <a:bodyPr/>
        <a:lstStyle/>
        <a:p>
          <a:endParaRPr lang="en-US"/>
        </a:p>
      </dgm:t>
    </dgm:pt>
    <dgm:pt modelId="{6571C2EA-0A75-42E2-87DD-14FCC3367307}" type="sibTrans" cxnId="{4EAA60CD-346D-47DF-A11C-55D797704131}">
      <dgm:prSet/>
      <dgm:spPr/>
      <dgm:t>
        <a:bodyPr/>
        <a:lstStyle/>
        <a:p>
          <a:endParaRPr lang="en-US"/>
        </a:p>
      </dgm:t>
    </dgm:pt>
    <dgm:pt modelId="{8DCC0551-AFE3-4F81-87E1-E3AC9616B72D}" type="pres">
      <dgm:prSet presAssocID="{8928C632-123A-41BF-8895-395324C57AA0}" presName="Name0" presStyleCnt="0">
        <dgm:presLayoutVars>
          <dgm:dir/>
          <dgm:animLvl val="lvl"/>
          <dgm:resizeHandles val="exact"/>
        </dgm:presLayoutVars>
      </dgm:prSet>
      <dgm:spPr/>
    </dgm:pt>
    <dgm:pt modelId="{C1EFBC1C-3E01-4529-8FD3-67BA26825DA8}" type="pres">
      <dgm:prSet presAssocID="{5192D0FD-6456-4C8B-8CCD-AC381E181448}" presName="composite" presStyleCnt="0"/>
      <dgm:spPr/>
    </dgm:pt>
    <dgm:pt modelId="{318F10F4-08C6-40E6-A349-18F4247D5DB7}" type="pres">
      <dgm:prSet presAssocID="{5192D0FD-6456-4C8B-8CCD-AC381E181448}" presName="parTx" presStyleLbl="alignNode1" presStyleIdx="0" presStyleCnt="2">
        <dgm:presLayoutVars>
          <dgm:chMax val="0"/>
          <dgm:chPref val="0"/>
          <dgm:bulletEnabled val="1"/>
        </dgm:presLayoutVars>
      </dgm:prSet>
      <dgm:spPr/>
    </dgm:pt>
    <dgm:pt modelId="{FA9C2934-F160-42DF-8DEB-677800BE8ACE}" type="pres">
      <dgm:prSet presAssocID="{5192D0FD-6456-4C8B-8CCD-AC381E181448}" presName="desTx" presStyleLbl="alignAccFollowNode1" presStyleIdx="0" presStyleCnt="2">
        <dgm:presLayoutVars>
          <dgm:bulletEnabled val="1"/>
        </dgm:presLayoutVars>
      </dgm:prSet>
      <dgm:spPr/>
    </dgm:pt>
    <dgm:pt modelId="{4255FA40-AD39-4B29-937B-DABDF551B0BF}" type="pres">
      <dgm:prSet presAssocID="{25EBE60B-3D11-4B5A-BD86-C99FBD88A4C5}" presName="space" presStyleCnt="0"/>
      <dgm:spPr/>
    </dgm:pt>
    <dgm:pt modelId="{0CAF334A-E705-4489-80BA-3F80F10D82F9}" type="pres">
      <dgm:prSet presAssocID="{407F277D-F0FE-4A4B-BE66-38982DCC4795}" presName="composite" presStyleCnt="0"/>
      <dgm:spPr/>
    </dgm:pt>
    <dgm:pt modelId="{A564DB53-3FE2-498F-AC13-B1A0EF1C2D6A}" type="pres">
      <dgm:prSet presAssocID="{407F277D-F0FE-4A4B-BE66-38982DCC4795}" presName="parTx" presStyleLbl="alignNode1" presStyleIdx="1" presStyleCnt="2">
        <dgm:presLayoutVars>
          <dgm:chMax val="0"/>
          <dgm:chPref val="0"/>
          <dgm:bulletEnabled val="1"/>
        </dgm:presLayoutVars>
      </dgm:prSet>
      <dgm:spPr/>
    </dgm:pt>
    <dgm:pt modelId="{43FF5D8E-9329-48EB-9A33-F210EE18AECA}" type="pres">
      <dgm:prSet presAssocID="{407F277D-F0FE-4A4B-BE66-38982DCC4795}" presName="desTx" presStyleLbl="alignAccFollowNode1" presStyleIdx="1" presStyleCnt="2">
        <dgm:presLayoutVars>
          <dgm:bulletEnabled val="1"/>
        </dgm:presLayoutVars>
      </dgm:prSet>
      <dgm:spPr/>
    </dgm:pt>
  </dgm:ptLst>
  <dgm:cxnLst>
    <dgm:cxn modelId="{4A9EC308-887F-4E23-95EE-5B16C54BC362}" type="presOf" srcId="{5264E8FC-137B-4CA3-8498-922406E982EB}" destId="{43FF5D8E-9329-48EB-9A33-F210EE18AECA}" srcOrd="0" destOrd="2" presId="urn:microsoft.com/office/officeart/2005/8/layout/hList1"/>
    <dgm:cxn modelId="{60B62010-1394-4E6B-9606-37FFB24CDA43}" type="presOf" srcId="{00A777F9-5BDD-42B8-A70F-E4AF0EE81BCC}" destId="{FA9C2934-F160-42DF-8DEB-677800BE8ACE}" srcOrd="0" destOrd="1" presId="urn:microsoft.com/office/officeart/2005/8/layout/hList1"/>
    <dgm:cxn modelId="{C64A803C-3B04-4E8F-AFA3-8CF37A93F3A9}" srcId="{407F277D-F0FE-4A4B-BE66-38982DCC4795}" destId="{92EC4616-EFAB-451C-8B9B-9FEDAF7E4DB4}" srcOrd="1" destOrd="0" parTransId="{3D1F9C60-9CD1-45A8-B7A0-24D49394B73A}" sibTransId="{4204B4DA-A84B-490B-AACB-89FCBE6B525A}"/>
    <dgm:cxn modelId="{4040155F-4346-40A4-81D7-1757BFD7DA27}" srcId="{5192D0FD-6456-4C8B-8CCD-AC381E181448}" destId="{96436161-22E4-4EC5-8F20-116F68AB5DD9}" srcOrd="3" destOrd="0" parTransId="{CCB38648-80E7-4E57-983D-300131456AD6}" sibTransId="{125A2EC3-2034-4867-A39F-FB453301DA1F}"/>
    <dgm:cxn modelId="{2FBC5B46-9028-4082-999B-30A2029FDAA5}" srcId="{8928C632-123A-41BF-8895-395324C57AA0}" destId="{407F277D-F0FE-4A4B-BE66-38982DCC4795}" srcOrd="1" destOrd="0" parTransId="{4EF665C0-7185-4C67-B7F8-11105F60AEAD}" sibTransId="{874B9D42-C174-4525-8B36-823D7BF1415F}"/>
    <dgm:cxn modelId="{752A3970-81AC-453D-B43D-822D4CC62B18}" srcId="{5192D0FD-6456-4C8B-8CCD-AC381E181448}" destId="{00A777F9-5BDD-42B8-A70F-E4AF0EE81BCC}" srcOrd="1" destOrd="0" parTransId="{09D493E7-C0DA-461C-8A5A-0C744B021E7A}" sibTransId="{40C1A871-3063-4D58-B69F-55A65D1E9DE8}"/>
    <dgm:cxn modelId="{915F0977-3B6D-44D6-8B7E-63CCC8D59B35}" srcId="{407F277D-F0FE-4A4B-BE66-38982DCC4795}" destId="{B905E85C-B092-461D-A915-A628F3F65127}" srcOrd="0" destOrd="0" parTransId="{4CD75A92-3C89-4843-8BE2-80FF02BC24BE}" sibTransId="{DD34C5DD-09AB-4DD4-9FCE-EC0C5EAAAE53}"/>
    <dgm:cxn modelId="{E6867186-3A55-4C75-9660-87E5EB787672}" type="presOf" srcId="{8928C632-123A-41BF-8895-395324C57AA0}" destId="{8DCC0551-AFE3-4F81-87E1-E3AC9616B72D}" srcOrd="0" destOrd="0" presId="urn:microsoft.com/office/officeart/2005/8/layout/hList1"/>
    <dgm:cxn modelId="{4C9F0B9A-350F-4E2E-BF35-D7821016D24B}" type="presOf" srcId="{92EC4616-EFAB-451C-8B9B-9FEDAF7E4DB4}" destId="{43FF5D8E-9329-48EB-9A33-F210EE18AECA}" srcOrd="0" destOrd="1" presId="urn:microsoft.com/office/officeart/2005/8/layout/hList1"/>
    <dgm:cxn modelId="{2701A5AA-7030-4F5F-812E-0B3C6C6E1CD4}" type="presOf" srcId="{96436161-22E4-4EC5-8F20-116F68AB5DD9}" destId="{FA9C2934-F160-42DF-8DEB-677800BE8ACE}" srcOrd="0" destOrd="3" presId="urn:microsoft.com/office/officeart/2005/8/layout/hList1"/>
    <dgm:cxn modelId="{3D3F2CAB-7001-4555-AD56-DC2F385CBD34}" type="presOf" srcId="{2A55718E-3915-40E7-BB1C-0DE81CD905F1}" destId="{FA9C2934-F160-42DF-8DEB-677800BE8ACE}" srcOrd="0" destOrd="0" presId="urn:microsoft.com/office/officeart/2005/8/layout/hList1"/>
    <dgm:cxn modelId="{14EF9BB1-65E9-4BD0-A2E8-898DEA48F07B}" srcId="{5192D0FD-6456-4C8B-8CCD-AC381E181448}" destId="{2A55718E-3915-40E7-BB1C-0DE81CD905F1}" srcOrd="0" destOrd="0" parTransId="{2C82E553-D045-4A96-AE70-4226537A9EB1}" sibTransId="{A7D663B8-12F9-401E-81DE-CA1370360639}"/>
    <dgm:cxn modelId="{159CC4BE-9FB1-47D3-B7EE-442F232156BF}" type="presOf" srcId="{407F277D-F0FE-4A4B-BE66-38982DCC4795}" destId="{A564DB53-3FE2-498F-AC13-B1A0EF1C2D6A}" srcOrd="0" destOrd="0" presId="urn:microsoft.com/office/officeart/2005/8/layout/hList1"/>
    <dgm:cxn modelId="{1274DCC9-C09C-4A96-9C9A-62BF0A957094}" srcId="{5192D0FD-6456-4C8B-8CCD-AC381E181448}" destId="{6CCBA4B7-246B-4CB6-8321-E17214086B9E}" srcOrd="2" destOrd="0" parTransId="{E957E1E1-A340-421E-8AC4-756798F59943}" sibTransId="{3C2EAD73-76AC-4203-8855-81AC93BBC776}"/>
    <dgm:cxn modelId="{4EAA60CD-346D-47DF-A11C-55D797704131}" srcId="{407F277D-F0FE-4A4B-BE66-38982DCC4795}" destId="{5264E8FC-137B-4CA3-8498-922406E982EB}" srcOrd="2" destOrd="0" parTransId="{9B4EFEF7-A288-4C3A-8D32-80ABBBC9BCB2}" sibTransId="{6571C2EA-0A75-42E2-87DD-14FCC3367307}"/>
    <dgm:cxn modelId="{8C7240DE-3F97-4EDF-98AE-7D5F51306015}" type="presOf" srcId="{B905E85C-B092-461D-A915-A628F3F65127}" destId="{43FF5D8E-9329-48EB-9A33-F210EE18AECA}" srcOrd="0" destOrd="0" presId="urn:microsoft.com/office/officeart/2005/8/layout/hList1"/>
    <dgm:cxn modelId="{9B0E5EEF-1D8D-4B4F-91DE-82EF2E86A00D}" srcId="{8928C632-123A-41BF-8895-395324C57AA0}" destId="{5192D0FD-6456-4C8B-8CCD-AC381E181448}" srcOrd="0" destOrd="0" parTransId="{A23325C3-95CB-4A17-AC72-D2FD312664CA}" sibTransId="{25EBE60B-3D11-4B5A-BD86-C99FBD88A4C5}"/>
    <dgm:cxn modelId="{BC1AAAEF-83CB-4D30-914F-727BE1C3AA4F}" type="presOf" srcId="{5192D0FD-6456-4C8B-8CCD-AC381E181448}" destId="{318F10F4-08C6-40E6-A349-18F4247D5DB7}" srcOrd="0" destOrd="0" presId="urn:microsoft.com/office/officeart/2005/8/layout/hList1"/>
    <dgm:cxn modelId="{12B6E5FF-A973-478D-9ABA-B0AEAA090730}" type="presOf" srcId="{6CCBA4B7-246B-4CB6-8321-E17214086B9E}" destId="{FA9C2934-F160-42DF-8DEB-677800BE8ACE}" srcOrd="0" destOrd="2" presId="urn:microsoft.com/office/officeart/2005/8/layout/hList1"/>
    <dgm:cxn modelId="{E0CAB3FF-D033-491B-BAC1-E1CE4D19DA7B}" type="presParOf" srcId="{8DCC0551-AFE3-4F81-87E1-E3AC9616B72D}" destId="{C1EFBC1C-3E01-4529-8FD3-67BA26825DA8}" srcOrd="0" destOrd="0" presId="urn:microsoft.com/office/officeart/2005/8/layout/hList1"/>
    <dgm:cxn modelId="{26B1D43B-87B9-4440-B0FB-01FF0E206F4D}" type="presParOf" srcId="{C1EFBC1C-3E01-4529-8FD3-67BA26825DA8}" destId="{318F10F4-08C6-40E6-A349-18F4247D5DB7}" srcOrd="0" destOrd="0" presId="urn:microsoft.com/office/officeart/2005/8/layout/hList1"/>
    <dgm:cxn modelId="{5E547A8A-8106-471B-AA47-4FFDC76578AA}" type="presParOf" srcId="{C1EFBC1C-3E01-4529-8FD3-67BA26825DA8}" destId="{FA9C2934-F160-42DF-8DEB-677800BE8ACE}" srcOrd="1" destOrd="0" presId="urn:microsoft.com/office/officeart/2005/8/layout/hList1"/>
    <dgm:cxn modelId="{9C69FB3C-3A87-4E7B-B21C-CBA72CDA25E1}" type="presParOf" srcId="{8DCC0551-AFE3-4F81-87E1-E3AC9616B72D}" destId="{4255FA40-AD39-4B29-937B-DABDF551B0BF}" srcOrd="1" destOrd="0" presId="urn:microsoft.com/office/officeart/2005/8/layout/hList1"/>
    <dgm:cxn modelId="{39826F21-EE4D-4C23-AF23-A16898DD8805}" type="presParOf" srcId="{8DCC0551-AFE3-4F81-87E1-E3AC9616B72D}" destId="{0CAF334A-E705-4489-80BA-3F80F10D82F9}" srcOrd="2" destOrd="0" presId="urn:microsoft.com/office/officeart/2005/8/layout/hList1"/>
    <dgm:cxn modelId="{1913D4C2-12E2-48B3-B39B-1FA934706C41}" type="presParOf" srcId="{0CAF334A-E705-4489-80BA-3F80F10D82F9}" destId="{A564DB53-3FE2-498F-AC13-B1A0EF1C2D6A}" srcOrd="0" destOrd="0" presId="urn:microsoft.com/office/officeart/2005/8/layout/hList1"/>
    <dgm:cxn modelId="{1D205D75-2ABC-457E-8B01-131E55152762}" type="presParOf" srcId="{0CAF334A-E705-4489-80BA-3F80F10D82F9}" destId="{43FF5D8E-9329-48EB-9A33-F210EE18AECA}"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417E87D-50BE-4B16-9369-EC333BA070E4}" type="doc">
      <dgm:prSet loTypeId="urn:microsoft.com/office/officeart/2005/8/layout/hList3" loCatId="list" qsTypeId="urn:microsoft.com/office/officeart/2005/8/quickstyle/simple1" qsCatId="simple" csTypeId="urn:microsoft.com/office/officeart/2005/8/colors/accent1_1" csCatId="accent1" phldr="1"/>
      <dgm:spPr/>
      <dgm:t>
        <a:bodyPr/>
        <a:lstStyle/>
        <a:p>
          <a:endParaRPr lang="en-US"/>
        </a:p>
      </dgm:t>
    </dgm:pt>
    <dgm:pt modelId="{2DEC87BC-B8E7-4F73-B498-0BAC58002EAD}">
      <dgm:prSet phldrT="[Text]"/>
      <dgm:spPr>
        <a:noFill/>
      </dgm:spPr>
      <dgm:t>
        <a:bodyPr/>
        <a:lstStyle/>
        <a:p>
          <a:r>
            <a:rPr lang="en-US" dirty="0">
              <a:solidFill>
                <a:schemeClr val="tx1"/>
              </a:solidFill>
              <a:latin typeface="Arial"/>
              <a:cs typeface="Arial"/>
            </a:rPr>
            <a:t>12-15 units including:</a:t>
          </a:r>
          <a:endParaRPr lang="en-US" dirty="0">
            <a:solidFill>
              <a:schemeClr val="tx1"/>
            </a:solidFill>
          </a:endParaRPr>
        </a:p>
      </dgm:t>
    </dgm:pt>
    <dgm:pt modelId="{89C193D5-AA9B-47B3-8C89-D11459E337D3}" type="parTrans" cxnId="{F86D0569-7868-4E6E-84C4-2AE93F4EA9EC}">
      <dgm:prSet/>
      <dgm:spPr/>
      <dgm:t>
        <a:bodyPr/>
        <a:lstStyle/>
        <a:p>
          <a:endParaRPr lang="en-US"/>
        </a:p>
      </dgm:t>
    </dgm:pt>
    <dgm:pt modelId="{9797510D-B4A4-4AA0-9093-878764AF03DE}" type="sibTrans" cxnId="{F86D0569-7868-4E6E-84C4-2AE93F4EA9EC}">
      <dgm:prSet/>
      <dgm:spPr/>
      <dgm:t>
        <a:bodyPr/>
        <a:lstStyle/>
        <a:p>
          <a:endParaRPr lang="en-US"/>
        </a:p>
      </dgm:t>
    </dgm:pt>
    <dgm:pt modelId="{FB1273E4-9B0B-4C04-A6D2-8C81F04D2E68}">
      <dgm:prSet/>
      <dgm:spPr>
        <a:solidFill>
          <a:schemeClr val="accent6">
            <a:lumMod val="20000"/>
            <a:lumOff val="80000"/>
          </a:schemeClr>
        </a:solidFill>
        <a:ln>
          <a:solidFill>
            <a:schemeClr val="tx1"/>
          </a:solidFill>
        </a:ln>
      </dgm:spPr>
      <dgm:t>
        <a:bodyPr/>
        <a:lstStyle/>
        <a:p>
          <a:r>
            <a:rPr lang="en-US" dirty="0">
              <a:latin typeface="Arial"/>
              <a:cs typeface="Arial"/>
            </a:rPr>
            <a:t>GE Math </a:t>
          </a:r>
        </a:p>
        <a:p>
          <a:r>
            <a:rPr lang="en-US" dirty="0">
              <a:latin typeface="Arial"/>
              <a:cs typeface="Arial"/>
            </a:rPr>
            <a:t>(STA 1200)</a:t>
          </a:r>
        </a:p>
      </dgm:t>
    </dgm:pt>
    <dgm:pt modelId="{03B4BF28-52F2-449A-9EEE-D02D2D627ADD}" type="parTrans" cxnId="{730F28CB-F7E2-4F5A-A620-2B6B3A1AF27D}">
      <dgm:prSet/>
      <dgm:spPr/>
      <dgm:t>
        <a:bodyPr/>
        <a:lstStyle/>
        <a:p>
          <a:endParaRPr lang="en-US"/>
        </a:p>
      </dgm:t>
    </dgm:pt>
    <dgm:pt modelId="{79BFAD69-16A2-4DAC-B5D9-5B7D2E08151E}" type="sibTrans" cxnId="{730F28CB-F7E2-4F5A-A620-2B6B3A1AF27D}">
      <dgm:prSet/>
      <dgm:spPr/>
      <dgm:t>
        <a:bodyPr/>
        <a:lstStyle/>
        <a:p>
          <a:endParaRPr lang="en-US"/>
        </a:p>
      </dgm:t>
    </dgm:pt>
    <dgm:pt modelId="{5AEC1DEE-67AE-4575-AD46-1FBFA3999AFE}">
      <dgm:prSet/>
      <dgm:spPr>
        <a:solidFill>
          <a:schemeClr val="accent5">
            <a:lumMod val="20000"/>
            <a:lumOff val="80000"/>
          </a:schemeClr>
        </a:solidFill>
        <a:ln>
          <a:solidFill>
            <a:schemeClr val="tx1"/>
          </a:solidFill>
        </a:ln>
      </dgm:spPr>
      <dgm:t>
        <a:bodyPr/>
        <a:lstStyle/>
        <a:p>
          <a:r>
            <a:rPr lang="en-US" dirty="0">
              <a:latin typeface="Arial"/>
              <a:cs typeface="Arial"/>
            </a:rPr>
            <a:t>GE English</a:t>
          </a:r>
        </a:p>
      </dgm:t>
    </dgm:pt>
    <dgm:pt modelId="{D7F9ECCD-9EDF-421A-AEDC-E84BC7B0FA09}" type="parTrans" cxnId="{5B26096D-2651-41CE-A4B2-50D16B4C2574}">
      <dgm:prSet/>
      <dgm:spPr/>
      <dgm:t>
        <a:bodyPr/>
        <a:lstStyle/>
        <a:p>
          <a:endParaRPr lang="en-US"/>
        </a:p>
      </dgm:t>
    </dgm:pt>
    <dgm:pt modelId="{B00E4D62-FA73-49E1-9793-7C0A8EC89A70}" type="sibTrans" cxnId="{5B26096D-2651-41CE-A4B2-50D16B4C2574}">
      <dgm:prSet/>
      <dgm:spPr/>
      <dgm:t>
        <a:bodyPr/>
        <a:lstStyle/>
        <a:p>
          <a:endParaRPr lang="en-US"/>
        </a:p>
      </dgm:t>
    </dgm:pt>
    <dgm:pt modelId="{24D1EFF6-C98B-46B4-8556-9B94AF314A8D}">
      <dgm:prSet/>
      <dgm:spPr>
        <a:solidFill>
          <a:schemeClr val="accent4">
            <a:lumMod val="20000"/>
            <a:lumOff val="80000"/>
          </a:schemeClr>
        </a:solidFill>
        <a:ln>
          <a:solidFill>
            <a:schemeClr val="tx1"/>
          </a:solidFill>
        </a:ln>
      </dgm:spPr>
      <dgm:t>
        <a:bodyPr/>
        <a:lstStyle/>
        <a:p>
          <a:r>
            <a:rPr lang="en-US" dirty="0">
              <a:latin typeface="Arial"/>
              <a:cs typeface="Arial"/>
            </a:rPr>
            <a:t>PSY 2201 and/or PSY 2210</a:t>
          </a:r>
        </a:p>
      </dgm:t>
    </dgm:pt>
    <dgm:pt modelId="{BD9BEFAE-BF7F-4F12-A0FE-647C7D26CA0D}" type="parTrans" cxnId="{17E3F6B3-AF93-4082-8EBF-FF8A9AFA07EC}">
      <dgm:prSet/>
      <dgm:spPr/>
      <dgm:t>
        <a:bodyPr/>
        <a:lstStyle/>
        <a:p>
          <a:endParaRPr lang="en-US"/>
        </a:p>
      </dgm:t>
    </dgm:pt>
    <dgm:pt modelId="{E1CDCECF-BFFB-4876-A5BC-68E615A7BB62}" type="sibTrans" cxnId="{17E3F6B3-AF93-4082-8EBF-FF8A9AFA07EC}">
      <dgm:prSet/>
      <dgm:spPr/>
      <dgm:t>
        <a:bodyPr/>
        <a:lstStyle/>
        <a:p>
          <a:endParaRPr lang="en-US"/>
        </a:p>
      </dgm:t>
    </dgm:pt>
    <dgm:pt modelId="{291D4815-103C-4806-BDDE-67FDFFB3A4AE}">
      <dgm:prSet/>
      <dgm:spPr>
        <a:solidFill>
          <a:schemeClr val="accent2">
            <a:lumMod val="40000"/>
            <a:lumOff val="60000"/>
          </a:schemeClr>
        </a:solidFill>
      </dgm:spPr>
      <dgm:t>
        <a:bodyPr/>
        <a:lstStyle/>
        <a:p>
          <a:r>
            <a:rPr lang="en-US" dirty="0">
              <a:latin typeface="Arial"/>
              <a:cs typeface="Arial"/>
            </a:rPr>
            <a:t>other courses recommended on your Planner</a:t>
          </a:r>
          <a:endParaRPr lang="en-US" dirty="0"/>
        </a:p>
      </dgm:t>
    </dgm:pt>
    <dgm:pt modelId="{AF885479-D75B-439F-9381-2B2BA417C038}" type="parTrans" cxnId="{EF0864A4-07C0-4CE3-A25C-EEE6C39859FA}">
      <dgm:prSet/>
      <dgm:spPr/>
      <dgm:t>
        <a:bodyPr/>
        <a:lstStyle/>
        <a:p>
          <a:endParaRPr lang="en-US"/>
        </a:p>
      </dgm:t>
    </dgm:pt>
    <dgm:pt modelId="{7FEBE6E6-543D-4F59-9352-0A99A86F9BDE}" type="sibTrans" cxnId="{EF0864A4-07C0-4CE3-A25C-EEE6C39859FA}">
      <dgm:prSet/>
      <dgm:spPr/>
      <dgm:t>
        <a:bodyPr/>
        <a:lstStyle/>
        <a:p>
          <a:endParaRPr lang="en-US"/>
        </a:p>
      </dgm:t>
    </dgm:pt>
    <dgm:pt modelId="{95FC10A8-AEA5-4B6D-BE59-2317FC76C346}" type="pres">
      <dgm:prSet presAssocID="{8417E87D-50BE-4B16-9369-EC333BA070E4}" presName="composite" presStyleCnt="0">
        <dgm:presLayoutVars>
          <dgm:chMax val="1"/>
          <dgm:dir/>
          <dgm:resizeHandles val="exact"/>
        </dgm:presLayoutVars>
      </dgm:prSet>
      <dgm:spPr/>
    </dgm:pt>
    <dgm:pt modelId="{1CC5CF03-D903-4334-A55E-F3A7BB52E800}" type="pres">
      <dgm:prSet presAssocID="{2DEC87BC-B8E7-4F73-B498-0BAC58002EAD}" presName="roof" presStyleLbl="dkBgShp" presStyleIdx="0" presStyleCnt="2" custAng="0" custLinFactNeighborX="-274" custLinFactNeighborY="0"/>
      <dgm:spPr/>
    </dgm:pt>
    <dgm:pt modelId="{414877BE-3AF1-4171-ADC6-871946CB4075}" type="pres">
      <dgm:prSet presAssocID="{2DEC87BC-B8E7-4F73-B498-0BAC58002EAD}" presName="pillars" presStyleCnt="0"/>
      <dgm:spPr/>
    </dgm:pt>
    <dgm:pt modelId="{DB9F5DD4-76BF-4814-8907-1BD33F2F8B28}" type="pres">
      <dgm:prSet presAssocID="{2DEC87BC-B8E7-4F73-B498-0BAC58002EAD}" presName="pillar1" presStyleLbl="node1" presStyleIdx="0" presStyleCnt="4">
        <dgm:presLayoutVars>
          <dgm:bulletEnabled val="1"/>
        </dgm:presLayoutVars>
      </dgm:prSet>
      <dgm:spPr/>
    </dgm:pt>
    <dgm:pt modelId="{4F450C4C-8EA9-4C0D-A43C-FD79D32096CF}" type="pres">
      <dgm:prSet presAssocID="{5AEC1DEE-67AE-4575-AD46-1FBFA3999AFE}" presName="pillarX" presStyleLbl="node1" presStyleIdx="1" presStyleCnt="4">
        <dgm:presLayoutVars>
          <dgm:bulletEnabled val="1"/>
        </dgm:presLayoutVars>
      </dgm:prSet>
      <dgm:spPr/>
    </dgm:pt>
    <dgm:pt modelId="{CA64C5E6-7C1C-4DB7-8FB0-A1FE53EA116A}" type="pres">
      <dgm:prSet presAssocID="{24D1EFF6-C98B-46B4-8556-9B94AF314A8D}" presName="pillarX" presStyleLbl="node1" presStyleIdx="2" presStyleCnt="4">
        <dgm:presLayoutVars>
          <dgm:bulletEnabled val="1"/>
        </dgm:presLayoutVars>
      </dgm:prSet>
      <dgm:spPr/>
    </dgm:pt>
    <dgm:pt modelId="{7BDA711C-DD53-42CB-B18F-1ADD2CB7C566}" type="pres">
      <dgm:prSet presAssocID="{291D4815-103C-4806-BDDE-67FDFFB3A4AE}" presName="pillarX" presStyleLbl="node1" presStyleIdx="3" presStyleCnt="4">
        <dgm:presLayoutVars>
          <dgm:bulletEnabled val="1"/>
        </dgm:presLayoutVars>
      </dgm:prSet>
      <dgm:spPr/>
    </dgm:pt>
    <dgm:pt modelId="{F8670244-4AB4-4DCC-840F-C2AD51ED7F05}" type="pres">
      <dgm:prSet presAssocID="{2DEC87BC-B8E7-4F73-B498-0BAC58002EAD}" presName="base" presStyleLbl="dkBgShp" presStyleIdx="1" presStyleCnt="2"/>
      <dgm:spPr>
        <a:noFill/>
      </dgm:spPr>
    </dgm:pt>
  </dgm:ptLst>
  <dgm:cxnLst>
    <dgm:cxn modelId="{2DB75238-9291-4E14-A6F8-B9923670F13D}" type="presOf" srcId="{FB1273E4-9B0B-4C04-A6D2-8C81F04D2E68}" destId="{DB9F5DD4-76BF-4814-8907-1BD33F2F8B28}" srcOrd="0" destOrd="0" presId="urn:microsoft.com/office/officeart/2005/8/layout/hList3"/>
    <dgm:cxn modelId="{F86D0569-7868-4E6E-84C4-2AE93F4EA9EC}" srcId="{8417E87D-50BE-4B16-9369-EC333BA070E4}" destId="{2DEC87BC-B8E7-4F73-B498-0BAC58002EAD}" srcOrd="0" destOrd="0" parTransId="{89C193D5-AA9B-47B3-8C89-D11459E337D3}" sibTransId="{9797510D-B4A4-4AA0-9093-878764AF03DE}"/>
    <dgm:cxn modelId="{5B26096D-2651-41CE-A4B2-50D16B4C2574}" srcId="{2DEC87BC-B8E7-4F73-B498-0BAC58002EAD}" destId="{5AEC1DEE-67AE-4575-AD46-1FBFA3999AFE}" srcOrd="1" destOrd="0" parTransId="{D7F9ECCD-9EDF-421A-AEDC-E84BC7B0FA09}" sibTransId="{B00E4D62-FA73-49E1-9793-7C0A8EC89A70}"/>
    <dgm:cxn modelId="{422A5172-4A9A-4B90-881B-0BFC1479C177}" type="presOf" srcId="{8417E87D-50BE-4B16-9369-EC333BA070E4}" destId="{95FC10A8-AEA5-4B6D-BE59-2317FC76C346}" srcOrd="0" destOrd="0" presId="urn:microsoft.com/office/officeart/2005/8/layout/hList3"/>
    <dgm:cxn modelId="{C4DAA177-9B8F-48FB-834C-69A68C5D7FB9}" type="presOf" srcId="{5AEC1DEE-67AE-4575-AD46-1FBFA3999AFE}" destId="{4F450C4C-8EA9-4C0D-A43C-FD79D32096CF}" srcOrd="0" destOrd="0" presId="urn:microsoft.com/office/officeart/2005/8/layout/hList3"/>
    <dgm:cxn modelId="{3540C081-AAF6-4692-ABF4-3F83D2395E98}" type="presOf" srcId="{291D4815-103C-4806-BDDE-67FDFFB3A4AE}" destId="{7BDA711C-DD53-42CB-B18F-1ADD2CB7C566}" srcOrd="0" destOrd="0" presId="urn:microsoft.com/office/officeart/2005/8/layout/hList3"/>
    <dgm:cxn modelId="{A44ED48C-63EE-466E-89E0-59D04158DC8F}" type="presOf" srcId="{24D1EFF6-C98B-46B4-8556-9B94AF314A8D}" destId="{CA64C5E6-7C1C-4DB7-8FB0-A1FE53EA116A}" srcOrd="0" destOrd="0" presId="urn:microsoft.com/office/officeart/2005/8/layout/hList3"/>
    <dgm:cxn modelId="{EF0864A4-07C0-4CE3-A25C-EEE6C39859FA}" srcId="{2DEC87BC-B8E7-4F73-B498-0BAC58002EAD}" destId="{291D4815-103C-4806-BDDE-67FDFFB3A4AE}" srcOrd="3" destOrd="0" parTransId="{AF885479-D75B-439F-9381-2B2BA417C038}" sibTransId="{7FEBE6E6-543D-4F59-9352-0A99A86F9BDE}"/>
    <dgm:cxn modelId="{17E3F6B3-AF93-4082-8EBF-FF8A9AFA07EC}" srcId="{2DEC87BC-B8E7-4F73-B498-0BAC58002EAD}" destId="{24D1EFF6-C98B-46B4-8556-9B94AF314A8D}" srcOrd="2" destOrd="0" parTransId="{BD9BEFAE-BF7F-4F12-A0FE-647C7D26CA0D}" sibTransId="{E1CDCECF-BFFB-4876-A5BC-68E615A7BB62}"/>
    <dgm:cxn modelId="{730F28CB-F7E2-4F5A-A620-2B6B3A1AF27D}" srcId="{2DEC87BC-B8E7-4F73-B498-0BAC58002EAD}" destId="{FB1273E4-9B0B-4C04-A6D2-8C81F04D2E68}" srcOrd="0" destOrd="0" parTransId="{03B4BF28-52F2-449A-9EEE-D02D2D627ADD}" sibTransId="{79BFAD69-16A2-4DAC-B5D9-5B7D2E08151E}"/>
    <dgm:cxn modelId="{88C5CBD6-EFC9-4E18-B78F-044976551654}" type="presOf" srcId="{2DEC87BC-B8E7-4F73-B498-0BAC58002EAD}" destId="{1CC5CF03-D903-4334-A55E-F3A7BB52E800}" srcOrd="0" destOrd="0" presId="urn:microsoft.com/office/officeart/2005/8/layout/hList3"/>
    <dgm:cxn modelId="{E5376B35-CC5E-4741-BDAB-DFED0B530310}" type="presParOf" srcId="{95FC10A8-AEA5-4B6D-BE59-2317FC76C346}" destId="{1CC5CF03-D903-4334-A55E-F3A7BB52E800}" srcOrd="0" destOrd="0" presId="urn:microsoft.com/office/officeart/2005/8/layout/hList3"/>
    <dgm:cxn modelId="{1CF7E808-AE35-4B33-9F5F-31A074CF9F51}" type="presParOf" srcId="{95FC10A8-AEA5-4B6D-BE59-2317FC76C346}" destId="{414877BE-3AF1-4171-ADC6-871946CB4075}" srcOrd="1" destOrd="0" presId="urn:microsoft.com/office/officeart/2005/8/layout/hList3"/>
    <dgm:cxn modelId="{BB9B771C-6E85-4957-BA0C-79BE05AFC499}" type="presParOf" srcId="{414877BE-3AF1-4171-ADC6-871946CB4075}" destId="{DB9F5DD4-76BF-4814-8907-1BD33F2F8B28}" srcOrd="0" destOrd="0" presId="urn:microsoft.com/office/officeart/2005/8/layout/hList3"/>
    <dgm:cxn modelId="{95B68189-0761-4DEE-AB9F-FAEBC0DC5BFB}" type="presParOf" srcId="{414877BE-3AF1-4171-ADC6-871946CB4075}" destId="{4F450C4C-8EA9-4C0D-A43C-FD79D32096CF}" srcOrd="1" destOrd="0" presId="urn:microsoft.com/office/officeart/2005/8/layout/hList3"/>
    <dgm:cxn modelId="{71DA6741-FBC4-4ACE-A092-123AE9B48C4E}" type="presParOf" srcId="{414877BE-3AF1-4171-ADC6-871946CB4075}" destId="{CA64C5E6-7C1C-4DB7-8FB0-A1FE53EA116A}" srcOrd="2" destOrd="0" presId="urn:microsoft.com/office/officeart/2005/8/layout/hList3"/>
    <dgm:cxn modelId="{383BF416-1425-4116-80AF-90EDF7C5F891}" type="presParOf" srcId="{414877BE-3AF1-4171-ADC6-871946CB4075}" destId="{7BDA711C-DD53-42CB-B18F-1ADD2CB7C566}" srcOrd="3" destOrd="0" presId="urn:microsoft.com/office/officeart/2005/8/layout/hList3"/>
    <dgm:cxn modelId="{00ED0A27-6852-4517-9DF9-5C831FC01451}" type="presParOf" srcId="{95FC10A8-AEA5-4B6D-BE59-2317FC76C346}" destId="{F8670244-4AB4-4DCC-840F-C2AD51ED7F05}" srcOrd="2" destOrd="0" presId="urn:microsoft.com/office/officeart/2005/8/layout/hList3"/>
  </dgm:cxnLst>
  <dgm:bg/>
  <dgm:whole>
    <a:ln>
      <a:solidFill>
        <a:schemeClr val="tx1"/>
      </a:solidFill>
    </a:ln>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4597999-14B8-473B-905D-B3ADC591A107}"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4A470C97-4B74-4D4D-AC9E-7DB1DAF3E6A2}">
      <dgm:prSet phldrT="[Text]"/>
      <dgm:spPr>
        <a:solidFill>
          <a:schemeClr val="accent6">
            <a:lumMod val="20000"/>
            <a:lumOff val="80000"/>
          </a:schemeClr>
        </a:solidFill>
      </dgm:spPr>
      <dgm:t>
        <a:bodyPr/>
        <a:lstStyle/>
        <a:p>
          <a:pPr algn="ctr"/>
          <a:r>
            <a:rPr lang="en-US" altLang="en-US" b="1" i="0">
              <a:latin typeface="Arial" panose="020B0604020202020204" pitchFamily="34" charset="0"/>
              <a:cs typeface="Arial" panose="020B0604020202020204" pitchFamily="34" charset="0"/>
            </a:rPr>
            <a:t>Category I</a:t>
          </a:r>
          <a:endParaRPr lang="en-US" b="1" i="0">
            <a:latin typeface="Arial" panose="020B0604020202020204" pitchFamily="34" charset="0"/>
            <a:cs typeface="Arial" panose="020B0604020202020204" pitchFamily="34" charset="0"/>
          </a:endParaRPr>
        </a:p>
      </dgm:t>
    </dgm:pt>
    <dgm:pt modelId="{9E86A916-1A94-455D-9C81-3EC268941E58}" type="parTrans" cxnId="{7CC1E042-17A0-4C19-A75A-975C37EB0B71}">
      <dgm:prSet/>
      <dgm:spPr/>
      <dgm:t>
        <a:bodyPr/>
        <a:lstStyle/>
        <a:p>
          <a:endParaRPr lang="en-US"/>
        </a:p>
      </dgm:t>
    </dgm:pt>
    <dgm:pt modelId="{534A2E56-3009-4DF0-B61B-1CD318DD7DDE}" type="sibTrans" cxnId="{7CC1E042-17A0-4C19-A75A-975C37EB0B71}">
      <dgm:prSet/>
      <dgm:spPr/>
      <dgm:t>
        <a:bodyPr/>
        <a:lstStyle/>
        <a:p>
          <a:endParaRPr lang="en-US"/>
        </a:p>
      </dgm:t>
    </dgm:pt>
    <dgm:pt modelId="{2CF1DB6C-8E00-44C4-AF38-A5275D596FA2}">
      <dgm:prSet/>
      <dgm:spPr>
        <a:solidFill>
          <a:schemeClr val="accent6">
            <a:lumMod val="20000"/>
            <a:lumOff val="80000"/>
          </a:schemeClr>
        </a:solidFill>
      </dgm:spPr>
      <dgm:t>
        <a:bodyPr/>
        <a:lstStyle/>
        <a:p>
          <a:pPr algn="l"/>
          <a:r>
            <a:rPr lang="en-US" altLang="en-US" b="0" i="0">
              <a:latin typeface="Arial" panose="020B0604020202020204" pitchFamily="34" charset="0"/>
              <a:cs typeface="Arial" panose="020B0604020202020204" pitchFamily="34" charset="0"/>
            </a:rPr>
            <a:t>Your GE English requirement has been met</a:t>
          </a:r>
        </a:p>
      </dgm:t>
    </dgm:pt>
    <dgm:pt modelId="{8843CFAB-430E-42FC-A572-C08319B069EA}" type="parTrans" cxnId="{4CEDE3F1-6F3B-4AE8-9B76-E1BC2CE0F6B4}">
      <dgm:prSet/>
      <dgm:spPr/>
      <dgm:t>
        <a:bodyPr/>
        <a:lstStyle/>
        <a:p>
          <a:endParaRPr lang="en-US"/>
        </a:p>
      </dgm:t>
    </dgm:pt>
    <dgm:pt modelId="{737BF43F-D59B-4091-8B88-E30D2F68B80C}" type="sibTrans" cxnId="{4CEDE3F1-6F3B-4AE8-9B76-E1BC2CE0F6B4}">
      <dgm:prSet/>
      <dgm:spPr/>
      <dgm:t>
        <a:bodyPr/>
        <a:lstStyle/>
        <a:p>
          <a:endParaRPr lang="en-US"/>
        </a:p>
      </dgm:t>
    </dgm:pt>
    <dgm:pt modelId="{C76A8B27-A766-4CF3-AB95-9AF26882B5B8}">
      <dgm:prSet/>
      <dgm:spPr>
        <a:solidFill>
          <a:schemeClr val="accent4">
            <a:lumMod val="20000"/>
            <a:lumOff val="80000"/>
          </a:schemeClr>
        </a:solidFill>
      </dgm:spPr>
      <dgm:t>
        <a:bodyPr/>
        <a:lstStyle/>
        <a:p>
          <a:pPr algn="ctr"/>
          <a:r>
            <a:rPr lang="en-US" altLang="en-US" b="1" i="0">
              <a:latin typeface="Arial" panose="020B0604020202020204" pitchFamily="34" charset="0"/>
              <a:cs typeface="Arial" panose="020B0604020202020204" pitchFamily="34" charset="0"/>
            </a:rPr>
            <a:t>Category II </a:t>
          </a:r>
        </a:p>
      </dgm:t>
    </dgm:pt>
    <dgm:pt modelId="{6732F0F5-CFC0-43A7-AD65-41399896DE41}" type="parTrans" cxnId="{3ECC7A88-4BB2-44FB-B768-722693A48900}">
      <dgm:prSet/>
      <dgm:spPr/>
      <dgm:t>
        <a:bodyPr/>
        <a:lstStyle/>
        <a:p>
          <a:endParaRPr lang="en-US"/>
        </a:p>
      </dgm:t>
    </dgm:pt>
    <dgm:pt modelId="{33513CD0-972C-4F49-9C29-6256B4DCCCAD}" type="sibTrans" cxnId="{3ECC7A88-4BB2-44FB-B768-722693A48900}">
      <dgm:prSet/>
      <dgm:spPr/>
      <dgm:t>
        <a:bodyPr/>
        <a:lstStyle/>
        <a:p>
          <a:endParaRPr lang="en-US"/>
        </a:p>
      </dgm:t>
    </dgm:pt>
    <dgm:pt modelId="{1886703C-541C-413C-8198-FECFA8AD8DF8}">
      <dgm:prSet/>
      <dgm:spPr>
        <a:solidFill>
          <a:schemeClr val="accent4">
            <a:lumMod val="20000"/>
            <a:lumOff val="80000"/>
          </a:schemeClr>
        </a:solidFill>
      </dgm:spPr>
      <dgm:t>
        <a:bodyPr/>
        <a:lstStyle/>
        <a:p>
          <a:pPr algn="l"/>
          <a:r>
            <a:rPr lang="en-US" altLang="en-US" b="0" i="0">
              <a:latin typeface="Arial" panose="020B0604020202020204" pitchFamily="34" charset="0"/>
              <a:cs typeface="Arial" panose="020B0604020202020204" pitchFamily="34" charset="0"/>
            </a:rPr>
            <a:t>Use Directed Self Placement to pick your course</a:t>
          </a:r>
        </a:p>
      </dgm:t>
    </dgm:pt>
    <dgm:pt modelId="{A8E2A86B-5285-46BD-8531-74773ECE21B4}" type="parTrans" cxnId="{8724BF42-CEC1-452B-A651-00A36CBD0B25}">
      <dgm:prSet/>
      <dgm:spPr/>
      <dgm:t>
        <a:bodyPr/>
        <a:lstStyle/>
        <a:p>
          <a:endParaRPr lang="en-US"/>
        </a:p>
      </dgm:t>
    </dgm:pt>
    <dgm:pt modelId="{5147C15D-738A-4075-A75E-E11E736CAD88}" type="sibTrans" cxnId="{8724BF42-CEC1-452B-A651-00A36CBD0B25}">
      <dgm:prSet/>
      <dgm:spPr/>
      <dgm:t>
        <a:bodyPr/>
        <a:lstStyle/>
        <a:p>
          <a:endParaRPr lang="en-US"/>
        </a:p>
      </dgm:t>
    </dgm:pt>
    <dgm:pt modelId="{20F03797-A88D-4C48-9B5A-04B10574F49E}">
      <dgm:prSet/>
      <dgm:spPr>
        <a:solidFill>
          <a:schemeClr val="accent5">
            <a:lumMod val="20000"/>
            <a:lumOff val="80000"/>
          </a:schemeClr>
        </a:solidFill>
      </dgm:spPr>
      <dgm:t>
        <a:bodyPr/>
        <a:lstStyle/>
        <a:p>
          <a:pPr algn="ctr"/>
          <a:r>
            <a:rPr lang="en-US" altLang="en-US" b="1" i="0">
              <a:latin typeface="Arial" panose="020B0604020202020204" pitchFamily="34" charset="0"/>
              <a:cs typeface="Arial" panose="020B0604020202020204" pitchFamily="34" charset="0"/>
            </a:rPr>
            <a:t>Category III</a:t>
          </a:r>
        </a:p>
      </dgm:t>
    </dgm:pt>
    <dgm:pt modelId="{A5BC6EF8-F89E-426A-939E-671F23425BFE}" type="parTrans" cxnId="{5AD8775E-6469-4DC0-BB00-E97D7B28DBBD}">
      <dgm:prSet/>
      <dgm:spPr/>
      <dgm:t>
        <a:bodyPr/>
        <a:lstStyle/>
        <a:p>
          <a:endParaRPr lang="en-US"/>
        </a:p>
      </dgm:t>
    </dgm:pt>
    <dgm:pt modelId="{19561939-9A5A-4D23-A211-677878037D1E}" type="sibTrans" cxnId="{5AD8775E-6469-4DC0-BB00-E97D7B28DBBD}">
      <dgm:prSet/>
      <dgm:spPr/>
      <dgm:t>
        <a:bodyPr/>
        <a:lstStyle/>
        <a:p>
          <a:endParaRPr lang="en-US"/>
        </a:p>
      </dgm:t>
    </dgm:pt>
    <dgm:pt modelId="{259C695D-7284-4753-8DD4-22B846A4F4E5}">
      <dgm:prSet/>
      <dgm:spPr>
        <a:solidFill>
          <a:schemeClr val="accent5">
            <a:lumMod val="20000"/>
            <a:lumOff val="80000"/>
          </a:schemeClr>
        </a:solidFill>
      </dgm:spPr>
      <dgm:t>
        <a:bodyPr/>
        <a:lstStyle/>
        <a:p>
          <a:pPr algn="l"/>
          <a:r>
            <a:rPr lang="en-US" altLang="en-US" b="0" i="0">
              <a:latin typeface="Arial" panose="020B0604020202020204" pitchFamily="34" charset="0"/>
              <a:cs typeface="Arial" panose="020B0604020202020204" pitchFamily="34" charset="0"/>
            </a:rPr>
            <a:t>Use Directed Self Placement to pick your course. Required to enroll in course in fall.</a:t>
          </a:r>
        </a:p>
      </dgm:t>
    </dgm:pt>
    <dgm:pt modelId="{801471BC-52BA-4504-AC94-8361379E6FF4}" type="parTrans" cxnId="{B686C38F-E90C-4A68-BAD6-CBF8D6727960}">
      <dgm:prSet/>
      <dgm:spPr/>
      <dgm:t>
        <a:bodyPr/>
        <a:lstStyle/>
        <a:p>
          <a:endParaRPr lang="en-US"/>
        </a:p>
      </dgm:t>
    </dgm:pt>
    <dgm:pt modelId="{BF76A858-FAFB-458A-AB4E-9C1CA7260ABB}" type="sibTrans" cxnId="{B686C38F-E90C-4A68-BAD6-CBF8D6727960}">
      <dgm:prSet/>
      <dgm:spPr/>
      <dgm:t>
        <a:bodyPr/>
        <a:lstStyle/>
        <a:p>
          <a:endParaRPr lang="en-US"/>
        </a:p>
      </dgm:t>
    </dgm:pt>
    <dgm:pt modelId="{D8B2751E-1826-4A06-8456-A6A86F7FBA30}">
      <dgm:prSet/>
      <dgm:spPr>
        <a:solidFill>
          <a:schemeClr val="accent6">
            <a:lumMod val="20000"/>
            <a:lumOff val="80000"/>
          </a:schemeClr>
        </a:solidFill>
      </dgm:spPr>
      <dgm:t>
        <a:bodyPr/>
        <a:lstStyle/>
        <a:p>
          <a:pPr algn="ctr"/>
          <a:r>
            <a:rPr lang="en-US" altLang="en-US" b="1" i="0">
              <a:latin typeface="Arial" panose="020B0604020202020204" pitchFamily="34" charset="0"/>
              <a:cs typeface="Arial" panose="020B0604020202020204" pitchFamily="34" charset="0"/>
            </a:rPr>
            <a:t>Category IV</a:t>
          </a:r>
        </a:p>
      </dgm:t>
    </dgm:pt>
    <dgm:pt modelId="{A2844EBB-4399-4B4D-A9CC-2A23E78A5902}" type="parTrans" cxnId="{6C65AA6D-7A73-43B7-9233-2FF86B0F4E68}">
      <dgm:prSet/>
      <dgm:spPr/>
      <dgm:t>
        <a:bodyPr/>
        <a:lstStyle/>
        <a:p>
          <a:endParaRPr lang="en-US"/>
        </a:p>
      </dgm:t>
    </dgm:pt>
    <dgm:pt modelId="{3EF5FEB8-D3E1-46F4-9F9F-D8D327A24196}" type="sibTrans" cxnId="{6C65AA6D-7A73-43B7-9233-2FF86B0F4E68}">
      <dgm:prSet/>
      <dgm:spPr/>
      <dgm:t>
        <a:bodyPr/>
        <a:lstStyle/>
        <a:p>
          <a:endParaRPr lang="en-US"/>
        </a:p>
      </dgm:t>
    </dgm:pt>
    <dgm:pt modelId="{FFF74B13-9AE4-4EA4-911A-7FC2946942F0}">
      <dgm:prSet/>
      <dgm:spPr>
        <a:solidFill>
          <a:schemeClr val="accent6">
            <a:lumMod val="20000"/>
            <a:lumOff val="80000"/>
          </a:schemeClr>
        </a:solidFill>
      </dgm:spPr>
      <dgm:t>
        <a:bodyPr/>
        <a:lstStyle/>
        <a:p>
          <a:pPr algn="l"/>
          <a:r>
            <a:rPr lang="en-US" altLang="en-US" b="0" i="0">
              <a:latin typeface="Arial" panose="020B0604020202020204" pitchFamily="34" charset="0"/>
              <a:cs typeface="Arial" panose="020B0604020202020204" pitchFamily="34" charset="0"/>
            </a:rPr>
            <a:t>Use Directed Self Placement to pick your course. Required to enroll in course in fall.</a:t>
          </a:r>
        </a:p>
      </dgm:t>
    </dgm:pt>
    <dgm:pt modelId="{AEC527C0-9A45-43C2-8D62-1DE4F9B7D58C}" type="parTrans" cxnId="{A3F710E7-8406-4F2C-83D6-3AD1787D9FC3}">
      <dgm:prSet/>
      <dgm:spPr/>
      <dgm:t>
        <a:bodyPr/>
        <a:lstStyle/>
        <a:p>
          <a:endParaRPr lang="en-US"/>
        </a:p>
      </dgm:t>
    </dgm:pt>
    <dgm:pt modelId="{F00D2840-D16C-47A5-9ADB-CED3D823DB1F}" type="sibTrans" cxnId="{A3F710E7-8406-4F2C-83D6-3AD1787D9FC3}">
      <dgm:prSet/>
      <dgm:spPr/>
      <dgm:t>
        <a:bodyPr/>
        <a:lstStyle/>
        <a:p>
          <a:endParaRPr lang="en-US"/>
        </a:p>
      </dgm:t>
    </dgm:pt>
    <dgm:pt modelId="{DA8123E4-1BA7-46E8-94BD-2BBE4958B60D}" type="pres">
      <dgm:prSet presAssocID="{94597999-14B8-473B-905D-B3ADC591A107}" presName="diagram" presStyleCnt="0">
        <dgm:presLayoutVars>
          <dgm:dir/>
          <dgm:resizeHandles val="exact"/>
        </dgm:presLayoutVars>
      </dgm:prSet>
      <dgm:spPr/>
    </dgm:pt>
    <dgm:pt modelId="{988B7763-1AB1-4C83-8D16-5FEFA3A01CEB}" type="pres">
      <dgm:prSet presAssocID="{4A470C97-4B74-4D4D-AC9E-7DB1DAF3E6A2}" presName="node" presStyleLbl="node1" presStyleIdx="0" presStyleCnt="4" custLinFactNeighborX="-316" custLinFactNeighborY="1054">
        <dgm:presLayoutVars>
          <dgm:bulletEnabled val="1"/>
        </dgm:presLayoutVars>
      </dgm:prSet>
      <dgm:spPr/>
    </dgm:pt>
    <dgm:pt modelId="{813FDE7A-A7E8-41BD-B445-F20EC8965338}" type="pres">
      <dgm:prSet presAssocID="{534A2E56-3009-4DF0-B61B-1CD318DD7DDE}" presName="sibTrans" presStyleCnt="0"/>
      <dgm:spPr/>
    </dgm:pt>
    <dgm:pt modelId="{A28D214B-AC0B-4176-B17B-427A42A3F72E}" type="pres">
      <dgm:prSet presAssocID="{C76A8B27-A766-4CF3-AB95-9AF26882B5B8}" presName="node" presStyleLbl="node1" presStyleIdx="1" presStyleCnt="4" custLinFactNeighborX="-1015" custLinFactNeighborY="563">
        <dgm:presLayoutVars>
          <dgm:bulletEnabled val="1"/>
        </dgm:presLayoutVars>
      </dgm:prSet>
      <dgm:spPr/>
    </dgm:pt>
    <dgm:pt modelId="{9C7E4B11-D37C-4524-A5CC-5005F655053A}" type="pres">
      <dgm:prSet presAssocID="{33513CD0-972C-4F49-9C29-6256B4DCCCAD}" presName="sibTrans" presStyleCnt="0"/>
      <dgm:spPr/>
    </dgm:pt>
    <dgm:pt modelId="{D0D954FB-AB1D-4BC3-90A5-8D67C2E30FFD}" type="pres">
      <dgm:prSet presAssocID="{20F03797-A88D-4C48-9B5A-04B10574F49E}" presName="node" presStyleLbl="node1" presStyleIdx="2" presStyleCnt="4">
        <dgm:presLayoutVars>
          <dgm:bulletEnabled val="1"/>
        </dgm:presLayoutVars>
      </dgm:prSet>
      <dgm:spPr/>
    </dgm:pt>
    <dgm:pt modelId="{CE21EED1-D0DE-4B15-8710-062C79CC4EEC}" type="pres">
      <dgm:prSet presAssocID="{19561939-9A5A-4D23-A211-677878037D1E}" presName="sibTrans" presStyleCnt="0"/>
      <dgm:spPr/>
    </dgm:pt>
    <dgm:pt modelId="{E104E0B4-F3A7-43CF-80AA-F3743BF6546C}" type="pres">
      <dgm:prSet presAssocID="{D8B2751E-1826-4A06-8456-A6A86F7FBA30}" presName="node" presStyleLbl="node1" presStyleIdx="3" presStyleCnt="4">
        <dgm:presLayoutVars>
          <dgm:bulletEnabled val="1"/>
        </dgm:presLayoutVars>
      </dgm:prSet>
      <dgm:spPr/>
    </dgm:pt>
  </dgm:ptLst>
  <dgm:cxnLst>
    <dgm:cxn modelId="{530D1D00-1544-4646-A028-6AAD39CEC402}" type="presOf" srcId="{94597999-14B8-473B-905D-B3ADC591A107}" destId="{DA8123E4-1BA7-46E8-94BD-2BBE4958B60D}" srcOrd="0" destOrd="0" presId="urn:microsoft.com/office/officeart/2005/8/layout/default"/>
    <dgm:cxn modelId="{6F573B0A-14C5-4FC7-A6F5-3A32683ECEF0}" type="presOf" srcId="{259C695D-7284-4753-8DD4-22B846A4F4E5}" destId="{D0D954FB-AB1D-4BC3-90A5-8D67C2E30FFD}" srcOrd="0" destOrd="1" presId="urn:microsoft.com/office/officeart/2005/8/layout/default"/>
    <dgm:cxn modelId="{ADEE8E37-797F-42C6-B189-BE4AC34D4E6E}" type="presOf" srcId="{FFF74B13-9AE4-4EA4-911A-7FC2946942F0}" destId="{E104E0B4-F3A7-43CF-80AA-F3743BF6546C}" srcOrd="0" destOrd="1" presId="urn:microsoft.com/office/officeart/2005/8/layout/default"/>
    <dgm:cxn modelId="{5AD8775E-6469-4DC0-BB00-E97D7B28DBBD}" srcId="{94597999-14B8-473B-905D-B3ADC591A107}" destId="{20F03797-A88D-4C48-9B5A-04B10574F49E}" srcOrd="2" destOrd="0" parTransId="{A5BC6EF8-F89E-426A-939E-671F23425BFE}" sibTransId="{19561939-9A5A-4D23-A211-677878037D1E}"/>
    <dgm:cxn modelId="{8724BF42-CEC1-452B-A651-00A36CBD0B25}" srcId="{C76A8B27-A766-4CF3-AB95-9AF26882B5B8}" destId="{1886703C-541C-413C-8198-FECFA8AD8DF8}" srcOrd="0" destOrd="0" parTransId="{A8E2A86B-5285-46BD-8531-74773ECE21B4}" sibTransId="{5147C15D-738A-4075-A75E-E11E736CAD88}"/>
    <dgm:cxn modelId="{7CC1E042-17A0-4C19-A75A-975C37EB0B71}" srcId="{94597999-14B8-473B-905D-B3ADC591A107}" destId="{4A470C97-4B74-4D4D-AC9E-7DB1DAF3E6A2}" srcOrd="0" destOrd="0" parTransId="{9E86A916-1A94-455D-9C81-3EC268941E58}" sibTransId="{534A2E56-3009-4DF0-B61B-1CD318DD7DDE}"/>
    <dgm:cxn modelId="{0E9FB447-15D5-4582-9CBF-8E202FA960BE}" type="presOf" srcId="{D8B2751E-1826-4A06-8456-A6A86F7FBA30}" destId="{E104E0B4-F3A7-43CF-80AA-F3743BF6546C}" srcOrd="0" destOrd="0" presId="urn:microsoft.com/office/officeart/2005/8/layout/default"/>
    <dgm:cxn modelId="{6C65AA6D-7A73-43B7-9233-2FF86B0F4E68}" srcId="{94597999-14B8-473B-905D-B3ADC591A107}" destId="{D8B2751E-1826-4A06-8456-A6A86F7FBA30}" srcOrd="3" destOrd="0" parTransId="{A2844EBB-4399-4B4D-A9CC-2A23E78A5902}" sibTransId="{3EF5FEB8-D3E1-46F4-9F9F-D8D327A24196}"/>
    <dgm:cxn modelId="{46CC8B74-BB3F-4283-8BB1-797602A6A7E1}" type="presOf" srcId="{C76A8B27-A766-4CF3-AB95-9AF26882B5B8}" destId="{A28D214B-AC0B-4176-B17B-427A42A3F72E}" srcOrd="0" destOrd="0" presId="urn:microsoft.com/office/officeart/2005/8/layout/default"/>
    <dgm:cxn modelId="{3ECC7A88-4BB2-44FB-B768-722693A48900}" srcId="{94597999-14B8-473B-905D-B3ADC591A107}" destId="{C76A8B27-A766-4CF3-AB95-9AF26882B5B8}" srcOrd="1" destOrd="0" parTransId="{6732F0F5-CFC0-43A7-AD65-41399896DE41}" sibTransId="{33513CD0-972C-4F49-9C29-6256B4DCCCAD}"/>
    <dgm:cxn modelId="{B686C38F-E90C-4A68-BAD6-CBF8D6727960}" srcId="{20F03797-A88D-4C48-9B5A-04B10574F49E}" destId="{259C695D-7284-4753-8DD4-22B846A4F4E5}" srcOrd="0" destOrd="0" parTransId="{801471BC-52BA-4504-AC94-8361379E6FF4}" sibTransId="{BF76A858-FAFB-458A-AB4E-9C1CA7260ABB}"/>
    <dgm:cxn modelId="{C89BF39B-9E25-401D-898A-E1E15180768F}" type="presOf" srcId="{2CF1DB6C-8E00-44C4-AF38-A5275D596FA2}" destId="{988B7763-1AB1-4C83-8D16-5FEFA3A01CEB}" srcOrd="0" destOrd="1" presId="urn:microsoft.com/office/officeart/2005/8/layout/default"/>
    <dgm:cxn modelId="{5B1F859D-7F0B-48F5-862D-38903D872CB4}" type="presOf" srcId="{20F03797-A88D-4C48-9B5A-04B10574F49E}" destId="{D0D954FB-AB1D-4BC3-90A5-8D67C2E30FFD}" srcOrd="0" destOrd="0" presId="urn:microsoft.com/office/officeart/2005/8/layout/default"/>
    <dgm:cxn modelId="{653211C1-7E07-4FB7-8251-E08B8E613166}" type="presOf" srcId="{1886703C-541C-413C-8198-FECFA8AD8DF8}" destId="{A28D214B-AC0B-4176-B17B-427A42A3F72E}" srcOrd="0" destOrd="1" presId="urn:microsoft.com/office/officeart/2005/8/layout/default"/>
    <dgm:cxn modelId="{A3F710E7-8406-4F2C-83D6-3AD1787D9FC3}" srcId="{D8B2751E-1826-4A06-8456-A6A86F7FBA30}" destId="{FFF74B13-9AE4-4EA4-911A-7FC2946942F0}" srcOrd="0" destOrd="0" parTransId="{AEC527C0-9A45-43C2-8D62-1DE4F9B7D58C}" sibTransId="{F00D2840-D16C-47A5-9ADB-CED3D823DB1F}"/>
    <dgm:cxn modelId="{4CEDE3F1-6F3B-4AE8-9B76-E1BC2CE0F6B4}" srcId="{4A470C97-4B74-4D4D-AC9E-7DB1DAF3E6A2}" destId="{2CF1DB6C-8E00-44C4-AF38-A5275D596FA2}" srcOrd="0" destOrd="0" parTransId="{8843CFAB-430E-42FC-A572-C08319B069EA}" sibTransId="{737BF43F-D59B-4091-8B88-E30D2F68B80C}"/>
    <dgm:cxn modelId="{47E050F2-2D86-4160-879F-10FBF7B7F852}" type="presOf" srcId="{4A470C97-4B74-4D4D-AC9E-7DB1DAF3E6A2}" destId="{988B7763-1AB1-4C83-8D16-5FEFA3A01CEB}" srcOrd="0" destOrd="0" presId="urn:microsoft.com/office/officeart/2005/8/layout/default"/>
    <dgm:cxn modelId="{2B998335-EAE4-4529-A778-C3637A9705E1}" type="presParOf" srcId="{DA8123E4-1BA7-46E8-94BD-2BBE4958B60D}" destId="{988B7763-1AB1-4C83-8D16-5FEFA3A01CEB}" srcOrd="0" destOrd="0" presId="urn:microsoft.com/office/officeart/2005/8/layout/default"/>
    <dgm:cxn modelId="{834450AE-0E78-42D2-9360-DA2AB07FB150}" type="presParOf" srcId="{DA8123E4-1BA7-46E8-94BD-2BBE4958B60D}" destId="{813FDE7A-A7E8-41BD-B445-F20EC8965338}" srcOrd="1" destOrd="0" presId="urn:microsoft.com/office/officeart/2005/8/layout/default"/>
    <dgm:cxn modelId="{ABA889D9-C52A-4967-B270-19014D968BC7}" type="presParOf" srcId="{DA8123E4-1BA7-46E8-94BD-2BBE4958B60D}" destId="{A28D214B-AC0B-4176-B17B-427A42A3F72E}" srcOrd="2" destOrd="0" presId="urn:microsoft.com/office/officeart/2005/8/layout/default"/>
    <dgm:cxn modelId="{E1905E95-F657-46B9-A502-9E5F0891A76B}" type="presParOf" srcId="{DA8123E4-1BA7-46E8-94BD-2BBE4958B60D}" destId="{9C7E4B11-D37C-4524-A5CC-5005F655053A}" srcOrd="3" destOrd="0" presId="urn:microsoft.com/office/officeart/2005/8/layout/default"/>
    <dgm:cxn modelId="{7DAD3BE2-E150-42A0-96A2-78696DB741C5}" type="presParOf" srcId="{DA8123E4-1BA7-46E8-94BD-2BBE4958B60D}" destId="{D0D954FB-AB1D-4BC3-90A5-8D67C2E30FFD}" srcOrd="4" destOrd="0" presId="urn:microsoft.com/office/officeart/2005/8/layout/default"/>
    <dgm:cxn modelId="{B6FC9562-CDE4-4681-AD4C-8B4B3A9871BE}" type="presParOf" srcId="{DA8123E4-1BA7-46E8-94BD-2BBE4958B60D}" destId="{CE21EED1-D0DE-4B15-8710-062C79CC4EEC}" srcOrd="5" destOrd="0" presId="urn:microsoft.com/office/officeart/2005/8/layout/default"/>
    <dgm:cxn modelId="{BDA8F2E8-72C4-4BB8-A8EF-A0733913B1A7}" type="presParOf" srcId="{DA8123E4-1BA7-46E8-94BD-2BBE4958B60D}" destId="{E104E0B4-F3A7-43CF-80AA-F3743BF6546C}"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4597999-14B8-473B-905D-B3ADC591A107}"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4A470C97-4B74-4D4D-AC9E-7DB1DAF3E6A2}">
      <dgm:prSet phldrT="[Text]"/>
      <dgm:spPr>
        <a:solidFill>
          <a:schemeClr val="accent6">
            <a:lumMod val="20000"/>
            <a:lumOff val="80000"/>
          </a:schemeClr>
        </a:solidFill>
      </dgm:spPr>
      <dgm:t>
        <a:bodyPr/>
        <a:lstStyle/>
        <a:p>
          <a:pPr algn="ctr"/>
          <a:r>
            <a:rPr lang="en-US" altLang="en-US" b="1">
              <a:latin typeface="Arial" panose="020B0604020202020204" pitchFamily="34" charset="0"/>
              <a:cs typeface="Arial" panose="020B0604020202020204" pitchFamily="34" charset="0"/>
            </a:rPr>
            <a:t>Category I</a:t>
          </a:r>
          <a:endParaRPr lang="en-US" b="1">
            <a:latin typeface="Arial" panose="020B0604020202020204" pitchFamily="34" charset="0"/>
            <a:cs typeface="Arial" panose="020B0604020202020204" pitchFamily="34" charset="0"/>
          </a:endParaRPr>
        </a:p>
      </dgm:t>
    </dgm:pt>
    <dgm:pt modelId="{9E86A916-1A94-455D-9C81-3EC268941E58}" type="parTrans" cxnId="{7CC1E042-17A0-4C19-A75A-975C37EB0B71}">
      <dgm:prSet/>
      <dgm:spPr/>
      <dgm:t>
        <a:bodyPr/>
        <a:lstStyle/>
        <a:p>
          <a:endParaRPr lang="en-US"/>
        </a:p>
      </dgm:t>
    </dgm:pt>
    <dgm:pt modelId="{534A2E56-3009-4DF0-B61B-1CD318DD7DDE}" type="sibTrans" cxnId="{7CC1E042-17A0-4C19-A75A-975C37EB0B71}">
      <dgm:prSet/>
      <dgm:spPr/>
      <dgm:t>
        <a:bodyPr/>
        <a:lstStyle/>
        <a:p>
          <a:endParaRPr lang="en-US"/>
        </a:p>
      </dgm:t>
    </dgm:pt>
    <dgm:pt modelId="{C76A8B27-A766-4CF3-AB95-9AF26882B5B8}">
      <dgm:prSet/>
      <dgm:spPr>
        <a:solidFill>
          <a:schemeClr val="accent4">
            <a:lumMod val="20000"/>
            <a:lumOff val="80000"/>
          </a:schemeClr>
        </a:solidFill>
      </dgm:spPr>
      <dgm:t>
        <a:bodyPr/>
        <a:lstStyle/>
        <a:p>
          <a:pPr algn="ctr"/>
          <a:r>
            <a:rPr lang="en-US" altLang="en-US" b="1">
              <a:latin typeface="Arial" panose="020B0604020202020204" pitchFamily="34" charset="0"/>
              <a:cs typeface="Arial" panose="020B0604020202020204" pitchFamily="34" charset="0"/>
            </a:rPr>
            <a:t>Category II</a:t>
          </a:r>
        </a:p>
      </dgm:t>
    </dgm:pt>
    <dgm:pt modelId="{6732F0F5-CFC0-43A7-AD65-41399896DE41}" type="parTrans" cxnId="{3ECC7A88-4BB2-44FB-B768-722693A48900}">
      <dgm:prSet/>
      <dgm:spPr/>
      <dgm:t>
        <a:bodyPr/>
        <a:lstStyle/>
        <a:p>
          <a:endParaRPr lang="en-US"/>
        </a:p>
      </dgm:t>
    </dgm:pt>
    <dgm:pt modelId="{33513CD0-972C-4F49-9C29-6256B4DCCCAD}" type="sibTrans" cxnId="{3ECC7A88-4BB2-44FB-B768-722693A48900}">
      <dgm:prSet/>
      <dgm:spPr/>
      <dgm:t>
        <a:bodyPr/>
        <a:lstStyle/>
        <a:p>
          <a:endParaRPr lang="en-US"/>
        </a:p>
      </dgm:t>
    </dgm:pt>
    <dgm:pt modelId="{1886703C-541C-413C-8198-FECFA8AD8DF8}">
      <dgm:prSet/>
      <dgm:spPr>
        <a:solidFill>
          <a:schemeClr val="accent4">
            <a:lumMod val="20000"/>
            <a:lumOff val="80000"/>
          </a:schemeClr>
        </a:solidFill>
      </dgm:spPr>
      <dgm:t>
        <a:bodyPr/>
        <a:lstStyle/>
        <a:p>
          <a:pPr algn="l"/>
          <a:r>
            <a:rPr lang="en-US" dirty="0">
              <a:latin typeface="Arial" panose="020B0604020202020204" pitchFamily="34" charset="0"/>
              <a:cs typeface="Arial" panose="020B0604020202020204" pitchFamily="34" charset="0"/>
            </a:rPr>
            <a:t>STA 1200.</a:t>
          </a:r>
          <a:endParaRPr lang="en-US" altLang="en-US" dirty="0">
            <a:latin typeface="Arial" panose="020B0604020202020204" pitchFamily="34" charset="0"/>
            <a:cs typeface="Arial" panose="020B0604020202020204" pitchFamily="34" charset="0"/>
          </a:endParaRPr>
        </a:p>
      </dgm:t>
    </dgm:pt>
    <dgm:pt modelId="{A8E2A86B-5285-46BD-8531-74773ECE21B4}" type="parTrans" cxnId="{8724BF42-CEC1-452B-A651-00A36CBD0B25}">
      <dgm:prSet/>
      <dgm:spPr/>
      <dgm:t>
        <a:bodyPr/>
        <a:lstStyle/>
        <a:p>
          <a:endParaRPr lang="en-US"/>
        </a:p>
      </dgm:t>
    </dgm:pt>
    <dgm:pt modelId="{5147C15D-738A-4075-A75E-E11E736CAD88}" type="sibTrans" cxnId="{8724BF42-CEC1-452B-A651-00A36CBD0B25}">
      <dgm:prSet/>
      <dgm:spPr/>
      <dgm:t>
        <a:bodyPr/>
        <a:lstStyle/>
        <a:p>
          <a:endParaRPr lang="en-US"/>
        </a:p>
      </dgm:t>
    </dgm:pt>
    <dgm:pt modelId="{20F03797-A88D-4C48-9B5A-04B10574F49E}">
      <dgm:prSet/>
      <dgm:spPr>
        <a:solidFill>
          <a:schemeClr val="accent5">
            <a:lumMod val="20000"/>
            <a:lumOff val="80000"/>
          </a:schemeClr>
        </a:solidFill>
      </dgm:spPr>
      <dgm:t>
        <a:bodyPr/>
        <a:lstStyle/>
        <a:p>
          <a:pPr algn="ctr"/>
          <a:r>
            <a:rPr lang="en-US" altLang="en-US" b="1">
              <a:latin typeface="Arial" panose="020B0604020202020204" pitchFamily="34" charset="0"/>
              <a:cs typeface="Arial" panose="020B0604020202020204" pitchFamily="34" charset="0"/>
            </a:rPr>
            <a:t>Category III</a:t>
          </a:r>
        </a:p>
      </dgm:t>
    </dgm:pt>
    <dgm:pt modelId="{A5BC6EF8-F89E-426A-939E-671F23425BFE}" type="parTrans" cxnId="{5AD8775E-6469-4DC0-BB00-E97D7B28DBBD}">
      <dgm:prSet/>
      <dgm:spPr/>
      <dgm:t>
        <a:bodyPr/>
        <a:lstStyle/>
        <a:p>
          <a:endParaRPr lang="en-US"/>
        </a:p>
      </dgm:t>
    </dgm:pt>
    <dgm:pt modelId="{19561939-9A5A-4D23-A211-677878037D1E}" type="sibTrans" cxnId="{5AD8775E-6469-4DC0-BB00-E97D7B28DBBD}">
      <dgm:prSet/>
      <dgm:spPr/>
      <dgm:t>
        <a:bodyPr/>
        <a:lstStyle/>
        <a:p>
          <a:endParaRPr lang="en-US"/>
        </a:p>
      </dgm:t>
    </dgm:pt>
    <dgm:pt modelId="{259C695D-7284-4753-8DD4-22B846A4F4E5}">
      <dgm:prSet/>
      <dgm:spPr>
        <a:solidFill>
          <a:schemeClr val="accent5">
            <a:lumMod val="20000"/>
            <a:lumOff val="80000"/>
          </a:schemeClr>
        </a:solidFill>
      </dgm:spPr>
      <dgm:t>
        <a:bodyPr/>
        <a:lstStyle/>
        <a:p>
          <a:pPr algn="l"/>
          <a:r>
            <a:rPr lang="en-US" dirty="0">
              <a:latin typeface="Arial" panose="020B0604020202020204" pitchFamily="34" charset="0"/>
              <a:cs typeface="Arial" panose="020B0604020202020204" pitchFamily="34" charset="0"/>
            </a:rPr>
            <a:t>STA 1200 AND required co-requisite of STA 1200A, or STA 1201/A in Fall and STA 1202 in Spring.</a:t>
          </a:r>
          <a:endParaRPr lang="en-US" altLang="en-US" dirty="0">
            <a:latin typeface="Arial" panose="020B0604020202020204" pitchFamily="34" charset="0"/>
            <a:cs typeface="Arial" panose="020B0604020202020204" pitchFamily="34" charset="0"/>
          </a:endParaRPr>
        </a:p>
      </dgm:t>
    </dgm:pt>
    <dgm:pt modelId="{801471BC-52BA-4504-AC94-8361379E6FF4}" type="parTrans" cxnId="{B686C38F-E90C-4A68-BAD6-CBF8D6727960}">
      <dgm:prSet/>
      <dgm:spPr/>
      <dgm:t>
        <a:bodyPr/>
        <a:lstStyle/>
        <a:p>
          <a:endParaRPr lang="en-US"/>
        </a:p>
      </dgm:t>
    </dgm:pt>
    <dgm:pt modelId="{BF76A858-FAFB-458A-AB4E-9C1CA7260ABB}" type="sibTrans" cxnId="{B686C38F-E90C-4A68-BAD6-CBF8D6727960}">
      <dgm:prSet/>
      <dgm:spPr/>
      <dgm:t>
        <a:bodyPr/>
        <a:lstStyle/>
        <a:p>
          <a:endParaRPr lang="en-US"/>
        </a:p>
      </dgm:t>
    </dgm:pt>
    <dgm:pt modelId="{D8B2751E-1826-4A06-8456-A6A86F7FBA30}">
      <dgm:prSet/>
      <dgm:spPr>
        <a:solidFill>
          <a:schemeClr val="accent6">
            <a:lumMod val="20000"/>
            <a:lumOff val="80000"/>
          </a:schemeClr>
        </a:solidFill>
      </dgm:spPr>
      <dgm:t>
        <a:bodyPr/>
        <a:lstStyle/>
        <a:p>
          <a:pPr algn="ctr"/>
          <a:r>
            <a:rPr lang="en-US" altLang="en-US" b="1">
              <a:latin typeface="Arial" panose="020B0604020202020204" pitchFamily="34" charset="0"/>
              <a:cs typeface="Arial" panose="020B0604020202020204" pitchFamily="34" charset="0"/>
            </a:rPr>
            <a:t>Category IV</a:t>
          </a:r>
        </a:p>
      </dgm:t>
    </dgm:pt>
    <dgm:pt modelId="{A2844EBB-4399-4B4D-A9CC-2A23E78A5902}" type="parTrans" cxnId="{6C65AA6D-7A73-43B7-9233-2FF86B0F4E68}">
      <dgm:prSet/>
      <dgm:spPr/>
      <dgm:t>
        <a:bodyPr/>
        <a:lstStyle/>
        <a:p>
          <a:endParaRPr lang="en-US"/>
        </a:p>
      </dgm:t>
    </dgm:pt>
    <dgm:pt modelId="{3EF5FEB8-D3E1-46F4-9F9F-D8D327A24196}" type="sibTrans" cxnId="{6C65AA6D-7A73-43B7-9233-2FF86B0F4E68}">
      <dgm:prSet/>
      <dgm:spPr/>
      <dgm:t>
        <a:bodyPr/>
        <a:lstStyle/>
        <a:p>
          <a:endParaRPr lang="en-US"/>
        </a:p>
      </dgm:t>
    </dgm:pt>
    <dgm:pt modelId="{FFF74B13-9AE4-4EA4-911A-7FC2946942F0}">
      <dgm:prSet/>
      <dgm:spPr>
        <a:solidFill>
          <a:schemeClr val="accent6">
            <a:lumMod val="20000"/>
            <a:lumOff val="80000"/>
          </a:schemeClr>
        </a:solidFill>
      </dgm:spPr>
      <dgm:t>
        <a:bodyPr/>
        <a:lstStyle/>
        <a:p>
          <a:pPr algn="l"/>
          <a:r>
            <a:rPr lang="en-US" dirty="0">
              <a:latin typeface="Arial" panose="020B0604020202020204" pitchFamily="34" charset="0"/>
              <a:cs typeface="Arial" panose="020B0604020202020204" pitchFamily="34" charset="0"/>
            </a:rPr>
            <a:t>STA 1201/A in Fall, and STA 1202 in Spring.</a:t>
          </a:r>
          <a:endParaRPr lang="en-US" altLang="en-US" dirty="0">
            <a:latin typeface="Arial" panose="020B0604020202020204" pitchFamily="34" charset="0"/>
            <a:cs typeface="Arial" panose="020B0604020202020204" pitchFamily="34" charset="0"/>
          </a:endParaRPr>
        </a:p>
      </dgm:t>
    </dgm:pt>
    <dgm:pt modelId="{AEC527C0-9A45-43C2-8D62-1DE4F9B7D58C}" type="parTrans" cxnId="{A3F710E7-8406-4F2C-83D6-3AD1787D9FC3}">
      <dgm:prSet/>
      <dgm:spPr/>
      <dgm:t>
        <a:bodyPr/>
        <a:lstStyle/>
        <a:p>
          <a:endParaRPr lang="en-US"/>
        </a:p>
      </dgm:t>
    </dgm:pt>
    <dgm:pt modelId="{F00D2840-D16C-47A5-9ADB-CED3D823DB1F}" type="sibTrans" cxnId="{A3F710E7-8406-4F2C-83D6-3AD1787D9FC3}">
      <dgm:prSet/>
      <dgm:spPr/>
      <dgm:t>
        <a:bodyPr/>
        <a:lstStyle/>
        <a:p>
          <a:endParaRPr lang="en-US"/>
        </a:p>
      </dgm:t>
    </dgm:pt>
    <dgm:pt modelId="{3EBB40BB-8460-4005-9936-FA1AD48EC3E3}">
      <dgm:prSet/>
      <dgm:spPr>
        <a:solidFill>
          <a:schemeClr val="accent6">
            <a:lumMod val="20000"/>
            <a:lumOff val="80000"/>
          </a:schemeClr>
        </a:solidFill>
      </dgm:spPr>
      <dgm:t>
        <a:bodyPr/>
        <a:lstStyle/>
        <a:p>
          <a:pPr algn="l"/>
          <a:r>
            <a:rPr lang="en-US" altLang="en-US" dirty="0">
              <a:latin typeface="Arial" panose="020B0604020202020204" pitchFamily="34" charset="0"/>
              <a:cs typeface="Arial" panose="020B0604020202020204" pitchFamily="34" charset="0"/>
            </a:rPr>
            <a:t>GE Math requirement met but may need STA 1200 for major.</a:t>
          </a:r>
        </a:p>
      </dgm:t>
    </dgm:pt>
    <dgm:pt modelId="{ABA87217-9A42-4E76-A4AD-F9B7F4B7775A}" type="parTrans" cxnId="{580D93F2-2FE4-4164-9DEF-506AB4516BC7}">
      <dgm:prSet/>
      <dgm:spPr/>
      <dgm:t>
        <a:bodyPr/>
        <a:lstStyle/>
        <a:p>
          <a:endParaRPr lang="en-US"/>
        </a:p>
      </dgm:t>
    </dgm:pt>
    <dgm:pt modelId="{BDFA81A6-BD31-4391-847C-AB8F90E9DE15}" type="sibTrans" cxnId="{580D93F2-2FE4-4164-9DEF-506AB4516BC7}">
      <dgm:prSet/>
      <dgm:spPr/>
      <dgm:t>
        <a:bodyPr/>
        <a:lstStyle/>
        <a:p>
          <a:endParaRPr lang="en-US"/>
        </a:p>
      </dgm:t>
    </dgm:pt>
    <dgm:pt modelId="{DA8123E4-1BA7-46E8-94BD-2BBE4958B60D}" type="pres">
      <dgm:prSet presAssocID="{94597999-14B8-473B-905D-B3ADC591A107}" presName="diagram" presStyleCnt="0">
        <dgm:presLayoutVars>
          <dgm:dir/>
          <dgm:resizeHandles val="exact"/>
        </dgm:presLayoutVars>
      </dgm:prSet>
      <dgm:spPr/>
    </dgm:pt>
    <dgm:pt modelId="{988B7763-1AB1-4C83-8D16-5FEFA3A01CEB}" type="pres">
      <dgm:prSet presAssocID="{4A470C97-4B74-4D4D-AC9E-7DB1DAF3E6A2}" presName="node" presStyleLbl="node1" presStyleIdx="0" presStyleCnt="4" custLinFactNeighborX="-316" custLinFactNeighborY="1054">
        <dgm:presLayoutVars>
          <dgm:bulletEnabled val="1"/>
        </dgm:presLayoutVars>
      </dgm:prSet>
      <dgm:spPr/>
    </dgm:pt>
    <dgm:pt modelId="{813FDE7A-A7E8-41BD-B445-F20EC8965338}" type="pres">
      <dgm:prSet presAssocID="{534A2E56-3009-4DF0-B61B-1CD318DD7DDE}" presName="sibTrans" presStyleCnt="0"/>
      <dgm:spPr/>
    </dgm:pt>
    <dgm:pt modelId="{A28D214B-AC0B-4176-B17B-427A42A3F72E}" type="pres">
      <dgm:prSet presAssocID="{C76A8B27-A766-4CF3-AB95-9AF26882B5B8}" presName="node" presStyleLbl="node1" presStyleIdx="1" presStyleCnt="4" custLinFactNeighborX="-1015" custLinFactNeighborY="563">
        <dgm:presLayoutVars>
          <dgm:bulletEnabled val="1"/>
        </dgm:presLayoutVars>
      </dgm:prSet>
      <dgm:spPr/>
    </dgm:pt>
    <dgm:pt modelId="{9C7E4B11-D37C-4524-A5CC-5005F655053A}" type="pres">
      <dgm:prSet presAssocID="{33513CD0-972C-4F49-9C29-6256B4DCCCAD}" presName="sibTrans" presStyleCnt="0"/>
      <dgm:spPr/>
    </dgm:pt>
    <dgm:pt modelId="{D0D954FB-AB1D-4BC3-90A5-8D67C2E30FFD}" type="pres">
      <dgm:prSet presAssocID="{20F03797-A88D-4C48-9B5A-04B10574F49E}" presName="node" presStyleLbl="node1" presStyleIdx="2" presStyleCnt="4" custLinFactNeighborX="-2664" custLinFactNeighborY="2960">
        <dgm:presLayoutVars>
          <dgm:bulletEnabled val="1"/>
        </dgm:presLayoutVars>
      </dgm:prSet>
      <dgm:spPr/>
    </dgm:pt>
    <dgm:pt modelId="{CE21EED1-D0DE-4B15-8710-062C79CC4EEC}" type="pres">
      <dgm:prSet presAssocID="{19561939-9A5A-4D23-A211-677878037D1E}" presName="sibTrans" presStyleCnt="0"/>
      <dgm:spPr/>
    </dgm:pt>
    <dgm:pt modelId="{E104E0B4-F3A7-43CF-80AA-F3743BF6546C}" type="pres">
      <dgm:prSet presAssocID="{D8B2751E-1826-4A06-8456-A6A86F7FBA30}" presName="node" presStyleLbl="node1" presStyleIdx="3" presStyleCnt="4">
        <dgm:presLayoutVars>
          <dgm:bulletEnabled val="1"/>
        </dgm:presLayoutVars>
      </dgm:prSet>
      <dgm:spPr/>
    </dgm:pt>
  </dgm:ptLst>
  <dgm:cxnLst>
    <dgm:cxn modelId="{2056F608-C142-450E-A027-8C0CA1907861}" type="presOf" srcId="{D8B2751E-1826-4A06-8456-A6A86F7FBA30}" destId="{E104E0B4-F3A7-43CF-80AA-F3743BF6546C}" srcOrd="0" destOrd="0" presId="urn:microsoft.com/office/officeart/2005/8/layout/default"/>
    <dgm:cxn modelId="{9F9A6019-638A-4547-AC85-509F2A208062}" type="presOf" srcId="{1886703C-541C-413C-8198-FECFA8AD8DF8}" destId="{A28D214B-AC0B-4176-B17B-427A42A3F72E}" srcOrd="0" destOrd="1" presId="urn:microsoft.com/office/officeart/2005/8/layout/default"/>
    <dgm:cxn modelId="{40083533-41C6-4975-92F2-C722918436D7}" type="presOf" srcId="{94597999-14B8-473B-905D-B3ADC591A107}" destId="{DA8123E4-1BA7-46E8-94BD-2BBE4958B60D}" srcOrd="0" destOrd="0" presId="urn:microsoft.com/office/officeart/2005/8/layout/default"/>
    <dgm:cxn modelId="{5AD8775E-6469-4DC0-BB00-E97D7B28DBBD}" srcId="{94597999-14B8-473B-905D-B3ADC591A107}" destId="{20F03797-A88D-4C48-9B5A-04B10574F49E}" srcOrd="2" destOrd="0" parTransId="{A5BC6EF8-F89E-426A-939E-671F23425BFE}" sibTransId="{19561939-9A5A-4D23-A211-677878037D1E}"/>
    <dgm:cxn modelId="{8724BF42-CEC1-452B-A651-00A36CBD0B25}" srcId="{C76A8B27-A766-4CF3-AB95-9AF26882B5B8}" destId="{1886703C-541C-413C-8198-FECFA8AD8DF8}" srcOrd="0" destOrd="0" parTransId="{A8E2A86B-5285-46BD-8531-74773ECE21B4}" sibTransId="{5147C15D-738A-4075-A75E-E11E736CAD88}"/>
    <dgm:cxn modelId="{7CC1E042-17A0-4C19-A75A-975C37EB0B71}" srcId="{94597999-14B8-473B-905D-B3ADC591A107}" destId="{4A470C97-4B74-4D4D-AC9E-7DB1DAF3E6A2}" srcOrd="0" destOrd="0" parTransId="{9E86A916-1A94-455D-9C81-3EC268941E58}" sibTransId="{534A2E56-3009-4DF0-B61B-1CD318DD7DDE}"/>
    <dgm:cxn modelId="{362B7263-D090-45EE-9B77-87FD1AB77540}" type="presOf" srcId="{4A470C97-4B74-4D4D-AC9E-7DB1DAF3E6A2}" destId="{988B7763-1AB1-4C83-8D16-5FEFA3A01CEB}" srcOrd="0" destOrd="0" presId="urn:microsoft.com/office/officeart/2005/8/layout/default"/>
    <dgm:cxn modelId="{E9DF5F4B-5626-426B-8C46-7156963F9AAF}" type="presOf" srcId="{259C695D-7284-4753-8DD4-22B846A4F4E5}" destId="{D0D954FB-AB1D-4BC3-90A5-8D67C2E30FFD}" srcOrd="0" destOrd="1" presId="urn:microsoft.com/office/officeart/2005/8/layout/default"/>
    <dgm:cxn modelId="{6C65AA6D-7A73-43B7-9233-2FF86B0F4E68}" srcId="{94597999-14B8-473B-905D-B3ADC591A107}" destId="{D8B2751E-1826-4A06-8456-A6A86F7FBA30}" srcOrd="3" destOrd="0" parTransId="{A2844EBB-4399-4B4D-A9CC-2A23E78A5902}" sibTransId="{3EF5FEB8-D3E1-46F4-9F9F-D8D327A24196}"/>
    <dgm:cxn modelId="{F015E953-3026-44B0-8C29-0B08CDF877DA}" type="presOf" srcId="{FFF74B13-9AE4-4EA4-911A-7FC2946942F0}" destId="{E104E0B4-F3A7-43CF-80AA-F3743BF6546C}" srcOrd="0" destOrd="1" presId="urn:microsoft.com/office/officeart/2005/8/layout/default"/>
    <dgm:cxn modelId="{3ECC7A88-4BB2-44FB-B768-722693A48900}" srcId="{94597999-14B8-473B-905D-B3ADC591A107}" destId="{C76A8B27-A766-4CF3-AB95-9AF26882B5B8}" srcOrd="1" destOrd="0" parTransId="{6732F0F5-CFC0-43A7-AD65-41399896DE41}" sibTransId="{33513CD0-972C-4F49-9C29-6256B4DCCCAD}"/>
    <dgm:cxn modelId="{B686C38F-E90C-4A68-BAD6-CBF8D6727960}" srcId="{20F03797-A88D-4C48-9B5A-04B10574F49E}" destId="{259C695D-7284-4753-8DD4-22B846A4F4E5}" srcOrd="0" destOrd="0" parTransId="{801471BC-52BA-4504-AC94-8361379E6FF4}" sibTransId="{BF76A858-FAFB-458A-AB4E-9C1CA7260ABB}"/>
    <dgm:cxn modelId="{23A66DC0-F921-4DA9-BEAC-238984478007}" type="presOf" srcId="{3EBB40BB-8460-4005-9936-FA1AD48EC3E3}" destId="{988B7763-1AB1-4C83-8D16-5FEFA3A01CEB}" srcOrd="0" destOrd="1" presId="urn:microsoft.com/office/officeart/2005/8/layout/default"/>
    <dgm:cxn modelId="{580036C1-273A-4E44-B6FE-C6143FBE59E8}" type="presOf" srcId="{20F03797-A88D-4C48-9B5A-04B10574F49E}" destId="{D0D954FB-AB1D-4BC3-90A5-8D67C2E30FFD}" srcOrd="0" destOrd="0" presId="urn:microsoft.com/office/officeart/2005/8/layout/default"/>
    <dgm:cxn modelId="{A3F710E7-8406-4F2C-83D6-3AD1787D9FC3}" srcId="{D8B2751E-1826-4A06-8456-A6A86F7FBA30}" destId="{FFF74B13-9AE4-4EA4-911A-7FC2946942F0}" srcOrd="0" destOrd="0" parTransId="{AEC527C0-9A45-43C2-8D62-1DE4F9B7D58C}" sibTransId="{F00D2840-D16C-47A5-9ADB-CED3D823DB1F}"/>
    <dgm:cxn modelId="{4F566FF1-0F5A-4CE8-81AD-82E7C010DF29}" type="presOf" srcId="{C76A8B27-A766-4CF3-AB95-9AF26882B5B8}" destId="{A28D214B-AC0B-4176-B17B-427A42A3F72E}" srcOrd="0" destOrd="0" presId="urn:microsoft.com/office/officeart/2005/8/layout/default"/>
    <dgm:cxn modelId="{580D93F2-2FE4-4164-9DEF-506AB4516BC7}" srcId="{4A470C97-4B74-4D4D-AC9E-7DB1DAF3E6A2}" destId="{3EBB40BB-8460-4005-9936-FA1AD48EC3E3}" srcOrd="0" destOrd="0" parTransId="{ABA87217-9A42-4E76-A4AD-F9B7F4B7775A}" sibTransId="{BDFA81A6-BD31-4391-847C-AB8F90E9DE15}"/>
    <dgm:cxn modelId="{7AF02360-2CF9-484A-B8B2-C97B6BC171BD}" type="presParOf" srcId="{DA8123E4-1BA7-46E8-94BD-2BBE4958B60D}" destId="{988B7763-1AB1-4C83-8D16-5FEFA3A01CEB}" srcOrd="0" destOrd="0" presId="urn:microsoft.com/office/officeart/2005/8/layout/default"/>
    <dgm:cxn modelId="{4F90026B-2AD9-4381-B51A-1AAD2C031313}" type="presParOf" srcId="{DA8123E4-1BA7-46E8-94BD-2BBE4958B60D}" destId="{813FDE7A-A7E8-41BD-B445-F20EC8965338}" srcOrd="1" destOrd="0" presId="urn:microsoft.com/office/officeart/2005/8/layout/default"/>
    <dgm:cxn modelId="{4EE9238C-426A-4011-A9A8-C1B490AD7B32}" type="presParOf" srcId="{DA8123E4-1BA7-46E8-94BD-2BBE4958B60D}" destId="{A28D214B-AC0B-4176-B17B-427A42A3F72E}" srcOrd="2" destOrd="0" presId="urn:microsoft.com/office/officeart/2005/8/layout/default"/>
    <dgm:cxn modelId="{32FD8F2D-C0EF-461D-91EA-31DB84B2C8F7}" type="presParOf" srcId="{DA8123E4-1BA7-46E8-94BD-2BBE4958B60D}" destId="{9C7E4B11-D37C-4524-A5CC-5005F655053A}" srcOrd="3" destOrd="0" presId="urn:microsoft.com/office/officeart/2005/8/layout/default"/>
    <dgm:cxn modelId="{CAD44443-61F8-4C51-A3F7-EB08B77B4F18}" type="presParOf" srcId="{DA8123E4-1BA7-46E8-94BD-2BBE4958B60D}" destId="{D0D954FB-AB1D-4BC3-90A5-8D67C2E30FFD}" srcOrd="4" destOrd="0" presId="urn:microsoft.com/office/officeart/2005/8/layout/default"/>
    <dgm:cxn modelId="{A665CA60-CD34-4F55-821A-C527943C784F}" type="presParOf" srcId="{DA8123E4-1BA7-46E8-94BD-2BBE4958B60D}" destId="{CE21EED1-D0DE-4B15-8710-062C79CC4EEC}" srcOrd="5" destOrd="0" presId="urn:microsoft.com/office/officeart/2005/8/layout/default"/>
    <dgm:cxn modelId="{1A6048ED-B72E-41A0-83A6-ACA485F098CE}" type="presParOf" srcId="{DA8123E4-1BA7-46E8-94BD-2BBE4958B60D}" destId="{E104E0B4-F3A7-43CF-80AA-F3743BF6546C}"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FB6D8-38AA-48B6-8DE8-B1C5C5A21684}">
      <dsp:nvSpPr>
        <dsp:cNvPr id="0" name=""/>
        <dsp:cNvSpPr/>
      </dsp:nvSpPr>
      <dsp:spPr>
        <a:xfrm>
          <a:off x="4745" y="246913"/>
          <a:ext cx="1318413" cy="1318413"/>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en-US" sz="1800" kern="1200">
              <a:latin typeface="Arial"/>
              <a:cs typeface="Arial"/>
            </a:rPr>
            <a:t>Fall</a:t>
          </a:r>
        </a:p>
        <a:p>
          <a:pPr marL="114300" lvl="1" indent="-114300" algn="l" defTabSz="622300">
            <a:lnSpc>
              <a:spcPct val="90000"/>
            </a:lnSpc>
            <a:spcBef>
              <a:spcPct val="0"/>
            </a:spcBef>
            <a:spcAft>
              <a:spcPct val="15000"/>
            </a:spcAft>
            <a:buChar char="•"/>
          </a:pPr>
          <a:r>
            <a:rPr lang="en-US" sz="1400" kern="1200">
              <a:latin typeface="Arial"/>
              <a:cs typeface="Arial"/>
            </a:rPr>
            <a:t>12 units	</a:t>
          </a:r>
        </a:p>
      </dsp:txBody>
      <dsp:txXfrm>
        <a:off x="197822" y="439990"/>
        <a:ext cx="932259" cy="932259"/>
      </dsp:txXfrm>
    </dsp:sp>
    <dsp:sp modelId="{B380C64B-7511-44FA-8B8C-C6122EDB850E}">
      <dsp:nvSpPr>
        <dsp:cNvPr id="0" name=""/>
        <dsp:cNvSpPr/>
      </dsp:nvSpPr>
      <dsp:spPr>
        <a:xfrm>
          <a:off x="1430214" y="523780"/>
          <a:ext cx="764679" cy="764679"/>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531572" y="816193"/>
        <a:ext cx="561963" cy="179853"/>
      </dsp:txXfrm>
    </dsp:sp>
    <dsp:sp modelId="{D274F79C-5C3D-434D-AA6D-9DF02DBEE206}">
      <dsp:nvSpPr>
        <dsp:cNvPr id="0" name=""/>
        <dsp:cNvSpPr/>
      </dsp:nvSpPr>
      <dsp:spPr>
        <a:xfrm>
          <a:off x="2301949" y="246913"/>
          <a:ext cx="1318413" cy="1318413"/>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en-US" sz="1800" kern="1200">
              <a:latin typeface="Arial"/>
              <a:cs typeface="Arial"/>
            </a:rPr>
            <a:t>Spring</a:t>
          </a:r>
        </a:p>
        <a:p>
          <a:pPr marL="114300" lvl="1" indent="-114300" algn="l" defTabSz="622300">
            <a:lnSpc>
              <a:spcPct val="90000"/>
            </a:lnSpc>
            <a:spcBef>
              <a:spcPct val="0"/>
            </a:spcBef>
            <a:spcAft>
              <a:spcPct val="15000"/>
            </a:spcAft>
            <a:buChar char="•"/>
          </a:pPr>
          <a:r>
            <a:rPr lang="en-US" sz="1400" kern="1200">
              <a:latin typeface="Arial"/>
              <a:cs typeface="Arial"/>
            </a:rPr>
            <a:t> 12 units	</a:t>
          </a:r>
        </a:p>
      </dsp:txBody>
      <dsp:txXfrm>
        <a:off x="2495026" y="439990"/>
        <a:ext cx="932259" cy="932259"/>
      </dsp:txXfrm>
    </dsp:sp>
    <dsp:sp modelId="{1FA3FFDE-4B2B-412A-BD74-2744E0BF183A}">
      <dsp:nvSpPr>
        <dsp:cNvPr id="0" name=""/>
        <dsp:cNvSpPr/>
      </dsp:nvSpPr>
      <dsp:spPr>
        <a:xfrm>
          <a:off x="3727418" y="523780"/>
          <a:ext cx="764679" cy="764679"/>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828776" y="816193"/>
        <a:ext cx="561963" cy="179853"/>
      </dsp:txXfrm>
    </dsp:sp>
    <dsp:sp modelId="{9C8A67A0-29ED-4FF7-A0EB-6B186E9632C4}">
      <dsp:nvSpPr>
        <dsp:cNvPr id="0" name=""/>
        <dsp:cNvSpPr/>
      </dsp:nvSpPr>
      <dsp:spPr>
        <a:xfrm>
          <a:off x="4599153" y="246913"/>
          <a:ext cx="1318413" cy="1318413"/>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en-US" sz="1800" kern="1200">
              <a:latin typeface="Arial"/>
              <a:cs typeface="Arial"/>
            </a:rPr>
            <a:t>Summer</a:t>
          </a:r>
        </a:p>
        <a:p>
          <a:pPr marL="114300" lvl="1" indent="-114300" algn="l" defTabSz="622300">
            <a:lnSpc>
              <a:spcPct val="90000"/>
            </a:lnSpc>
            <a:spcBef>
              <a:spcPct val="0"/>
            </a:spcBef>
            <a:spcAft>
              <a:spcPct val="15000"/>
            </a:spcAft>
            <a:buChar char="•"/>
          </a:pPr>
          <a:r>
            <a:rPr lang="en-US" sz="1400" kern="1200">
              <a:latin typeface="Arial"/>
              <a:cs typeface="Arial"/>
            </a:rPr>
            <a:t>6 units</a:t>
          </a:r>
        </a:p>
      </dsp:txBody>
      <dsp:txXfrm>
        <a:off x="4792230" y="439990"/>
        <a:ext cx="932259" cy="932259"/>
      </dsp:txXfrm>
    </dsp:sp>
    <dsp:sp modelId="{8E76CF4D-728B-4DC8-8348-F41421E74523}">
      <dsp:nvSpPr>
        <dsp:cNvPr id="0" name=""/>
        <dsp:cNvSpPr/>
      </dsp:nvSpPr>
      <dsp:spPr>
        <a:xfrm>
          <a:off x="6024621" y="523780"/>
          <a:ext cx="764679" cy="764679"/>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125979" y="681304"/>
        <a:ext cx="561963" cy="449631"/>
      </dsp:txXfrm>
    </dsp:sp>
    <dsp:sp modelId="{A0F1E1DF-6549-4BC8-91D7-B9249FB8AADF}">
      <dsp:nvSpPr>
        <dsp:cNvPr id="0" name=""/>
        <dsp:cNvSpPr/>
      </dsp:nvSpPr>
      <dsp:spPr>
        <a:xfrm>
          <a:off x="6896356" y="246913"/>
          <a:ext cx="1318413" cy="1318413"/>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en-US" sz="1800" kern="1200">
              <a:latin typeface="Arial"/>
              <a:cs typeface="Arial"/>
            </a:rPr>
            <a:t>Year	</a:t>
          </a:r>
        </a:p>
        <a:p>
          <a:pPr marL="114300" lvl="1" indent="-114300" algn="l" defTabSz="622300">
            <a:lnSpc>
              <a:spcPct val="90000"/>
            </a:lnSpc>
            <a:spcBef>
              <a:spcPct val="0"/>
            </a:spcBef>
            <a:spcAft>
              <a:spcPct val="15000"/>
            </a:spcAft>
            <a:buChar char="•"/>
          </a:pPr>
          <a:r>
            <a:rPr lang="en-US" sz="1400" kern="1200">
              <a:latin typeface="Arial"/>
              <a:cs typeface="Arial"/>
            </a:rPr>
            <a:t>30 units</a:t>
          </a:r>
        </a:p>
      </dsp:txBody>
      <dsp:txXfrm>
        <a:off x="7089433" y="439990"/>
        <a:ext cx="932259" cy="93225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0262D-1371-764E-BCCD-73B31B628CEC}">
      <dsp:nvSpPr>
        <dsp:cNvPr id="0" name=""/>
        <dsp:cNvSpPr/>
      </dsp:nvSpPr>
      <dsp:spPr>
        <a:xfrm>
          <a:off x="0" y="193280"/>
          <a:ext cx="11247454" cy="12168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Register for 12-15 units.</a:t>
          </a:r>
        </a:p>
      </dsp:txBody>
      <dsp:txXfrm>
        <a:off x="59399" y="252679"/>
        <a:ext cx="11128656" cy="1098002"/>
      </dsp:txXfrm>
    </dsp:sp>
    <dsp:sp modelId="{ACA3DD50-D31D-FC48-BD0C-C17D5977E274}">
      <dsp:nvSpPr>
        <dsp:cNvPr id="0" name=""/>
        <dsp:cNvSpPr/>
      </dsp:nvSpPr>
      <dsp:spPr>
        <a:xfrm>
          <a:off x="0" y="1597281"/>
          <a:ext cx="11247454" cy="12168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Review your CPP Connect Planner and ask questions.</a:t>
          </a:r>
        </a:p>
      </dsp:txBody>
      <dsp:txXfrm>
        <a:off x="59399" y="1656680"/>
        <a:ext cx="11128656" cy="1098002"/>
      </dsp:txXfrm>
    </dsp:sp>
    <dsp:sp modelId="{057793FE-6E69-3B4E-AF8C-CA436E54CF06}">
      <dsp:nvSpPr>
        <dsp:cNvPr id="0" name=""/>
        <dsp:cNvSpPr/>
      </dsp:nvSpPr>
      <dsp:spPr>
        <a:xfrm>
          <a:off x="0" y="3001281"/>
          <a:ext cx="11247454" cy="12168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Know how to find advising after today.  </a:t>
          </a:r>
          <a:endParaRPr lang="en-US" sz="2400" kern="1200" dirty="0">
            <a:latin typeface="Arial" panose="020B0604020202020204" pitchFamily="34" charset="0"/>
            <a:cs typeface="Arial" panose="020B0604020202020204" pitchFamily="34" charset="0"/>
          </a:endParaRPr>
        </a:p>
      </dsp:txBody>
      <dsp:txXfrm>
        <a:off x="59399" y="3060680"/>
        <a:ext cx="11128656" cy="1098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FB6D8-38AA-48B6-8DE8-B1C5C5A21684}">
      <dsp:nvSpPr>
        <dsp:cNvPr id="0" name=""/>
        <dsp:cNvSpPr/>
      </dsp:nvSpPr>
      <dsp:spPr>
        <a:xfrm>
          <a:off x="4745" y="246913"/>
          <a:ext cx="1318413" cy="1318413"/>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en-US" sz="1800" kern="1200">
              <a:latin typeface="Arial"/>
              <a:cs typeface="Arial"/>
            </a:rPr>
            <a:t>Fall</a:t>
          </a:r>
        </a:p>
        <a:p>
          <a:pPr marL="114300" lvl="1" indent="-114300" algn="l" defTabSz="622300">
            <a:lnSpc>
              <a:spcPct val="90000"/>
            </a:lnSpc>
            <a:spcBef>
              <a:spcPct val="0"/>
            </a:spcBef>
            <a:spcAft>
              <a:spcPct val="15000"/>
            </a:spcAft>
            <a:buChar char="•"/>
          </a:pPr>
          <a:r>
            <a:rPr lang="en-US" sz="1400" kern="1200">
              <a:latin typeface="Arial"/>
              <a:cs typeface="Arial"/>
            </a:rPr>
            <a:t>15 units	</a:t>
          </a:r>
        </a:p>
      </dsp:txBody>
      <dsp:txXfrm>
        <a:off x="197822" y="439990"/>
        <a:ext cx="932259" cy="932259"/>
      </dsp:txXfrm>
    </dsp:sp>
    <dsp:sp modelId="{B380C64B-7511-44FA-8B8C-C6122EDB850E}">
      <dsp:nvSpPr>
        <dsp:cNvPr id="0" name=""/>
        <dsp:cNvSpPr/>
      </dsp:nvSpPr>
      <dsp:spPr>
        <a:xfrm>
          <a:off x="1430214" y="523780"/>
          <a:ext cx="764679" cy="764679"/>
        </a:xfrm>
        <a:prstGeom prst="mathPlus">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531572" y="816193"/>
        <a:ext cx="561963" cy="179853"/>
      </dsp:txXfrm>
    </dsp:sp>
    <dsp:sp modelId="{D274F79C-5C3D-434D-AA6D-9DF02DBEE206}">
      <dsp:nvSpPr>
        <dsp:cNvPr id="0" name=""/>
        <dsp:cNvSpPr/>
      </dsp:nvSpPr>
      <dsp:spPr>
        <a:xfrm>
          <a:off x="2301949" y="246913"/>
          <a:ext cx="1318413" cy="1318413"/>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en-US" sz="1800" kern="1200">
              <a:latin typeface="Arial"/>
              <a:cs typeface="Arial"/>
            </a:rPr>
            <a:t>Spring</a:t>
          </a:r>
        </a:p>
        <a:p>
          <a:pPr marL="114300" lvl="1" indent="-114300" algn="l" defTabSz="622300">
            <a:lnSpc>
              <a:spcPct val="90000"/>
            </a:lnSpc>
            <a:spcBef>
              <a:spcPct val="0"/>
            </a:spcBef>
            <a:spcAft>
              <a:spcPct val="15000"/>
            </a:spcAft>
            <a:buChar char="•"/>
          </a:pPr>
          <a:r>
            <a:rPr lang="en-US" sz="1400" kern="1200">
              <a:latin typeface="Arial"/>
              <a:cs typeface="Arial"/>
            </a:rPr>
            <a:t> 15 units	</a:t>
          </a:r>
        </a:p>
      </dsp:txBody>
      <dsp:txXfrm>
        <a:off x="2495026" y="439990"/>
        <a:ext cx="932259" cy="932259"/>
      </dsp:txXfrm>
    </dsp:sp>
    <dsp:sp modelId="{1FA3FFDE-4B2B-412A-BD74-2744E0BF183A}">
      <dsp:nvSpPr>
        <dsp:cNvPr id="0" name=""/>
        <dsp:cNvSpPr/>
      </dsp:nvSpPr>
      <dsp:spPr>
        <a:xfrm>
          <a:off x="3727418" y="523780"/>
          <a:ext cx="764679" cy="764679"/>
        </a:xfrm>
        <a:prstGeom prst="mathPlus">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828776" y="816193"/>
        <a:ext cx="561963" cy="179853"/>
      </dsp:txXfrm>
    </dsp:sp>
    <dsp:sp modelId="{9C8A67A0-29ED-4FF7-A0EB-6B186E9632C4}">
      <dsp:nvSpPr>
        <dsp:cNvPr id="0" name=""/>
        <dsp:cNvSpPr/>
      </dsp:nvSpPr>
      <dsp:spPr>
        <a:xfrm>
          <a:off x="4599153" y="246913"/>
          <a:ext cx="1318413" cy="1318413"/>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en-US" sz="1800" kern="1200">
              <a:latin typeface="Arial"/>
              <a:cs typeface="Arial"/>
            </a:rPr>
            <a:t>Summer</a:t>
          </a:r>
        </a:p>
        <a:p>
          <a:pPr marL="114300" lvl="1" indent="-114300" algn="l" defTabSz="622300">
            <a:lnSpc>
              <a:spcPct val="90000"/>
            </a:lnSpc>
            <a:spcBef>
              <a:spcPct val="0"/>
            </a:spcBef>
            <a:spcAft>
              <a:spcPct val="15000"/>
            </a:spcAft>
            <a:buChar char="•"/>
          </a:pPr>
          <a:r>
            <a:rPr lang="en-US" sz="1400" kern="1200">
              <a:latin typeface="Arial"/>
              <a:cs typeface="Arial"/>
            </a:rPr>
            <a:t>0 units</a:t>
          </a:r>
        </a:p>
      </dsp:txBody>
      <dsp:txXfrm>
        <a:off x="4792230" y="439990"/>
        <a:ext cx="932259" cy="932259"/>
      </dsp:txXfrm>
    </dsp:sp>
    <dsp:sp modelId="{8E76CF4D-728B-4DC8-8348-F41421E74523}">
      <dsp:nvSpPr>
        <dsp:cNvPr id="0" name=""/>
        <dsp:cNvSpPr/>
      </dsp:nvSpPr>
      <dsp:spPr>
        <a:xfrm>
          <a:off x="6024621" y="523780"/>
          <a:ext cx="764679" cy="764679"/>
        </a:xfrm>
        <a:prstGeom prst="mathEqual">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125979" y="681304"/>
        <a:ext cx="561963" cy="449631"/>
      </dsp:txXfrm>
    </dsp:sp>
    <dsp:sp modelId="{A0F1E1DF-6549-4BC8-91D7-B9249FB8AADF}">
      <dsp:nvSpPr>
        <dsp:cNvPr id="0" name=""/>
        <dsp:cNvSpPr/>
      </dsp:nvSpPr>
      <dsp:spPr>
        <a:xfrm>
          <a:off x="6896356" y="246913"/>
          <a:ext cx="1318413" cy="1318413"/>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en-US" sz="1800" kern="1200">
              <a:latin typeface="Arial"/>
              <a:cs typeface="Arial"/>
            </a:rPr>
            <a:t>Year	</a:t>
          </a:r>
        </a:p>
        <a:p>
          <a:pPr marL="114300" lvl="1" indent="-114300" algn="l" defTabSz="622300">
            <a:lnSpc>
              <a:spcPct val="90000"/>
            </a:lnSpc>
            <a:spcBef>
              <a:spcPct val="0"/>
            </a:spcBef>
            <a:spcAft>
              <a:spcPct val="15000"/>
            </a:spcAft>
            <a:buChar char="•"/>
          </a:pPr>
          <a:r>
            <a:rPr lang="en-US" sz="1400" kern="1200">
              <a:latin typeface="Arial"/>
              <a:cs typeface="Arial"/>
            </a:rPr>
            <a:t>30 units</a:t>
          </a:r>
        </a:p>
      </dsp:txBody>
      <dsp:txXfrm>
        <a:off x="7089433" y="439990"/>
        <a:ext cx="932259" cy="9322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FB6D8-38AA-48B6-8DE8-B1C5C5A21684}">
      <dsp:nvSpPr>
        <dsp:cNvPr id="0" name=""/>
        <dsp:cNvSpPr/>
      </dsp:nvSpPr>
      <dsp:spPr>
        <a:xfrm>
          <a:off x="4745" y="246913"/>
          <a:ext cx="1318413" cy="1318413"/>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en-US" sz="1800" kern="1200">
              <a:latin typeface="Arial"/>
              <a:cs typeface="Arial"/>
            </a:rPr>
            <a:t>Fall</a:t>
          </a:r>
        </a:p>
        <a:p>
          <a:pPr marL="114300" lvl="1" indent="-114300" algn="l" defTabSz="622300">
            <a:lnSpc>
              <a:spcPct val="90000"/>
            </a:lnSpc>
            <a:spcBef>
              <a:spcPct val="0"/>
            </a:spcBef>
            <a:spcAft>
              <a:spcPct val="15000"/>
            </a:spcAft>
            <a:buChar char="•"/>
          </a:pPr>
          <a:r>
            <a:rPr lang="en-US" sz="1400" kern="1200">
              <a:latin typeface="Arial"/>
              <a:cs typeface="Arial"/>
            </a:rPr>
            <a:t>15 units	</a:t>
          </a:r>
        </a:p>
      </dsp:txBody>
      <dsp:txXfrm>
        <a:off x="197822" y="439990"/>
        <a:ext cx="932259" cy="932259"/>
      </dsp:txXfrm>
    </dsp:sp>
    <dsp:sp modelId="{B380C64B-7511-44FA-8B8C-C6122EDB850E}">
      <dsp:nvSpPr>
        <dsp:cNvPr id="0" name=""/>
        <dsp:cNvSpPr/>
      </dsp:nvSpPr>
      <dsp:spPr>
        <a:xfrm>
          <a:off x="1430214" y="523780"/>
          <a:ext cx="764679" cy="764679"/>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531572" y="816193"/>
        <a:ext cx="561963" cy="179853"/>
      </dsp:txXfrm>
    </dsp:sp>
    <dsp:sp modelId="{D274F79C-5C3D-434D-AA6D-9DF02DBEE206}">
      <dsp:nvSpPr>
        <dsp:cNvPr id="0" name=""/>
        <dsp:cNvSpPr/>
      </dsp:nvSpPr>
      <dsp:spPr>
        <a:xfrm>
          <a:off x="2301949" y="246913"/>
          <a:ext cx="1318413" cy="1318413"/>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en-US" sz="1800" kern="1200">
              <a:latin typeface="Arial"/>
              <a:cs typeface="Arial"/>
            </a:rPr>
            <a:t>Spring</a:t>
          </a:r>
        </a:p>
        <a:p>
          <a:pPr marL="114300" lvl="1" indent="-114300" algn="l" defTabSz="622300">
            <a:lnSpc>
              <a:spcPct val="90000"/>
            </a:lnSpc>
            <a:spcBef>
              <a:spcPct val="0"/>
            </a:spcBef>
            <a:spcAft>
              <a:spcPct val="15000"/>
            </a:spcAft>
            <a:buChar char="•"/>
          </a:pPr>
          <a:r>
            <a:rPr lang="en-US" sz="1400" kern="1200">
              <a:latin typeface="Arial"/>
              <a:cs typeface="Arial"/>
            </a:rPr>
            <a:t> 12 units	</a:t>
          </a:r>
        </a:p>
      </dsp:txBody>
      <dsp:txXfrm>
        <a:off x="2495026" y="439990"/>
        <a:ext cx="932259" cy="932259"/>
      </dsp:txXfrm>
    </dsp:sp>
    <dsp:sp modelId="{1FA3FFDE-4B2B-412A-BD74-2744E0BF183A}">
      <dsp:nvSpPr>
        <dsp:cNvPr id="0" name=""/>
        <dsp:cNvSpPr/>
      </dsp:nvSpPr>
      <dsp:spPr>
        <a:xfrm>
          <a:off x="3727418" y="523780"/>
          <a:ext cx="764679" cy="764679"/>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828776" y="816193"/>
        <a:ext cx="561963" cy="179853"/>
      </dsp:txXfrm>
    </dsp:sp>
    <dsp:sp modelId="{9C8A67A0-29ED-4FF7-A0EB-6B186E9632C4}">
      <dsp:nvSpPr>
        <dsp:cNvPr id="0" name=""/>
        <dsp:cNvSpPr/>
      </dsp:nvSpPr>
      <dsp:spPr>
        <a:xfrm>
          <a:off x="4599153" y="246913"/>
          <a:ext cx="1318413" cy="1318413"/>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en-US" sz="1800" kern="1200">
              <a:latin typeface="Arial"/>
              <a:cs typeface="Arial"/>
            </a:rPr>
            <a:t>Summer</a:t>
          </a:r>
        </a:p>
        <a:p>
          <a:pPr marL="114300" lvl="1" indent="-114300" algn="l" defTabSz="622300">
            <a:lnSpc>
              <a:spcPct val="90000"/>
            </a:lnSpc>
            <a:spcBef>
              <a:spcPct val="0"/>
            </a:spcBef>
            <a:spcAft>
              <a:spcPct val="15000"/>
            </a:spcAft>
            <a:buChar char="•"/>
          </a:pPr>
          <a:r>
            <a:rPr lang="en-US" sz="1400" kern="1200">
              <a:latin typeface="Arial"/>
              <a:cs typeface="Arial"/>
            </a:rPr>
            <a:t>3 units</a:t>
          </a:r>
        </a:p>
      </dsp:txBody>
      <dsp:txXfrm>
        <a:off x="4792230" y="439990"/>
        <a:ext cx="932259" cy="932259"/>
      </dsp:txXfrm>
    </dsp:sp>
    <dsp:sp modelId="{8E76CF4D-728B-4DC8-8348-F41421E74523}">
      <dsp:nvSpPr>
        <dsp:cNvPr id="0" name=""/>
        <dsp:cNvSpPr/>
      </dsp:nvSpPr>
      <dsp:spPr>
        <a:xfrm>
          <a:off x="6024621" y="523780"/>
          <a:ext cx="764679" cy="764679"/>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125979" y="681304"/>
        <a:ext cx="561963" cy="449631"/>
      </dsp:txXfrm>
    </dsp:sp>
    <dsp:sp modelId="{A0F1E1DF-6549-4BC8-91D7-B9249FB8AADF}">
      <dsp:nvSpPr>
        <dsp:cNvPr id="0" name=""/>
        <dsp:cNvSpPr/>
      </dsp:nvSpPr>
      <dsp:spPr>
        <a:xfrm>
          <a:off x="6896356" y="246913"/>
          <a:ext cx="1318413" cy="1318413"/>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en-US" sz="1800" kern="1200">
              <a:latin typeface="Arial"/>
              <a:cs typeface="Arial"/>
            </a:rPr>
            <a:t>Year	</a:t>
          </a:r>
        </a:p>
        <a:p>
          <a:pPr marL="114300" lvl="1" indent="-114300" algn="l" defTabSz="622300">
            <a:lnSpc>
              <a:spcPct val="90000"/>
            </a:lnSpc>
            <a:spcBef>
              <a:spcPct val="0"/>
            </a:spcBef>
            <a:spcAft>
              <a:spcPct val="15000"/>
            </a:spcAft>
            <a:buChar char="•"/>
          </a:pPr>
          <a:r>
            <a:rPr lang="en-US" sz="1400" kern="1200">
              <a:latin typeface="Arial"/>
              <a:cs typeface="Arial"/>
            </a:rPr>
            <a:t>30 units</a:t>
          </a:r>
        </a:p>
      </dsp:txBody>
      <dsp:txXfrm>
        <a:off x="7089433" y="439990"/>
        <a:ext cx="932259" cy="9322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E9970C-1B3E-42B8-A0DD-BD1B79C36EC3}">
      <dsp:nvSpPr>
        <dsp:cNvPr id="0" name=""/>
        <dsp:cNvSpPr/>
      </dsp:nvSpPr>
      <dsp:spPr>
        <a:xfrm>
          <a:off x="3106" y="463431"/>
          <a:ext cx="1650301" cy="43200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i="0" kern="1200">
              <a:latin typeface="Arial" panose="020B0604020202020204" pitchFamily="34" charset="0"/>
              <a:cs typeface="Arial" panose="020B0604020202020204" pitchFamily="34" charset="0"/>
            </a:rPr>
            <a:t>GE Area A</a:t>
          </a:r>
        </a:p>
      </dsp:txBody>
      <dsp:txXfrm>
        <a:off x="3106" y="463431"/>
        <a:ext cx="1650301" cy="432000"/>
      </dsp:txXfrm>
    </dsp:sp>
    <dsp:sp modelId="{D74582D2-AC00-4BE0-B5A3-81C4827C78AE}">
      <dsp:nvSpPr>
        <dsp:cNvPr id="0" name=""/>
        <dsp:cNvSpPr/>
      </dsp:nvSpPr>
      <dsp:spPr>
        <a:xfrm>
          <a:off x="3106" y="895431"/>
          <a:ext cx="1650301" cy="3789708"/>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b="0" i="0" kern="1200" dirty="0">
              <a:latin typeface="Arial" panose="020B0604020202020204" pitchFamily="34" charset="0"/>
              <a:cs typeface="Arial" panose="020B0604020202020204" pitchFamily="34" charset="0"/>
            </a:rPr>
            <a:t>English Language Communication and Critical Thinking (9 units)</a:t>
          </a:r>
        </a:p>
        <a:p>
          <a:pPr marL="114300" lvl="1" indent="-114300" algn="l" defTabSz="666750">
            <a:lnSpc>
              <a:spcPct val="90000"/>
            </a:lnSpc>
            <a:spcBef>
              <a:spcPct val="0"/>
            </a:spcBef>
            <a:spcAft>
              <a:spcPct val="15000"/>
            </a:spcAft>
            <a:buFont typeface="+mj-lt"/>
            <a:buAutoNum type="arabicPeriod"/>
          </a:pPr>
          <a:r>
            <a:rPr lang="en-US" sz="1500" b="0" i="0" kern="1200" dirty="0">
              <a:latin typeface="Arial" panose="020B0604020202020204" pitchFamily="34" charset="0"/>
              <a:cs typeface="Arial" panose="020B0604020202020204" pitchFamily="34" charset="0"/>
            </a:rPr>
            <a:t>Oral Communication</a:t>
          </a:r>
        </a:p>
        <a:p>
          <a:pPr marL="114300" lvl="1" indent="-114300" algn="l" defTabSz="666750">
            <a:lnSpc>
              <a:spcPct val="90000"/>
            </a:lnSpc>
            <a:spcBef>
              <a:spcPct val="0"/>
            </a:spcBef>
            <a:spcAft>
              <a:spcPct val="15000"/>
            </a:spcAft>
            <a:buFont typeface="+mj-lt"/>
            <a:buAutoNum type="arabicPeriod"/>
          </a:pPr>
          <a:r>
            <a:rPr lang="en-US" sz="1500" b="0" i="0" kern="1200" dirty="0">
              <a:latin typeface="Arial" panose="020B0604020202020204" pitchFamily="34" charset="0"/>
              <a:cs typeface="Arial" panose="020B0604020202020204" pitchFamily="34" charset="0"/>
            </a:rPr>
            <a:t>Written Communication</a:t>
          </a:r>
        </a:p>
        <a:p>
          <a:pPr marL="114300" lvl="1" indent="-114300" algn="l" defTabSz="666750">
            <a:lnSpc>
              <a:spcPct val="90000"/>
            </a:lnSpc>
            <a:spcBef>
              <a:spcPct val="0"/>
            </a:spcBef>
            <a:spcAft>
              <a:spcPct val="15000"/>
            </a:spcAft>
            <a:buFont typeface="+mj-lt"/>
            <a:buAutoNum type="arabicPeriod"/>
          </a:pPr>
          <a:r>
            <a:rPr lang="en-US" sz="1500" b="0" i="0" kern="1200" dirty="0">
              <a:latin typeface="Arial" panose="020B0604020202020204" pitchFamily="34" charset="0"/>
              <a:cs typeface="Arial" panose="020B0604020202020204" pitchFamily="34" charset="0"/>
            </a:rPr>
            <a:t>Critical Thinking</a:t>
          </a:r>
        </a:p>
      </dsp:txBody>
      <dsp:txXfrm>
        <a:off x="3106" y="895431"/>
        <a:ext cx="1650301" cy="3789708"/>
      </dsp:txXfrm>
    </dsp:sp>
    <dsp:sp modelId="{12C2798D-5F4F-40FE-B477-14B1203B179E}">
      <dsp:nvSpPr>
        <dsp:cNvPr id="0" name=""/>
        <dsp:cNvSpPr/>
      </dsp:nvSpPr>
      <dsp:spPr>
        <a:xfrm>
          <a:off x="1884450" y="463431"/>
          <a:ext cx="1650301" cy="432000"/>
        </a:xfrm>
        <a:prstGeom prst="rect">
          <a:avLst/>
        </a:prstGeom>
        <a:gradFill rotWithShape="0">
          <a:gsLst>
            <a:gs pos="0">
              <a:schemeClr val="accent4">
                <a:hueOff val="2079139"/>
                <a:satOff val="-9594"/>
                <a:lumOff val="353"/>
                <a:alphaOff val="0"/>
                <a:lumMod val="110000"/>
                <a:satMod val="105000"/>
                <a:tint val="67000"/>
              </a:schemeClr>
            </a:gs>
            <a:gs pos="50000">
              <a:schemeClr val="accent4">
                <a:hueOff val="2079139"/>
                <a:satOff val="-9594"/>
                <a:lumOff val="353"/>
                <a:alphaOff val="0"/>
                <a:lumMod val="105000"/>
                <a:satMod val="103000"/>
                <a:tint val="73000"/>
              </a:schemeClr>
            </a:gs>
            <a:gs pos="100000">
              <a:schemeClr val="accent4">
                <a:hueOff val="2079139"/>
                <a:satOff val="-9594"/>
                <a:lumOff val="353"/>
                <a:alphaOff val="0"/>
                <a:lumMod val="105000"/>
                <a:satMod val="109000"/>
                <a:tint val="81000"/>
              </a:schemeClr>
            </a:gs>
          </a:gsLst>
          <a:lin ang="5400000" scaled="0"/>
        </a:gradFill>
        <a:ln w="6350" cap="flat" cmpd="sng" algn="ctr">
          <a:solidFill>
            <a:schemeClr val="accent4">
              <a:hueOff val="2079139"/>
              <a:satOff val="-9594"/>
              <a:lumOff val="353"/>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i="0" kern="1200">
              <a:latin typeface="Arial" panose="020B0604020202020204" pitchFamily="34" charset="0"/>
              <a:cs typeface="Arial" panose="020B0604020202020204" pitchFamily="34" charset="0"/>
            </a:rPr>
            <a:t>GE Area B</a:t>
          </a:r>
        </a:p>
      </dsp:txBody>
      <dsp:txXfrm>
        <a:off x="1884450" y="463431"/>
        <a:ext cx="1650301" cy="432000"/>
      </dsp:txXfrm>
    </dsp:sp>
    <dsp:sp modelId="{354484D2-5971-472A-8E83-DCB2019A7BEA}">
      <dsp:nvSpPr>
        <dsp:cNvPr id="0" name=""/>
        <dsp:cNvSpPr/>
      </dsp:nvSpPr>
      <dsp:spPr>
        <a:xfrm>
          <a:off x="1884450" y="895431"/>
          <a:ext cx="1650301" cy="3789708"/>
        </a:xfrm>
        <a:prstGeom prst="rect">
          <a:avLst/>
        </a:prstGeom>
        <a:solidFill>
          <a:schemeClr val="accent4">
            <a:tint val="40000"/>
            <a:alpha val="90000"/>
            <a:hueOff val="2302784"/>
            <a:satOff val="-12252"/>
            <a:lumOff val="-698"/>
            <a:alphaOff val="0"/>
          </a:schemeClr>
        </a:solidFill>
        <a:ln w="6350" cap="flat" cmpd="sng" algn="ctr">
          <a:solidFill>
            <a:schemeClr val="accent4">
              <a:tint val="40000"/>
              <a:alpha val="90000"/>
              <a:hueOff val="2302784"/>
              <a:satOff val="-12252"/>
              <a:lumOff val="-69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b="0" i="0" kern="1200" dirty="0">
              <a:latin typeface="Arial" panose="020B0604020202020204" pitchFamily="34" charset="0"/>
              <a:cs typeface="Arial" panose="020B0604020202020204" pitchFamily="34" charset="0"/>
            </a:rPr>
            <a:t>Scientific Inquiry and Quantitative Reasoning (12 units)</a:t>
          </a:r>
        </a:p>
        <a:p>
          <a:pPr marL="114300" lvl="1" indent="-114300" algn="l" defTabSz="666750">
            <a:lnSpc>
              <a:spcPct val="90000"/>
            </a:lnSpc>
            <a:spcBef>
              <a:spcPct val="0"/>
            </a:spcBef>
            <a:spcAft>
              <a:spcPct val="15000"/>
            </a:spcAft>
            <a:buFont typeface="+mj-lt"/>
            <a:buAutoNum type="arabicPeriod"/>
          </a:pPr>
          <a:r>
            <a:rPr lang="en-US" sz="1500" b="0" i="0" kern="1200" dirty="0">
              <a:latin typeface="Arial" panose="020B0604020202020204" pitchFamily="34" charset="0"/>
              <a:cs typeface="Arial" panose="020B0604020202020204" pitchFamily="34" charset="0"/>
            </a:rPr>
            <a:t>Physical Sciences</a:t>
          </a:r>
        </a:p>
        <a:p>
          <a:pPr marL="114300" lvl="1" indent="-114300" algn="l" defTabSz="666750">
            <a:lnSpc>
              <a:spcPct val="90000"/>
            </a:lnSpc>
            <a:spcBef>
              <a:spcPct val="0"/>
            </a:spcBef>
            <a:spcAft>
              <a:spcPct val="15000"/>
            </a:spcAft>
            <a:buFont typeface="+mj-lt"/>
            <a:buAutoNum type="arabicPeriod"/>
          </a:pPr>
          <a:r>
            <a:rPr lang="en-US" sz="1500" b="0" i="0" kern="1200" dirty="0">
              <a:latin typeface="Arial" panose="020B0604020202020204" pitchFamily="34" charset="0"/>
              <a:cs typeface="Arial" panose="020B0604020202020204" pitchFamily="34" charset="0"/>
            </a:rPr>
            <a:t>Life Sciences</a:t>
          </a:r>
        </a:p>
        <a:p>
          <a:pPr marL="114300" lvl="1" indent="-114300" algn="l" defTabSz="666750">
            <a:lnSpc>
              <a:spcPct val="90000"/>
            </a:lnSpc>
            <a:spcBef>
              <a:spcPct val="0"/>
            </a:spcBef>
            <a:spcAft>
              <a:spcPct val="15000"/>
            </a:spcAft>
            <a:buFont typeface="+mj-lt"/>
            <a:buAutoNum type="arabicPeriod"/>
          </a:pPr>
          <a:r>
            <a:rPr lang="en-US" sz="1500" b="0" i="0" kern="1200" dirty="0">
              <a:latin typeface="Arial" panose="020B0604020202020204" pitchFamily="34" charset="0"/>
              <a:cs typeface="Arial" panose="020B0604020202020204" pitchFamily="34" charset="0"/>
            </a:rPr>
            <a:t>Lab Activity</a:t>
          </a:r>
        </a:p>
        <a:p>
          <a:pPr marL="114300" lvl="1" indent="-114300" algn="l" defTabSz="666750">
            <a:lnSpc>
              <a:spcPct val="90000"/>
            </a:lnSpc>
            <a:spcBef>
              <a:spcPct val="0"/>
            </a:spcBef>
            <a:spcAft>
              <a:spcPct val="15000"/>
            </a:spcAft>
            <a:buFont typeface="+mj-lt"/>
            <a:buAutoNum type="arabicPeriod"/>
          </a:pPr>
          <a:r>
            <a:rPr lang="en-US" sz="1500" b="0" i="0" kern="1200" dirty="0">
              <a:latin typeface="Arial" panose="020B0604020202020204" pitchFamily="34" charset="0"/>
              <a:cs typeface="Arial" panose="020B0604020202020204" pitchFamily="34" charset="0"/>
            </a:rPr>
            <a:t>Mathematics /Quantitative Reasoning</a:t>
          </a:r>
        </a:p>
        <a:p>
          <a:pPr marL="114300" lvl="1" indent="-114300" algn="l" defTabSz="666750">
            <a:lnSpc>
              <a:spcPct val="90000"/>
            </a:lnSpc>
            <a:spcBef>
              <a:spcPct val="0"/>
            </a:spcBef>
            <a:spcAft>
              <a:spcPct val="15000"/>
            </a:spcAft>
            <a:buFont typeface="+mj-lt"/>
            <a:buAutoNum type="arabicPeriod"/>
          </a:pPr>
          <a:r>
            <a:rPr lang="en-US" sz="1500" b="0" i="0" kern="1200" dirty="0">
              <a:latin typeface="Arial" panose="020B0604020202020204" pitchFamily="34" charset="0"/>
              <a:cs typeface="Arial" panose="020B0604020202020204" pitchFamily="34" charset="0"/>
            </a:rPr>
            <a:t>Science and Technology Synthesis (upper division)</a:t>
          </a:r>
        </a:p>
      </dsp:txBody>
      <dsp:txXfrm>
        <a:off x="1884450" y="895431"/>
        <a:ext cx="1650301" cy="3789708"/>
      </dsp:txXfrm>
    </dsp:sp>
    <dsp:sp modelId="{E3E91E82-AF68-41B3-887C-E862DEC7CF37}">
      <dsp:nvSpPr>
        <dsp:cNvPr id="0" name=""/>
        <dsp:cNvSpPr/>
      </dsp:nvSpPr>
      <dsp:spPr>
        <a:xfrm>
          <a:off x="3765794" y="463431"/>
          <a:ext cx="1650301" cy="432000"/>
        </a:xfrm>
        <a:prstGeom prst="rect">
          <a:avLst/>
        </a:prstGeom>
        <a:gradFill rotWithShape="0">
          <a:gsLst>
            <a:gs pos="0">
              <a:schemeClr val="accent4">
                <a:hueOff val="4158277"/>
                <a:satOff val="-19187"/>
                <a:lumOff val="706"/>
                <a:alphaOff val="0"/>
                <a:lumMod val="110000"/>
                <a:satMod val="105000"/>
                <a:tint val="67000"/>
              </a:schemeClr>
            </a:gs>
            <a:gs pos="50000">
              <a:schemeClr val="accent4">
                <a:hueOff val="4158277"/>
                <a:satOff val="-19187"/>
                <a:lumOff val="706"/>
                <a:alphaOff val="0"/>
                <a:lumMod val="105000"/>
                <a:satMod val="103000"/>
                <a:tint val="73000"/>
              </a:schemeClr>
            </a:gs>
            <a:gs pos="100000">
              <a:schemeClr val="accent4">
                <a:hueOff val="4158277"/>
                <a:satOff val="-19187"/>
                <a:lumOff val="706"/>
                <a:alphaOff val="0"/>
                <a:lumMod val="105000"/>
                <a:satMod val="109000"/>
                <a:tint val="81000"/>
              </a:schemeClr>
            </a:gs>
          </a:gsLst>
          <a:lin ang="5400000" scaled="0"/>
        </a:gradFill>
        <a:ln w="6350" cap="flat" cmpd="sng" algn="ctr">
          <a:solidFill>
            <a:schemeClr val="accent4">
              <a:hueOff val="4158277"/>
              <a:satOff val="-19187"/>
              <a:lumOff val="706"/>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i="0" kern="1200">
              <a:latin typeface="Arial" panose="020B0604020202020204" pitchFamily="34" charset="0"/>
              <a:cs typeface="Arial" panose="020B0604020202020204" pitchFamily="34" charset="0"/>
            </a:rPr>
            <a:t>GE Area C</a:t>
          </a:r>
        </a:p>
      </dsp:txBody>
      <dsp:txXfrm>
        <a:off x="3765794" y="463431"/>
        <a:ext cx="1650301" cy="432000"/>
      </dsp:txXfrm>
    </dsp:sp>
    <dsp:sp modelId="{B4D26E25-D1EA-4B83-B287-BED7C56BD43D}">
      <dsp:nvSpPr>
        <dsp:cNvPr id="0" name=""/>
        <dsp:cNvSpPr/>
      </dsp:nvSpPr>
      <dsp:spPr>
        <a:xfrm>
          <a:off x="3765794" y="895431"/>
          <a:ext cx="1650301" cy="3789708"/>
        </a:xfrm>
        <a:prstGeom prst="rect">
          <a:avLst/>
        </a:prstGeom>
        <a:solidFill>
          <a:schemeClr val="accent4">
            <a:tint val="40000"/>
            <a:alpha val="90000"/>
            <a:hueOff val="4605567"/>
            <a:satOff val="-24504"/>
            <a:lumOff val="-1396"/>
            <a:alphaOff val="0"/>
          </a:schemeClr>
        </a:solidFill>
        <a:ln w="6350" cap="flat" cmpd="sng" algn="ctr">
          <a:solidFill>
            <a:schemeClr val="accent4">
              <a:tint val="40000"/>
              <a:alpha val="90000"/>
              <a:hueOff val="4605567"/>
              <a:satOff val="-24504"/>
              <a:lumOff val="-139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b="0" i="0" kern="1200">
              <a:latin typeface="Arial" panose="020B0604020202020204" pitchFamily="34" charset="0"/>
              <a:cs typeface="Arial" panose="020B0604020202020204" pitchFamily="34" charset="0"/>
            </a:rPr>
            <a:t>Arts and Humanities (12 units)</a:t>
          </a:r>
        </a:p>
        <a:p>
          <a:pPr marL="114300" lvl="1" indent="-114300" algn="l" defTabSz="666750">
            <a:lnSpc>
              <a:spcPct val="90000"/>
            </a:lnSpc>
            <a:spcBef>
              <a:spcPct val="0"/>
            </a:spcBef>
            <a:spcAft>
              <a:spcPct val="15000"/>
            </a:spcAft>
            <a:buFont typeface="+mj-lt"/>
            <a:buAutoNum type="arabicPeriod"/>
          </a:pPr>
          <a:r>
            <a:rPr lang="en-US" sz="1500" b="0" i="0" kern="1200" dirty="0">
              <a:latin typeface="Arial" panose="020B0604020202020204" pitchFamily="34" charset="0"/>
              <a:cs typeface="Arial" panose="020B0604020202020204" pitchFamily="34" charset="0"/>
            </a:rPr>
            <a:t>Visual and Performing Arts</a:t>
          </a:r>
        </a:p>
        <a:p>
          <a:pPr marL="114300" lvl="1" indent="-114300" algn="l" defTabSz="666750">
            <a:lnSpc>
              <a:spcPct val="90000"/>
            </a:lnSpc>
            <a:spcBef>
              <a:spcPct val="0"/>
            </a:spcBef>
            <a:spcAft>
              <a:spcPct val="15000"/>
            </a:spcAft>
            <a:buFont typeface="+mj-lt"/>
            <a:buAutoNum type="arabicPeriod"/>
          </a:pPr>
          <a:r>
            <a:rPr lang="en-US" sz="1500" b="0" i="0" kern="1200" dirty="0">
              <a:latin typeface="Arial" panose="020B0604020202020204" pitchFamily="34" charset="0"/>
              <a:cs typeface="Arial" panose="020B0604020202020204" pitchFamily="34" charset="0"/>
            </a:rPr>
            <a:t>Literature, Modern Languages, Philosophy and Civilization</a:t>
          </a:r>
        </a:p>
        <a:p>
          <a:pPr marL="114300" lvl="1" indent="-114300" algn="l" defTabSz="666750">
            <a:lnSpc>
              <a:spcPct val="90000"/>
            </a:lnSpc>
            <a:spcBef>
              <a:spcPct val="0"/>
            </a:spcBef>
            <a:spcAft>
              <a:spcPct val="15000"/>
            </a:spcAft>
            <a:buChar char="•"/>
          </a:pPr>
          <a:r>
            <a:rPr lang="en-US" sz="1500" b="0" i="0" kern="1200" dirty="0">
              <a:latin typeface="Arial" panose="020B0604020202020204" pitchFamily="34" charset="0"/>
              <a:cs typeface="Arial" panose="020B0604020202020204" pitchFamily="34" charset="0"/>
            </a:rPr>
            <a:t>PLUS 1 more course in C1 or C2</a:t>
          </a:r>
        </a:p>
        <a:p>
          <a:pPr marL="114300" lvl="1" indent="-114300" algn="l" defTabSz="666750">
            <a:lnSpc>
              <a:spcPct val="90000"/>
            </a:lnSpc>
            <a:spcBef>
              <a:spcPct val="0"/>
            </a:spcBef>
            <a:spcAft>
              <a:spcPct val="15000"/>
            </a:spcAft>
            <a:buNone/>
          </a:pPr>
          <a:r>
            <a:rPr lang="en-US" sz="1500" b="0" i="0" kern="1200" dirty="0">
              <a:latin typeface="Arial" panose="020B0604020202020204" pitchFamily="34" charset="0"/>
              <a:cs typeface="Arial" panose="020B0604020202020204" pitchFamily="34" charset="0"/>
            </a:rPr>
            <a:t>3. Arts and Humanities Synthesis (upper division)</a:t>
          </a:r>
        </a:p>
      </dsp:txBody>
      <dsp:txXfrm>
        <a:off x="3765794" y="895431"/>
        <a:ext cx="1650301" cy="3789708"/>
      </dsp:txXfrm>
    </dsp:sp>
    <dsp:sp modelId="{8B3C9F0F-6277-416C-8ED8-6DDA419306C0}">
      <dsp:nvSpPr>
        <dsp:cNvPr id="0" name=""/>
        <dsp:cNvSpPr/>
      </dsp:nvSpPr>
      <dsp:spPr>
        <a:xfrm>
          <a:off x="5647138" y="463431"/>
          <a:ext cx="1650301" cy="432000"/>
        </a:xfrm>
        <a:prstGeom prst="rect">
          <a:avLst/>
        </a:prstGeom>
        <a:gradFill rotWithShape="0">
          <a:gsLst>
            <a:gs pos="0">
              <a:schemeClr val="accent4">
                <a:hueOff val="6237415"/>
                <a:satOff val="-28781"/>
                <a:lumOff val="1059"/>
                <a:alphaOff val="0"/>
                <a:lumMod val="110000"/>
                <a:satMod val="105000"/>
                <a:tint val="67000"/>
              </a:schemeClr>
            </a:gs>
            <a:gs pos="50000">
              <a:schemeClr val="accent4">
                <a:hueOff val="6237415"/>
                <a:satOff val="-28781"/>
                <a:lumOff val="1059"/>
                <a:alphaOff val="0"/>
                <a:lumMod val="105000"/>
                <a:satMod val="103000"/>
                <a:tint val="73000"/>
              </a:schemeClr>
            </a:gs>
            <a:gs pos="100000">
              <a:schemeClr val="accent4">
                <a:hueOff val="6237415"/>
                <a:satOff val="-28781"/>
                <a:lumOff val="1059"/>
                <a:alphaOff val="0"/>
                <a:lumMod val="105000"/>
                <a:satMod val="109000"/>
                <a:tint val="81000"/>
              </a:schemeClr>
            </a:gs>
          </a:gsLst>
          <a:lin ang="5400000" scaled="0"/>
        </a:gradFill>
        <a:ln w="6350" cap="flat" cmpd="sng" algn="ctr">
          <a:solidFill>
            <a:schemeClr val="accent4">
              <a:hueOff val="6237415"/>
              <a:satOff val="-28781"/>
              <a:lumOff val="1059"/>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i="0" kern="1200">
              <a:latin typeface="Arial" panose="020B0604020202020204" pitchFamily="34" charset="0"/>
              <a:cs typeface="Arial" panose="020B0604020202020204" pitchFamily="34" charset="0"/>
            </a:rPr>
            <a:t>GE Area D</a:t>
          </a:r>
        </a:p>
      </dsp:txBody>
      <dsp:txXfrm>
        <a:off x="5647138" y="463431"/>
        <a:ext cx="1650301" cy="432000"/>
      </dsp:txXfrm>
    </dsp:sp>
    <dsp:sp modelId="{CC53F456-42B0-4561-8D2D-48D3F545FFF6}">
      <dsp:nvSpPr>
        <dsp:cNvPr id="0" name=""/>
        <dsp:cNvSpPr/>
      </dsp:nvSpPr>
      <dsp:spPr>
        <a:xfrm>
          <a:off x="5647138" y="895431"/>
          <a:ext cx="1650301" cy="3789708"/>
        </a:xfrm>
        <a:prstGeom prst="rect">
          <a:avLst/>
        </a:prstGeom>
        <a:solidFill>
          <a:schemeClr val="accent4">
            <a:tint val="40000"/>
            <a:alpha val="90000"/>
            <a:hueOff val="6908351"/>
            <a:satOff val="-36757"/>
            <a:lumOff val="-2094"/>
            <a:alphaOff val="0"/>
          </a:schemeClr>
        </a:solidFill>
        <a:ln w="6350" cap="flat" cmpd="sng" algn="ctr">
          <a:solidFill>
            <a:schemeClr val="accent4">
              <a:tint val="40000"/>
              <a:alpha val="90000"/>
              <a:hueOff val="6908351"/>
              <a:satOff val="-36757"/>
              <a:lumOff val="-209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b="0" i="0" kern="1200" dirty="0">
              <a:latin typeface="Arial" panose="020B0604020202020204" pitchFamily="34" charset="0"/>
              <a:cs typeface="Arial" panose="020B0604020202020204" pitchFamily="34" charset="0"/>
            </a:rPr>
            <a:t>Social Sciences (9 units)</a:t>
          </a:r>
        </a:p>
        <a:p>
          <a:pPr marL="114300" lvl="1" indent="-114300" algn="l" defTabSz="666750">
            <a:lnSpc>
              <a:spcPct val="90000"/>
            </a:lnSpc>
            <a:spcBef>
              <a:spcPct val="0"/>
            </a:spcBef>
            <a:spcAft>
              <a:spcPct val="15000"/>
            </a:spcAft>
            <a:buFont typeface="+mj-lt"/>
            <a:buAutoNum type="arabicPeriod"/>
          </a:pPr>
          <a:r>
            <a:rPr lang="en-US" sz="1500" b="0" i="0" kern="1200" dirty="0">
              <a:latin typeface="Arial" panose="020B0604020202020204" pitchFamily="34" charset="0"/>
              <a:cs typeface="Arial" panose="020B0604020202020204" pitchFamily="34" charset="0"/>
            </a:rPr>
            <a:t>U.S. History American Ideals</a:t>
          </a:r>
        </a:p>
        <a:p>
          <a:pPr marL="114300" lvl="1" indent="-114300" algn="l" defTabSz="666750">
            <a:lnSpc>
              <a:spcPct val="90000"/>
            </a:lnSpc>
            <a:spcBef>
              <a:spcPct val="0"/>
            </a:spcBef>
            <a:spcAft>
              <a:spcPct val="15000"/>
            </a:spcAft>
            <a:buFont typeface="+mj-lt"/>
            <a:buAutoNum type="arabicPeriod"/>
          </a:pPr>
          <a:r>
            <a:rPr lang="en-US" sz="1500" b="0" i="0" kern="1200" dirty="0">
              <a:latin typeface="Arial" panose="020B0604020202020204" pitchFamily="34" charset="0"/>
              <a:cs typeface="Arial" panose="020B0604020202020204" pitchFamily="34" charset="0"/>
            </a:rPr>
            <a:t>U.S. Constitution and California Government</a:t>
          </a:r>
        </a:p>
        <a:p>
          <a:pPr marL="114300" lvl="1" indent="-114300" algn="l" defTabSz="666750">
            <a:lnSpc>
              <a:spcPct val="90000"/>
            </a:lnSpc>
            <a:spcBef>
              <a:spcPct val="0"/>
            </a:spcBef>
            <a:spcAft>
              <a:spcPct val="15000"/>
            </a:spcAft>
            <a:buFont typeface="+mj-lt"/>
            <a:buAutoNum type="arabicPeriod"/>
          </a:pPr>
          <a:r>
            <a:rPr lang="en-US" sz="1500" b="0" i="0" kern="1200" dirty="0">
              <a:latin typeface="Arial" panose="020B0604020202020204" pitchFamily="34" charset="0"/>
              <a:cs typeface="Arial" panose="020B0604020202020204" pitchFamily="34" charset="0"/>
            </a:rPr>
            <a:t>Social Science Synthesis (upper division)</a:t>
          </a:r>
        </a:p>
      </dsp:txBody>
      <dsp:txXfrm>
        <a:off x="5647138" y="895431"/>
        <a:ext cx="1650301" cy="3789708"/>
      </dsp:txXfrm>
    </dsp:sp>
    <dsp:sp modelId="{0B520050-7E78-42C9-8C2F-93A9DB75C6B0}">
      <dsp:nvSpPr>
        <dsp:cNvPr id="0" name=""/>
        <dsp:cNvSpPr/>
      </dsp:nvSpPr>
      <dsp:spPr>
        <a:xfrm>
          <a:off x="7528482" y="463431"/>
          <a:ext cx="1650301" cy="432000"/>
        </a:xfrm>
        <a:prstGeom prst="rect">
          <a:avLst/>
        </a:prstGeom>
        <a:gradFill rotWithShape="0">
          <a:gsLst>
            <a:gs pos="0">
              <a:schemeClr val="accent4">
                <a:hueOff val="8316554"/>
                <a:satOff val="-38374"/>
                <a:lumOff val="1412"/>
                <a:alphaOff val="0"/>
                <a:lumMod val="110000"/>
                <a:satMod val="105000"/>
                <a:tint val="67000"/>
              </a:schemeClr>
            </a:gs>
            <a:gs pos="50000">
              <a:schemeClr val="accent4">
                <a:hueOff val="8316554"/>
                <a:satOff val="-38374"/>
                <a:lumOff val="1412"/>
                <a:alphaOff val="0"/>
                <a:lumMod val="105000"/>
                <a:satMod val="103000"/>
                <a:tint val="73000"/>
              </a:schemeClr>
            </a:gs>
            <a:gs pos="100000">
              <a:schemeClr val="accent4">
                <a:hueOff val="8316554"/>
                <a:satOff val="-38374"/>
                <a:lumOff val="1412"/>
                <a:alphaOff val="0"/>
                <a:lumMod val="105000"/>
                <a:satMod val="109000"/>
                <a:tint val="81000"/>
              </a:schemeClr>
            </a:gs>
          </a:gsLst>
          <a:lin ang="5400000" scaled="0"/>
        </a:gradFill>
        <a:ln w="6350" cap="flat" cmpd="sng" algn="ctr">
          <a:solidFill>
            <a:schemeClr val="accent4">
              <a:hueOff val="8316554"/>
              <a:satOff val="-38374"/>
              <a:lumOff val="1412"/>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i="0" kern="1200">
              <a:latin typeface="Arial" panose="020B0604020202020204" pitchFamily="34" charset="0"/>
              <a:cs typeface="Arial" panose="020B0604020202020204" pitchFamily="34" charset="0"/>
            </a:rPr>
            <a:t>GE Area E</a:t>
          </a:r>
        </a:p>
      </dsp:txBody>
      <dsp:txXfrm>
        <a:off x="7528482" y="463431"/>
        <a:ext cx="1650301" cy="432000"/>
      </dsp:txXfrm>
    </dsp:sp>
    <dsp:sp modelId="{6B519E5E-DBBC-484E-B540-6A6C17174B62}">
      <dsp:nvSpPr>
        <dsp:cNvPr id="0" name=""/>
        <dsp:cNvSpPr/>
      </dsp:nvSpPr>
      <dsp:spPr>
        <a:xfrm>
          <a:off x="7528482" y="895431"/>
          <a:ext cx="1650301" cy="3789708"/>
        </a:xfrm>
        <a:prstGeom prst="rect">
          <a:avLst/>
        </a:prstGeom>
        <a:solidFill>
          <a:schemeClr val="accent4">
            <a:tint val="40000"/>
            <a:alpha val="90000"/>
            <a:hueOff val="9211134"/>
            <a:satOff val="-49009"/>
            <a:lumOff val="-2792"/>
            <a:alphaOff val="0"/>
          </a:schemeClr>
        </a:solidFill>
        <a:ln w="6350" cap="flat" cmpd="sng" algn="ctr">
          <a:solidFill>
            <a:schemeClr val="accent4">
              <a:tint val="40000"/>
              <a:alpha val="90000"/>
              <a:hueOff val="9211134"/>
              <a:satOff val="-49009"/>
              <a:lumOff val="-279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b="0" i="0" kern="1200">
              <a:latin typeface="Arial" panose="020B0604020202020204" pitchFamily="34" charset="0"/>
              <a:cs typeface="Arial" panose="020B0604020202020204" pitchFamily="34" charset="0"/>
            </a:rPr>
            <a:t>Lifelong Learning and Self-Development (3 units)</a:t>
          </a:r>
        </a:p>
      </dsp:txBody>
      <dsp:txXfrm>
        <a:off x="7528482" y="895431"/>
        <a:ext cx="1650301" cy="3789708"/>
      </dsp:txXfrm>
    </dsp:sp>
    <dsp:sp modelId="{DBD225D2-B73A-5842-BB29-E27E91495D8B}">
      <dsp:nvSpPr>
        <dsp:cNvPr id="0" name=""/>
        <dsp:cNvSpPr/>
      </dsp:nvSpPr>
      <dsp:spPr>
        <a:xfrm>
          <a:off x="9409826" y="463431"/>
          <a:ext cx="1650301" cy="432000"/>
        </a:xfrm>
        <a:prstGeom prst="rect">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w="6350" cap="flat" cmpd="sng" algn="ctr">
          <a:solidFill>
            <a:schemeClr val="accent4">
              <a:hueOff val="10395692"/>
              <a:satOff val="-47968"/>
              <a:lumOff val="1765"/>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i="0" kern="1200">
              <a:latin typeface="Arial" panose="020B0604020202020204" pitchFamily="34" charset="0"/>
              <a:cs typeface="Arial" panose="020B0604020202020204" pitchFamily="34" charset="0"/>
            </a:rPr>
            <a:t>GE Area F</a:t>
          </a:r>
        </a:p>
      </dsp:txBody>
      <dsp:txXfrm>
        <a:off x="9409826" y="463431"/>
        <a:ext cx="1650301" cy="432000"/>
      </dsp:txXfrm>
    </dsp:sp>
    <dsp:sp modelId="{E0B30ACF-6805-254A-BEA3-7C6541C7BC46}">
      <dsp:nvSpPr>
        <dsp:cNvPr id="0" name=""/>
        <dsp:cNvSpPr/>
      </dsp:nvSpPr>
      <dsp:spPr>
        <a:xfrm>
          <a:off x="9409826" y="895431"/>
          <a:ext cx="1650301" cy="3789708"/>
        </a:xfrm>
        <a:prstGeom prst="rect">
          <a:avLst/>
        </a:prstGeom>
        <a:solidFill>
          <a:schemeClr val="accent4">
            <a:tint val="40000"/>
            <a:alpha val="90000"/>
            <a:hueOff val="11513918"/>
            <a:satOff val="-61261"/>
            <a:lumOff val="-3490"/>
            <a:alphaOff val="0"/>
          </a:schemeClr>
        </a:solidFill>
        <a:ln w="6350" cap="flat" cmpd="sng" algn="ctr">
          <a:solidFill>
            <a:schemeClr val="accent4">
              <a:tint val="40000"/>
              <a:alpha val="90000"/>
              <a:hueOff val="11513918"/>
              <a:satOff val="-61261"/>
              <a:lumOff val="-349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b="0" i="0" kern="1200" dirty="0">
              <a:latin typeface="Arial" panose="020B0604020202020204" pitchFamily="34" charset="0"/>
              <a:cs typeface="Arial" panose="020B0604020202020204" pitchFamily="34" charset="0"/>
            </a:rPr>
            <a:t>Ethnic Studies (3 units)</a:t>
          </a:r>
        </a:p>
      </dsp:txBody>
      <dsp:txXfrm>
        <a:off x="9409826" y="895431"/>
        <a:ext cx="1650301" cy="37897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B3FE7E-2175-429C-A27B-C2907763FB99}">
      <dsp:nvSpPr>
        <dsp:cNvPr id="0" name=""/>
        <dsp:cNvSpPr/>
      </dsp:nvSpPr>
      <dsp:spPr>
        <a:xfrm>
          <a:off x="0" y="707092"/>
          <a:ext cx="10515600" cy="13054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325C8E-7EA2-4A51-8570-8356902543B2}">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D8CA7C-2FD9-44DC-B1D5-9447AA035234}">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US" sz="2500" kern="1200" dirty="0"/>
            <a:t>It is </a:t>
          </a:r>
          <a:r>
            <a:rPr lang="en-US" sz="2500" i="1" u="sng" kern="1200" dirty="0"/>
            <a:t>your</a:t>
          </a:r>
          <a:r>
            <a:rPr lang="en-US" sz="2500" kern="1200" dirty="0"/>
            <a:t> responsibility to do what you need to do to graduate.</a:t>
          </a:r>
        </a:p>
      </dsp:txBody>
      <dsp:txXfrm>
        <a:off x="1507738" y="707092"/>
        <a:ext cx="9007861" cy="1305401"/>
      </dsp:txXfrm>
    </dsp:sp>
    <dsp:sp modelId="{9DC30A9B-F355-4849-8E4C-3AD2CCF58AB3}">
      <dsp:nvSpPr>
        <dsp:cNvPr id="0" name=""/>
        <dsp:cNvSpPr/>
      </dsp:nvSpPr>
      <dsp:spPr>
        <a:xfrm>
          <a:off x="0" y="2338844"/>
          <a:ext cx="10515600" cy="13054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E4537B-A6BE-4598-A87A-8E1BA7AB32A4}">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70CAB4-1010-44DA-9686-57D1F15BF131}">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US" sz="2500" kern="1200"/>
            <a:t>But we are here to help and guide you.</a:t>
          </a:r>
        </a:p>
      </dsp:txBody>
      <dsp:txXfrm>
        <a:off x="1507738" y="2338844"/>
        <a:ext cx="9007861" cy="13054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F10F4-08C6-40E6-A349-18F4247D5DB7}">
      <dsp:nvSpPr>
        <dsp:cNvPr id="0" name=""/>
        <dsp:cNvSpPr/>
      </dsp:nvSpPr>
      <dsp:spPr>
        <a:xfrm>
          <a:off x="51" y="34420"/>
          <a:ext cx="4913783" cy="114882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CLASS </a:t>
          </a:r>
        </a:p>
        <a:p>
          <a:pPr marL="0" lvl="0" indent="0" algn="ctr" defTabSz="1200150">
            <a:lnSpc>
              <a:spcPct val="90000"/>
            </a:lnSpc>
            <a:spcBef>
              <a:spcPct val="0"/>
            </a:spcBef>
            <a:spcAft>
              <a:spcPct val="35000"/>
            </a:spcAft>
            <a:buNone/>
          </a:pPr>
          <a:r>
            <a:rPr lang="en-US" sz="2700" kern="1200" dirty="0"/>
            <a:t>STUDENT SUCCESS CENTER</a:t>
          </a:r>
        </a:p>
      </dsp:txBody>
      <dsp:txXfrm>
        <a:off x="51" y="34420"/>
        <a:ext cx="4913783" cy="1148822"/>
      </dsp:txXfrm>
    </dsp:sp>
    <dsp:sp modelId="{FA9C2934-F160-42DF-8DEB-677800BE8ACE}">
      <dsp:nvSpPr>
        <dsp:cNvPr id="0" name=""/>
        <dsp:cNvSpPr/>
      </dsp:nvSpPr>
      <dsp:spPr>
        <a:xfrm>
          <a:off x="51" y="1183243"/>
          <a:ext cx="4913783" cy="3133674"/>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b="0" kern="1200" dirty="0"/>
            <a:t>General Curriculum and GE-related advising</a:t>
          </a:r>
          <a:endParaRPr lang="en-US" sz="2700" kern="1200" dirty="0"/>
        </a:p>
        <a:p>
          <a:pPr marL="228600" lvl="1" indent="-228600" algn="l" defTabSz="1200150">
            <a:lnSpc>
              <a:spcPct val="90000"/>
            </a:lnSpc>
            <a:spcBef>
              <a:spcPct val="0"/>
            </a:spcBef>
            <a:spcAft>
              <a:spcPct val="15000"/>
            </a:spcAft>
            <a:buChar char="•"/>
          </a:pPr>
          <a:r>
            <a:rPr lang="en-US" sz="2700" b="0" kern="1200"/>
            <a:t>Transfer –related Advising</a:t>
          </a:r>
          <a:endParaRPr lang="en-US" sz="2700" kern="1200"/>
        </a:p>
        <a:p>
          <a:pPr marL="228600" lvl="1" indent="-228600" algn="l" defTabSz="1200150">
            <a:lnSpc>
              <a:spcPct val="90000"/>
            </a:lnSpc>
            <a:spcBef>
              <a:spcPct val="0"/>
            </a:spcBef>
            <a:spcAft>
              <a:spcPct val="15000"/>
            </a:spcAft>
            <a:buChar char="•"/>
          </a:pPr>
          <a:r>
            <a:rPr lang="en-US" sz="2700" b="0" kern="1200"/>
            <a:t>Graduation Requirements</a:t>
          </a:r>
          <a:endParaRPr lang="en-US" sz="2700" kern="1200"/>
        </a:p>
        <a:p>
          <a:pPr marL="228600" lvl="1" indent="-228600" algn="l" defTabSz="1200150">
            <a:lnSpc>
              <a:spcPct val="90000"/>
            </a:lnSpc>
            <a:spcBef>
              <a:spcPct val="0"/>
            </a:spcBef>
            <a:spcAft>
              <a:spcPct val="15000"/>
            </a:spcAft>
            <a:buChar char="•"/>
          </a:pPr>
          <a:r>
            <a:rPr lang="en-US" sz="2700" b="0" kern="1200"/>
            <a:t>Academic Petitions </a:t>
          </a:r>
          <a:endParaRPr lang="en-US" sz="2700" kern="1200"/>
        </a:p>
      </dsp:txBody>
      <dsp:txXfrm>
        <a:off x="51" y="1183243"/>
        <a:ext cx="4913783" cy="3133674"/>
      </dsp:txXfrm>
    </dsp:sp>
    <dsp:sp modelId="{A564DB53-3FE2-498F-AC13-B1A0EF1C2D6A}">
      <dsp:nvSpPr>
        <dsp:cNvPr id="0" name=""/>
        <dsp:cNvSpPr/>
      </dsp:nvSpPr>
      <dsp:spPr>
        <a:xfrm>
          <a:off x="5601764" y="34420"/>
          <a:ext cx="4913783" cy="114882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DEPARTMENT </a:t>
          </a:r>
        </a:p>
        <a:p>
          <a:pPr marL="0" lvl="0" indent="0" algn="ctr" defTabSz="1200150">
            <a:lnSpc>
              <a:spcPct val="90000"/>
            </a:lnSpc>
            <a:spcBef>
              <a:spcPct val="0"/>
            </a:spcBef>
            <a:spcAft>
              <a:spcPct val="35000"/>
            </a:spcAft>
            <a:buNone/>
          </a:pPr>
          <a:r>
            <a:rPr lang="en-US" sz="2700" kern="1200" dirty="0"/>
            <a:t>FACULTY ADVISORS </a:t>
          </a:r>
        </a:p>
      </dsp:txBody>
      <dsp:txXfrm>
        <a:off x="5601764" y="34420"/>
        <a:ext cx="4913783" cy="1148822"/>
      </dsp:txXfrm>
    </dsp:sp>
    <dsp:sp modelId="{43FF5D8E-9329-48EB-9A33-F210EE18AECA}">
      <dsp:nvSpPr>
        <dsp:cNvPr id="0" name=""/>
        <dsp:cNvSpPr/>
      </dsp:nvSpPr>
      <dsp:spPr>
        <a:xfrm>
          <a:off x="5601764" y="1183243"/>
          <a:ext cx="4913783" cy="3133674"/>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b="0" kern="1200"/>
            <a:t>Major/Minor Related Advising</a:t>
          </a:r>
          <a:endParaRPr lang="en-US" sz="2700" kern="1200"/>
        </a:p>
        <a:p>
          <a:pPr marL="228600" lvl="1" indent="-228600" algn="l" defTabSz="1200150">
            <a:lnSpc>
              <a:spcPct val="90000"/>
            </a:lnSpc>
            <a:spcBef>
              <a:spcPct val="0"/>
            </a:spcBef>
            <a:spcAft>
              <a:spcPct val="15000"/>
            </a:spcAft>
            <a:buChar char="•"/>
          </a:pPr>
          <a:r>
            <a:rPr lang="en-US" sz="2700" b="0" kern="1200" dirty="0"/>
            <a:t>Graduate School and Career Related Advising</a:t>
          </a:r>
          <a:endParaRPr lang="en-US" sz="2700" kern="1200" dirty="0"/>
        </a:p>
        <a:p>
          <a:pPr marL="228600" lvl="1" indent="-228600" algn="l" defTabSz="1200150">
            <a:lnSpc>
              <a:spcPct val="90000"/>
            </a:lnSpc>
            <a:spcBef>
              <a:spcPct val="0"/>
            </a:spcBef>
            <a:spcAft>
              <a:spcPct val="15000"/>
            </a:spcAft>
            <a:buChar char="•"/>
          </a:pPr>
          <a:r>
            <a:rPr lang="en-US" sz="2700" b="0" kern="1200"/>
            <a:t>Advising related to student involvement in the department- undergraduate research, clubs, etc</a:t>
          </a:r>
          <a:endParaRPr lang="en-US" sz="2700" kern="1200"/>
        </a:p>
      </dsp:txBody>
      <dsp:txXfrm>
        <a:off x="5601764" y="1183243"/>
        <a:ext cx="4913783" cy="313367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C5CF03-D903-4334-A55E-F3A7BB52E800}">
      <dsp:nvSpPr>
        <dsp:cNvPr id="0" name=""/>
        <dsp:cNvSpPr/>
      </dsp:nvSpPr>
      <dsp:spPr>
        <a:xfrm>
          <a:off x="0" y="0"/>
          <a:ext cx="8904224" cy="1283305"/>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r>
            <a:rPr lang="en-US" sz="5900" kern="1200" dirty="0">
              <a:solidFill>
                <a:schemeClr val="tx1"/>
              </a:solidFill>
              <a:latin typeface="Arial"/>
              <a:cs typeface="Arial"/>
            </a:rPr>
            <a:t>12-15 units including:</a:t>
          </a:r>
          <a:endParaRPr lang="en-US" sz="5900" kern="1200" dirty="0">
            <a:solidFill>
              <a:schemeClr val="tx1"/>
            </a:solidFill>
          </a:endParaRPr>
        </a:p>
      </dsp:txBody>
      <dsp:txXfrm>
        <a:off x="0" y="0"/>
        <a:ext cx="8904224" cy="1283305"/>
      </dsp:txXfrm>
    </dsp:sp>
    <dsp:sp modelId="{DB9F5DD4-76BF-4814-8907-1BD33F2F8B28}">
      <dsp:nvSpPr>
        <dsp:cNvPr id="0" name=""/>
        <dsp:cNvSpPr/>
      </dsp:nvSpPr>
      <dsp:spPr>
        <a:xfrm>
          <a:off x="0" y="1283305"/>
          <a:ext cx="2226056" cy="2694942"/>
        </a:xfrm>
        <a:prstGeom prst="rect">
          <a:avLst/>
        </a:prstGeom>
        <a:solidFill>
          <a:schemeClr val="accent6">
            <a:lumMod val="20000"/>
            <a:lumOff val="8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Arial"/>
              <a:cs typeface="Arial"/>
            </a:rPr>
            <a:t>GE Math </a:t>
          </a:r>
        </a:p>
        <a:p>
          <a:pPr marL="0" lvl="0" indent="0" algn="ctr" defTabSz="1111250">
            <a:lnSpc>
              <a:spcPct val="90000"/>
            </a:lnSpc>
            <a:spcBef>
              <a:spcPct val="0"/>
            </a:spcBef>
            <a:spcAft>
              <a:spcPct val="35000"/>
            </a:spcAft>
            <a:buNone/>
          </a:pPr>
          <a:r>
            <a:rPr lang="en-US" sz="2500" kern="1200" dirty="0">
              <a:latin typeface="Arial"/>
              <a:cs typeface="Arial"/>
            </a:rPr>
            <a:t>(STA 1200)</a:t>
          </a:r>
        </a:p>
      </dsp:txBody>
      <dsp:txXfrm>
        <a:off x="0" y="1283305"/>
        <a:ext cx="2226056" cy="2694942"/>
      </dsp:txXfrm>
    </dsp:sp>
    <dsp:sp modelId="{4F450C4C-8EA9-4C0D-A43C-FD79D32096CF}">
      <dsp:nvSpPr>
        <dsp:cNvPr id="0" name=""/>
        <dsp:cNvSpPr/>
      </dsp:nvSpPr>
      <dsp:spPr>
        <a:xfrm>
          <a:off x="2226055" y="1283305"/>
          <a:ext cx="2226056" cy="2694942"/>
        </a:xfrm>
        <a:prstGeom prst="rect">
          <a:avLst/>
        </a:prstGeom>
        <a:solidFill>
          <a:schemeClr val="accent5">
            <a:lumMod val="20000"/>
            <a:lumOff val="8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Arial"/>
              <a:cs typeface="Arial"/>
            </a:rPr>
            <a:t>GE English</a:t>
          </a:r>
        </a:p>
      </dsp:txBody>
      <dsp:txXfrm>
        <a:off x="2226055" y="1283305"/>
        <a:ext cx="2226056" cy="2694942"/>
      </dsp:txXfrm>
    </dsp:sp>
    <dsp:sp modelId="{CA64C5E6-7C1C-4DB7-8FB0-A1FE53EA116A}">
      <dsp:nvSpPr>
        <dsp:cNvPr id="0" name=""/>
        <dsp:cNvSpPr/>
      </dsp:nvSpPr>
      <dsp:spPr>
        <a:xfrm>
          <a:off x="4452111" y="1283305"/>
          <a:ext cx="2226056" cy="2694942"/>
        </a:xfrm>
        <a:prstGeom prst="rect">
          <a:avLst/>
        </a:prstGeom>
        <a:solidFill>
          <a:schemeClr val="accent4">
            <a:lumMod val="20000"/>
            <a:lumOff val="8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Arial"/>
              <a:cs typeface="Arial"/>
            </a:rPr>
            <a:t>PSY 2201 and/or PSY 2210</a:t>
          </a:r>
        </a:p>
      </dsp:txBody>
      <dsp:txXfrm>
        <a:off x="4452111" y="1283305"/>
        <a:ext cx="2226056" cy="2694942"/>
      </dsp:txXfrm>
    </dsp:sp>
    <dsp:sp modelId="{7BDA711C-DD53-42CB-B18F-1ADD2CB7C566}">
      <dsp:nvSpPr>
        <dsp:cNvPr id="0" name=""/>
        <dsp:cNvSpPr/>
      </dsp:nvSpPr>
      <dsp:spPr>
        <a:xfrm>
          <a:off x="6678168" y="1283305"/>
          <a:ext cx="2226056" cy="2694942"/>
        </a:xfrm>
        <a:prstGeom prst="rect">
          <a:avLst/>
        </a:prstGeom>
        <a:solidFill>
          <a:schemeClr val="accent2">
            <a:lumMod val="40000"/>
            <a:lumOff val="60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Arial"/>
              <a:cs typeface="Arial"/>
            </a:rPr>
            <a:t>other courses recommended on your Planner</a:t>
          </a:r>
          <a:endParaRPr lang="en-US" sz="2500" kern="1200" dirty="0"/>
        </a:p>
      </dsp:txBody>
      <dsp:txXfrm>
        <a:off x="6678168" y="1283305"/>
        <a:ext cx="2226056" cy="2694942"/>
      </dsp:txXfrm>
    </dsp:sp>
    <dsp:sp modelId="{F8670244-4AB4-4DCC-840F-C2AD51ED7F05}">
      <dsp:nvSpPr>
        <dsp:cNvPr id="0" name=""/>
        <dsp:cNvSpPr/>
      </dsp:nvSpPr>
      <dsp:spPr>
        <a:xfrm>
          <a:off x="0" y="3978247"/>
          <a:ext cx="8904224" cy="299438"/>
        </a:xfrm>
        <a:prstGeom prst="rect">
          <a:avLst/>
        </a:prstGeom>
        <a:noFill/>
        <a:ln>
          <a:noFill/>
        </a:ln>
        <a:effectLst/>
      </dsp:spPr>
      <dsp:style>
        <a:lnRef idx="0">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B7763-1AB1-4C83-8D16-5FEFA3A01CEB}">
      <dsp:nvSpPr>
        <dsp:cNvPr id="0" name=""/>
        <dsp:cNvSpPr/>
      </dsp:nvSpPr>
      <dsp:spPr>
        <a:xfrm>
          <a:off x="1893514" y="23957"/>
          <a:ext cx="3592413" cy="2155447"/>
        </a:xfrm>
        <a:prstGeom prst="rect">
          <a:avLst/>
        </a:prstGeom>
        <a:solidFill>
          <a:schemeClr val="accent6">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marL="0" lvl="0" indent="0" algn="ctr" defTabSz="1377950">
            <a:lnSpc>
              <a:spcPct val="90000"/>
            </a:lnSpc>
            <a:spcBef>
              <a:spcPct val="0"/>
            </a:spcBef>
            <a:spcAft>
              <a:spcPct val="35000"/>
            </a:spcAft>
            <a:buNone/>
          </a:pPr>
          <a:r>
            <a:rPr lang="en-US" altLang="en-US" sz="3100" b="1" i="0" kern="1200">
              <a:latin typeface="Arial" panose="020B0604020202020204" pitchFamily="34" charset="0"/>
              <a:cs typeface="Arial" panose="020B0604020202020204" pitchFamily="34" charset="0"/>
            </a:rPr>
            <a:t>Category I</a:t>
          </a:r>
          <a:endParaRPr lang="en-US" sz="3100" b="1" i="0" kern="1200">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15000"/>
            </a:spcAft>
            <a:buChar char="•"/>
          </a:pPr>
          <a:r>
            <a:rPr lang="en-US" altLang="en-US" sz="2400" b="0" i="0" kern="1200">
              <a:latin typeface="Arial" panose="020B0604020202020204" pitchFamily="34" charset="0"/>
              <a:cs typeface="Arial" panose="020B0604020202020204" pitchFamily="34" charset="0"/>
            </a:rPr>
            <a:t>Your GE English requirement has been met</a:t>
          </a:r>
        </a:p>
      </dsp:txBody>
      <dsp:txXfrm>
        <a:off x="1893514" y="23957"/>
        <a:ext cx="3592413" cy="2155447"/>
      </dsp:txXfrm>
    </dsp:sp>
    <dsp:sp modelId="{A28D214B-AC0B-4176-B17B-427A42A3F72E}">
      <dsp:nvSpPr>
        <dsp:cNvPr id="0" name=""/>
        <dsp:cNvSpPr/>
      </dsp:nvSpPr>
      <dsp:spPr>
        <a:xfrm>
          <a:off x="5820057" y="13374"/>
          <a:ext cx="3592413" cy="2155447"/>
        </a:xfrm>
        <a:prstGeom prst="rect">
          <a:avLst/>
        </a:prstGeom>
        <a:solidFill>
          <a:schemeClr val="accent4">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marL="0" lvl="0" indent="0" algn="ctr" defTabSz="1377950">
            <a:lnSpc>
              <a:spcPct val="90000"/>
            </a:lnSpc>
            <a:spcBef>
              <a:spcPct val="0"/>
            </a:spcBef>
            <a:spcAft>
              <a:spcPct val="35000"/>
            </a:spcAft>
            <a:buNone/>
          </a:pPr>
          <a:r>
            <a:rPr lang="en-US" altLang="en-US" sz="3100" b="1" i="0" kern="1200">
              <a:latin typeface="Arial" panose="020B0604020202020204" pitchFamily="34" charset="0"/>
              <a:cs typeface="Arial" panose="020B0604020202020204" pitchFamily="34" charset="0"/>
            </a:rPr>
            <a:t>Category II </a:t>
          </a:r>
        </a:p>
        <a:p>
          <a:pPr marL="228600" lvl="1" indent="-228600" algn="l" defTabSz="1066800">
            <a:lnSpc>
              <a:spcPct val="90000"/>
            </a:lnSpc>
            <a:spcBef>
              <a:spcPct val="0"/>
            </a:spcBef>
            <a:spcAft>
              <a:spcPct val="15000"/>
            </a:spcAft>
            <a:buChar char="•"/>
          </a:pPr>
          <a:r>
            <a:rPr lang="en-US" altLang="en-US" sz="2400" b="0" i="0" kern="1200">
              <a:latin typeface="Arial" panose="020B0604020202020204" pitchFamily="34" charset="0"/>
              <a:cs typeface="Arial" panose="020B0604020202020204" pitchFamily="34" charset="0"/>
            </a:rPr>
            <a:t>Use Directed Self Placement to pick your course</a:t>
          </a:r>
        </a:p>
      </dsp:txBody>
      <dsp:txXfrm>
        <a:off x="5820057" y="13374"/>
        <a:ext cx="3592413" cy="2155447"/>
      </dsp:txXfrm>
    </dsp:sp>
    <dsp:sp modelId="{D0D954FB-AB1D-4BC3-90A5-8D67C2E30FFD}">
      <dsp:nvSpPr>
        <dsp:cNvPr id="0" name=""/>
        <dsp:cNvSpPr/>
      </dsp:nvSpPr>
      <dsp:spPr>
        <a:xfrm>
          <a:off x="1904866" y="2515928"/>
          <a:ext cx="3592413" cy="2155447"/>
        </a:xfrm>
        <a:prstGeom prst="rect">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marL="0" lvl="0" indent="0" algn="ctr" defTabSz="1377950">
            <a:lnSpc>
              <a:spcPct val="90000"/>
            </a:lnSpc>
            <a:spcBef>
              <a:spcPct val="0"/>
            </a:spcBef>
            <a:spcAft>
              <a:spcPct val="35000"/>
            </a:spcAft>
            <a:buNone/>
          </a:pPr>
          <a:r>
            <a:rPr lang="en-US" altLang="en-US" sz="3100" b="1" i="0" kern="1200">
              <a:latin typeface="Arial" panose="020B0604020202020204" pitchFamily="34" charset="0"/>
              <a:cs typeface="Arial" panose="020B0604020202020204" pitchFamily="34" charset="0"/>
            </a:rPr>
            <a:t>Category III</a:t>
          </a:r>
        </a:p>
        <a:p>
          <a:pPr marL="228600" lvl="1" indent="-228600" algn="l" defTabSz="1066800">
            <a:lnSpc>
              <a:spcPct val="90000"/>
            </a:lnSpc>
            <a:spcBef>
              <a:spcPct val="0"/>
            </a:spcBef>
            <a:spcAft>
              <a:spcPct val="15000"/>
            </a:spcAft>
            <a:buChar char="•"/>
          </a:pPr>
          <a:r>
            <a:rPr lang="en-US" altLang="en-US" sz="2400" b="0" i="0" kern="1200">
              <a:latin typeface="Arial" panose="020B0604020202020204" pitchFamily="34" charset="0"/>
              <a:cs typeface="Arial" panose="020B0604020202020204" pitchFamily="34" charset="0"/>
            </a:rPr>
            <a:t>Use Directed Self Placement to pick your course. Required to enroll in course in fall.</a:t>
          </a:r>
        </a:p>
      </dsp:txBody>
      <dsp:txXfrm>
        <a:off x="1904866" y="2515928"/>
        <a:ext cx="3592413" cy="2155447"/>
      </dsp:txXfrm>
    </dsp:sp>
    <dsp:sp modelId="{E104E0B4-F3A7-43CF-80AA-F3743BF6546C}">
      <dsp:nvSpPr>
        <dsp:cNvPr id="0" name=""/>
        <dsp:cNvSpPr/>
      </dsp:nvSpPr>
      <dsp:spPr>
        <a:xfrm>
          <a:off x="5856520" y="2515928"/>
          <a:ext cx="3592413" cy="2155447"/>
        </a:xfrm>
        <a:prstGeom prst="rect">
          <a:avLst/>
        </a:prstGeom>
        <a:solidFill>
          <a:schemeClr val="accent6">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marL="0" lvl="0" indent="0" algn="ctr" defTabSz="1377950">
            <a:lnSpc>
              <a:spcPct val="90000"/>
            </a:lnSpc>
            <a:spcBef>
              <a:spcPct val="0"/>
            </a:spcBef>
            <a:spcAft>
              <a:spcPct val="35000"/>
            </a:spcAft>
            <a:buNone/>
          </a:pPr>
          <a:r>
            <a:rPr lang="en-US" altLang="en-US" sz="3100" b="1" i="0" kern="1200">
              <a:latin typeface="Arial" panose="020B0604020202020204" pitchFamily="34" charset="0"/>
              <a:cs typeface="Arial" panose="020B0604020202020204" pitchFamily="34" charset="0"/>
            </a:rPr>
            <a:t>Category IV</a:t>
          </a:r>
        </a:p>
        <a:p>
          <a:pPr marL="228600" lvl="1" indent="-228600" algn="l" defTabSz="1066800">
            <a:lnSpc>
              <a:spcPct val="90000"/>
            </a:lnSpc>
            <a:spcBef>
              <a:spcPct val="0"/>
            </a:spcBef>
            <a:spcAft>
              <a:spcPct val="15000"/>
            </a:spcAft>
            <a:buChar char="•"/>
          </a:pPr>
          <a:r>
            <a:rPr lang="en-US" altLang="en-US" sz="2400" b="0" i="0" kern="1200">
              <a:latin typeface="Arial" panose="020B0604020202020204" pitchFamily="34" charset="0"/>
              <a:cs typeface="Arial" panose="020B0604020202020204" pitchFamily="34" charset="0"/>
            </a:rPr>
            <a:t>Use Directed Self Placement to pick your course. Required to enroll in course in fall.</a:t>
          </a:r>
        </a:p>
      </dsp:txBody>
      <dsp:txXfrm>
        <a:off x="5856520" y="2515928"/>
        <a:ext cx="3592413" cy="215544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B7763-1AB1-4C83-8D16-5FEFA3A01CEB}">
      <dsp:nvSpPr>
        <dsp:cNvPr id="0" name=""/>
        <dsp:cNvSpPr/>
      </dsp:nvSpPr>
      <dsp:spPr>
        <a:xfrm>
          <a:off x="1800688" y="24241"/>
          <a:ext cx="3807592" cy="2284555"/>
        </a:xfrm>
        <a:prstGeom prst="rect">
          <a:avLst/>
        </a:prstGeom>
        <a:solidFill>
          <a:schemeClr val="accent6">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t" anchorCtr="0">
          <a:noAutofit/>
        </a:bodyPr>
        <a:lstStyle/>
        <a:p>
          <a:pPr marL="0" lvl="0" indent="0" algn="ctr" defTabSz="1289050">
            <a:lnSpc>
              <a:spcPct val="90000"/>
            </a:lnSpc>
            <a:spcBef>
              <a:spcPct val="0"/>
            </a:spcBef>
            <a:spcAft>
              <a:spcPct val="35000"/>
            </a:spcAft>
            <a:buNone/>
          </a:pPr>
          <a:r>
            <a:rPr lang="en-US" altLang="en-US" sz="2900" b="1" kern="1200">
              <a:latin typeface="Arial" panose="020B0604020202020204" pitchFamily="34" charset="0"/>
              <a:cs typeface="Arial" panose="020B0604020202020204" pitchFamily="34" charset="0"/>
            </a:rPr>
            <a:t>Category I</a:t>
          </a:r>
          <a:endParaRPr lang="en-US" sz="2900" b="1" kern="1200">
            <a:latin typeface="Arial" panose="020B0604020202020204" pitchFamily="34" charset="0"/>
            <a:cs typeface="Arial" panose="020B0604020202020204" pitchFamily="34" charset="0"/>
          </a:endParaRPr>
        </a:p>
        <a:p>
          <a:pPr marL="228600" lvl="1" indent="-228600" algn="l" defTabSz="1022350">
            <a:lnSpc>
              <a:spcPct val="90000"/>
            </a:lnSpc>
            <a:spcBef>
              <a:spcPct val="0"/>
            </a:spcBef>
            <a:spcAft>
              <a:spcPct val="15000"/>
            </a:spcAft>
            <a:buChar char="•"/>
          </a:pPr>
          <a:r>
            <a:rPr lang="en-US" altLang="en-US" sz="2300" kern="1200" dirty="0">
              <a:latin typeface="Arial" panose="020B0604020202020204" pitchFamily="34" charset="0"/>
              <a:cs typeface="Arial" panose="020B0604020202020204" pitchFamily="34" charset="0"/>
            </a:rPr>
            <a:t>GE Math requirement met but may need STA 1200 for major.</a:t>
          </a:r>
        </a:p>
      </dsp:txBody>
      <dsp:txXfrm>
        <a:off x="1800688" y="24241"/>
        <a:ext cx="3807592" cy="2284555"/>
      </dsp:txXfrm>
    </dsp:sp>
    <dsp:sp modelId="{A28D214B-AC0B-4176-B17B-427A42A3F72E}">
      <dsp:nvSpPr>
        <dsp:cNvPr id="0" name=""/>
        <dsp:cNvSpPr/>
      </dsp:nvSpPr>
      <dsp:spPr>
        <a:xfrm>
          <a:off x="5962425" y="13024"/>
          <a:ext cx="3807592" cy="2284555"/>
        </a:xfrm>
        <a:prstGeom prst="rect">
          <a:avLst/>
        </a:prstGeom>
        <a:solidFill>
          <a:schemeClr val="accent4">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t" anchorCtr="0">
          <a:noAutofit/>
        </a:bodyPr>
        <a:lstStyle/>
        <a:p>
          <a:pPr marL="0" lvl="0" indent="0" algn="ctr" defTabSz="1289050">
            <a:lnSpc>
              <a:spcPct val="90000"/>
            </a:lnSpc>
            <a:spcBef>
              <a:spcPct val="0"/>
            </a:spcBef>
            <a:spcAft>
              <a:spcPct val="35000"/>
            </a:spcAft>
            <a:buNone/>
          </a:pPr>
          <a:r>
            <a:rPr lang="en-US" altLang="en-US" sz="2900" b="1" kern="1200">
              <a:latin typeface="Arial" panose="020B0604020202020204" pitchFamily="34" charset="0"/>
              <a:cs typeface="Arial" panose="020B0604020202020204" pitchFamily="34" charset="0"/>
            </a:rPr>
            <a:t>Category II</a:t>
          </a:r>
        </a:p>
        <a:p>
          <a:pPr marL="228600" lvl="1" indent="-228600" algn="l" defTabSz="1022350">
            <a:lnSpc>
              <a:spcPct val="90000"/>
            </a:lnSpc>
            <a:spcBef>
              <a:spcPct val="0"/>
            </a:spcBef>
            <a:spcAft>
              <a:spcPct val="15000"/>
            </a:spcAft>
            <a:buChar char="•"/>
          </a:pPr>
          <a:r>
            <a:rPr lang="en-US" sz="2300" kern="1200" dirty="0">
              <a:latin typeface="Arial" panose="020B0604020202020204" pitchFamily="34" charset="0"/>
              <a:cs typeface="Arial" panose="020B0604020202020204" pitchFamily="34" charset="0"/>
            </a:rPr>
            <a:t>STA 1200.</a:t>
          </a:r>
          <a:endParaRPr lang="en-US" altLang="en-US" sz="2300" kern="1200" dirty="0">
            <a:latin typeface="Arial" panose="020B0604020202020204" pitchFamily="34" charset="0"/>
            <a:cs typeface="Arial" panose="020B0604020202020204" pitchFamily="34" charset="0"/>
          </a:endParaRPr>
        </a:p>
      </dsp:txBody>
      <dsp:txXfrm>
        <a:off x="5962425" y="13024"/>
        <a:ext cx="3807592" cy="2284555"/>
      </dsp:txXfrm>
    </dsp:sp>
    <dsp:sp modelId="{D0D954FB-AB1D-4BC3-90A5-8D67C2E30FFD}">
      <dsp:nvSpPr>
        <dsp:cNvPr id="0" name=""/>
        <dsp:cNvSpPr/>
      </dsp:nvSpPr>
      <dsp:spPr>
        <a:xfrm>
          <a:off x="1711286" y="2665640"/>
          <a:ext cx="3807592" cy="2284555"/>
        </a:xfrm>
        <a:prstGeom prst="rect">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t" anchorCtr="0">
          <a:noAutofit/>
        </a:bodyPr>
        <a:lstStyle/>
        <a:p>
          <a:pPr marL="0" lvl="0" indent="0" algn="ctr" defTabSz="1289050">
            <a:lnSpc>
              <a:spcPct val="90000"/>
            </a:lnSpc>
            <a:spcBef>
              <a:spcPct val="0"/>
            </a:spcBef>
            <a:spcAft>
              <a:spcPct val="35000"/>
            </a:spcAft>
            <a:buNone/>
          </a:pPr>
          <a:r>
            <a:rPr lang="en-US" altLang="en-US" sz="2900" b="1" kern="1200">
              <a:latin typeface="Arial" panose="020B0604020202020204" pitchFamily="34" charset="0"/>
              <a:cs typeface="Arial" panose="020B0604020202020204" pitchFamily="34" charset="0"/>
            </a:rPr>
            <a:t>Category III</a:t>
          </a:r>
        </a:p>
        <a:p>
          <a:pPr marL="228600" lvl="1" indent="-228600" algn="l" defTabSz="1022350">
            <a:lnSpc>
              <a:spcPct val="90000"/>
            </a:lnSpc>
            <a:spcBef>
              <a:spcPct val="0"/>
            </a:spcBef>
            <a:spcAft>
              <a:spcPct val="15000"/>
            </a:spcAft>
            <a:buChar char="•"/>
          </a:pPr>
          <a:r>
            <a:rPr lang="en-US" sz="2300" kern="1200" dirty="0">
              <a:latin typeface="Arial" panose="020B0604020202020204" pitchFamily="34" charset="0"/>
              <a:cs typeface="Arial" panose="020B0604020202020204" pitchFamily="34" charset="0"/>
            </a:rPr>
            <a:t>STA 1200 AND required co-requisite of STA 1200A, or STA 1201/A in Fall and STA 1202 in Spring.</a:t>
          </a:r>
          <a:endParaRPr lang="en-US" altLang="en-US" sz="2300" kern="1200" dirty="0">
            <a:latin typeface="Arial" panose="020B0604020202020204" pitchFamily="34" charset="0"/>
            <a:cs typeface="Arial" panose="020B0604020202020204" pitchFamily="34" charset="0"/>
          </a:endParaRPr>
        </a:p>
      </dsp:txBody>
      <dsp:txXfrm>
        <a:off x="1711286" y="2665640"/>
        <a:ext cx="3807592" cy="2284555"/>
      </dsp:txXfrm>
    </dsp:sp>
    <dsp:sp modelId="{E104E0B4-F3A7-43CF-80AA-F3743BF6546C}">
      <dsp:nvSpPr>
        <dsp:cNvPr id="0" name=""/>
        <dsp:cNvSpPr/>
      </dsp:nvSpPr>
      <dsp:spPr>
        <a:xfrm>
          <a:off x="6001072" y="2665477"/>
          <a:ext cx="3807592" cy="2284555"/>
        </a:xfrm>
        <a:prstGeom prst="rect">
          <a:avLst/>
        </a:prstGeom>
        <a:solidFill>
          <a:schemeClr val="accent6">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t" anchorCtr="0">
          <a:noAutofit/>
        </a:bodyPr>
        <a:lstStyle/>
        <a:p>
          <a:pPr marL="0" lvl="0" indent="0" algn="ctr" defTabSz="1289050">
            <a:lnSpc>
              <a:spcPct val="90000"/>
            </a:lnSpc>
            <a:spcBef>
              <a:spcPct val="0"/>
            </a:spcBef>
            <a:spcAft>
              <a:spcPct val="35000"/>
            </a:spcAft>
            <a:buNone/>
          </a:pPr>
          <a:r>
            <a:rPr lang="en-US" altLang="en-US" sz="2900" b="1" kern="1200">
              <a:latin typeface="Arial" panose="020B0604020202020204" pitchFamily="34" charset="0"/>
              <a:cs typeface="Arial" panose="020B0604020202020204" pitchFamily="34" charset="0"/>
            </a:rPr>
            <a:t>Category IV</a:t>
          </a:r>
        </a:p>
        <a:p>
          <a:pPr marL="228600" lvl="1" indent="-228600" algn="l" defTabSz="1022350">
            <a:lnSpc>
              <a:spcPct val="90000"/>
            </a:lnSpc>
            <a:spcBef>
              <a:spcPct val="0"/>
            </a:spcBef>
            <a:spcAft>
              <a:spcPct val="15000"/>
            </a:spcAft>
            <a:buChar char="•"/>
          </a:pPr>
          <a:r>
            <a:rPr lang="en-US" sz="2300" kern="1200" dirty="0">
              <a:latin typeface="Arial" panose="020B0604020202020204" pitchFamily="34" charset="0"/>
              <a:cs typeface="Arial" panose="020B0604020202020204" pitchFamily="34" charset="0"/>
            </a:rPr>
            <a:t>STA 1201/A in Fall, and STA 1202 in Spring.</a:t>
          </a:r>
          <a:endParaRPr lang="en-US" altLang="en-US" sz="2300" kern="1200" dirty="0">
            <a:latin typeface="Arial" panose="020B0604020202020204" pitchFamily="34" charset="0"/>
            <a:cs typeface="Arial" panose="020B0604020202020204" pitchFamily="34" charset="0"/>
          </a:endParaRPr>
        </a:p>
      </dsp:txBody>
      <dsp:txXfrm>
        <a:off x="6001072" y="2665477"/>
        <a:ext cx="3807592" cy="2284555"/>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C694C6D-7310-4CBB-AB0C-5E38C3885D8B}" type="datetimeFigureOut">
              <a:rPr lang="en-US" smtClean="0"/>
              <a:t>6/25/2021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0CFEBB6-2291-40BD-A84A-0D35A7A636F6}" type="slidenum">
              <a:rPr lang="en-US" smtClean="0"/>
              <a:t>‹#›</a:t>
            </a:fld>
            <a:endParaRPr lang="en-US"/>
          </a:p>
        </p:txBody>
      </p:sp>
    </p:spTree>
    <p:extLst>
      <p:ext uri="{BB962C8B-B14F-4D97-AF65-F5344CB8AC3E}">
        <p14:creationId xmlns:p14="http://schemas.microsoft.com/office/powerpoint/2010/main" val="1368904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mailto:arabernathy@cpp.edu"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cpp.edu/class/student-success-center/index.shtml"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Psychology. My name is Erika DeJonghe and I am the chair of our department. </a:t>
            </a:r>
          </a:p>
        </p:txBody>
      </p:sp>
      <p:sp>
        <p:nvSpPr>
          <p:cNvPr id="4" name="Slide Number Placeholder 3"/>
          <p:cNvSpPr>
            <a:spLocks noGrp="1"/>
          </p:cNvSpPr>
          <p:nvPr>
            <p:ph type="sldNum" sz="quarter" idx="5"/>
          </p:nvPr>
        </p:nvSpPr>
        <p:spPr/>
        <p:txBody>
          <a:bodyPr/>
          <a:lstStyle/>
          <a:p>
            <a:fld id="{E0CFEBB6-2291-40BD-A84A-0D35A7A636F6}" type="slidenum">
              <a:rPr lang="en-US" smtClean="0"/>
              <a:t>1</a:t>
            </a:fld>
            <a:endParaRPr lang="en-US"/>
          </a:p>
        </p:txBody>
      </p:sp>
    </p:spTree>
    <p:extLst>
      <p:ext uri="{BB962C8B-B14F-4D97-AF65-F5344CB8AC3E}">
        <p14:creationId xmlns:p14="http://schemas.microsoft.com/office/powerpoint/2010/main" val="1444012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E0CFEBB6-2291-40BD-A84A-0D35A7A636F6}" type="slidenum">
              <a:rPr lang="en-US" smtClean="0"/>
              <a:t>10</a:t>
            </a:fld>
            <a:endParaRPr lang="en-US"/>
          </a:p>
        </p:txBody>
      </p:sp>
    </p:spTree>
    <p:extLst>
      <p:ext uri="{BB962C8B-B14F-4D97-AF65-F5344CB8AC3E}">
        <p14:creationId xmlns:p14="http://schemas.microsoft.com/office/powerpoint/2010/main" val="3942135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Another important tool that will help you plan for graduation is your CPP Connect Planner. Alongside your other academic planning tools, you can map out your term-by-term plan with courses from your curriculum. Your advisor can access it too and make suggestions or approve your plan. If everyone fills out their Planner, it helps CPP plan for course demand. </a:t>
            </a:r>
          </a:p>
          <a:p>
            <a:endParaRPr lang="en-US" dirty="0">
              <a:cs typeface="Calibri"/>
            </a:endParaRPr>
          </a:p>
          <a:p>
            <a:r>
              <a:rPr lang="en-US" dirty="0">
                <a:cs typeface="Calibri"/>
              </a:rPr>
              <a:t>You should access and work on filling it out with your 2- or 4-year plan before your Orientation program. You’ll get an email when it’s available to you. Be sure to pay attention to the upcoming Online Orientation slide about Planner so you can learn more about it. </a:t>
            </a:r>
          </a:p>
        </p:txBody>
      </p:sp>
      <p:sp>
        <p:nvSpPr>
          <p:cNvPr id="4" name="Slide Number Placeholder 3"/>
          <p:cNvSpPr>
            <a:spLocks noGrp="1"/>
          </p:cNvSpPr>
          <p:nvPr>
            <p:ph type="sldNum" sz="quarter" idx="10"/>
          </p:nvPr>
        </p:nvSpPr>
        <p:spPr/>
        <p:txBody>
          <a:bodyPr/>
          <a:lstStyle/>
          <a:p>
            <a:fld id="{E0CFEBB6-2291-40BD-A84A-0D35A7A636F6}" type="slidenum">
              <a:rPr lang="en-US" smtClean="0"/>
              <a:t>11</a:t>
            </a:fld>
            <a:endParaRPr lang="en-US"/>
          </a:p>
        </p:txBody>
      </p:sp>
    </p:spTree>
    <p:extLst>
      <p:ext uri="{BB962C8B-B14F-4D97-AF65-F5344CB8AC3E}">
        <p14:creationId xmlns:p14="http://schemas.microsoft.com/office/powerpoint/2010/main" val="3467566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curriculum sheet </a:t>
            </a:r>
            <a:r>
              <a:rPr lang="en-US" dirty="0" err="1"/>
              <a:t>ilists</a:t>
            </a:r>
            <a:r>
              <a:rPr lang="en-US" dirty="0"/>
              <a:t> most of the basic requirements for your degree. I’ll walk you through these now. </a:t>
            </a:r>
          </a:p>
        </p:txBody>
      </p:sp>
      <p:sp>
        <p:nvSpPr>
          <p:cNvPr id="4" name="Slide Number Placeholder 3"/>
          <p:cNvSpPr>
            <a:spLocks noGrp="1"/>
          </p:cNvSpPr>
          <p:nvPr>
            <p:ph type="sldNum" sz="quarter" idx="5"/>
          </p:nvPr>
        </p:nvSpPr>
        <p:spPr/>
        <p:txBody>
          <a:bodyPr/>
          <a:lstStyle/>
          <a:p>
            <a:fld id="{E0CFEBB6-2291-40BD-A84A-0D35A7A636F6}" type="slidenum">
              <a:rPr lang="en-US" smtClean="0"/>
              <a:t>12</a:t>
            </a:fld>
            <a:endParaRPr lang="en-US"/>
          </a:p>
        </p:txBody>
      </p:sp>
    </p:spTree>
    <p:extLst>
      <p:ext uri="{BB962C8B-B14F-4D97-AF65-F5344CB8AC3E}">
        <p14:creationId xmlns:p14="http://schemas.microsoft.com/office/powerpoint/2010/main" val="1313911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Frist, let’s discuss the overall university degree requirements.</a:t>
            </a:r>
          </a:p>
          <a:p>
            <a:r>
              <a:rPr lang="en-US" dirty="0"/>
              <a:t>There are 120 units needed to complete your undergraduate degree and 60 of these must be upper division courses. </a:t>
            </a:r>
          </a:p>
        </p:txBody>
      </p:sp>
      <p:sp>
        <p:nvSpPr>
          <p:cNvPr id="4" name="Slide Number Placeholder 3"/>
          <p:cNvSpPr>
            <a:spLocks noGrp="1"/>
          </p:cNvSpPr>
          <p:nvPr>
            <p:ph type="sldNum" sz="quarter" idx="5"/>
          </p:nvPr>
        </p:nvSpPr>
        <p:spPr/>
        <p:txBody>
          <a:bodyPr/>
          <a:lstStyle/>
          <a:p>
            <a:fld id="{E0CFEBB6-2291-40BD-A84A-0D35A7A636F6}" type="slidenum">
              <a:rPr lang="en-US" smtClean="0"/>
              <a:t>13</a:t>
            </a:fld>
            <a:endParaRPr lang="en-US"/>
          </a:p>
        </p:txBody>
      </p:sp>
    </p:spTree>
    <p:extLst>
      <p:ext uri="{BB962C8B-B14F-4D97-AF65-F5344CB8AC3E}">
        <p14:creationId xmlns:p14="http://schemas.microsoft.com/office/powerpoint/2010/main" val="1289181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One important thing to keep in mind when you are planning for classes is to consider taking 30 units each year. Your</a:t>
            </a:r>
            <a:r>
              <a:rPr lang="en-US" dirty="0"/>
              <a:t> degree at Cal Poly Pomona are 120 semester units. Taking 30 units per year puts students who are on these degree programs on track to graduate in two (for transfer students) or four years (for first-time freshmen). </a:t>
            </a:r>
          </a:p>
          <a:p>
            <a:endParaRPr lang="en-US" dirty="0"/>
          </a:p>
          <a:p>
            <a:r>
              <a:rPr lang="en-US" dirty="0">
                <a:cs typeface="Calibri"/>
              </a:rPr>
              <a:t>Here are a few options of what you can do in future terms:</a:t>
            </a:r>
          </a:p>
          <a:p>
            <a:endParaRPr lang="en-US" dirty="0">
              <a:cs typeface="Calibri"/>
            </a:endParaRPr>
          </a:p>
          <a:p>
            <a:r>
              <a:rPr lang="en-US" dirty="0"/>
              <a:t>- If you take 12 units in the fall, you can take 12 units in the Spring and then take 6 units in the summer to complete your 30 units in one year.</a:t>
            </a:r>
          </a:p>
          <a:p>
            <a:r>
              <a:rPr lang="en-US" dirty="0">
                <a:cs typeface="Calibri"/>
              </a:rPr>
              <a:t>- If you take 15 units in the fall, you can take 12 units in the Spring and then take 3 units in the summer to complete your 30 units in one year.</a:t>
            </a:r>
          </a:p>
          <a:p>
            <a:pPr marL="171450" indent="-171450">
              <a:buFontTx/>
              <a:buChar char="-"/>
            </a:pPr>
            <a:r>
              <a:rPr lang="en-US" dirty="0">
                <a:cs typeface="Calibri"/>
              </a:rPr>
              <a:t>Or you can take 15 units in the fall, take 15 units in the Spring, and complete your 30 units for the year. You’d be able to take use summer to get ahead for next year. </a:t>
            </a:r>
          </a:p>
          <a:p>
            <a:endParaRPr lang="en-US" dirty="0"/>
          </a:p>
          <a:p>
            <a:r>
              <a:rPr lang="en-US" dirty="0"/>
              <a:t>Engineering and architecture degrees have more units and are considered five-year programs. Visit your academic advisor to do your </a:t>
            </a:r>
            <a:r>
              <a:rPr lang="en-US" dirty="0" err="1"/>
              <a:t>longterm</a:t>
            </a:r>
            <a:r>
              <a:rPr lang="en-US" dirty="0"/>
              <a:t> academic planning and determine your unit load. </a:t>
            </a:r>
          </a:p>
          <a:p>
            <a:endParaRPr lang="en-US" dirty="0">
              <a:cs typeface="Calibri"/>
            </a:endParaRPr>
          </a:p>
          <a:p>
            <a:endParaRPr lang="en-US" dirty="0"/>
          </a:p>
          <a:p>
            <a:br>
              <a:rPr lang="en-US" b="0" i="0" kern="1200" dirty="0">
                <a:cs typeface="+mn-lt"/>
              </a:rPr>
            </a:br>
            <a:endParaRPr lang="en-US" sz="1200" b="0" i="0" kern="1200" dirty="0">
              <a:solidFill>
                <a:schemeClr val="tx1"/>
              </a:solidFill>
              <a:effectLst/>
              <a:latin typeface="+mn-lt"/>
              <a:ea typeface="+mn-ea"/>
              <a:cs typeface="+mn-cs"/>
            </a:endParaRPr>
          </a:p>
          <a:p>
            <a:endParaRPr lang="en-US" b="0" i="0" kern="1200" dirty="0">
              <a:latin typeface="+mn-lt"/>
              <a:cs typeface="Calibri"/>
            </a:endParaRPr>
          </a:p>
          <a:p>
            <a:endParaRPr lang="en-US" dirty="0"/>
          </a:p>
          <a:p>
            <a:endParaRPr lang="en-US" dirty="0"/>
          </a:p>
        </p:txBody>
      </p:sp>
      <p:sp>
        <p:nvSpPr>
          <p:cNvPr id="4" name="Slide Number Placeholder 3"/>
          <p:cNvSpPr>
            <a:spLocks noGrp="1"/>
          </p:cNvSpPr>
          <p:nvPr>
            <p:ph type="sldNum" sz="quarter" idx="10"/>
          </p:nvPr>
        </p:nvSpPr>
        <p:spPr/>
        <p:txBody>
          <a:bodyPr/>
          <a:lstStyle/>
          <a:p>
            <a:fld id="{E0CFEBB6-2291-40BD-A84A-0D35A7A636F6}" type="slidenum">
              <a:rPr lang="en-US" smtClean="0"/>
              <a:t>14</a:t>
            </a:fld>
            <a:endParaRPr lang="en-US"/>
          </a:p>
        </p:txBody>
      </p:sp>
    </p:spTree>
    <p:extLst>
      <p:ext uri="{BB962C8B-B14F-4D97-AF65-F5344CB8AC3E}">
        <p14:creationId xmlns:p14="http://schemas.microsoft.com/office/powerpoint/2010/main" val="2268888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must also complete the university’s general education requirements (commonly called GEs).</a:t>
            </a:r>
          </a:p>
        </p:txBody>
      </p:sp>
      <p:sp>
        <p:nvSpPr>
          <p:cNvPr id="4" name="Slide Number Placeholder 3"/>
          <p:cNvSpPr>
            <a:spLocks noGrp="1"/>
          </p:cNvSpPr>
          <p:nvPr>
            <p:ph type="sldNum" sz="quarter" idx="5"/>
          </p:nvPr>
        </p:nvSpPr>
        <p:spPr/>
        <p:txBody>
          <a:bodyPr/>
          <a:lstStyle/>
          <a:p>
            <a:fld id="{E0CFEBB6-2291-40BD-A84A-0D35A7A636F6}" type="slidenum">
              <a:rPr lang="en-US" smtClean="0"/>
              <a:t>15</a:t>
            </a:fld>
            <a:endParaRPr lang="en-US"/>
          </a:p>
        </p:txBody>
      </p:sp>
    </p:spTree>
    <p:extLst>
      <p:ext uri="{BB962C8B-B14F-4D97-AF65-F5344CB8AC3E}">
        <p14:creationId xmlns:p14="http://schemas.microsoft.com/office/powerpoint/2010/main" val="3114090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general education curriculum has 6 overall areas and within each, there are specific courses you can take to fill each sub-area. </a:t>
            </a:r>
          </a:p>
        </p:txBody>
      </p:sp>
      <p:sp>
        <p:nvSpPr>
          <p:cNvPr id="4" name="Slide Number Placeholder 3"/>
          <p:cNvSpPr>
            <a:spLocks noGrp="1"/>
          </p:cNvSpPr>
          <p:nvPr>
            <p:ph type="sldNum" sz="quarter" idx="5"/>
          </p:nvPr>
        </p:nvSpPr>
        <p:spPr/>
        <p:txBody>
          <a:bodyPr/>
          <a:lstStyle/>
          <a:p>
            <a:fld id="{E0CFEBB6-2291-40BD-A84A-0D35A7A636F6}" type="slidenum">
              <a:rPr lang="en-US" smtClean="0"/>
              <a:t>16</a:t>
            </a:fld>
            <a:endParaRPr lang="en-US"/>
          </a:p>
        </p:txBody>
      </p:sp>
    </p:spTree>
    <p:extLst>
      <p:ext uri="{BB962C8B-B14F-4D97-AF65-F5344CB8AC3E}">
        <p14:creationId xmlns:p14="http://schemas.microsoft.com/office/powerpoint/2010/main" val="566401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find the GE course lists, visit the University Catalog at catalog.cpp.edu. Make sure that you are using the 2021-22 version.</a:t>
            </a:r>
          </a:p>
          <a:p>
            <a:endParaRPr lang="en-US"/>
          </a:p>
          <a:p>
            <a:r>
              <a:rPr lang="en-US"/>
              <a:t>Click on General Education Program in the </a:t>
            </a:r>
            <a:r>
              <a:rPr lang="en-US" err="1"/>
              <a:t>lefthand</a:t>
            </a:r>
            <a:r>
              <a:rPr lang="en-US"/>
              <a:t> menu, and then click on the link for the General Education Course Lists. It’ll show you all the potential classes to take within each GE area. You can learn more about the IGE curriculum there too. </a:t>
            </a:r>
            <a:endParaRPr lang="en-US">
              <a:cs typeface="Calibri"/>
            </a:endParaRPr>
          </a:p>
          <a:p>
            <a:endParaRPr lang="en-US"/>
          </a:p>
          <a:p>
            <a:r>
              <a:rPr lang="en-US"/>
              <a:t>Note that not all GE courses are scheduled every term, so you may need to pick a few options. </a:t>
            </a:r>
          </a:p>
        </p:txBody>
      </p:sp>
      <p:sp>
        <p:nvSpPr>
          <p:cNvPr id="4" name="Slide Number Placeholder 3"/>
          <p:cNvSpPr>
            <a:spLocks noGrp="1"/>
          </p:cNvSpPr>
          <p:nvPr>
            <p:ph type="sldNum" sz="quarter" idx="5"/>
          </p:nvPr>
        </p:nvSpPr>
        <p:spPr/>
        <p:txBody>
          <a:bodyPr/>
          <a:lstStyle/>
          <a:p>
            <a:fld id="{3E59FC6D-4F0B-4E2C-89C2-3A4905013423}" type="slidenum">
              <a:rPr lang="en-US" smtClean="0"/>
              <a:t>17</a:t>
            </a:fld>
            <a:endParaRPr lang="en-US"/>
          </a:p>
        </p:txBody>
      </p:sp>
    </p:spTree>
    <p:extLst>
      <p:ext uri="{BB962C8B-B14F-4D97-AF65-F5344CB8AC3E}">
        <p14:creationId xmlns:p14="http://schemas.microsoft.com/office/powerpoint/2010/main" val="1025315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organization of the pink sheet</a:t>
            </a:r>
          </a:p>
          <a:p>
            <a:r>
              <a:rPr lang="en-US" dirty="0"/>
              <a:t>Major Required (must take)</a:t>
            </a:r>
          </a:p>
          <a:p>
            <a:r>
              <a:rPr lang="en-US" dirty="0"/>
              <a:t>Major Electives: Methods (1 course); Breadth (5 courses); Emphases (5 courses); Unrestricted (12-26 units)</a:t>
            </a:r>
          </a:p>
          <a:p>
            <a:r>
              <a:rPr lang="en-US" dirty="0"/>
              <a:t>General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General Education-SOME COURSES DOUBLE COUNT!!</a:t>
            </a:r>
          </a:p>
          <a:p>
            <a:endParaRPr lang="en-US" dirty="0"/>
          </a:p>
          <a:p>
            <a:endParaRPr lang="en-US" dirty="0"/>
          </a:p>
          <a:p>
            <a:r>
              <a:rPr lang="en-US" dirty="0"/>
              <a:t>Choices with no flexibility vs. choices with flexibility</a:t>
            </a:r>
          </a:p>
          <a:p>
            <a:endParaRPr lang="en-US" dirty="0"/>
          </a:p>
          <a:p>
            <a:r>
              <a:rPr lang="en-US" dirty="0"/>
              <a:t>Units can double count in the major and in GE</a:t>
            </a:r>
          </a:p>
          <a:p>
            <a:r>
              <a:rPr lang="en-US" dirty="0"/>
              <a:t>(e.g., PSY 2201 satisfies Area E, STA 1200 satisfies B4,  . . . etc.)</a:t>
            </a:r>
          </a:p>
          <a:p>
            <a:r>
              <a:rPr lang="en-US" dirty="0"/>
              <a:t>Still need to meet 120 overall units; units only count once </a:t>
            </a:r>
          </a:p>
          <a:p>
            <a:endParaRPr lang="en-US" dirty="0"/>
          </a:p>
          <a:p>
            <a:r>
              <a:rPr lang="en-US" dirty="0"/>
              <a:t>Always check for course pre-requisites</a:t>
            </a:r>
            <a:br>
              <a:rPr lang="en-US" dirty="0"/>
            </a:br>
            <a:r>
              <a:rPr lang="en-US" dirty="0"/>
              <a:t>https://www.cpp.edu/~class/psychology/student-resources/student-forms.shtml</a:t>
            </a:r>
          </a:p>
          <a:p>
            <a:endParaRPr lang="en-US" dirty="0"/>
          </a:p>
          <a:p>
            <a:r>
              <a:rPr lang="en-US" dirty="0"/>
              <a:t>PSY 2201, ENG comp, STA 1200 / PSY 2204 / PSY 3307 / PSY 4433</a:t>
            </a:r>
          </a:p>
        </p:txBody>
      </p:sp>
      <p:sp>
        <p:nvSpPr>
          <p:cNvPr id="4" name="Slide Number Placeholder 3"/>
          <p:cNvSpPr>
            <a:spLocks noGrp="1"/>
          </p:cNvSpPr>
          <p:nvPr>
            <p:ph type="sldNum" sz="quarter" idx="5"/>
          </p:nvPr>
        </p:nvSpPr>
        <p:spPr/>
        <p:txBody>
          <a:bodyPr/>
          <a:lstStyle/>
          <a:p>
            <a:fld id="{E0CFEBB6-2291-40BD-A84A-0D35A7A636F6}" type="slidenum">
              <a:rPr lang="en-US" smtClean="0"/>
              <a:t>18</a:t>
            </a:fld>
            <a:endParaRPr lang="en-US"/>
          </a:p>
        </p:txBody>
      </p:sp>
    </p:spTree>
    <p:extLst>
      <p:ext uri="{BB962C8B-B14F-4D97-AF65-F5344CB8AC3E}">
        <p14:creationId xmlns:p14="http://schemas.microsoft.com/office/powerpoint/2010/main" val="1521691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organization of the pink sheet</a:t>
            </a:r>
          </a:p>
          <a:p>
            <a:r>
              <a:rPr lang="en-US" dirty="0"/>
              <a:t>Major Required (must take)</a:t>
            </a:r>
          </a:p>
          <a:p>
            <a:r>
              <a:rPr lang="en-US" dirty="0"/>
              <a:t>Major Electives: Methods (1 course); Breadth (5 courses); Emphases (5 courses); Unrestricted (12-26 units)</a:t>
            </a:r>
          </a:p>
          <a:p>
            <a:endParaRPr lang="en-US" dirty="0"/>
          </a:p>
          <a:p>
            <a:r>
              <a:rPr lang="en-US" dirty="0"/>
              <a:t>Choices with no flexibility vs. choices with flexibility</a:t>
            </a:r>
          </a:p>
          <a:p>
            <a:endParaRPr lang="en-US" dirty="0"/>
          </a:p>
          <a:p>
            <a:r>
              <a:rPr lang="en-US" dirty="0"/>
              <a:t>Units can double count in the major and in GE</a:t>
            </a:r>
          </a:p>
          <a:p>
            <a:r>
              <a:rPr lang="en-US" dirty="0"/>
              <a:t>(e.g., PSY 2201 satisfies Area E, STA 1200 satisfies B4,  . . . etc.)</a:t>
            </a:r>
          </a:p>
          <a:p>
            <a:r>
              <a:rPr lang="en-US" dirty="0"/>
              <a:t>Still need to meet 120 overall units; units only count once </a:t>
            </a:r>
          </a:p>
          <a:p>
            <a:endParaRPr lang="en-US" dirty="0"/>
          </a:p>
          <a:p>
            <a:r>
              <a:rPr lang="en-US" dirty="0"/>
              <a:t>Always check for course pre-requisites</a:t>
            </a:r>
            <a:br>
              <a:rPr lang="en-US" dirty="0"/>
            </a:br>
            <a:r>
              <a:rPr lang="en-US" dirty="0"/>
              <a:t>https://www.cpp.edu/~class/psychology/student-resources/student-forms.shtml</a:t>
            </a:r>
          </a:p>
          <a:p>
            <a:endParaRPr lang="en-US" dirty="0"/>
          </a:p>
          <a:p>
            <a:r>
              <a:rPr lang="en-US" dirty="0"/>
              <a:t>PSY 2201, ENG comp, STA 1200 / PSY 2204 / PSY 3307 / PSY 4433</a:t>
            </a:r>
          </a:p>
        </p:txBody>
      </p:sp>
      <p:sp>
        <p:nvSpPr>
          <p:cNvPr id="4" name="Slide Number Placeholder 3"/>
          <p:cNvSpPr>
            <a:spLocks noGrp="1"/>
          </p:cNvSpPr>
          <p:nvPr>
            <p:ph type="sldNum" sz="quarter" idx="5"/>
          </p:nvPr>
        </p:nvSpPr>
        <p:spPr/>
        <p:txBody>
          <a:bodyPr/>
          <a:lstStyle/>
          <a:p>
            <a:fld id="{E0CFEBB6-2291-40BD-A84A-0D35A7A636F6}" type="slidenum">
              <a:rPr lang="en-US" smtClean="0"/>
              <a:t>19</a:t>
            </a:fld>
            <a:endParaRPr lang="en-US"/>
          </a:p>
        </p:txBody>
      </p:sp>
    </p:spTree>
    <p:extLst>
      <p:ext uri="{BB962C8B-B14F-4D97-AF65-F5344CB8AC3E}">
        <p14:creationId xmlns:p14="http://schemas.microsoft.com/office/powerpoint/2010/main" val="1722421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brief overview of what we will discuss today. We will begin with this video presentation to cover some crucial advising information.  The video will describe basic department information, degree requirements, how to get advising help, and how to approach registration. After the video, we will move info small groups to register for fall classes.</a:t>
            </a:r>
          </a:p>
        </p:txBody>
      </p:sp>
      <p:sp>
        <p:nvSpPr>
          <p:cNvPr id="4" name="Slide Number Placeholder 3"/>
          <p:cNvSpPr>
            <a:spLocks noGrp="1"/>
          </p:cNvSpPr>
          <p:nvPr>
            <p:ph type="sldNum" sz="quarter" idx="5"/>
          </p:nvPr>
        </p:nvSpPr>
        <p:spPr/>
        <p:txBody>
          <a:bodyPr/>
          <a:lstStyle/>
          <a:p>
            <a:fld id="{E0CFEBB6-2291-40BD-A84A-0D35A7A636F6}" type="slidenum">
              <a:rPr lang="en-US" smtClean="0"/>
              <a:t>2</a:t>
            </a:fld>
            <a:endParaRPr lang="en-US"/>
          </a:p>
        </p:txBody>
      </p:sp>
    </p:spTree>
    <p:extLst>
      <p:ext uri="{BB962C8B-B14F-4D97-AF65-F5344CB8AC3E}">
        <p14:creationId xmlns:p14="http://schemas.microsoft.com/office/powerpoint/2010/main" val="25427308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CFEBB6-2291-40BD-A84A-0D35A7A636F6}" type="slidenum">
              <a:rPr lang="en-US" smtClean="0"/>
              <a:t>20</a:t>
            </a:fld>
            <a:endParaRPr lang="en-US"/>
          </a:p>
        </p:txBody>
      </p:sp>
    </p:spTree>
    <p:extLst>
      <p:ext uri="{BB962C8B-B14F-4D97-AF65-F5344CB8AC3E}">
        <p14:creationId xmlns:p14="http://schemas.microsoft.com/office/powerpoint/2010/main" val="3916151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Ultimately, it is always the student’s responsibility to make sure that you are meeting your graduation requirements. However, we want to provide you with lost of help along the way. </a:t>
            </a:r>
          </a:p>
        </p:txBody>
      </p:sp>
      <p:sp>
        <p:nvSpPr>
          <p:cNvPr id="4" name="Slide Number Placeholder 3"/>
          <p:cNvSpPr>
            <a:spLocks noGrp="1"/>
          </p:cNvSpPr>
          <p:nvPr>
            <p:ph type="sldNum" sz="quarter" idx="5"/>
          </p:nvPr>
        </p:nvSpPr>
        <p:spPr/>
        <p:txBody>
          <a:bodyPr/>
          <a:lstStyle/>
          <a:p>
            <a:fld id="{E0CFEBB6-2291-40BD-A84A-0D35A7A636F6}" type="slidenum">
              <a:rPr lang="en-US" smtClean="0"/>
              <a:t>21</a:t>
            </a:fld>
            <a:endParaRPr lang="en-US"/>
          </a:p>
        </p:txBody>
      </p:sp>
    </p:spTree>
    <p:extLst>
      <p:ext uri="{BB962C8B-B14F-4D97-AF65-F5344CB8AC3E}">
        <p14:creationId xmlns:p14="http://schemas.microsoft.com/office/powerpoint/2010/main" val="2379270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main types of advisors our students use and you’ll probably want to be BOTH types pretty consistently. The first are our CLASS Student Success Center Advisors. These are professional advisors who are really great at helping you make sense of university policies and procedures. You might see them for checks on graduation requirements or to help you submit petitions if you need to. Faculty advisors are really experts in psychology. They are fantastic to talk to about your career, what you want to do after you graduate, and what you need to do during your years at CPP to prepare for your next steps after graduation. </a:t>
            </a:r>
          </a:p>
        </p:txBody>
      </p:sp>
      <p:sp>
        <p:nvSpPr>
          <p:cNvPr id="4" name="Slide Number Placeholder 3"/>
          <p:cNvSpPr>
            <a:spLocks noGrp="1"/>
          </p:cNvSpPr>
          <p:nvPr>
            <p:ph type="sldNum" sz="quarter" idx="5"/>
          </p:nvPr>
        </p:nvSpPr>
        <p:spPr/>
        <p:txBody>
          <a:bodyPr/>
          <a:lstStyle/>
          <a:p>
            <a:fld id="{E0CFEBB6-2291-40BD-A84A-0D35A7A636F6}" type="slidenum">
              <a:rPr lang="en-US" smtClean="0"/>
              <a:t>22</a:t>
            </a:fld>
            <a:endParaRPr lang="en-US"/>
          </a:p>
        </p:txBody>
      </p:sp>
    </p:spTree>
    <p:extLst>
      <p:ext uri="{BB962C8B-B14F-4D97-AF65-F5344CB8AC3E}">
        <p14:creationId xmlns:p14="http://schemas.microsoft.com/office/powerpoint/2010/main" val="4064042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CFEBB6-2291-40BD-A84A-0D35A7A636F6}" type="slidenum">
              <a:rPr lang="en-US" smtClean="0"/>
              <a:t>23</a:t>
            </a:fld>
            <a:endParaRPr lang="en-US"/>
          </a:p>
        </p:txBody>
      </p:sp>
    </p:spTree>
    <p:extLst>
      <p:ext uri="{BB962C8B-B14F-4D97-AF65-F5344CB8AC3E}">
        <p14:creationId xmlns:p14="http://schemas.microsoft.com/office/powerpoint/2010/main" val="36129953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CFEBB6-2291-40BD-A84A-0D35A7A636F6}" type="slidenum">
              <a:rPr lang="en-US" smtClean="0"/>
              <a:t>27</a:t>
            </a:fld>
            <a:endParaRPr lang="en-US"/>
          </a:p>
        </p:txBody>
      </p:sp>
    </p:spTree>
    <p:extLst>
      <p:ext uri="{BB962C8B-B14F-4D97-AF65-F5344CB8AC3E}">
        <p14:creationId xmlns:p14="http://schemas.microsoft.com/office/powerpoint/2010/main" val="899684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CFEBB6-2291-40BD-A84A-0D35A7A636F6}" type="slidenum">
              <a:rPr lang="en-US" smtClean="0"/>
              <a:t>30</a:t>
            </a:fld>
            <a:endParaRPr lang="en-US"/>
          </a:p>
        </p:txBody>
      </p:sp>
    </p:spTree>
    <p:extLst>
      <p:ext uri="{BB962C8B-B14F-4D97-AF65-F5344CB8AC3E}">
        <p14:creationId xmlns:p14="http://schemas.microsoft.com/office/powerpoint/2010/main" val="13194606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US" sz="1800" b="1" i="0" u="none" strike="noStrike" kern="1200" dirty="0">
                <a:solidFill>
                  <a:srgbClr val="000000"/>
                </a:solidFill>
                <a:effectLst/>
                <a:latin typeface="Arial" panose="020B0604020202020204" pitchFamily="34" charset="0"/>
                <a:cs typeface="Arial" panose="020B0604020202020204" pitchFamily="34" charset="0"/>
              </a:rPr>
              <a:t>Face-to-Face</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a:solidFill>
                  <a:srgbClr val="000000"/>
                </a:solidFill>
                <a:effectLst/>
                <a:latin typeface="Arial" panose="020B0604020202020204" pitchFamily="34" charset="0"/>
                <a:cs typeface="Arial" panose="020B0604020202020204" pitchFamily="34" charset="0"/>
              </a:rPr>
              <a:t>In-person instruction for all meetings</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1" i="0" u="none" strike="noStrike" kern="1200" dirty="0">
                <a:solidFill>
                  <a:srgbClr val="000000"/>
                </a:solidFill>
                <a:effectLst/>
                <a:latin typeface="Arial" panose="020B0604020202020204" pitchFamily="34" charset="0"/>
                <a:cs typeface="Arial" panose="020B0604020202020204" pitchFamily="34" charset="0"/>
              </a:rPr>
              <a:t>Online:</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a:solidFill>
                  <a:srgbClr val="000000"/>
                </a:solidFill>
                <a:effectLst/>
                <a:latin typeface="Arial" panose="020B0604020202020204" pitchFamily="34" charset="0"/>
                <a:cs typeface="Arial" panose="020B0604020202020204" pitchFamily="34" charset="0"/>
              </a:rPr>
              <a:t>Instruction delivered online</a:t>
            </a:r>
            <a:endParaRPr lang="en-US"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1" u="none" strike="noStrike" kern="1200" dirty="0">
                <a:solidFill>
                  <a:srgbClr val="000000"/>
                </a:solidFill>
                <a:effectLst/>
                <a:latin typeface="Arial" panose="020B0604020202020204" pitchFamily="34" charset="0"/>
                <a:cs typeface="Arial" panose="020B0604020202020204" pitchFamily="34" charset="0"/>
              </a:rPr>
              <a:t>Fully Asynchronous</a:t>
            </a:r>
            <a:endParaRPr lang="en-US"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1" u="none" strike="noStrike" kern="1200" dirty="0">
                <a:solidFill>
                  <a:srgbClr val="000000"/>
                </a:solidFill>
                <a:effectLst/>
                <a:latin typeface="Arial" panose="020B0604020202020204" pitchFamily="34" charset="0"/>
                <a:cs typeface="Arial" panose="020B0604020202020204" pitchFamily="34" charset="0"/>
              </a:rPr>
              <a:t>Online instructional content accessed at any time</a:t>
            </a:r>
            <a:endParaRPr lang="en-US"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1" u="none" strike="noStrike" kern="1200" dirty="0">
                <a:solidFill>
                  <a:srgbClr val="000000"/>
                </a:solidFill>
                <a:effectLst/>
                <a:latin typeface="Arial" panose="020B0604020202020204" pitchFamily="34" charset="0"/>
                <a:cs typeface="Arial" panose="020B0604020202020204" pitchFamily="34" charset="0"/>
              </a:rPr>
              <a:t>Fully Synchronous</a:t>
            </a:r>
            <a:endParaRPr lang="en-US"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1" u="none" strike="noStrike" kern="1200" dirty="0">
                <a:solidFill>
                  <a:srgbClr val="000000"/>
                </a:solidFill>
                <a:effectLst/>
                <a:latin typeface="Arial" panose="020B0604020202020204" pitchFamily="34" charset="0"/>
                <a:cs typeface="Arial" panose="020B0604020202020204" pitchFamily="34" charset="0"/>
              </a:rPr>
              <a:t>Online instruction delivered at specific times</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1" i="0" u="none" strike="noStrike" kern="1200" dirty="0">
                <a:solidFill>
                  <a:srgbClr val="000000"/>
                </a:solidFill>
                <a:effectLst/>
                <a:latin typeface="Arial" panose="020B0604020202020204" pitchFamily="34" charset="0"/>
                <a:cs typeface="Arial" panose="020B0604020202020204" pitchFamily="34" charset="0"/>
              </a:rPr>
              <a:t>Hybrid:</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a:solidFill>
                  <a:srgbClr val="000000"/>
                </a:solidFill>
                <a:effectLst/>
                <a:latin typeface="Arial" panose="020B0604020202020204" pitchFamily="34" charset="0"/>
                <a:cs typeface="Arial" panose="020B0604020202020204" pitchFamily="34" charset="0"/>
              </a:rPr>
              <a:t>Combination of in-person and online instruction modes</a:t>
            </a:r>
            <a:endParaRPr lang="en-US"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1" u="none" strike="noStrike" kern="1200" dirty="0">
                <a:solidFill>
                  <a:srgbClr val="000000"/>
                </a:solidFill>
                <a:effectLst/>
                <a:latin typeface="Arial" panose="020B0604020202020204" pitchFamily="34" charset="0"/>
                <a:cs typeface="Arial" panose="020B0604020202020204" pitchFamily="34" charset="0"/>
              </a:rPr>
              <a:t>Hybrid-Asynchronous</a:t>
            </a:r>
            <a:endParaRPr lang="en-US"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1" u="none" strike="noStrike" kern="1200" dirty="0">
                <a:solidFill>
                  <a:srgbClr val="000000"/>
                </a:solidFill>
                <a:effectLst/>
                <a:latin typeface="Arial" panose="020B0604020202020204" pitchFamily="34" charset="0"/>
                <a:cs typeface="Arial" panose="020B0604020202020204" pitchFamily="34" charset="0"/>
              </a:rPr>
              <a:t>In-person meetings and anytime content online</a:t>
            </a:r>
            <a:endParaRPr lang="en-US"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1" u="none" strike="noStrike" kern="1200" dirty="0">
                <a:solidFill>
                  <a:srgbClr val="000000"/>
                </a:solidFill>
                <a:effectLst/>
                <a:latin typeface="Arial" panose="020B0604020202020204" pitchFamily="34" charset="0"/>
                <a:cs typeface="Arial" panose="020B0604020202020204" pitchFamily="34" charset="0"/>
              </a:rPr>
              <a:t>Hybrid-Synchronous</a:t>
            </a:r>
            <a:endParaRPr lang="en-US"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1" u="none" strike="noStrike" kern="1200" dirty="0">
                <a:solidFill>
                  <a:srgbClr val="000000"/>
                </a:solidFill>
                <a:effectLst/>
                <a:latin typeface="Arial" panose="020B0604020202020204" pitchFamily="34" charset="0"/>
                <a:cs typeface="Arial" panose="020B0604020202020204" pitchFamily="34" charset="0"/>
              </a:rPr>
              <a:t>In-person meetings and online meetings at a specific time</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1" i="0" u="none" strike="noStrike" kern="1200" dirty="0" err="1">
                <a:solidFill>
                  <a:srgbClr val="000000"/>
                </a:solidFill>
                <a:effectLst/>
                <a:latin typeface="Arial" panose="020B0604020202020204" pitchFamily="34" charset="0"/>
                <a:cs typeface="Arial" panose="020B0604020202020204" pitchFamily="34" charset="0"/>
              </a:rPr>
              <a:t>HyFlex</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a:solidFill>
                  <a:srgbClr val="000000"/>
                </a:solidFill>
                <a:effectLst/>
                <a:latin typeface="Arial" panose="020B0604020202020204" pitchFamily="34" charset="0"/>
                <a:cs typeface="Arial" panose="020B0604020202020204" pitchFamily="34" charset="0"/>
              </a:rPr>
              <a:t>Students may choose to attend each class meeting in-person with the instructor, synchronously online or asynchronously online</a:t>
            </a:r>
            <a:endParaRPr lang="en-US" sz="1800" b="0" i="0" u="none" strike="noStrike"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3B0CF2-7F87-4E02-A248-870047730F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6674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do you go if you need help today?? We’ll put you in to smaller groups to register. You will be able to get some help in those breakout rooms. </a:t>
            </a:r>
          </a:p>
        </p:txBody>
      </p:sp>
      <p:sp>
        <p:nvSpPr>
          <p:cNvPr id="4" name="Slide Number Placeholder 3"/>
          <p:cNvSpPr>
            <a:spLocks noGrp="1"/>
          </p:cNvSpPr>
          <p:nvPr>
            <p:ph type="sldNum" sz="quarter" idx="5"/>
          </p:nvPr>
        </p:nvSpPr>
        <p:spPr/>
        <p:txBody>
          <a:bodyPr/>
          <a:lstStyle/>
          <a:p>
            <a:fld id="{E0CFEBB6-2291-40BD-A84A-0D35A7A636F6}" type="slidenum">
              <a:rPr lang="en-US" smtClean="0"/>
              <a:t>32</a:t>
            </a:fld>
            <a:endParaRPr lang="en-US"/>
          </a:p>
        </p:txBody>
      </p:sp>
    </p:spTree>
    <p:extLst>
      <p:ext uri="{BB962C8B-B14F-4D97-AF65-F5344CB8AC3E}">
        <p14:creationId xmlns:p14="http://schemas.microsoft.com/office/powerpoint/2010/main" val="91473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 would like to schedule a time to meet, please reach out to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Antionette Abernathy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arabernathy@cpp.edu</a:t>
            </a:r>
            <a:r>
              <a:rPr lang="en-US" sz="1800" dirty="0">
                <a:effectLst/>
                <a:latin typeface="Calibri" panose="020F0502020204030204" pitchFamily="34" charset="0"/>
                <a:ea typeface="Calibri" panose="020F0502020204030204" pitchFamily="34" charset="0"/>
                <a:cs typeface="Times New Roman" panose="02020603050405020304" pitchFamily="18" charset="0"/>
              </a:rPr>
              <a:t>) department office to arrange an appointment.</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you can seek advising with the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CLASS Student Success Center at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https://www.cpp.edu/class/student-success-center/index.shtml</a:t>
            </a:r>
            <a:r>
              <a:rPr lang="en-US" sz="1800" dirty="0">
                <a:effectLst/>
                <a:latin typeface="Calibri" panose="020F0502020204030204" pitchFamily="34" charset="0"/>
                <a:ea typeface="Calibri" panose="020F0502020204030204" pitchFamily="34" charset="0"/>
                <a:cs typeface="Times New Roman" panose="02020603050405020304" pitchFamily="18" charset="0"/>
              </a:rPr>
              <a:t>  (scroll down on that page for info on how to make an appointment)</a:t>
            </a:r>
            <a:endParaRPr lang="en-US" dirty="0"/>
          </a:p>
        </p:txBody>
      </p:sp>
      <p:sp>
        <p:nvSpPr>
          <p:cNvPr id="4" name="Slide Number Placeholder 3"/>
          <p:cNvSpPr>
            <a:spLocks noGrp="1"/>
          </p:cNvSpPr>
          <p:nvPr>
            <p:ph type="sldNum" sz="quarter" idx="5"/>
          </p:nvPr>
        </p:nvSpPr>
        <p:spPr/>
        <p:txBody>
          <a:bodyPr/>
          <a:lstStyle/>
          <a:p>
            <a:fld id="{E0CFEBB6-2291-40BD-A84A-0D35A7A636F6}" type="slidenum">
              <a:rPr lang="en-US" smtClean="0"/>
              <a:t>33</a:t>
            </a:fld>
            <a:endParaRPr lang="en-US"/>
          </a:p>
        </p:txBody>
      </p:sp>
    </p:spTree>
    <p:extLst>
      <p:ext uri="{BB962C8B-B14F-4D97-AF65-F5344CB8AC3E}">
        <p14:creationId xmlns:p14="http://schemas.microsoft.com/office/powerpoint/2010/main" val="39361569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CFEBB6-2291-40BD-A84A-0D35A7A636F6}" type="slidenum">
              <a:rPr lang="en-US" smtClean="0"/>
              <a:t>34</a:t>
            </a:fld>
            <a:endParaRPr lang="en-US"/>
          </a:p>
        </p:txBody>
      </p:sp>
    </p:spTree>
    <p:extLst>
      <p:ext uri="{BB962C8B-B14F-4D97-AF65-F5344CB8AC3E}">
        <p14:creationId xmlns:p14="http://schemas.microsoft.com/office/powerpoint/2010/main" val="975752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get started, I just wanted to share a few basic tips to make our meeting run as smoothly as possible. </a:t>
            </a:r>
          </a:p>
          <a:p>
            <a:r>
              <a:rPr lang="en-US" dirty="0"/>
              <a:t>First, please be sure that your full first and last name appears as your screenname. This will allow is to verify that you are present for the session today. In addition, please include your preferred pronouns, if possible. </a:t>
            </a:r>
          </a:p>
          <a:p>
            <a:r>
              <a:rPr lang="en-US" dirty="0"/>
              <a:t>If you are not speaking, please mute yourself to minimize background noise. </a:t>
            </a:r>
          </a:p>
          <a:p>
            <a:r>
              <a:rPr lang="en-US" dirty="0"/>
              <a:t>Please make sure your video is on if at all possible. This makes communication much easier. Please use the chat to post questions as needed, but please don’t use the chat for separate discussions. </a:t>
            </a:r>
          </a:p>
          <a:p>
            <a:r>
              <a:rPr lang="en-US" dirty="0"/>
              <a:t>Finally, to protect your privacy as well as the privacy of others in the session, please make sure that you are the only person logged in to our session today. </a:t>
            </a:r>
          </a:p>
          <a:p>
            <a:endParaRPr lang="en-US" dirty="0"/>
          </a:p>
        </p:txBody>
      </p:sp>
      <p:sp>
        <p:nvSpPr>
          <p:cNvPr id="4" name="Slide Number Placeholder 3"/>
          <p:cNvSpPr>
            <a:spLocks noGrp="1"/>
          </p:cNvSpPr>
          <p:nvPr>
            <p:ph type="sldNum" sz="quarter" idx="5"/>
          </p:nvPr>
        </p:nvSpPr>
        <p:spPr/>
        <p:txBody>
          <a:bodyPr/>
          <a:lstStyle/>
          <a:p>
            <a:fld id="{E0CFEBB6-2291-40BD-A84A-0D35A7A636F6}" type="slidenum">
              <a:rPr lang="en-US" smtClean="0"/>
              <a:t>3</a:t>
            </a:fld>
            <a:endParaRPr lang="en-US"/>
          </a:p>
        </p:txBody>
      </p:sp>
    </p:spTree>
    <p:extLst>
      <p:ext uri="{BB962C8B-B14F-4D97-AF65-F5344CB8AC3E}">
        <p14:creationId xmlns:p14="http://schemas.microsoft.com/office/powerpoint/2010/main" val="2128433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want to remind everyone that you need to sign up for “DUO” before July 12 or you wont be able to access your classes or your CPP online accounts. </a:t>
            </a:r>
          </a:p>
        </p:txBody>
      </p:sp>
      <p:sp>
        <p:nvSpPr>
          <p:cNvPr id="4" name="Slide Number Placeholder 3"/>
          <p:cNvSpPr>
            <a:spLocks noGrp="1"/>
          </p:cNvSpPr>
          <p:nvPr>
            <p:ph type="sldNum" sz="quarter" idx="5"/>
          </p:nvPr>
        </p:nvSpPr>
        <p:spPr/>
        <p:txBody>
          <a:bodyPr/>
          <a:lstStyle/>
          <a:p>
            <a:fld id="{E0CFEBB6-2291-40BD-A84A-0D35A7A636F6}" type="slidenum">
              <a:rPr lang="en-US" smtClean="0"/>
              <a:t>4</a:t>
            </a:fld>
            <a:endParaRPr lang="en-US"/>
          </a:p>
        </p:txBody>
      </p:sp>
    </p:spTree>
    <p:extLst>
      <p:ext uri="{BB962C8B-B14F-4D97-AF65-F5344CB8AC3E}">
        <p14:creationId xmlns:p14="http://schemas.microsoft.com/office/powerpoint/2010/main" val="623596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you new psychology family.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link to the department web page is provided here. We are revising the website this summer and I hope that you will find it to be a useful resource going forward. </a:t>
            </a:r>
          </a:p>
          <a:p>
            <a:endParaRPr lang="en-US" dirty="0"/>
          </a:p>
        </p:txBody>
      </p:sp>
      <p:sp>
        <p:nvSpPr>
          <p:cNvPr id="4" name="Slide Number Placeholder 3"/>
          <p:cNvSpPr>
            <a:spLocks noGrp="1"/>
          </p:cNvSpPr>
          <p:nvPr>
            <p:ph type="sldNum" sz="quarter" idx="5"/>
          </p:nvPr>
        </p:nvSpPr>
        <p:spPr/>
        <p:txBody>
          <a:bodyPr/>
          <a:lstStyle/>
          <a:p>
            <a:fld id="{E0CFEBB6-2291-40BD-A84A-0D35A7A636F6}" type="slidenum">
              <a:rPr lang="en-US" smtClean="0"/>
              <a:t>5</a:t>
            </a:fld>
            <a:endParaRPr lang="en-US"/>
          </a:p>
        </p:txBody>
      </p:sp>
    </p:spTree>
    <p:extLst>
      <p:ext uri="{BB962C8B-B14F-4D97-AF65-F5344CB8AC3E}">
        <p14:creationId xmlns:p14="http://schemas.microsoft.com/office/powerpoint/2010/main" val="2371346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might know, psychology has lots of sub-disciplines. This is a list of all of our permanent faculty by sub-discipline. </a:t>
            </a: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E0CFEBB6-2291-40BD-A84A-0D35A7A636F6}"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72381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great way to get involved with the major is to get to know the faculty. Everyone is assigned a faculty advisor, but you can choose to meet with any faculty in the department. After getting to know the major better, you will probably tend to want to meet with a faculty area in the subdiscipline you want to pursue. </a:t>
            </a: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E0CFEBB6-2291-40BD-A84A-0D35A7A636F6}"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63164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great way to get involved with the major is to join our student club. Psi Chi is the psychology club and they are pretty much the nicest group of folks you will meet. They usually mee t in person every Tuesday form 12-1, but they kept meeting at that time by zoom right through the pandemic. Even if you are not sure you want to join the club yet, you should follow them on social media for sure. They send out lots of great info about the major and it is a really easy way to stay on top any Psychology-related events. </a:t>
            </a:r>
          </a:p>
        </p:txBody>
      </p:sp>
      <p:sp>
        <p:nvSpPr>
          <p:cNvPr id="4" name="Slide Number Placeholder 3"/>
          <p:cNvSpPr>
            <a:spLocks noGrp="1"/>
          </p:cNvSpPr>
          <p:nvPr>
            <p:ph type="sldNum" sz="quarter" idx="5"/>
          </p:nvPr>
        </p:nvSpPr>
        <p:spPr/>
        <p:txBody>
          <a:bodyPr/>
          <a:lstStyle/>
          <a:p>
            <a:fld id="{E0CFEBB6-2291-40BD-A84A-0D35A7A636F6}" type="slidenum">
              <a:rPr lang="en-US" smtClean="0"/>
              <a:t>8</a:t>
            </a:fld>
            <a:endParaRPr lang="en-US"/>
          </a:p>
        </p:txBody>
      </p:sp>
    </p:spTree>
    <p:extLst>
      <p:ext uri="{BB962C8B-B14F-4D97-AF65-F5344CB8AC3E}">
        <p14:creationId xmlns:p14="http://schemas.microsoft.com/office/powerpoint/2010/main" val="1306025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I’m going to walk you through the main degree requirements to help you understand how to graduate on time. There are three major resources you will want for this section of the presentation and for registration. The first is the college CANVAS site.  The second is the curriculum sheet, which you will find on the CANVAS site. The third is your CPP Connect Planner (which I will talk about in a few minutes). </a:t>
            </a:r>
          </a:p>
        </p:txBody>
      </p:sp>
      <p:sp>
        <p:nvSpPr>
          <p:cNvPr id="4" name="Slide Number Placeholder 3"/>
          <p:cNvSpPr>
            <a:spLocks noGrp="1"/>
          </p:cNvSpPr>
          <p:nvPr>
            <p:ph type="sldNum" sz="quarter" idx="5"/>
          </p:nvPr>
        </p:nvSpPr>
        <p:spPr/>
        <p:txBody>
          <a:bodyPr/>
          <a:lstStyle/>
          <a:p>
            <a:fld id="{E0CFEBB6-2291-40BD-A84A-0D35A7A636F6}" type="slidenum">
              <a:rPr lang="en-US" smtClean="0"/>
              <a:t>9</a:t>
            </a:fld>
            <a:endParaRPr lang="en-US"/>
          </a:p>
        </p:txBody>
      </p:sp>
    </p:spTree>
    <p:extLst>
      <p:ext uri="{BB962C8B-B14F-4D97-AF65-F5344CB8AC3E}">
        <p14:creationId xmlns:p14="http://schemas.microsoft.com/office/powerpoint/2010/main" val="2017409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D70655D0-0C63-4C7A-8AF1-CF40F3922355}" type="datetimeFigureOut">
              <a:rPr lang="en-US" smtClean="0"/>
              <a:pPr>
                <a:defRPr/>
              </a:pPr>
              <a:t>6/25/2021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4BD12CD-DFE2-4495-8842-BDE34D698497}" type="slidenum">
              <a:rPr lang="en-US" smtClean="0"/>
              <a:pPr>
                <a:defRPr/>
              </a:pPr>
              <a:t>‹#›</a:t>
            </a:fld>
            <a:endParaRPr lang="en-US"/>
          </a:p>
        </p:txBody>
      </p:sp>
    </p:spTree>
    <p:extLst>
      <p:ext uri="{BB962C8B-B14F-4D97-AF65-F5344CB8AC3E}">
        <p14:creationId xmlns:p14="http://schemas.microsoft.com/office/powerpoint/2010/main" val="2919334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D64E60-5E2F-4FCB-823E-14DC2A944DD0}" type="datetimeFigureOut">
              <a:rPr lang="en-US" smtClean="0"/>
              <a:pPr>
                <a:defRPr/>
              </a:pPr>
              <a:t>6/25/2021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0A899CA-1919-46ED-AD70-A5A9903966FC}" type="slidenum">
              <a:rPr lang="en-US" smtClean="0"/>
              <a:pPr>
                <a:defRPr/>
              </a:pPr>
              <a:t>‹#›</a:t>
            </a:fld>
            <a:endParaRPr lang="en-US"/>
          </a:p>
        </p:txBody>
      </p:sp>
    </p:spTree>
    <p:extLst>
      <p:ext uri="{BB962C8B-B14F-4D97-AF65-F5344CB8AC3E}">
        <p14:creationId xmlns:p14="http://schemas.microsoft.com/office/powerpoint/2010/main" val="4247746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46B7B208-B1F4-4A14-8BEF-52DCF191B0A9}" type="datetimeFigureOut">
              <a:rPr lang="en-US" smtClean="0"/>
              <a:pPr>
                <a:defRPr/>
              </a:pPr>
              <a:t>6/25/2021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054FD9B-2B76-4E52-8AB8-33F3A1FA84DB}" type="slidenum">
              <a:rPr lang="en-US" smtClean="0"/>
              <a:pPr>
                <a:defRPr/>
              </a:pPr>
              <a:t>‹#›</a:t>
            </a:fld>
            <a:endParaRPr lang="en-US"/>
          </a:p>
        </p:txBody>
      </p:sp>
    </p:spTree>
    <p:extLst>
      <p:ext uri="{BB962C8B-B14F-4D97-AF65-F5344CB8AC3E}">
        <p14:creationId xmlns:p14="http://schemas.microsoft.com/office/powerpoint/2010/main" val="1599846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72074" y="2565400"/>
            <a:ext cx="5495926" cy="1828800"/>
          </a:xfrm>
        </p:spPr>
        <p:txBody>
          <a:bodyPr anchor="b">
            <a:noAutofit/>
          </a:bodyPr>
          <a:lstStyle>
            <a:lvl1pPr algn="l">
              <a:defRPr sz="4800"/>
            </a:lvl1pPr>
          </a:lstStyle>
          <a:p>
            <a:r>
              <a:rPr lang="en-US"/>
              <a:t>Title is Rockwell 48 </a:t>
            </a:r>
            <a:r>
              <a:rPr lang="en-US" err="1"/>
              <a:t>pt</a:t>
            </a:r>
            <a:endParaRPr lang="en-US"/>
          </a:p>
        </p:txBody>
      </p:sp>
      <p:sp>
        <p:nvSpPr>
          <p:cNvPr id="3" name="Subtitle 2"/>
          <p:cNvSpPr>
            <a:spLocks noGrp="1"/>
          </p:cNvSpPr>
          <p:nvPr>
            <p:ph type="subTitle" idx="1" hasCustomPrompt="1"/>
          </p:nvPr>
        </p:nvSpPr>
        <p:spPr>
          <a:xfrm>
            <a:off x="5172074" y="5111750"/>
            <a:ext cx="5495926" cy="43815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is in Arial Bold 24 </a:t>
            </a:r>
            <a:r>
              <a:rPr lang="en-US" err="1"/>
              <a:t>pt</a:t>
            </a:r>
            <a:endParaRPr lang="en-US"/>
          </a:p>
        </p:txBody>
      </p:sp>
      <p:sp>
        <p:nvSpPr>
          <p:cNvPr id="6" name="Slide Number Placeholder 5"/>
          <p:cNvSpPr>
            <a:spLocks noGrp="1"/>
          </p:cNvSpPr>
          <p:nvPr>
            <p:ph type="sldNum" sz="quarter" idx="12"/>
          </p:nvPr>
        </p:nvSpPr>
        <p:spPr/>
        <p:txBody>
          <a:bodyPr/>
          <a:lstStyle/>
          <a:p>
            <a:fld id="{89A07FDE-CF23-4DF4-993F-F0A8407421BC}" type="slidenum">
              <a:rPr lang="en-US" smtClean="0"/>
              <a:t>‹#›</a:t>
            </a:fld>
            <a:endParaRPr lang="en-US"/>
          </a:p>
        </p:txBody>
      </p:sp>
      <p:sp>
        <p:nvSpPr>
          <p:cNvPr id="5" name="Text Placeholder 4"/>
          <p:cNvSpPr>
            <a:spLocks noGrp="1"/>
          </p:cNvSpPr>
          <p:nvPr>
            <p:ph type="body" sz="quarter" idx="13" hasCustomPrompt="1"/>
          </p:nvPr>
        </p:nvSpPr>
        <p:spPr>
          <a:xfrm>
            <a:off x="5172074" y="5549900"/>
            <a:ext cx="5495926" cy="449263"/>
          </a:xfrm>
        </p:spPr>
        <p:txBody>
          <a:bodyPr/>
          <a:lstStyle>
            <a:lvl1pPr marL="0" indent="0">
              <a:buNone/>
              <a:defRPr sz="2200" b="0" baseline="0"/>
            </a:lvl1pPr>
          </a:lstStyle>
          <a:p>
            <a:pPr lvl="0"/>
            <a:r>
              <a:rPr lang="en-US"/>
              <a:t>Second subtitle in Arial 22 </a:t>
            </a:r>
            <a:r>
              <a:rPr lang="en-US" err="1"/>
              <a:t>pt</a:t>
            </a:r>
            <a:endParaRPr lang="en-US"/>
          </a:p>
        </p:txBody>
      </p:sp>
      <p:sp>
        <p:nvSpPr>
          <p:cNvPr id="4" name="TextBox 3"/>
          <p:cNvSpPr txBox="1"/>
          <p:nvPr userDrawn="1"/>
        </p:nvSpPr>
        <p:spPr>
          <a:xfrm>
            <a:off x="428625" y="4029074"/>
            <a:ext cx="1514475" cy="338554"/>
          </a:xfrm>
          <a:prstGeom prst="rect">
            <a:avLst/>
          </a:prstGeom>
          <a:noFill/>
        </p:spPr>
        <p:txBody>
          <a:bodyPr wrap="square" rtlCol="0">
            <a:spAutoFit/>
          </a:bodyPr>
          <a:lstStyle/>
          <a:p>
            <a:r>
              <a:rPr lang="en-US" sz="800">
                <a:solidFill>
                  <a:schemeClr val="bg1"/>
                </a:solidFill>
                <a:latin typeface="Arial" panose="020B0604020202020204" pitchFamily="34" charset="0"/>
                <a:cs typeface="Arial" panose="020B0604020202020204" pitchFamily="34" charset="0"/>
              </a:rPr>
              <a:t>Background design is of Cal Poly Pomona logo</a:t>
            </a:r>
          </a:p>
        </p:txBody>
      </p:sp>
    </p:spTree>
    <p:extLst>
      <p:ext uri="{BB962C8B-B14F-4D97-AF65-F5344CB8AC3E}">
        <p14:creationId xmlns:p14="http://schemas.microsoft.com/office/powerpoint/2010/main" val="1115654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72074" y="2565400"/>
            <a:ext cx="5495926" cy="1828800"/>
          </a:xfrm>
        </p:spPr>
        <p:txBody>
          <a:bodyPr anchor="b">
            <a:noAutofit/>
          </a:bodyPr>
          <a:lstStyle>
            <a:lvl1pPr algn="l">
              <a:defRPr sz="4800"/>
            </a:lvl1pPr>
          </a:lstStyle>
          <a:p>
            <a:r>
              <a:rPr lang="en-US"/>
              <a:t>Title is Rockwell 48 </a:t>
            </a:r>
            <a:r>
              <a:rPr lang="en-US" err="1"/>
              <a:t>pt</a:t>
            </a:r>
            <a:endParaRPr lang="en-US"/>
          </a:p>
        </p:txBody>
      </p:sp>
      <p:sp>
        <p:nvSpPr>
          <p:cNvPr id="3" name="Subtitle 2"/>
          <p:cNvSpPr>
            <a:spLocks noGrp="1"/>
          </p:cNvSpPr>
          <p:nvPr>
            <p:ph type="subTitle" idx="1" hasCustomPrompt="1"/>
          </p:nvPr>
        </p:nvSpPr>
        <p:spPr>
          <a:xfrm>
            <a:off x="5172074" y="5111750"/>
            <a:ext cx="5495926" cy="43815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is in Arial Bold 24 </a:t>
            </a:r>
            <a:r>
              <a:rPr lang="en-US" err="1"/>
              <a:t>pt</a:t>
            </a:r>
            <a:endParaRPr lang="en-US"/>
          </a:p>
        </p:txBody>
      </p:sp>
      <p:sp>
        <p:nvSpPr>
          <p:cNvPr id="6" name="Slide Number Placeholder 5"/>
          <p:cNvSpPr>
            <a:spLocks noGrp="1"/>
          </p:cNvSpPr>
          <p:nvPr>
            <p:ph type="sldNum" sz="quarter" idx="12"/>
          </p:nvPr>
        </p:nvSpPr>
        <p:spPr/>
        <p:txBody>
          <a:bodyPr/>
          <a:lstStyle/>
          <a:p>
            <a:fld id="{89A07FDE-CF23-4DF4-993F-F0A8407421BC}" type="slidenum">
              <a:rPr lang="en-US" smtClean="0">
                <a:solidFill>
                  <a:prstClr val="black">
                    <a:tint val="75000"/>
                  </a:prstClr>
                </a:solidFill>
              </a:rPr>
              <a:pPr/>
              <a:t>‹#›</a:t>
            </a:fld>
            <a:endParaRPr lang="en-US">
              <a:solidFill>
                <a:prstClr val="black">
                  <a:tint val="75000"/>
                </a:prstClr>
              </a:solidFill>
            </a:endParaRPr>
          </a:p>
        </p:txBody>
      </p:sp>
      <p:sp>
        <p:nvSpPr>
          <p:cNvPr id="5" name="Text Placeholder 4"/>
          <p:cNvSpPr>
            <a:spLocks noGrp="1"/>
          </p:cNvSpPr>
          <p:nvPr>
            <p:ph type="body" sz="quarter" idx="13" hasCustomPrompt="1"/>
          </p:nvPr>
        </p:nvSpPr>
        <p:spPr>
          <a:xfrm>
            <a:off x="5172074" y="5549900"/>
            <a:ext cx="5495926" cy="449263"/>
          </a:xfrm>
        </p:spPr>
        <p:txBody>
          <a:bodyPr/>
          <a:lstStyle>
            <a:lvl1pPr marL="0" indent="0">
              <a:buNone/>
              <a:defRPr sz="2200" b="0" baseline="0"/>
            </a:lvl1pPr>
          </a:lstStyle>
          <a:p>
            <a:pPr lvl="0"/>
            <a:r>
              <a:rPr lang="en-US"/>
              <a:t>Second subtitle in Arial 22 </a:t>
            </a:r>
            <a:r>
              <a:rPr lang="en-US" err="1"/>
              <a:t>pt</a:t>
            </a:r>
            <a:endParaRPr lang="en-US"/>
          </a:p>
        </p:txBody>
      </p:sp>
      <p:sp>
        <p:nvSpPr>
          <p:cNvPr id="4" name="TextBox 3"/>
          <p:cNvSpPr txBox="1"/>
          <p:nvPr userDrawn="1"/>
        </p:nvSpPr>
        <p:spPr>
          <a:xfrm>
            <a:off x="428625" y="4029074"/>
            <a:ext cx="1514475" cy="338554"/>
          </a:xfrm>
          <a:prstGeom prst="rect">
            <a:avLst/>
          </a:prstGeom>
          <a:noFill/>
        </p:spPr>
        <p:txBody>
          <a:bodyPr wrap="square" rtlCol="0">
            <a:spAutoFit/>
          </a:bodyPr>
          <a:lstStyle/>
          <a:p>
            <a:pPr defTabSz="914400" eaLnBrk="1" fontAlgn="auto" hangingPunct="1">
              <a:spcBef>
                <a:spcPts val="0"/>
              </a:spcBef>
              <a:spcAft>
                <a:spcPts val="0"/>
              </a:spcAft>
            </a:pPr>
            <a:r>
              <a:rPr lang="en-US" sz="800">
                <a:solidFill>
                  <a:prstClr val="white"/>
                </a:solidFill>
                <a:latin typeface="Arial" panose="020B0604020202020204" pitchFamily="34" charset="0"/>
                <a:cs typeface="Arial" panose="020B0604020202020204" pitchFamily="34" charset="0"/>
              </a:rPr>
              <a:t>Background design is of Cal Poly Pomona logo</a:t>
            </a:r>
          </a:p>
        </p:txBody>
      </p:sp>
    </p:spTree>
    <p:extLst>
      <p:ext uri="{BB962C8B-B14F-4D97-AF65-F5344CB8AC3E}">
        <p14:creationId xmlns:p14="http://schemas.microsoft.com/office/powerpoint/2010/main" val="2203818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28700" y="365125"/>
            <a:ext cx="10325100" cy="1325563"/>
          </a:xfrm>
        </p:spPr>
        <p:txBody>
          <a:bodyPr/>
          <a:lstStyle>
            <a:lvl1pPr>
              <a:defRPr/>
            </a:lvl1pPr>
          </a:lstStyle>
          <a:p>
            <a:r>
              <a:rPr lang="en-US"/>
              <a:t>Title of the slide</a:t>
            </a:r>
          </a:p>
        </p:txBody>
      </p:sp>
      <p:sp>
        <p:nvSpPr>
          <p:cNvPr id="3" name="Content Placeholder 2"/>
          <p:cNvSpPr>
            <a:spLocks noGrp="1"/>
          </p:cNvSpPr>
          <p:nvPr>
            <p:ph idx="1" hasCustomPrompt="1"/>
          </p:nvPr>
        </p:nvSpPr>
        <p:spPr>
          <a:xfrm>
            <a:off x="1028700" y="1825625"/>
            <a:ext cx="10325100" cy="4351338"/>
          </a:xfrm>
        </p:spPr>
        <p:txBody>
          <a:bodyPr/>
          <a:lstStyle>
            <a:lvl1pPr>
              <a:defRPr baseline="0"/>
            </a:lvl1pPr>
          </a:lstStyle>
          <a:p>
            <a:pPr lvl="0"/>
            <a:r>
              <a:rPr lang="en-US"/>
              <a:t>Text goes here and here and here</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28700" y="6356350"/>
            <a:ext cx="2552700" cy="365125"/>
          </a:xfrm>
        </p:spPr>
        <p:txBody>
          <a:bodyPr/>
          <a:lstStyle/>
          <a:p>
            <a:fld id="{6F6D4709-116E-4040-8A22-7290A0EF90CB}" type="datetime1">
              <a:rPr lang="en-US" smtClean="0">
                <a:solidFill>
                  <a:prstClr val="black">
                    <a:tint val="75000"/>
                  </a:prstClr>
                </a:solidFill>
              </a:rPr>
              <a:pPr/>
              <a:t>6/25/2021</a:t>
            </a:fld>
            <a:endParaRPr lang="en-US">
              <a:solidFill>
                <a:prstClr val="black">
                  <a:tint val="75000"/>
                </a:prstClr>
              </a:solidFill>
            </a:endParaRPr>
          </a:p>
        </p:txBody>
      </p:sp>
    </p:spTree>
    <p:extLst>
      <p:ext uri="{BB962C8B-B14F-4D97-AF65-F5344CB8AC3E}">
        <p14:creationId xmlns:p14="http://schemas.microsoft.com/office/powerpoint/2010/main" val="4247577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1227" y="6356350"/>
            <a:ext cx="3830771" cy="501649"/>
          </a:xfrm>
          <a:prstGeom prst="rect">
            <a:avLst/>
          </a:prstGeom>
        </p:spPr>
      </p:pic>
      <p:sp>
        <p:nvSpPr>
          <p:cNvPr id="2" name="Title 1"/>
          <p:cNvSpPr>
            <a:spLocks noGrp="1"/>
          </p:cNvSpPr>
          <p:nvPr>
            <p:ph type="title" hasCustomPrompt="1"/>
          </p:nvPr>
        </p:nvSpPr>
        <p:spPr/>
        <p:txBody>
          <a:bodyPr/>
          <a:lstStyle>
            <a:lvl1pPr>
              <a:defRPr/>
            </a:lvl1pPr>
          </a:lstStyle>
          <a:p>
            <a:r>
              <a:rPr lang="en-US"/>
              <a:t>Title of the slide goes here</a:t>
            </a:r>
          </a:p>
        </p:txBody>
      </p:sp>
      <p:sp>
        <p:nvSpPr>
          <p:cNvPr id="3" name="Content Placeholder 2"/>
          <p:cNvSpPr>
            <a:spLocks noGrp="1"/>
          </p:cNvSpPr>
          <p:nvPr>
            <p:ph idx="1" hasCustomPrompt="1"/>
          </p:nvPr>
        </p:nvSpPr>
        <p:spPr/>
        <p:txBody>
          <a:bodyPr/>
          <a:lstStyle>
            <a:lvl1pPr>
              <a:defRPr baseline="0"/>
            </a:lvl1pPr>
            <a:lvl2pPr>
              <a:defRPr/>
            </a:lvl2pPr>
            <a:lvl3pPr>
              <a:defRPr/>
            </a:lvl3pPr>
            <a:lvl4pPr>
              <a:defRPr/>
            </a:lvl4pPr>
            <a:lvl5pPr>
              <a:defRPr baseline="0"/>
            </a:lvl5pPr>
          </a:lstStyle>
          <a:p>
            <a:pPr lvl="0"/>
            <a:r>
              <a:rPr lang="en-US"/>
              <a:t>Top level bullet point</a:t>
            </a:r>
          </a:p>
          <a:p>
            <a:pPr lvl="1"/>
            <a:r>
              <a:rPr lang="en-US"/>
              <a:t>Second level bullet point</a:t>
            </a:r>
          </a:p>
          <a:p>
            <a:pPr lvl="2"/>
            <a:r>
              <a:rPr lang="en-US"/>
              <a:t>Third level bullet point</a:t>
            </a:r>
          </a:p>
          <a:p>
            <a:pPr lvl="3"/>
            <a:r>
              <a:rPr lang="en-US"/>
              <a:t>Fourth level bullet point</a:t>
            </a:r>
          </a:p>
          <a:p>
            <a:pPr lvl="4"/>
            <a:r>
              <a:rPr lang="en-US"/>
              <a:t>Fifth level bullet point</a:t>
            </a:r>
          </a:p>
          <a:p>
            <a:pPr lvl="4"/>
            <a:endParaRPr lang="en-US"/>
          </a:p>
          <a:p>
            <a:pPr lvl="0"/>
            <a:r>
              <a:rPr lang="en-US"/>
              <a:t>You’ll notice an optional slide # in the bottom right corner. It goes in the blue box.</a:t>
            </a:r>
          </a:p>
        </p:txBody>
      </p:sp>
      <p:sp>
        <p:nvSpPr>
          <p:cNvPr id="4" name="Date Placeholder 3"/>
          <p:cNvSpPr>
            <a:spLocks noGrp="1"/>
          </p:cNvSpPr>
          <p:nvPr>
            <p:ph type="dt" sz="half" idx="10"/>
          </p:nvPr>
        </p:nvSpPr>
        <p:spPr/>
        <p:txBody>
          <a:bodyPr/>
          <a:lstStyle/>
          <a:p>
            <a:fld id="{FDF249CD-ADB3-4250-A7B0-4F72265F4296}" type="datetime1">
              <a:rPr lang="en-US" smtClean="0">
                <a:solidFill>
                  <a:prstClr val="black">
                    <a:tint val="75000"/>
                  </a:prstClr>
                </a:solidFill>
              </a:rPr>
              <a:pPr/>
              <a:t>6/25/2021</a:t>
            </a:fld>
            <a:endParaRPr lang="en-US">
              <a:solidFill>
                <a:prstClr val="black">
                  <a:tint val="75000"/>
                </a:prstClr>
              </a:solidFill>
            </a:endParaRPr>
          </a:p>
        </p:txBody>
      </p:sp>
      <p:sp>
        <p:nvSpPr>
          <p:cNvPr id="6" name="Slide Number Placeholder 5"/>
          <p:cNvSpPr>
            <a:spLocks noGrp="1"/>
          </p:cNvSpPr>
          <p:nvPr>
            <p:ph type="sldNum" sz="quarter" idx="12"/>
          </p:nvPr>
        </p:nvSpPr>
        <p:spPr>
          <a:xfrm>
            <a:off x="11696698" y="6424611"/>
            <a:ext cx="495300" cy="365125"/>
          </a:xfrm>
        </p:spPr>
        <p:txBody>
          <a:bodyPr/>
          <a:lstStyle>
            <a:lvl1pPr>
              <a:defRPr>
                <a:solidFill>
                  <a:schemeClr val="bg1"/>
                </a:solidFill>
              </a:defRPr>
            </a:lvl1pPr>
          </a:lstStyle>
          <a:p>
            <a:fld id="{89A07FDE-CF23-4DF4-993F-F0A8407421B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165010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47750" y="1709738"/>
            <a:ext cx="10299700" cy="2852737"/>
          </a:xfrm>
        </p:spPr>
        <p:txBody>
          <a:bodyPr anchor="b"/>
          <a:lstStyle>
            <a:lvl1pPr>
              <a:defRPr sz="6000"/>
            </a:lvl1pPr>
          </a:lstStyle>
          <a:p>
            <a:r>
              <a:rPr lang="en-US"/>
              <a:t>Section header </a:t>
            </a:r>
            <a:br>
              <a:rPr lang="en-US"/>
            </a:br>
            <a:r>
              <a:rPr lang="en-US" err="1"/>
              <a:t>Rockewell</a:t>
            </a:r>
            <a:r>
              <a:rPr lang="en-US"/>
              <a:t> 60 </a:t>
            </a:r>
            <a:r>
              <a:rPr lang="en-US" err="1"/>
              <a:t>pt</a:t>
            </a:r>
            <a:br>
              <a:rPr lang="en-US"/>
            </a:br>
            <a:r>
              <a:rPr lang="en-US"/>
              <a:t>goes here and here</a:t>
            </a:r>
          </a:p>
        </p:txBody>
      </p:sp>
      <p:sp>
        <p:nvSpPr>
          <p:cNvPr id="3" name="Text Placeholder 2"/>
          <p:cNvSpPr>
            <a:spLocks noGrp="1"/>
          </p:cNvSpPr>
          <p:nvPr>
            <p:ph type="body" idx="1" hasCustomPrompt="1"/>
          </p:nvPr>
        </p:nvSpPr>
        <p:spPr>
          <a:xfrm>
            <a:off x="1047750" y="4589463"/>
            <a:ext cx="10299700" cy="1500187"/>
          </a:xfrm>
        </p:spPr>
        <p:txBody>
          <a:bodyPr/>
          <a:lstStyle>
            <a:lvl1pPr marL="0" indent="0">
              <a:buNone/>
              <a:defRPr sz="2400" baseline="0">
                <a:solidFill>
                  <a:schemeClr val="tx1">
                    <a:tint val="75000"/>
                  </a:schemeClr>
                </a:solidFill>
              </a:defRPr>
            </a:lvl1pPr>
            <a:lvl2pPr marL="457200" indent="0" algn="l">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Subhed</a:t>
            </a:r>
            <a:r>
              <a:rPr lang="en-US"/>
              <a:t> goes here and here</a:t>
            </a:r>
          </a:p>
        </p:txBody>
      </p:sp>
      <p:sp>
        <p:nvSpPr>
          <p:cNvPr id="4" name="Date Placeholder 3"/>
          <p:cNvSpPr>
            <a:spLocks noGrp="1"/>
          </p:cNvSpPr>
          <p:nvPr>
            <p:ph type="dt" sz="half" idx="10"/>
          </p:nvPr>
        </p:nvSpPr>
        <p:spPr>
          <a:xfrm>
            <a:off x="1047750" y="6356350"/>
            <a:ext cx="2533650" cy="365125"/>
          </a:xfrm>
        </p:spPr>
        <p:txBody>
          <a:bodyPr/>
          <a:lstStyle/>
          <a:p>
            <a:fld id="{2AC8CB3B-4D89-4B51-B87A-4992886E3C28}" type="datetime1">
              <a:rPr lang="en-US" smtClean="0">
                <a:solidFill>
                  <a:prstClr val="black">
                    <a:tint val="75000"/>
                  </a:prstClr>
                </a:solidFill>
              </a:rPr>
              <a:pPr/>
              <a:t>6/25/2021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A07FDE-CF23-4DF4-993F-F0A8407421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735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DF1C097-C672-40B0-8C28-1F679CB081F5}" type="datetimeFigureOut">
              <a:rPr lang="en-US" smtClean="0">
                <a:solidFill>
                  <a:prstClr val="black">
                    <a:tint val="75000"/>
                  </a:prstClr>
                </a:solidFill>
              </a:rPr>
              <a:pPr/>
              <a:t>6/25/2021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49C644-7DEF-4CB5-A360-7610282F45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5667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DF1C097-C672-40B0-8C28-1F679CB081F5}" type="datetimeFigureOut">
              <a:rPr lang="en-US" smtClean="0">
                <a:solidFill>
                  <a:prstClr val="black">
                    <a:tint val="75000"/>
                  </a:prstClr>
                </a:solidFill>
              </a:rPr>
              <a:pPr/>
              <a:t>6/25/2021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849C644-7DEF-4CB5-A360-7610282F45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861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19BF098-318F-4A0C-A801-AC4F36E6071E}" type="datetimeFigureOut">
              <a:rPr lang="en-US" smtClean="0"/>
              <a:pPr>
                <a:defRPr/>
              </a:pPr>
              <a:t>6/25/2021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CE152D1-543C-4DD7-9A5E-4A950B9929C4}" type="slidenum">
              <a:rPr lang="en-US" smtClean="0"/>
              <a:pPr>
                <a:defRPr/>
              </a:pPr>
              <a:t>‹#›</a:t>
            </a:fld>
            <a:endParaRPr lang="en-US"/>
          </a:p>
        </p:txBody>
      </p:sp>
    </p:spTree>
    <p:extLst>
      <p:ext uri="{BB962C8B-B14F-4D97-AF65-F5344CB8AC3E}">
        <p14:creationId xmlns:p14="http://schemas.microsoft.com/office/powerpoint/2010/main" val="3893869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2163A9E-F22C-4E4C-BD2C-6E7B85BF7C42}" type="datetimeFigureOut">
              <a:rPr lang="en-US" smtClean="0"/>
              <a:pPr>
                <a:defRPr/>
              </a:pPr>
              <a:t>6/25/2021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4ECBC5-8861-4F83-9FB6-A6B82CEAF200}" type="slidenum">
              <a:rPr lang="en-US" smtClean="0"/>
              <a:pPr>
                <a:defRPr/>
              </a:pPr>
              <a:t>‹#›</a:t>
            </a:fld>
            <a:endParaRPr lang="en-US"/>
          </a:p>
        </p:txBody>
      </p:sp>
    </p:spTree>
    <p:extLst>
      <p:ext uri="{BB962C8B-B14F-4D97-AF65-F5344CB8AC3E}">
        <p14:creationId xmlns:p14="http://schemas.microsoft.com/office/powerpoint/2010/main" val="994405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FE339A30-A8C5-49AF-BADE-EE8810AA987E}" type="datetimeFigureOut">
              <a:rPr lang="en-US" smtClean="0"/>
              <a:pPr>
                <a:defRPr/>
              </a:pPr>
              <a:t>6/25/2021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AF04763-E5A3-4BEC-9DD0-9DE5047C638E}" type="slidenum">
              <a:rPr lang="en-US" smtClean="0"/>
              <a:pPr>
                <a:defRPr/>
              </a:pPr>
              <a:t>‹#›</a:t>
            </a:fld>
            <a:endParaRPr lang="en-US"/>
          </a:p>
        </p:txBody>
      </p:sp>
    </p:spTree>
    <p:extLst>
      <p:ext uri="{BB962C8B-B14F-4D97-AF65-F5344CB8AC3E}">
        <p14:creationId xmlns:p14="http://schemas.microsoft.com/office/powerpoint/2010/main" val="138199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3ABB646E-3780-46EF-A074-3071F91EA858}" type="datetimeFigureOut">
              <a:rPr lang="en-US" smtClean="0"/>
              <a:pPr>
                <a:defRPr/>
              </a:pPr>
              <a:t>6/25/2021</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EA0D278-44AA-44E9-8CA0-6AB55F34670B}" type="slidenum">
              <a:rPr lang="en-US" smtClean="0"/>
              <a:pPr>
                <a:defRPr/>
              </a:pPr>
              <a:t>‹#›</a:t>
            </a:fld>
            <a:endParaRPr lang="en-US"/>
          </a:p>
        </p:txBody>
      </p:sp>
    </p:spTree>
    <p:extLst>
      <p:ext uri="{BB962C8B-B14F-4D97-AF65-F5344CB8AC3E}">
        <p14:creationId xmlns:p14="http://schemas.microsoft.com/office/powerpoint/2010/main" val="9787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7A16D335-4618-4E9E-8774-6EFF883D23AB}" type="datetimeFigureOut">
              <a:rPr lang="en-US" smtClean="0"/>
              <a:pPr>
                <a:defRPr/>
              </a:pPr>
              <a:t>6/25/2021</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9061E0D-9D72-42BE-BB47-07D293AA1FE1}" type="slidenum">
              <a:rPr lang="en-US" smtClean="0"/>
              <a:pPr>
                <a:defRPr/>
              </a:pPr>
              <a:t>‹#›</a:t>
            </a:fld>
            <a:endParaRPr lang="en-US"/>
          </a:p>
        </p:txBody>
      </p:sp>
    </p:spTree>
    <p:extLst>
      <p:ext uri="{BB962C8B-B14F-4D97-AF65-F5344CB8AC3E}">
        <p14:creationId xmlns:p14="http://schemas.microsoft.com/office/powerpoint/2010/main" val="1112460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85B8A96-DC34-40DE-A8F7-241525BB9EEF}" type="datetimeFigureOut">
              <a:rPr lang="en-US" smtClean="0"/>
              <a:pPr>
                <a:defRPr/>
              </a:pPr>
              <a:t>6/25/2021</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72DB2FD7-E4DC-45E5-BAB0-8C098D9F0D1D}" type="slidenum">
              <a:rPr lang="en-US" smtClean="0"/>
              <a:pPr>
                <a:defRPr/>
              </a:pPr>
              <a:t>‹#›</a:t>
            </a:fld>
            <a:endParaRPr lang="en-US"/>
          </a:p>
        </p:txBody>
      </p:sp>
    </p:spTree>
    <p:extLst>
      <p:ext uri="{BB962C8B-B14F-4D97-AF65-F5344CB8AC3E}">
        <p14:creationId xmlns:p14="http://schemas.microsoft.com/office/powerpoint/2010/main" val="2210330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CD0A9DD7-A3AE-4DC5-A828-1937673F6A14}" type="datetimeFigureOut">
              <a:rPr lang="en-US" smtClean="0"/>
              <a:pPr>
                <a:defRPr/>
              </a:pPr>
              <a:t>6/25/2021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CDB24C9-8731-442B-8F0E-BA1D8FD5CBD3}" type="slidenum">
              <a:rPr lang="en-US" smtClean="0"/>
              <a:pPr>
                <a:defRPr/>
              </a:pPr>
              <a:t>‹#›</a:t>
            </a:fld>
            <a:endParaRPr lang="en-US"/>
          </a:p>
        </p:txBody>
      </p:sp>
    </p:spTree>
    <p:extLst>
      <p:ext uri="{BB962C8B-B14F-4D97-AF65-F5344CB8AC3E}">
        <p14:creationId xmlns:p14="http://schemas.microsoft.com/office/powerpoint/2010/main" val="2375374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6B991800-C6EC-45EF-8EB1-D0F30EE8B3E2}" type="datetimeFigureOut">
              <a:rPr lang="en-US" smtClean="0"/>
              <a:pPr>
                <a:defRPr/>
              </a:pPr>
              <a:t>6/25/2021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6C2C8A7-85F9-4946-A810-2A29E64090EE}" type="slidenum">
              <a:rPr lang="en-US" smtClean="0"/>
              <a:pPr>
                <a:defRPr/>
              </a:pPr>
              <a:t>‹#›</a:t>
            </a:fld>
            <a:endParaRPr lang="en-US"/>
          </a:p>
        </p:txBody>
      </p:sp>
    </p:spTree>
    <p:extLst>
      <p:ext uri="{BB962C8B-B14F-4D97-AF65-F5344CB8AC3E}">
        <p14:creationId xmlns:p14="http://schemas.microsoft.com/office/powerpoint/2010/main" val="3470605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1A31515-E44B-4F28-84FF-62638BDFDC9A}" type="datetimeFigureOut">
              <a:rPr lang="en-US" smtClean="0"/>
              <a:pPr>
                <a:defRPr/>
              </a:pPr>
              <a:t>6/25/2021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4A67281-61EF-4350-B51A-72BC75297E58}" type="slidenum">
              <a:rPr lang="en-US" smtClean="0"/>
              <a:pPr>
                <a:defRPr/>
              </a:pPr>
              <a:t>‹#›</a:t>
            </a:fld>
            <a:endParaRPr lang="en-US"/>
          </a:p>
        </p:txBody>
      </p:sp>
    </p:spTree>
    <p:extLst>
      <p:ext uri="{BB962C8B-B14F-4D97-AF65-F5344CB8AC3E}">
        <p14:creationId xmlns:p14="http://schemas.microsoft.com/office/powerpoint/2010/main" val="73235599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pPr defTabSz="914400" eaLnBrk="1" fontAlgn="auto" hangingPunct="1">
              <a:spcBef>
                <a:spcPts val="0"/>
              </a:spcBef>
              <a:spcAft>
                <a:spcPts val="0"/>
              </a:spcAft>
            </a:pPr>
            <a:fld id="{F512AA2D-12A3-4F9D-87DC-51338E264FCA}" type="datetime1">
              <a:rPr lang="en-US" smtClean="0">
                <a:solidFill>
                  <a:prstClr val="black">
                    <a:tint val="75000"/>
                  </a:prstClr>
                </a:solidFill>
              </a:rPr>
              <a:pPr defTabSz="914400" eaLnBrk="1" fontAlgn="auto" hangingPunct="1">
                <a:spcBef>
                  <a:spcPts val="0"/>
                </a:spcBef>
                <a:spcAft>
                  <a:spcPts val="0"/>
                </a:spcAft>
              </a:pPr>
              <a:t>6/25/2021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pPr defTabSz="914400" eaLnBrk="1" fontAlgn="auto" hangingPunct="1">
              <a:spcBef>
                <a:spcPts val="0"/>
              </a:spcBef>
              <a:spcAft>
                <a:spcPts val="0"/>
              </a:spcAft>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pPr defTabSz="914400" eaLnBrk="1" fontAlgn="auto" hangingPunct="1">
              <a:spcBef>
                <a:spcPts val="0"/>
              </a:spcBef>
              <a:spcAft>
                <a:spcPts val="0"/>
              </a:spcAft>
            </a:pPr>
            <a:fld id="{89A07FDE-CF23-4DF4-993F-F0A8407421BC}" type="slidenum">
              <a:rPr lang="en-US" smtClean="0">
                <a:solidFill>
                  <a:prstClr val="black">
                    <a:tint val="75000"/>
                  </a:prstClr>
                </a:solidFill>
              </a:rPr>
              <a:pPr defTabSz="914400" eaLnBrk="1" fontAlgn="auto" hangingPunct="1">
                <a:spcBef>
                  <a:spcPts val="0"/>
                </a:spcBef>
                <a:spcAft>
                  <a:spcPts val="0"/>
                </a:spcAft>
              </a:pPr>
              <a:t>‹#›</a:t>
            </a:fld>
            <a:endParaRPr lang="en-US">
              <a:solidFill>
                <a:prstClr val="black">
                  <a:tint val="75000"/>
                </a:prstClr>
              </a:solidFill>
            </a:endParaRPr>
          </a:p>
        </p:txBody>
      </p:sp>
    </p:spTree>
    <p:extLst>
      <p:ext uri="{BB962C8B-B14F-4D97-AF65-F5344CB8AC3E}">
        <p14:creationId xmlns:p14="http://schemas.microsoft.com/office/powerpoint/2010/main" val="392713260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Lst>
  <p:hf hdr="0" ftr="0" dt="0"/>
  <p:txStyles>
    <p:titleStyle>
      <a:lvl1pPr algn="l" defTabSz="914400" rtl="0" eaLnBrk="1" latinLnBrk="0" hangingPunct="1">
        <a:lnSpc>
          <a:spcPct val="90000"/>
        </a:lnSpc>
        <a:spcBef>
          <a:spcPct val="0"/>
        </a:spcBef>
        <a:buNone/>
        <a:defRPr sz="4800" kern="1200">
          <a:solidFill>
            <a:schemeClr val="tx1"/>
          </a:solidFill>
          <a:latin typeface="Rockwell" panose="020606030202050204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18" Type="http://schemas.openxmlformats.org/officeDocument/2006/relationships/diagramQuickStyle" Target="../diagrams/quickStyle3.xml"/><Relationship Id="rId3" Type="http://schemas.openxmlformats.org/officeDocument/2006/relationships/slideLayout" Target="../slideLayouts/slideLayout15.xml"/><Relationship Id="rId21" Type="http://schemas.openxmlformats.org/officeDocument/2006/relationships/image" Target="../media/image4.png"/><Relationship Id="rId7" Type="http://schemas.openxmlformats.org/officeDocument/2006/relationships/diagramLayout" Target="../diagrams/layout1.xml"/><Relationship Id="rId12" Type="http://schemas.openxmlformats.org/officeDocument/2006/relationships/diagramLayout" Target="../diagrams/layout2.xml"/><Relationship Id="rId17" Type="http://schemas.openxmlformats.org/officeDocument/2006/relationships/diagramLayout" Target="../diagrams/layout3.xml"/><Relationship Id="rId2" Type="http://schemas.openxmlformats.org/officeDocument/2006/relationships/audio" Target="../media/media14.m4a"/><Relationship Id="rId16" Type="http://schemas.openxmlformats.org/officeDocument/2006/relationships/diagramData" Target="../diagrams/data3.xml"/><Relationship Id="rId20" Type="http://schemas.microsoft.com/office/2007/relationships/diagramDrawing" Target="../diagrams/drawing3.xml"/><Relationship Id="rId1" Type="http://schemas.microsoft.com/office/2007/relationships/media" Target="../media/media14.m4a"/><Relationship Id="rId6" Type="http://schemas.openxmlformats.org/officeDocument/2006/relationships/diagramData" Target="../diagrams/data1.xml"/><Relationship Id="rId11" Type="http://schemas.openxmlformats.org/officeDocument/2006/relationships/diagramData" Target="../diagrams/data2.xml"/><Relationship Id="rId5" Type="http://schemas.openxmlformats.org/officeDocument/2006/relationships/image" Target="../media/image13.png"/><Relationship Id="rId15" Type="http://schemas.microsoft.com/office/2007/relationships/diagramDrawing" Target="../diagrams/drawing2.xml"/><Relationship Id="rId10" Type="http://schemas.microsoft.com/office/2007/relationships/diagramDrawing" Target="../diagrams/drawing1.xml"/><Relationship Id="rId19" Type="http://schemas.openxmlformats.org/officeDocument/2006/relationships/diagramColors" Target="../diagrams/colors3.xml"/><Relationship Id="rId4" Type="http://schemas.openxmlformats.org/officeDocument/2006/relationships/notesSlide" Target="../notesSlides/notesSlide14.xml"/><Relationship Id="rId9" Type="http://schemas.openxmlformats.org/officeDocument/2006/relationships/diagramColors" Target="../diagrams/colors1.xml"/><Relationship Id="rId14" Type="http://schemas.openxmlformats.org/officeDocument/2006/relationships/diagramColors" Target="../diagrams/colors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15.xml"/><Relationship Id="rId7" Type="http://schemas.openxmlformats.org/officeDocument/2006/relationships/diagramQuickStyle" Target="../diagrams/quickStyle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4.png"/><Relationship Id="rId4" Type="http://schemas.openxmlformats.org/officeDocument/2006/relationships/notesSlide" Target="../notesSlides/notesSlide16.xml"/><Relationship Id="rId9" Type="http://schemas.microsoft.com/office/2007/relationships/diagramDrawing" Target="../diagrams/drawing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15.xml"/><Relationship Id="rId7" Type="http://schemas.openxmlformats.org/officeDocument/2006/relationships/diagramQuickStyle" Target="../diagrams/quickStyle5.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4.png"/><Relationship Id="rId4" Type="http://schemas.openxmlformats.org/officeDocument/2006/relationships/notesSlide" Target="../notesSlides/notesSlide21.xml"/><Relationship Id="rId9" Type="http://schemas.microsoft.com/office/2007/relationships/diagramDrawing" Target="../diagrams/drawing5.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15.xml"/><Relationship Id="rId7" Type="http://schemas.openxmlformats.org/officeDocument/2006/relationships/diagramQuickStyle" Target="../diagrams/quickStyle6.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4.png"/><Relationship Id="rId4" Type="http://schemas.openxmlformats.org/officeDocument/2006/relationships/notesSlide" Target="../notesSlides/notesSlide22.xml"/><Relationship Id="rId9" Type="http://schemas.microsoft.com/office/2007/relationships/diagramDrawing" Target="../diagrams/drawing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slideLayout" Target="../slideLayouts/slideLayout15.xml"/><Relationship Id="rId7" Type="http://schemas.openxmlformats.org/officeDocument/2006/relationships/diagramColors" Target="../diagrams/colors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slideLayout" Target="../slideLayouts/slideLayout15.xml"/><Relationship Id="rId7" Type="http://schemas.openxmlformats.org/officeDocument/2006/relationships/diagramColors" Target="../diagrams/colors8.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15.xml"/><Relationship Id="rId7" Type="http://schemas.openxmlformats.org/officeDocument/2006/relationships/diagramQuickStyle" Target="../diagrams/quickStyle9.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4.png"/><Relationship Id="rId4" Type="http://schemas.openxmlformats.org/officeDocument/2006/relationships/notesSlide" Target="../notesSlides/notesSlide24.xml"/><Relationship Id="rId9" Type="http://schemas.microsoft.com/office/2007/relationships/diagramDrawing" Target="../diagrams/drawing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4.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png"/><Relationship Id="rId5" Type="http://schemas.openxmlformats.org/officeDocument/2006/relationships/hyperlink" Target="https://cpp.zoom.us/my/estudentservices" TargetMode="External"/><Relationship Id="rId4"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5.xml"/><Relationship Id="rId7" Type="http://schemas.openxmlformats.org/officeDocument/2006/relationships/hyperlink" Target="https://www.cpp.edu/class/student-success-center/index.shtml" TargetMode="Externa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hyperlink" Target="https://www.cpp.edu/bac" TargetMode="External"/><Relationship Id="rId5" Type="http://schemas.openxmlformats.org/officeDocument/2006/relationships/hyperlink" Target="mailto:bac@cpp.edu" TargetMode="External"/><Relationship Id="rId4"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15.xml"/><Relationship Id="rId7" Type="http://schemas.openxmlformats.org/officeDocument/2006/relationships/diagramQuickStyle" Target="../diagrams/quickStyle10.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4.png"/><Relationship Id="rId4" Type="http://schemas.openxmlformats.org/officeDocument/2006/relationships/notesSlide" Target="../notesSlides/notesSlide29.xml"/><Relationship Id="rId9" Type="http://schemas.microsoft.com/office/2007/relationships/diagramDrawing" Target="../diagrams/drawing10.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hyperlink" Target="http://www.cpp.edu/duo"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hyperlink" Target="https://bio.fm/calpoly"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Rockwell" panose="02060603020205020403" pitchFamily="18" charset="77"/>
                <a:cs typeface="Arial" panose="020B0604020202020204" pitchFamily="34" charset="0"/>
              </a:rPr>
              <a:t>Virtual Advising &amp; Fall 2021 Registration </a:t>
            </a:r>
          </a:p>
        </p:txBody>
      </p:sp>
      <p:sp>
        <p:nvSpPr>
          <p:cNvPr id="3" name="Subtitle 2"/>
          <p:cNvSpPr>
            <a:spLocks noGrp="1"/>
          </p:cNvSpPr>
          <p:nvPr>
            <p:ph type="subTitle" idx="1"/>
          </p:nvPr>
        </p:nvSpPr>
        <p:spPr>
          <a:xfrm>
            <a:off x="5172074" y="4686300"/>
            <a:ext cx="6334126" cy="1460500"/>
          </a:xfrm>
        </p:spPr>
        <p:txBody>
          <a:bodyPr vert="horz" lIns="91440" tIns="45720" rIns="91440" bIns="45720" rtlCol="0" anchor="t">
            <a:normAutofit fontScale="92500" lnSpcReduction="20000"/>
          </a:bodyPr>
          <a:lstStyle/>
          <a:p>
            <a:endParaRPr lang="en-US" dirty="0">
              <a:latin typeface="Arial"/>
              <a:cs typeface="Arial"/>
            </a:endParaRPr>
          </a:p>
          <a:p>
            <a:r>
              <a:rPr lang="en-US" b="1" dirty="0">
                <a:latin typeface="Arial"/>
                <a:cs typeface="Arial"/>
              </a:rPr>
              <a:t>Psychology Department </a:t>
            </a:r>
          </a:p>
          <a:p>
            <a:r>
              <a:rPr lang="en-US" dirty="0">
                <a:latin typeface="Arial"/>
                <a:cs typeface="Arial"/>
              </a:rPr>
              <a:t>College of Letters, Arts, and Social Sciences</a:t>
            </a:r>
          </a:p>
          <a:p>
            <a:r>
              <a:rPr lang="en-US" dirty="0">
                <a:latin typeface="Arial"/>
                <a:cs typeface="Arial"/>
              </a:rPr>
              <a:t>Summer 2021</a:t>
            </a:r>
          </a:p>
        </p:txBody>
      </p:sp>
      <p:sp>
        <p:nvSpPr>
          <p:cNvPr id="5" name="Slide Number Placeholder 4"/>
          <p:cNvSpPr>
            <a:spLocks noGrp="1"/>
          </p:cNvSpPr>
          <p:nvPr>
            <p:ph type="sldNum" sz="quarter" idx="12"/>
          </p:nvPr>
        </p:nvSpPr>
        <p:spPr/>
        <p:txBody>
          <a:bodyPr/>
          <a:lstStyle/>
          <a:p>
            <a:fld id="{89A07FDE-CF23-4DF4-993F-F0A8407421BC}" type="slidenum">
              <a:rPr lang="en-US" smtClean="0"/>
              <a:t>1</a:t>
            </a:fld>
            <a:endParaRPr lang="en-US"/>
          </a:p>
        </p:txBody>
      </p:sp>
      <p:pic>
        <p:nvPicPr>
          <p:cNvPr id="10" name="Audio 9">
            <a:hlinkClick r:id="" action="ppaction://media"/>
            <a:extLst>
              <a:ext uri="{FF2B5EF4-FFF2-40B4-BE49-F238E27FC236}">
                <a16:creationId xmlns:a16="http://schemas.microsoft.com/office/drawing/2014/main" id="{93906905-C9EC-44E6-8BE1-3B6B40C292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2002769288"/>
      </p:ext>
    </p:extLst>
  </p:cSld>
  <p:clrMapOvr>
    <a:masterClrMapping/>
  </p:clrMapOvr>
  <mc:AlternateContent xmlns:mc="http://schemas.openxmlformats.org/markup-compatibility/2006" xmlns:p14="http://schemas.microsoft.com/office/powerpoint/2010/main">
    <mc:Choice Requires="p14">
      <p:transition spd="slow" p14:dur="2000" advTm="8485"/>
    </mc:Choice>
    <mc:Fallback xmlns="">
      <p:transition spd="slow" advTm="8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3D28D-41FB-4B01-933E-39979604CA53}"/>
              </a:ext>
            </a:extLst>
          </p:cNvPr>
          <p:cNvSpPr>
            <a:spLocks noGrp="1"/>
          </p:cNvSpPr>
          <p:nvPr>
            <p:ph type="title"/>
          </p:nvPr>
        </p:nvSpPr>
        <p:spPr>
          <a:xfrm>
            <a:off x="249820" y="365125"/>
            <a:ext cx="10515600" cy="1325563"/>
          </a:xfrm>
        </p:spPr>
        <p:txBody>
          <a:bodyPr>
            <a:normAutofit/>
          </a:bodyPr>
          <a:lstStyle/>
          <a:p>
            <a:pPr>
              <a:defRPr/>
            </a:pPr>
            <a:r>
              <a:rPr lang="en-US" dirty="0"/>
              <a:t>Our College Canvas Site</a:t>
            </a:r>
          </a:p>
        </p:txBody>
      </p:sp>
      <p:sp>
        <p:nvSpPr>
          <p:cNvPr id="3" name="Content Placeholder 2">
            <a:extLst>
              <a:ext uri="{FF2B5EF4-FFF2-40B4-BE49-F238E27FC236}">
                <a16:creationId xmlns:a16="http://schemas.microsoft.com/office/drawing/2014/main" id="{4F92624B-C9AF-F140-972C-E01AE17ED1BD}"/>
              </a:ext>
            </a:extLst>
          </p:cNvPr>
          <p:cNvSpPr>
            <a:spLocks noGrp="1"/>
          </p:cNvSpPr>
          <p:nvPr>
            <p:ph idx="1"/>
          </p:nvPr>
        </p:nvSpPr>
        <p:spPr>
          <a:xfrm>
            <a:off x="510251" y="1542197"/>
            <a:ext cx="6096000" cy="4950678"/>
          </a:xfrm>
        </p:spPr>
        <p:txBody>
          <a:bodyPr vert="horz" lIns="91440" tIns="45720" rIns="91440" bIns="45720" rtlCol="0" anchor="t">
            <a:normAutofit fontScale="92500"/>
          </a:bodyPr>
          <a:lstStyle/>
          <a:p>
            <a:r>
              <a:rPr lang="en-US" dirty="0"/>
              <a:t>Links to Curriculum Sheets </a:t>
            </a:r>
          </a:p>
          <a:p>
            <a:r>
              <a:rPr lang="en-US" dirty="0"/>
              <a:t>Information about CPP Connect Planner</a:t>
            </a:r>
          </a:p>
          <a:p>
            <a:r>
              <a:rPr lang="en-US" dirty="0"/>
              <a:t>General Education Information</a:t>
            </a:r>
          </a:p>
          <a:p>
            <a:r>
              <a:rPr lang="en-US" dirty="0"/>
              <a:t>Instruction Modes Overview</a:t>
            </a:r>
          </a:p>
          <a:p>
            <a:r>
              <a:rPr lang="en-US" dirty="0"/>
              <a:t>Advising Contact Information</a:t>
            </a:r>
          </a:p>
          <a:p>
            <a:r>
              <a:rPr lang="en-US" dirty="0"/>
              <a:t>College-Specific Information</a:t>
            </a:r>
          </a:p>
          <a:p>
            <a:r>
              <a:rPr lang="en-US" dirty="0"/>
              <a:t>Link to New Student Registration Guide</a:t>
            </a:r>
          </a:p>
          <a:p>
            <a:endParaRPr lang="en-US" dirty="0"/>
          </a:p>
          <a:p>
            <a:endParaRPr lang="en-US" dirty="0"/>
          </a:p>
          <a:p>
            <a:pPr marL="0" indent="0" algn="ctr">
              <a:buNone/>
            </a:pPr>
            <a:r>
              <a:rPr lang="en-US" b="0" dirty="0"/>
              <a:t>Make sure you have it pulled up to reference today – find Canvas in your </a:t>
            </a:r>
            <a:r>
              <a:rPr lang="en-US" b="0" dirty="0" err="1"/>
              <a:t>MyCPP</a:t>
            </a:r>
            <a:r>
              <a:rPr lang="en-US" b="0" dirty="0"/>
              <a:t> portal</a:t>
            </a:r>
          </a:p>
        </p:txBody>
      </p:sp>
      <p:sp>
        <p:nvSpPr>
          <p:cNvPr id="7" name="TextBox 6">
            <a:extLst>
              <a:ext uri="{FF2B5EF4-FFF2-40B4-BE49-F238E27FC236}">
                <a16:creationId xmlns:a16="http://schemas.microsoft.com/office/drawing/2014/main" id="{7AC00D9C-08AD-410B-BAA2-1CB878814998}"/>
              </a:ext>
            </a:extLst>
          </p:cNvPr>
          <p:cNvSpPr txBox="1"/>
          <p:nvPr/>
        </p:nvSpPr>
        <p:spPr>
          <a:xfrm>
            <a:off x="-408633" y="3342468"/>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6" name="Picture 5" descr="Graphical user interface, application&#10;&#10;Screen shot of College of Letters, Arts, and Social Sciences CANVAS module picture.">
            <a:extLst>
              <a:ext uri="{FF2B5EF4-FFF2-40B4-BE49-F238E27FC236}">
                <a16:creationId xmlns:a16="http://schemas.microsoft.com/office/drawing/2014/main" id="{E3A42EA6-27F3-48F2-9216-8501F8D59A4D}"/>
              </a:ext>
            </a:extLst>
          </p:cNvPr>
          <p:cNvPicPr>
            <a:picLocks noChangeAspect="1"/>
          </p:cNvPicPr>
          <p:nvPr/>
        </p:nvPicPr>
        <p:blipFill>
          <a:blip r:embed="rId5"/>
          <a:stretch>
            <a:fillRect/>
          </a:stretch>
        </p:blipFill>
        <p:spPr>
          <a:xfrm>
            <a:off x="7268519" y="1350318"/>
            <a:ext cx="4568659" cy="4692136"/>
          </a:xfrm>
          <a:prstGeom prst="rect">
            <a:avLst/>
          </a:prstGeom>
        </p:spPr>
      </p:pic>
      <p:pic>
        <p:nvPicPr>
          <p:cNvPr id="5" name="Audio 4">
            <a:hlinkClick r:id="" action="ppaction://media"/>
            <a:extLst>
              <a:ext uri="{FF2B5EF4-FFF2-40B4-BE49-F238E27FC236}">
                <a16:creationId xmlns:a16="http://schemas.microsoft.com/office/drawing/2014/main" id="{AC28135B-FA70-41FE-AD82-29547CAB41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1751962808"/>
      </p:ext>
    </p:extLst>
  </p:cSld>
  <p:clrMapOvr>
    <a:masterClrMapping/>
  </p:clrMapOvr>
  <mc:AlternateContent xmlns:mc="http://schemas.openxmlformats.org/markup-compatibility/2006" xmlns:p14="http://schemas.microsoft.com/office/powerpoint/2010/main">
    <mc:Choice Requires="p14">
      <p:transition spd="slow" p14:dur="2000" advTm="34661"/>
    </mc:Choice>
    <mc:Fallback xmlns="">
      <p:transition spd="slow" advTm="34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3D28D-41FB-4B01-933E-39979604CA53}"/>
              </a:ext>
            </a:extLst>
          </p:cNvPr>
          <p:cNvSpPr>
            <a:spLocks noGrp="1"/>
          </p:cNvSpPr>
          <p:nvPr>
            <p:ph type="title"/>
          </p:nvPr>
        </p:nvSpPr>
        <p:spPr>
          <a:xfrm>
            <a:off x="249820" y="365125"/>
            <a:ext cx="10515600" cy="1325563"/>
          </a:xfrm>
        </p:spPr>
        <p:txBody>
          <a:bodyPr>
            <a:normAutofit/>
          </a:bodyPr>
          <a:lstStyle/>
          <a:p>
            <a:pPr>
              <a:defRPr/>
            </a:pPr>
            <a:r>
              <a:rPr lang="en-US" dirty="0">
                <a:cs typeface="Calibri Light"/>
              </a:rPr>
              <a:t>CPP </a:t>
            </a:r>
            <a:r>
              <a:rPr lang="en-US" dirty="0" err="1">
                <a:cs typeface="Calibri Light"/>
              </a:rPr>
              <a:t>Connect’s</a:t>
            </a:r>
            <a:r>
              <a:rPr lang="en-US" dirty="0">
                <a:cs typeface="Calibri Light"/>
              </a:rPr>
              <a:t> Planner</a:t>
            </a:r>
            <a:endParaRPr lang="en-US" dirty="0"/>
          </a:p>
        </p:txBody>
      </p:sp>
      <p:sp>
        <p:nvSpPr>
          <p:cNvPr id="3" name="Content Placeholder 2">
            <a:extLst>
              <a:ext uri="{FF2B5EF4-FFF2-40B4-BE49-F238E27FC236}">
                <a16:creationId xmlns:a16="http://schemas.microsoft.com/office/drawing/2014/main" id="{4F92624B-C9AF-F140-972C-E01AE17ED1BD}"/>
              </a:ext>
            </a:extLst>
          </p:cNvPr>
          <p:cNvSpPr>
            <a:spLocks noGrp="1"/>
          </p:cNvSpPr>
          <p:nvPr>
            <p:ph idx="1"/>
          </p:nvPr>
        </p:nvSpPr>
        <p:spPr>
          <a:xfrm>
            <a:off x="510251" y="1485900"/>
            <a:ext cx="3517900" cy="5006975"/>
          </a:xfrm>
        </p:spPr>
        <p:txBody>
          <a:bodyPr vert="horz" lIns="91440" tIns="45720" rIns="91440" bIns="45720" rtlCol="0" anchor="t">
            <a:normAutofit/>
          </a:bodyPr>
          <a:lstStyle/>
          <a:p>
            <a:r>
              <a:rPr lang="en-US" b="0">
                <a:latin typeface="Arial"/>
                <a:cs typeface="Arial"/>
              </a:rPr>
              <a:t>Map out your term-by-term plan with courses from your other academic planning tools</a:t>
            </a:r>
            <a:endParaRPr lang="en-US" b="0"/>
          </a:p>
          <a:p>
            <a:endParaRPr lang="en-US" b="0"/>
          </a:p>
          <a:p>
            <a:r>
              <a:rPr lang="en-US" b="0">
                <a:latin typeface="Arial"/>
                <a:cs typeface="Arial"/>
              </a:rPr>
              <a:t>Use it with your other academic planning tools </a:t>
            </a:r>
          </a:p>
          <a:p>
            <a:endParaRPr lang="en-US" b="0"/>
          </a:p>
          <a:p>
            <a:r>
              <a:rPr lang="en-US" b="0">
                <a:latin typeface="Arial"/>
                <a:cs typeface="Arial"/>
              </a:rPr>
              <a:t>Have it open and ready to review during our session</a:t>
            </a:r>
            <a:endParaRPr lang="en-US" b="0"/>
          </a:p>
        </p:txBody>
      </p:sp>
      <p:sp>
        <p:nvSpPr>
          <p:cNvPr id="7" name="TextBox 6">
            <a:extLst>
              <a:ext uri="{FF2B5EF4-FFF2-40B4-BE49-F238E27FC236}">
                <a16:creationId xmlns:a16="http://schemas.microsoft.com/office/drawing/2014/main" id="{7AC00D9C-08AD-410B-BAA2-1CB878814998}"/>
              </a:ext>
            </a:extLst>
          </p:cNvPr>
          <p:cNvSpPr txBox="1"/>
          <p:nvPr/>
        </p:nvSpPr>
        <p:spPr>
          <a:xfrm>
            <a:off x="-408633" y="3342468"/>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21" name="Picture 6" descr="Screen Shot of CPP Planner">
            <a:extLst>
              <a:ext uri="{FF2B5EF4-FFF2-40B4-BE49-F238E27FC236}">
                <a16:creationId xmlns:a16="http://schemas.microsoft.com/office/drawing/2014/main" id="{5F102C5F-C08E-B143-983F-77788AD581D3}"/>
              </a:ext>
            </a:extLst>
          </p:cNvPr>
          <p:cNvPicPr>
            <a:picLocks noChangeAspect="1"/>
          </p:cNvPicPr>
          <p:nvPr/>
        </p:nvPicPr>
        <p:blipFill>
          <a:blip r:embed="rId5"/>
          <a:stretch>
            <a:fillRect/>
          </a:stretch>
        </p:blipFill>
        <p:spPr>
          <a:xfrm>
            <a:off x="4278614" y="2117032"/>
            <a:ext cx="7277042" cy="2894012"/>
          </a:xfrm>
          <a:prstGeom prst="rect">
            <a:avLst/>
          </a:prstGeom>
          <a:ln>
            <a:solidFill>
              <a:schemeClr val="tx1"/>
            </a:solidFill>
          </a:ln>
        </p:spPr>
      </p:pic>
      <p:pic>
        <p:nvPicPr>
          <p:cNvPr id="4" name="Audio 3">
            <a:hlinkClick r:id="" action="ppaction://media"/>
            <a:extLst>
              <a:ext uri="{FF2B5EF4-FFF2-40B4-BE49-F238E27FC236}">
                <a16:creationId xmlns:a16="http://schemas.microsoft.com/office/drawing/2014/main" id="{DF542C85-9743-4B7E-A152-D770C78324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4169768562"/>
      </p:ext>
    </p:extLst>
  </p:cSld>
  <p:clrMapOvr>
    <a:masterClrMapping/>
  </p:clrMapOvr>
  <mc:AlternateContent xmlns:mc="http://schemas.openxmlformats.org/markup-compatibility/2006" xmlns:p14="http://schemas.microsoft.com/office/powerpoint/2010/main">
    <mc:Choice Requires="p14">
      <p:transition spd="slow" p14:dur="2000" advTm="31520"/>
    </mc:Choice>
    <mc:Fallback xmlns="">
      <p:transition spd="slow" advTm="31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8748"/>
            <a:ext cx="10515600" cy="1325563"/>
          </a:xfrm>
        </p:spPr>
        <p:txBody>
          <a:bodyPr/>
          <a:lstStyle/>
          <a:p>
            <a:r>
              <a:rPr lang="en-US" dirty="0"/>
              <a:t>Your Curriculum Sheet</a:t>
            </a:r>
          </a:p>
        </p:txBody>
      </p:sp>
      <p:sp>
        <p:nvSpPr>
          <p:cNvPr id="7" name="TextBox 6">
            <a:extLst>
              <a:ext uri="{FF2B5EF4-FFF2-40B4-BE49-F238E27FC236}">
                <a16:creationId xmlns:a16="http://schemas.microsoft.com/office/drawing/2014/main" id="{DD111927-2B36-4B47-A2E9-E9B9C2C1EA4C}"/>
              </a:ext>
            </a:extLst>
          </p:cNvPr>
          <p:cNvSpPr txBox="1"/>
          <p:nvPr/>
        </p:nvSpPr>
        <p:spPr>
          <a:xfrm>
            <a:off x="296562" y="1444311"/>
            <a:ext cx="4480154" cy="535531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nSpc>
                <a:spcPct val="200000"/>
              </a:lnSpc>
              <a:buFontTx/>
              <a:buChar char="•"/>
            </a:pPr>
            <a:r>
              <a:rPr lang="en-US" dirty="0">
                <a:latin typeface="Arial" panose="020B0604020202020204" pitchFamily="34" charset="0"/>
                <a:cs typeface="Arial" panose="020B0604020202020204" pitchFamily="34" charset="0"/>
              </a:rPr>
              <a:t>University Requirements</a:t>
            </a:r>
          </a:p>
          <a:p>
            <a:pPr lvl="2">
              <a:lnSpc>
                <a:spcPct val="200000"/>
              </a:lnSpc>
              <a:buFontTx/>
              <a:buChar char="•"/>
            </a:pPr>
            <a:r>
              <a:rPr lang="en-US" dirty="0">
                <a:latin typeface="Arial" panose="020B0604020202020204" pitchFamily="34" charset="0"/>
                <a:cs typeface="Arial" panose="020B0604020202020204" pitchFamily="34" charset="0"/>
              </a:rPr>
              <a:t>Total Units</a:t>
            </a:r>
          </a:p>
          <a:p>
            <a:pPr lvl="2">
              <a:lnSpc>
                <a:spcPct val="200000"/>
              </a:lnSpc>
              <a:buFontTx/>
              <a:buChar char="•"/>
            </a:pPr>
            <a:r>
              <a:rPr lang="en-US" dirty="0">
                <a:latin typeface="Arial" panose="020B0604020202020204" pitchFamily="34" charset="0"/>
                <a:cs typeface="Arial" panose="020B0604020202020204" pitchFamily="34" charset="0"/>
              </a:rPr>
              <a:t>Upper Division Units</a:t>
            </a:r>
          </a:p>
          <a:p>
            <a:pPr lvl="2">
              <a:lnSpc>
                <a:spcPct val="200000"/>
              </a:lnSpc>
              <a:buFontTx/>
              <a:buChar char="•"/>
            </a:pPr>
            <a:r>
              <a:rPr lang="en-US" dirty="0">
                <a:latin typeface="Arial" panose="020B0604020202020204" pitchFamily="34" charset="0"/>
                <a:cs typeface="Arial" panose="020B0604020202020204" pitchFamily="34" charset="0"/>
              </a:rPr>
              <a:t>General Education​</a:t>
            </a:r>
          </a:p>
          <a:p>
            <a:pPr lvl="1">
              <a:lnSpc>
                <a:spcPct val="200000"/>
              </a:lnSpc>
              <a:buChar char="•"/>
            </a:pPr>
            <a:r>
              <a:rPr lang="en-US" dirty="0">
                <a:latin typeface="Arial" panose="020B0604020202020204" pitchFamily="34" charset="0"/>
                <a:cs typeface="Arial" panose="020B0604020202020204" pitchFamily="34" charset="0"/>
              </a:rPr>
              <a:t>Major Required Core​</a:t>
            </a:r>
          </a:p>
          <a:p>
            <a:pPr lvl="1">
              <a:lnSpc>
                <a:spcPct val="200000"/>
              </a:lnSpc>
              <a:buChar char="•"/>
            </a:pPr>
            <a:r>
              <a:rPr lang="en-US" dirty="0">
                <a:latin typeface="Arial" panose="020B0604020202020204" pitchFamily="34" charset="0"/>
                <a:cs typeface="Arial" panose="020B0604020202020204" pitchFamily="34" charset="0"/>
              </a:rPr>
              <a:t>Major Electives</a:t>
            </a:r>
          </a:p>
          <a:p>
            <a:pPr lvl="1">
              <a:lnSpc>
                <a:spcPct val="200000"/>
              </a:lnSpc>
              <a:buChar char="•"/>
            </a:pPr>
            <a:r>
              <a:rPr lang="en-US" dirty="0">
                <a:latin typeface="Arial" panose="020B0604020202020204" pitchFamily="34" charset="0"/>
                <a:cs typeface="Arial" panose="020B0604020202020204" pitchFamily="34" charset="0"/>
              </a:rPr>
              <a:t>Unrestricted Electives​</a:t>
            </a: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Linked on our College Canvas Site</a:t>
            </a:r>
          </a:p>
          <a:p>
            <a:pPr lvl="1">
              <a:buChar char="•"/>
            </a:pPr>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pic>
        <p:nvPicPr>
          <p:cNvPr id="4" name="Picture 3" descr="current Psychology curriculum sheet">
            <a:extLst>
              <a:ext uri="{FF2B5EF4-FFF2-40B4-BE49-F238E27FC236}">
                <a16:creationId xmlns:a16="http://schemas.microsoft.com/office/drawing/2014/main" id="{31E00548-E772-3E4C-965F-820E2283BA42}"/>
              </a:ext>
            </a:extLst>
          </p:cNvPr>
          <p:cNvPicPr>
            <a:picLocks noChangeAspect="1"/>
          </p:cNvPicPr>
          <p:nvPr/>
        </p:nvPicPr>
        <p:blipFill>
          <a:blip r:embed="rId5"/>
          <a:stretch>
            <a:fillRect/>
          </a:stretch>
        </p:blipFill>
        <p:spPr>
          <a:xfrm>
            <a:off x="5230655" y="1082612"/>
            <a:ext cx="6664783" cy="5200970"/>
          </a:xfrm>
          <a:prstGeom prst="rect">
            <a:avLst/>
          </a:prstGeom>
        </p:spPr>
      </p:pic>
      <p:pic>
        <p:nvPicPr>
          <p:cNvPr id="5" name="Audio 4">
            <a:hlinkClick r:id="" action="ppaction://media"/>
            <a:extLst>
              <a:ext uri="{FF2B5EF4-FFF2-40B4-BE49-F238E27FC236}">
                <a16:creationId xmlns:a16="http://schemas.microsoft.com/office/drawing/2014/main" id="{2DF463AF-44B0-46F2-9679-8E21343CB5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1302800590"/>
      </p:ext>
    </p:extLst>
  </p:cSld>
  <p:clrMapOvr>
    <a:masterClrMapping/>
  </p:clrMapOvr>
  <mc:AlternateContent xmlns:mc="http://schemas.openxmlformats.org/markup-compatibility/2006" xmlns:p14="http://schemas.microsoft.com/office/powerpoint/2010/main">
    <mc:Choice Requires="p14">
      <p:transition spd="slow" p14:dur="2000" advTm="17248"/>
    </mc:Choice>
    <mc:Fallback xmlns="">
      <p:transition spd="slow" advTm="17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8748"/>
            <a:ext cx="10515600" cy="1325563"/>
          </a:xfrm>
        </p:spPr>
        <p:txBody>
          <a:bodyPr/>
          <a:lstStyle/>
          <a:p>
            <a:r>
              <a:rPr lang="en-US" dirty="0"/>
              <a:t>Your Curriculum Sheet</a:t>
            </a:r>
          </a:p>
        </p:txBody>
      </p:sp>
      <p:sp>
        <p:nvSpPr>
          <p:cNvPr id="7" name="TextBox 6">
            <a:extLst>
              <a:ext uri="{FF2B5EF4-FFF2-40B4-BE49-F238E27FC236}">
                <a16:creationId xmlns:a16="http://schemas.microsoft.com/office/drawing/2014/main" id="{DD111927-2B36-4B47-A2E9-E9B9C2C1EA4C}"/>
              </a:ext>
            </a:extLst>
          </p:cNvPr>
          <p:cNvSpPr txBox="1"/>
          <p:nvPr/>
        </p:nvSpPr>
        <p:spPr>
          <a:xfrm>
            <a:off x="296562" y="1444311"/>
            <a:ext cx="4480154" cy="535531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nSpc>
                <a:spcPct val="200000"/>
              </a:lnSpc>
              <a:buFontTx/>
              <a:buChar char="•"/>
            </a:pPr>
            <a:r>
              <a:rPr lang="en-US" b="1" dirty="0">
                <a:latin typeface="Arial" panose="020B0604020202020204" pitchFamily="34" charset="0"/>
                <a:cs typeface="Arial" panose="020B0604020202020204" pitchFamily="34" charset="0"/>
              </a:rPr>
              <a:t>University Requirements</a:t>
            </a:r>
          </a:p>
          <a:p>
            <a:pPr lvl="2">
              <a:lnSpc>
                <a:spcPct val="200000"/>
              </a:lnSpc>
              <a:buFontTx/>
              <a:buChar char="•"/>
            </a:pPr>
            <a:r>
              <a:rPr lang="en-US" b="1" dirty="0">
                <a:latin typeface="Arial" panose="020B0604020202020204" pitchFamily="34" charset="0"/>
                <a:cs typeface="Arial" panose="020B0604020202020204" pitchFamily="34" charset="0"/>
              </a:rPr>
              <a:t>Total Units =120</a:t>
            </a:r>
          </a:p>
          <a:p>
            <a:pPr lvl="2">
              <a:lnSpc>
                <a:spcPct val="200000"/>
              </a:lnSpc>
              <a:buFontTx/>
              <a:buChar char="•"/>
            </a:pPr>
            <a:r>
              <a:rPr lang="en-US" b="1" dirty="0">
                <a:latin typeface="Arial" panose="020B0604020202020204" pitchFamily="34" charset="0"/>
                <a:cs typeface="Arial" panose="020B0604020202020204" pitchFamily="34" charset="0"/>
              </a:rPr>
              <a:t>Upper Division Units = 60</a:t>
            </a:r>
          </a:p>
          <a:p>
            <a:pPr lvl="2">
              <a:lnSpc>
                <a:spcPct val="200000"/>
              </a:lnSpc>
              <a:buFontTx/>
              <a:buChar char="•"/>
            </a:pPr>
            <a:r>
              <a:rPr lang="en-US" dirty="0">
                <a:latin typeface="Arial" panose="020B0604020202020204" pitchFamily="34" charset="0"/>
                <a:cs typeface="Arial" panose="020B0604020202020204" pitchFamily="34" charset="0"/>
              </a:rPr>
              <a:t>General Education​</a:t>
            </a:r>
          </a:p>
          <a:p>
            <a:pPr lvl="1">
              <a:lnSpc>
                <a:spcPct val="200000"/>
              </a:lnSpc>
              <a:buChar char="•"/>
            </a:pPr>
            <a:r>
              <a:rPr lang="en-US" dirty="0">
                <a:latin typeface="Arial" panose="020B0604020202020204" pitchFamily="34" charset="0"/>
                <a:cs typeface="Arial" panose="020B0604020202020204" pitchFamily="34" charset="0"/>
              </a:rPr>
              <a:t>Major Required Core​</a:t>
            </a:r>
          </a:p>
          <a:p>
            <a:pPr lvl="1">
              <a:lnSpc>
                <a:spcPct val="200000"/>
              </a:lnSpc>
              <a:buChar char="•"/>
            </a:pPr>
            <a:r>
              <a:rPr lang="en-US" dirty="0">
                <a:latin typeface="Arial" panose="020B0604020202020204" pitchFamily="34" charset="0"/>
                <a:cs typeface="Arial" panose="020B0604020202020204" pitchFamily="34" charset="0"/>
              </a:rPr>
              <a:t>Major Electives</a:t>
            </a:r>
          </a:p>
          <a:p>
            <a:pPr lvl="1">
              <a:lnSpc>
                <a:spcPct val="200000"/>
              </a:lnSpc>
              <a:buChar char="•"/>
            </a:pPr>
            <a:r>
              <a:rPr lang="en-US" dirty="0">
                <a:latin typeface="Arial" panose="020B0604020202020204" pitchFamily="34" charset="0"/>
                <a:cs typeface="Arial" panose="020B0604020202020204" pitchFamily="34" charset="0"/>
              </a:rPr>
              <a:t>Unrestricted Electives​</a:t>
            </a: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Linked on our College Canvas Site</a:t>
            </a:r>
          </a:p>
          <a:p>
            <a:pPr lvl="1">
              <a:buChar char="•"/>
            </a:pPr>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pic>
        <p:nvPicPr>
          <p:cNvPr id="4" name="Picture 3" descr="current Psychology curriculum sheet with a circle around the requirement to complete 120 units ">
            <a:extLst>
              <a:ext uri="{FF2B5EF4-FFF2-40B4-BE49-F238E27FC236}">
                <a16:creationId xmlns:a16="http://schemas.microsoft.com/office/drawing/2014/main" id="{31E00548-E772-3E4C-965F-820E2283BA42}"/>
              </a:ext>
            </a:extLst>
          </p:cNvPr>
          <p:cNvPicPr>
            <a:picLocks noChangeAspect="1"/>
          </p:cNvPicPr>
          <p:nvPr/>
        </p:nvPicPr>
        <p:blipFill>
          <a:blip r:embed="rId5"/>
          <a:stretch>
            <a:fillRect/>
          </a:stretch>
        </p:blipFill>
        <p:spPr>
          <a:xfrm>
            <a:off x="5230655" y="1082612"/>
            <a:ext cx="6664783" cy="5200970"/>
          </a:xfrm>
          <a:prstGeom prst="rect">
            <a:avLst/>
          </a:prstGeom>
        </p:spPr>
      </p:pic>
      <p:sp>
        <p:nvSpPr>
          <p:cNvPr id="3" name="Oval 2">
            <a:extLst>
              <a:ext uri="{FF2B5EF4-FFF2-40B4-BE49-F238E27FC236}">
                <a16:creationId xmlns:a16="http://schemas.microsoft.com/office/drawing/2014/main" id="{0E15BB98-4EEF-4E09-B498-8333B40576D5}"/>
              </a:ext>
            </a:extLst>
          </p:cNvPr>
          <p:cNvSpPr/>
          <p:nvPr/>
        </p:nvSpPr>
        <p:spPr>
          <a:xfrm>
            <a:off x="8027895" y="1082612"/>
            <a:ext cx="1304365" cy="6251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A94A1C56-C920-4693-8BA5-99280B45EF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574447615"/>
      </p:ext>
    </p:extLst>
  </p:cSld>
  <p:clrMapOvr>
    <a:masterClrMapping/>
  </p:clrMapOvr>
  <mc:AlternateContent xmlns:mc="http://schemas.openxmlformats.org/markup-compatibility/2006" xmlns:p14="http://schemas.microsoft.com/office/powerpoint/2010/main">
    <mc:Choice Requires="p14">
      <p:transition spd="slow" p14:dur="2000" advTm="23194"/>
    </mc:Choice>
    <mc:Fallback xmlns="">
      <p:transition spd="slow" advTm="23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3D28D-41FB-4B01-933E-39979604CA53}"/>
              </a:ext>
            </a:extLst>
          </p:cNvPr>
          <p:cNvSpPr>
            <a:spLocks noGrp="1"/>
          </p:cNvSpPr>
          <p:nvPr>
            <p:ph type="title"/>
          </p:nvPr>
        </p:nvSpPr>
        <p:spPr>
          <a:xfrm>
            <a:off x="736209" y="353446"/>
            <a:ext cx="10979331" cy="1003081"/>
          </a:xfrm>
        </p:spPr>
        <p:txBody>
          <a:bodyPr/>
          <a:lstStyle/>
          <a:p>
            <a:pPr>
              <a:defRPr/>
            </a:pPr>
            <a:r>
              <a:rPr lang="en-US">
                <a:cs typeface="Calibri Light"/>
              </a:rPr>
              <a:t>Take 30 to Graduate on Time</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2580" y="1587329"/>
            <a:ext cx="2874648" cy="4311971"/>
          </a:xfrm>
          <a:prstGeom prst="rect">
            <a:avLst/>
          </a:prstGeom>
        </p:spPr>
      </p:pic>
      <p:grpSp>
        <p:nvGrpSpPr>
          <p:cNvPr id="154" name="Group 153">
            <a:extLst>
              <a:ext uri="{FF2B5EF4-FFF2-40B4-BE49-F238E27FC236}">
                <a16:creationId xmlns:a16="http://schemas.microsoft.com/office/drawing/2014/main" id="{AFE0C788-8794-4D6C-ADF3-12B1DF136A3A}"/>
              </a:ext>
            </a:extLst>
          </p:cNvPr>
          <p:cNvGrpSpPr/>
          <p:nvPr/>
        </p:nvGrpSpPr>
        <p:grpSpPr>
          <a:xfrm>
            <a:off x="3620999" y="1039642"/>
            <a:ext cx="8219516" cy="5320161"/>
            <a:chOff x="3835311" y="1301579"/>
            <a:chExt cx="7778986" cy="4820100"/>
          </a:xfrm>
        </p:grpSpPr>
        <p:graphicFrame>
          <p:nvGraphicFramePr>
            <p:cNvPr id="6" name="Diagram 5"/>
            <p:cNvGraphicFramePr/>
            <p:nvPr/>
          </p:nvGraphicFramePr>
          <p:xfrm>
            <a:off x="3835311" y="1301579"/>
            <a:ext cx="7778986" cy="16419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7" name="Diagram 6"/>
            <p:cNvGraphicFramePr/>
            <p:nvPr/>
          </p:nvGraphicFramePr>
          <p:xfrm>
            <a:off x="3835311" y="4479778"/>
            <a:ext cx="7778986" cy="164190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41" name="Diagram 40">
              <a:extLst>
                <a:ext uri="{FF2B5EF4-FFF2-40B4-BE49-F238E27FC236}">
                  <a16:creationId xmlns:a16="http://schemas.microsoft.com/office/drawing/2014/main" id="{C284961F-F1C8-4093-A841-1594C0F0D83B}"/>
                </a:ext>
              </a:extLst>
            </p:cNvPr>
            <p:cNvGraphicFramePr/>
            <p:nvPr/>
          </p:nvGraphicFramePr>
          <p:xfrm>
            <a:off x="3835311" y="2843437"/>
            <a:ext cx="7778986" cy="1641901"/>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pSp>
      <p:pic>
        <p:nvPicPr>
          <p:cNvPr id="3" name="Audio 2">
            <a:hlinkClick r:id="" action="ppaction://media"/>
            <a:extLst>
              <a:ext uri="{FF2B5EF4-FFF2-40B4-BE49-F238E27FC236}">
                <a16:creationId xmlns:a16="http://schemas.microsoft.com/office/drawing/2014/main" id="{973B6DE3-9A22-4208-B226-065F8EC03AE3}"/>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2202626457"/>
      </p:ext>
    </p:extLst>
  </p:cSld>
  <p:clrMapOvr>
    <a:masterClrMapping/>
  </p:clrMapOvr>
  <mc:AlternateContent xmlns:mc="http://schemas.openxmlformats.org/markup-compatibility/2006" xmlns:p14="http://schemas.microsoft.com/office/powerpoint/2010/main">
    <mc:Choice Requires="p14">
      <p:transition spd="slow" p14:dur="2000" advTm="54263"/>
    </mc:Choice>
    <mc:Fallback xmlns="">
      <p:transition spd="slow" advTm="54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8748"/>
            <a:ext cx="10515600" cy="1325563"/>
          </a:xfrm>
        </p:spPr>
        <p:txBody>
          <a:bodyPr/>
          <a:lstStyle/>
          <a:p>
            <a:r>
              <a:rPr lang="en-US" dirty="0"/>
              <a:t>Your Curriculum Sheet</a:t>
            </a:r>
          </a:p>
        </p:txBody>
      </p:sp>
      <p:sp>
        <p:nvSpPr>
          <p:cNvPr id="7" name="TextBox 6">
            <a:extLst>
              <a:ext uri="{FF2B5EF4-FFF2-40B4-BE49-F238E27FC236}">
                <a16:creationId xmlns:a16="http://schemas.microsoft.com/office/drawing/2014/main" id="{DD111927-2B36-4B47-A2E9-E9B9C2C1EA4C}"/>
              </a:ext>
            </a:extLst>
          </p:cNvPr>
          <p:cNvSpPr txBox="1"/>
          <p:nvPr/>
        </p:nvSpPr>
        <p:spPr>
          <a:xfrm>
            <a:off x="296562" y="1444311"/>
            <a:ext cx="4480154" cy="535531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nSpc>
                <a:spcPct val="200000"/>
              </a:lnSpc>
              <a:buFontTx/>
              <a:buChar char="•"/>
            </a:pPr>
            <a:r>
              <a:rPr lang="en-US" b="1" dirty="0">
                <a:latin typeface="Arial" panose="020B0604020202020204" pitchFamily="34" charset="0"/>
                <a:cs typeface="Arial" panose="020B0604020202020204" pitchFamily="34" charset="0"/>
              </a:rPr>
              <a:t>University Requirements</a:t>
            </a:r>
          </a:p>
          <a:p>
            <a:pPr lvl="2">
              <a:lnSpc>
                <a:spcPct val="200000"/>
              </a:lnSpc>
              <a:buFontTx/>
              <a:buChar char="•"/>
            </a:pPr>
            <a:r>
              <a:rPr lang="en-US" dirty="0">
                <a:latin typeface="Arial" panose="020B0604020202020204" pitchFamily="34" charset="0"/>
                <a:cs typeface="Arial" panose="020B0604020202020204" pitchFamily="34" charset="0"/>
              </a:rPr>
              <a:t>Total Units</a:t>
            </a:r>
          </a:p>
          <a:p>
            <a:pPr lvl="2">
              <a:lnSpc>
                <a:spcPct val="200000"/>
              </a:lnSpc>
              <a:buFontTx/>
              <a:buChar char="•"/>
            </a:pPr>
            <a:r>
              <a:rPr lang="en-US" dirty="0">
                <a:latin typeface="Arial" panose="020B0604020202020204" pitchFamily="34" charset="0"/>
                <a:cs typeface="Arial" panose="020B0604020202020204" pitchFamily="34" charset="0"/>
              </a:rPr>
              <a:t>Upper Division Units</a:t>
            </a:r>
          </a:p>
          <a:p>
            <a:pPr lvl="2">
              <a:lnSpc>
                <a:spcPct val="200000"/>
              </a:lnSpc>
              <a:buFontTx/>
              <a:buChar char="•"/>
            </a:pPr>
            <a:r>
              <a:rPr lang="en-US" b="1" dirty="0">
                <a:latin typeface="Arial" panose="020B0604020202020204" pitchFamily="34" charset="0"/>
                <a:cs typeface="Arial" panose="020B0604020202020204" pitchFamily="34" charset="0"/>
              </a:rPr>
              <a:t>General Education​</a:t>
            </a:r>
          </a:p>
          <a:p>
            <a:pPr lvl="1">
              <a:lnSpc>
                <a:spcPct val="200000"/>
              </a:lnSpc>
              <a:buChar char="•"/>
            </a:pPr>
            <a:r>
              <a:rPr lang="en-US" dirty="0">
                <a:latin typeface="Arial" panose="020B0604020202020204" pitchFamily="34" charset="0"/>
                <a:cs typeface="Arial" panose="020B0604020202020204" pitchFamily="34" charset="0"/>
              </a:rPr>
              <a:t>Major Required Core​</a:t>
            </a:r>
          </a:p>
          <a:p>
            <a:pPr lvl="1">
              <a:lnSpc>
                <a:spcPct val="200000"/>
              </a:lnSpc>
              <a:buChar char="•"/>
            </a:pPr>
            <a:r>
              <a:rPr lang="en-US" dirty="0">
                <a:latin typeface="Arial" panose="020B0604020202020204" pitchFamily="34" charset="0"/>
                <a:cs typeface="Arial" panose="020B0604020202020204" pitchFamily="34" charset="0"/>
              </a:rPr>
              <a:t>Major Electives</a:t>
            </a:r>
          </a:p>
          <a:p>
            <a:pPr lvl="1">
              <a:lnSpc>
                <a:spcPct val="200000"/>
              </a:lnSpc>
              <a:buChar char="•"/>
            </a:pPr>
            <a:r>
              <a:rPr lang="en-US" dirty="0">
                <a:latin typeface="Arial" panose="020B0604020202020204" pitchFamily="34" charset="0"/>
                <a:cs typeface="Arial" panose="020B0604020202020204" pitchFamily="34" charset="0"/>
              </a:rPr>
              <a:t>Unrestricted Electives​</a:t>
            </a: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Linked on our College Canvas Site</a:t>
            </a:r>
          </a:p>
          <a:p>
            <a:pPr lvl="1">
              <a:buChar char="•"/>
            </a:pPr>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pic>
        <p:nvPicPr>
          <p:cNvPr id="4" name="Picture 3" descr="current Psychology curriculum sheet with a circle around the General Education requirements">
            <a:extLst>
              <a:ext uri="{FF2B5EF4-FFF2-40B4-BE49-F238E27FC236}">
                <a16:creationId xmlns:a16="http://schemas.microsoft.com/office/drawing/2014/main" id="{31E00548-E772-3E4C-965F-820E2283BA42}"/>
              </a:ext>
            </a:extLst>
          </p:cNvPr>
          <p:cNvPicPr>
            <a:picLocks noChangeAspect="1"/>
          </p:cNvPicPr>
          <p:nvPr/>
        </p:nvPicPr>
        <p:blipFill>
          <a:blip r:embed="rId5"/>
          <a:stretch>
            <a:fillRect/>
          </a:stretch>
        </p:blipFill>
        <p:spPr>
          <a:xfrm>
            <a:off x="5230655" y="1082612"/>
            <a:ext cx="6664783" cy="5200970"/>
          </a:xfrm>
          <a:prstGeom prst="rect">
            <a:avLst/>
          </a:prstGeom>
        </p:spPr>
      </p:pic>
      <p:sp>
        <p:nvSpPr>
          <p:cNvPr id="3" name="Oval 2">
            <a:extLst>
              <a:ext uri="{FF2B5EF4-FFF2-40B4-BE49-F238E27FC236}">
                <a16:creationId xmlns:a16="http://schemas.microsoft.com/office/drawing/2014/main" id="{29819970-36C6-416B-ADE9-BE52E854936D}"/>
              </a:ext>
            </a:extLst>
          </p:cNvPr>
          <p:cNvSpPr/>
          <p:nvPr/>
        </p:nvSpPr>
        <p:spPr>
          <a:xfrm>
            <a:off x="9345706" y="1264023"/>
            <a:ext cx="2743200" cy="43299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35E72EF6-64EF-4514-A730-AA99FCD39C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4255098143"/>
      </p:ext>
    </p:extLst>
  </p:cSld>
  <p:clrMapOvr>
    <a:masterClrMapping/>
  </p:clrMapOvr>
  <mc:AlternateContent xmlns:mc="http://schemas.openxmlformats.org/markup-compatibility/2006" xmlns:p14="http://schemas.microsoft.com/office/powerpoint/2010/main">
    <mc:Choice Requires="p14">
      <p:transition spd="slow" p14:dur="2000" advTm="10217"/>
    </mc:Choice>
    <mc:Fallback xmlns="">
      <p:transition spd="slow" advTm="10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0242"/>
            <a:ext cx="10515600" cy="1325563"/>
          </a:xfrm>
        </p:spPr>
        <p:txBody>
          <a:bodyPr/>
          <a:lstStyle/>
          <a:p>
            <a:r>
              <a:rPr lang="en-US">
                <a:solidFill>
                  <a:schemeClr val="tx1">
                    <a:lumMod val="75000"/>
                    <a:lumOff val="25000"/>
                  </a:schemeClr>
                </a:solidFill>
                <a:cs typeface="Calibri Light"/>
              </a:rPr>
              <a:t>Your General Education Curriculum</a:t>
            </a:r>
            <a:endParaRPr lang="en-US"/>
          </a:p>
        </p:txBody>
      </p:sp>
      <p:graphicFrame>
        <p:nvGraphicFramePr>
          <p:cNvPr id="3" name="Diagram 2"/>
          <p:cNvGraphicFramePr/>
          <p:nvPr>
            <p:extLst>
              <p:ext uri="{D42A27DB-BD31-4B8C-83A1-F6EECF244321}">
                <p14:modId xmlns:p14="http://schemas.microsoft.com/office/powerpoint/2010/main" val="257735419"/>
              </p:ext>
            </p:extLst>
          </p:nvPr>
        </p:nvGraphicFramePr>
        <p:xfrm>
          <a:off x="542610" y="1001020"/>
          <a:ext cx="11063235" cy="51485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1E538D37-0020-4C37-8ADA-044B5AA8D2B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2272993102"/>
      </p:ext>
    </p:extLst>
  </p:cSld>
  <p:clrMapOvr>
    <a:masterClrMapping/>
  </p:clrMapOvr>
  <mc:AlternateContent xmlns:mc="http://schemas.openxmlformats.org/markup-compatibility/2006" xmlns:p14="http://schemas.microsoft.com/office/powerpoint/2010/main">
    <mc:Choice Requires="p14">
      <p:transition spd="slow" p14:dur="2000" advTm="13735"/>
    </mc:Choice>
    <mc:Fallback xmlns="">
      <p:transition spd="slow" advTm="13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ECEDE-57A4-EF4D-8559-E18E6CBF0370}"/>
              </a:ext>
            </a:extLst>
          </p:cNvPr>
          <p:cNvSpPr>
            <a:spLocks noGrp="1"/>
          </p:cNvSpPr>
          <p:nvPr>
            <p:ph type="title"/>
          </p:nvPr>
        </p:nvSpPr>
        <p:spPr/>
        <p:txBody>
          <a:bodyPr/>
          <a:lstStyle/>
          <a:p>
            <a:r>
              <a:rPr lang="en-US"/>
              <a:t>Finding GE Courses</a:t>
            </a:r>
          </a:p>
        </p:txBody>
      </p:sp>
      <p:sp>
        <p:nvSpPr>
          <p:cNvPr id="3" name="Content Placeholder 2">
            <a:extLst>
              <a:ext uri="{FF2B5EF4-FFF2-40B4-BE49-F238E27FC236}">
                <a16:creationId xmlns:a16="http://schemas.microsoft.com/office/drawing/2014/main" id="{0B35D11F-76B9-244C-A630-870027575722}"/>
              </a:ext>
            </a:extLst>
          </p:cNvPr>
          <p:cNvSpPr>
            <a:spLocks noGrp="1"/>
          </p:cNvSpPr>
          <p:nvPr>
            <p:ph idx="1"/>
          </p:nvPr>
        </p:nvSpPr>
        <p:spPr>
          <a:xfrm>
            <a:off x="838201" y="1825625"/>
            <a:ext cx="3555124" cy="4351338"/>
          </a:xfrm>
        </p:spPr>
        <p:txBody>
          <a:bodyPr vert="horz" lIns="91440" tIns="45720" rIns="91440" bIns="45720" rtlCol="0" anchor="t">
            <a:normAutofit lnSpcReduction="10000"/>
          </a:bodyPr>
          <a:lstStyle/>
          <a:p>
            <a:r>
              <a:rPr lang="en-US">
                <a:latin typeface="Arial"/>
                <a:cs typeface="Arial"/>
              </a:rPr>
              <a:t>University Catalog GE Course Listings</a:t>
            </a:r>
          </a:p>
          <a:p>
            <a:pPr lvl="1"/>
            <a:r>
              <a:rPr lang="en-US">
                <a:latin typeface="Arial"/>
                <a:cs typeface="Arial"/>
              </a:rPr>
              <a:t>Make sure you are using the </a:t>
            </a:r>
            <a:r>
              <a:rPr lang="en-US" b="1">
                <a:solidFill>
                  <a:srgbClr val="FF0000"/>
                </a:solidFill>
                <a:latin typeface="Arial"/>
                <a:cs typeface="Arial"/>
              </a:rPr>
              <a:t>2021-22 catalog</a:t>
            </a:r>
          </a:p>
          <a:p>
            <a:pPr lvl="1"/>
            <a:r>
              <a:rPr lang="en-US">
                <a:latin typeface="Arial"/>
                <a:cs typeface="Arial"/>
              </a:rPr>
              <a:t>Shows you all the courses within the GE areas</a:t>
            </a:r>
          </a:p>
          <a:p>
            <a:pPr lvl="1"/>
            <a:r>
              <a:rPr lang="en-US">
                <a:latin typeface="Arial"/>
                <a:cs typeface="Arial"/>
              </a:rPr>
              <a:t>Note: Not all GE courses are scheduled every term</a:t>
            </a:r>
          </a:p>
          <a:p>
            <a:pPr lvl="1"/>
            <a:endParaRPr lang="en-US"/>
          </a:p>
          <a:p>
            <a:pPr lvl="1"/>
            <a:endParaRPr lang="en-US"/>
          </a:p>
          <a:p>
            <a:pPr marL="457200" lvl="1" indent="0">
              <a:buNone/>
            </a:pPr>
            <a:r>
              <a:rPr lang="en-US" b="1">
                <a:latin typeface="Arial"/>
                <a:cs typeface="Arial"/>
              </a:rPr>
              <a:t>catalog.cpp.edu</a:t>
            </a:r>
          </a:p>
        </p:txBody>
      </p:sp>
      <p:sp>
        <p:nvSpPr>
          <p:cNvPr id="4" name="Slide Number Placeholder 3">
            <a:extLst>
              <a:ext uri="{FF2B5EF4-FFF2-40B4-BE49-F238E27FC236}">
                <a16:creationId xmlns:a16="http://schemas.microsoft.com/office/drawing/2014/main" id="{4E7840D0-2D2F-9D4A-8539-F2F23003B361}"/>
              </a:ext>
            </a:extLst>
          </p:cNvPr>
          <p:cNvSpPr>
            <a:spLocks noGrp="1"/>
          </p:cNvSpPr>
          <p:nvPr>
            <p:ph type="sldNum" sz="quarter" idx="12"/>
          </p:nvPr>
        </p:nvSpPr>
        <p:spPr/>
        <p:txBody>
          <a:bodyPr/>
          <a:lstStyle/>
          <a:p>
            <a:fld id="{89A07FDE-CF23-4DF4-993F-F0A8407421BC}" type="slidenum">
              <a:rPr lang="en-US" smtClean="0"/>
              <a:pPr/>
              <a:t>17</a:t>
            </a:fld>
            <a:endParaRPr lang="en-US"/>
          </a:p>
        </p:txBody>
      </p:sp>
      <p:pic>
        <p:nvPicPr>
          <p:cNvPr id="6" name="Picture 5" descr="A screenshot of a social media post&#10;&#10;Description automatically generated">
            <a:extLst>
              <a:ext uri="{FF2B5EF4-FFF2-40B4-BE49-F238E27FC236}">
                <a16:creationId xmlns:a16="http://schemas.microsoft.com/office/drawing/2014/main" id="{802846C9-F6C1-F240-9893-FA8BB8A79C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7021" y="1368972"/>
            <a:ext cx="7142183" cy="4120055"/>
          </a:xfrm>
          <a:prstGeom prst="rect">
            <a:avLst/>
          </a:prstGeom>
        </p:spPr>
      </p:pic>
      <p:sp>
        <p:nvSpPr>
          <p:cNvPr id="7" name="Rectangle 6">
            <a:extLst>
              <a:ext uri="{FF2B5EF4-FFF2-40B4-BE49-F238E27FC236}">
                <a16:creationId xmlns:a16="http://schemas.microsoft.com/office/drawing/2014/main" id="{0BAE92B7-D6A5-9942-A529-3BC26F8887B0}"/>
              </a:ext>
            </a:extLst>
          </p:cNvPr>
          <p:cNvSpPr/>
          <p:nvPr/>
        </p:nvSpPr>
        <p:spPr>
          <a:xfrm>
            <a:off x="6361945" y="5068614"/>
            <a:ext cx="1583875" cy="4204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F0E3403-D754-D14A-BFDD-3D15A817528D}"/>
              </a:ext>
            </a:extLst>
          </p:cNvPr>
          <p:cNvSpPr/>
          <p:nvPr/>
        </p:nvSpPr>
        <p:spPr>
          <a:xfrm>
            <a:off x="4727021" y="4169980"/>
            <a:ext cx="1634924" cy="3310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59112486-237A-0445-A775-10A0E2D4BFB7}"/>
              </a:ext>
            </a:extLst>
          </p:cNvPr>
          <p:cNvCxnSpPr>
            <a:cxnSpLocks/>
          </p:cNvCxnSpPr>
          <p:nvPr/>
        </p:nvCxnSpPr>
        <p:spPr>
          <a:xfrm flipH="1">
            <a:off x="6465348" y="3938484"/>
            <a:ext cx="2542018" cy="39703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B3DFE03-8EC0-3F47-8AF1-BC44C1E14DC0}"/>
              </a:ext>
            </a:extLst>
          </p:cNvPr>
          <p:cNvCxnSpPr>
            <a:cxnSpLocks/>
          </p:cNvCxnSpPr>
          <p:nvPr/>
        </p:nvCxnSpPr>
        <p:spPr>
          <a:xfrm flipH="1">
            <a:off x="8078686" y="5042448"/>
            <a:ext cx="2641866" cy="23637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Audio 12">
            <a:hlinkClick r:id="" action="ppaction://media"/>
            <a:extLst>
              <a:ext uri="{FF2B5EF4-FFF2-40B4-BE49-F238E27FC236}">
                <a16:creationId xmlns:a16="http://schemas.microsoft.com/office/drawing/2014/main" id="{63740232-0449-418F-A4B6-DD4F756ABD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1385812040"/>
      </p:ext>
    </p:extLst>
  </p:cSld>
  <p:clrMapOvr>
    <a:masterClrMapping/>
  </p:clrMapOvr>
  <mc:AlternateContent xmlns:mc="http://schemas.openxmlformats.org/markup-compatibility/2006" xmlns:p14="http://schemas.microsoft.com/office/powerpoint/2010/main">
    <mc:Choice Requires="p14">
      <p:transition spd="slow" p14:dur="2000" advTm="34032"/>
    </mc:Choice>
    <mc:Fallback xmlns="">
      <p:transition spd="slow" advTm="34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15" fill="hold" display="0">
                  <p:stCondLst>
                    <p:cond delay="indefinite"/>
                  </p:stCondLst>
                  <p:endCondLst>
                    <p:cond evt="onStopAudio" delay="0">
                      <p:tgtEl>
                        <p:sldTgt/>
                      </p:tgtEl>
                    </p:cond>
                  </p:endCondLst>
                </p:cTn>
                <p:tgtEl>
                  <p:spTgt spid="13"/>
                </p:tgtEl>
              </p:cMediaNode>
            </p:audio>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8748"/>
            <a:ext cx="10515600" cy="1325563"/>
          </a:xfrm>
        </p:spPr>
        <p:txBody>
          <a:bodyPr/>
          <a:lstStyle/>
          <a:p>
            <a:r>
              <a:rPr lang="en-US" dirty="0"/>
              <a:t>Your Curriculum Sheet</a:t>
            </a:r>
          </a:p>
        </p:txBody>
      </p:sp>
      <p:sp>
        <p:nvSpPr>
          <p:cNvPr id="7" name="TextBox 6">
            <a:extLst>
              <a:ext uri="{FF2B5EF4-FFF2-40B4-BE49-F238E27FC236}">
                <a16:creationId xmlns:a16="http://schemas.microsoft.com/office/drawing/2014/main" id="{DD111927-2B36-4B47-A2E9-E9B9C2C1EA4C}"/>
              </a:ext>
            </a:extLst>
          </p:cNvPr>
          <p:cNvSpPr txBox="1"/>
          <p:nvPr/>
        </p:nvSpPr>
        <p:spPr>
          <a:xfrm>
            <a:off x="296562" y="1444311"/>
            <a:ext cx="4480154" cy="535531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nSpc>
                <a:spcPct val="200000"/>
              </a:lnSpc>
              <a:buFontTx/>
              <a:buChar char="•"/>
            </a:pPr>
            <a:r>
              <a:rPr lang="en-US" dirty="0">
                <a:latin typeface="Arial" panose="020B0604020202020204" pitchFamily="34" charset="0"/>
                <a:cs typeface="Arial" panose="020B0604020202020204" pitchFamily="34" charset="0"/>
              </a:rPr>
              <a:t>University Requirements</a:t>
            </a:r>
          </a:p>
          <a:p>
            <a:pPr lvl="2">
              <a:lnSpc>
                <a:spcPct val="200000"/>
              </a:lnSpc>
              <a:buFontTx/>
              <a:buChar char="•"/>
            </a:pPr>
            <a:r>
              <a:rPr lang="en-US" dirty="0">
                <a:latin typeface="Arial" panose="020B0604020202020204" pitchFamily="34" charset="0"/>
                <a:cs typeface="Arial" panose="020B0604020202020204" pitchFamily="34" charset="0"/>
              </a:rPr>
              <a:t>Total Units</a:t>
            </a:r>
          </a:p>
          <a:p>
            <a:pPr lvl="2">
              <a:lnSpc>
                <a:spcPct val="200000"/>
              </a:lnSpc>
              <a:buFontTx/>
              <a:buChar char="•"/>
            </a:pPr>
            <a:r>
              <a:rPr lang="en-US" dirty="0">
                <a:latin typeface="Arial" panose="020B0604020202020204" pitchFamily="34" charset="0"/>
                <a:cs typeface="Arial" panose="020B0604020202020204" pitchFamily="34" charset="0"/>
              </a:rPr>
              <a:t>Upper Division Units</a:t>
            </a:r>
          </a:p>
          <a:p>
            <a:pPr lvl="2">
              <a:lnSpc>
                <a:spcPct val="200000"/>
              </a:lnSpc>
              <a:buFontTx/>
              <a:buChar char="•"/>
            </a:pPr>
            <a:r>
              <a:rPr lang="en-US" dirty="0">
                <a:latin typeface="Arial" panose="020B0604020202020204" pitchFamily="34" charset="0"/>
                <a:cs typeface="Arial" panose="020B0604020202020204" pitchFamily="34" charset="0"/>
              </a:rPr>
              <a:t>General Education​</a:t>
            </a:r>
          </a:p>
          <a:p>
            <a:pPr lvl="1">
              <a:lnSpc>
                <a:spcPct val="200000"/>
              </a:lnSpc>
              <a:buChar char="•"/>
            </a:pPr>
            <a:r>
              <a:rPr lang="en-US" b="1" dirty="0">
                <a:latin typeface="Arial" panose="020B0604020202020204" pitchFamily="34" charset="0"/>
                <a:cs typeface="Arial" panose="020B0604020202020204" pitchFamily="34" charset="0"/>
              </a:rPr>
              <a:t>Major Required Core​</a:t>
            </a:r>
          </a:p>
          <a:p>
            <a:pPr lvl="1">
              <a:lnSpc>
                <a:spcPct val="200000"/>
              </a:lnSpc>
              <a:buChar char="•"/>
            </a:pPr>
            <a:r>
              <a:rPr lang="en-US" dirty="0">
                <a:latin typeface="Arial" panose="020B0604020202020204" pitchFamily="34" charset="0"/>
                <a:cs typeface="Arial" panose="020B0604020202020204" pitchFamily="34" charset="0"/>
              </a:rPr>
              <a:t>Major Electives</a:t>
            </a:r>
          </a:p>
          <a:p>
            <a:pPr lvl="1">
              <a:lnSpc>
                <a:spcPct val="200000"/>
              </a:lnSpc>
              <a:buChar char="•"/>
            </a:pPr>
            <a:r>
              <a:rPr lang="en-US" dirty="0">
                <a:latin typeface="Arial" panose="020B0604020202020204" pitchFamily="34" charset="0"/>
                <a:cs typeface="Arial" panose="020B0604020202020204" pitchFamily="34" charset="0"/>
              </a:rPr>
              <a:t>Unrestricted Electives​</a:t>
            </a: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Linked on our College Canvas Site</a:t>
            </a:r>
          </a:p>
          <a:p>
            <a:pPr lvl="1">
              <a:buChar char="•"/>
            </a:pPr>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pic>
        <p:nvPicPr>
          <p:cNvPr id="4" name="Picture 3" descr="current Psychology curriculum sheet with a circle around the major core requirements">
            <a:extLst>
              <a:ext uri="{FF2B5EF4-FFF2-40B4-BE49-F238E27FC236}">
                <a16:creationId xmlns:a16="http://schemas.microsoft.com/office/drawing/2014/main" id="{31E00548-E772-3E4C-965F-820E2283BA42}"/>
              </a:ext>
            </a:extLst>
          </p:cNvPr>
          <p:cNvPicPr>
            <a:picLocks noChangeAspect="1"/>
          </p:cNvPicPr>
          <p:nvPr/>
        </p:nvPicPr>
        <p:blipFill>
          <a:blip r:embed="rId5"/>
          <a:stretch>
            <a:fillRect/>
          </a:stretch>
        </p:blipFill>
        <p:spPr>
          <a:xfrm>
            <a:off x="5230655" y="1082612"/>
            <a:ext cx="6664783" cy="5200970"/>
          </a:xfrm>
          <a:prstGeom prst="rect">
            <a:avLst/>
          </a:prstGeom>
        </p:spPr>
      </p:pic>
      <p:sp>
        <p:nvSpPr>
          <p:cNvPr id="3" name="Oval 2">
            <a:extLst>
              <a:ext uri="{FF2B5EF4-FFF2-40B4-BE49-F238E27FC236}">
                <a16:creationId xmlns:a16="http://schemas.microsoft.com/office/drawing/2014/main" id="{C1E67070-1785-49D2-8968-78893BA6436C}"/>
              </a:ext>
            </a:extLst>
          </p:cNvPr>
          <p:cNvSpPr/>
          <p:nvPr/>
        </p:nvSpPr>
        <p:spPr>
          <a:xfrm>
            <a:off x="4926105" y="1444312"/>
            <a:ext cx="2617694" cy="16888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82B9D2A0-C034-4EC0-9BEA-C8D40B4217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3578437287"/>
      </p:ext>
    </p:extLst>
  </p:cSld>
  <p:clrMapOvr>
    <a:masterClrMapping/>
  </p:clrMapOvr>
  <mc:AlternateContent xmlns:mc="http://schemas.openxmlformats.org/markup-compatibility/2006" xmlns:p14="http://schemas.microsoft.com/office/powerpoint/2010/main">
    <mc:Choice Requires="p14">
      <p:transition spd="slow" p14:dur="2000" advTm="59607"/>
    </mc:Choice>
    <mc:Fallback xmlns="">
      <p:transition spd="slow" advTm="59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8748"/>
            <a:ext cx="10515600" cy="1325563"/>
          </a:xfrm>
        </p:spPr>
        <p:txBody>
          <a:bodyPr/>
          <a:lstStyle/>
          <a:p>
            <a:r>
              <a:rPr lang="en-US" dirty="0"/>
              <a:t>Your Curriculum Sheet</a:t>
            </a:r>
          </a:p>
        </p:txBody>
      </p:sp>
      <p:sp>
        <p:nvSpPr>
          <p:cNvPr id="7" name="TextBox 6">
            <a:extLst>
              <a:ext uri="{FF2B5EF4-FFF2-40B4-BE49-F238E27FC236}">
                <a16:creationId xmlns:a16="http://schemas.microsoft.com/office/drawing/2014/main" id="{DD111927-2B36-4B47-A2E9-E9B9C2C1EA4C}"/>
              </a:ext>
            </a:extLst>
          </p:cNvPr>
          <p:cNvSpPr txBox="1"/>
          <p:nvPr/>
        </p:nvSpPr>
        <p:spPr>
          <a:xfrm>
            <a:off x="296562" y="1444311"/>
            <a:ext cx="4480154" cy="59093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nSpc>
                <a:spcPct val="200000"/>
              </a:lnSpc>
              <a:buFontTx/>
              <a:buChar char="•"/>
            </a:pPr>
            <a:r>
              <a:rPr lang="en-US" dirty="0">
                <a:latin typeface="Arial" panose="020B0604020202020204" pitchFamily="34" charset="0"/>
                <a:cs typeface="Arial" panose="020B0604020202020204" pitchFamily="34" charset="0"/>
              </a:rPr>
              <a:t>University Requirements</a:t>
            </a:r>
          </a:p>
          <a:p>
            <a:pPr lvl="2">
              <a:lnSpc>
                <a:spcPct val="200000"/>
              </a:lnSpc>
              <a:buFontTx/>
              <a:buChar char="•"/>
            </a:pPr>
            <a:r>
              <a:rPr lang="en-US" dirty="0">
                <a:latin typeface="Arial" panose="020B0604020202020204" pitchFamily="34" charset="0"/>
                <a:cs typeface="Arial" panose="020B0604020202020204" pitchFamily="34" charset="0"/>
              </a:rPr>
              <a:t>Total Units</a:t>
            </a:r>
          </a:p>
          <a:p>
            <a:pPr lvl="2">
              <a:lnSpc>
                <a:spcPct val="200000"/>
              </a:lnSpc>
              <a:buFontTx/>
              <a:buChar char="•"/>
            </a:pPr>
            <a:r>
              <a:rPr lang="en-US" dirty="0">
                <a:latin typeface="Arial" panose="020B0604020202020204" pitchFamily="34" charset="0"/>
                <a:cs typeface="Arial" panose="020B0604020202020204" pitchFamily="34" charset="0"/>
              </a:rPr>
              <a:t>Upper Division Units</a:t>
            </a:r>
          </a:p>
          <a:p>
            <a:pPr lvl="2">
              <a:lnSpc>
                <a:spcPct val="200000"/>
              </a:lnSpc>
              <a:buFontTx/>
              <a:buChar char="•"/>
            </a:pPr>
            <a:r>
              <a:rPr lang="en-US" dirty="0">
                <a:latin typeface="Arial" panose="020B0604020202020204" pitchFamily="34" charset="0"/>
                <a:cs typeface="Arial" panose="020B0604020202020204" pitchFamily="34" charset="0"/>
              </a:rPr>
              <a:t>General Education​</a:t>
            </a:r>
          </a:p>
          <a:p>
            <a:pPr lvl="1">
              <a:lnSpc>
                <a:spcPct val="200000"/>
              </a:lnSpc>
              <a:buChar char="•"/>
            </a:pPr>
            <a:r>
              <a:rPr lang="en-US" dirty="0">
                <a:latin typeface="Arial" panose="020B0604020202020204" pitchFamily="34" charset="0"/>
                <a:cs typeface="Arial" panose="020B0604020202020204" pitchFamily="34" charset="0"/>
              </a:rPr>
              <a:t>Major Required Core​</a:t>
            </a:r>
          </a:p>
          <a:p>
            <a:pPr lvl="1">
              <a:lnSpc>
                <a:spcPct val="200000"/>
              </a:lnSpc>
              <a:buChar char="•"/>
            </a:pPr>
            <a:r>
              <a:rPr lang="en-US" b="1" dirty="0">
                <a:latin typeface="Arial" panose="020B0604020202020204" pitchFamily="34" charset="0"/>
                <a:cs typeface="Arial" panose="020B0604020202020204" pitchFamily="34" charset="0"/>
              </a:rPr>
              <a:t>Major Electives</a:t>
            </a:r>
          </a:p>
          <a:p>
            <a:pPr lvl="1">
              <a:lnSpc>
                <a:spcPct val="200000"/>
              </a:lnSpc>
              <a:buChar char="•"/>
            </a:pPr>
            <a:r>
              <a:rPr lang="en-US" dirty="0">
                <a:latin typeface="Arial" panose="020B0604020202020204" pitchFamily="34" charset="0"/>
                <a:cs typeface="Arial" panose="020B0604020202020204" pitchFamily="34" charset="0"/>
              </a:rPr>
              <a:t>Unrestricted Electives​ (enough to get to 120 units)</a:t>
            </a: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Linked on our College Canvas Site</a:t>
            </a:r>
          </a:p>
          <a:p>
            <a:pPr lvl="1">
              <a:buChar char="•"/>
            </a:pPr>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pic>
        <p:nvPicPr>
          <p:cNvPr id="4" name="Picture 3" descr="current Psychology curriculum sheet with a circle around the major elective requirements">
            <a:extLst>
              <a:ext uri="{FF2B5EF4-FFF2-40B4-BE49-F238E27FC236}">
                <a16:creationId xmlns:a16="http://schemas.microsoft.com/office/drawing/2014/main" id="{31E00548-E772-3E4C-965F-820E2283BA42}"/>
              </a:ext>
            </a:extLst>
          </p:cNvPr>
          <p:cNvPicPr>
            <a:picLocks noChangeAspect="1"/>
          </p:cNvPicPr>
          <p:nvPr/>
        </p:nvPicPr>
        <p:blipFill>
          <a:blip r:embed="rId5"/>
          <a:stretch>
            <a:fillRect/>
          </a:stretch>
        </p:blipFill>
        <p:spPr>
          <a:xfrm>
            <a:off x="5230655" y="1082612"/>
            <a:ext cx="6664783" cy="5200970"/>
          </a:xfrm>
          <a:prstGeom prst="rect">
            <a:avLst/>
          </a:prstGeom>
        </p:spPr>
      </p:pic>
      <p:sp>
        <p:nvSpPr>
          <p:cNvPr id="3" name="Oval 2">
            <a:extLst>
              <a:ext uri="{FF2B5EF4-FFF2-40B4-BE49-F238E27FC236}">
                <a16:creationId xmlns:a16="http://schemas.microsoft.com/office/drawing/2014/main" id="{F8AE0C67-BCF2-4840-B80C-D0CFAC6234FC}"/>
              </a:ext>
            </a:extLst>
          </p:cNvPr>
          <p:cNvSpPr/>
          <p:nvPr/>
        </p:nvSpPr>
        <p:spPr>
          <a:xfrm>
            <a:off x="4776716" y="2554941"/>
            <a:ext cx="3039035" cy="36280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A7AED0A9-F431-4F2C-816C-C850938D99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659586909"/>
      </p:ext>
    </p:extLst>
  </p:cSld>
  <p:clrMapOvr>
    <a:masterClrMapping/>
  </p:clrMapOvr>
  <mc:AlternateContent xmlns:mc="http://schemas.openxmlformats.org/markup-compatibility/2006" xmlns:p14="http://schemas.microsoft.com/office/powerpoint/2010/main">
    <mc:Choice Requires="p14">
      <p:transition spd="slow" p14:dur="2000" advTm="36436"/>
    </mc:Choice>
    <mc:Fallback xmlns="">
      <p:transition spd="slow" advTm="36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444D5-83E1-4DCE-AFBC-F81D007E652C}"/>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742651B8-ADDF-4DFE-B144-2AA0A45D4D0C}"/>
              </a:ext>
            </a:extLst>
          </p:cNvPr>
          <p:cNvSpPr>
            <a:spLocks noGrp="1"/>
          </p:cNvSpPr>
          <p:nvPr>
            <p:ph idx="1"/>
          </p:nvPr>
        </p:nvSpPr>
        <p:spPr/>
        <p:txBody>
          <a:bodyPr>
            <a:normAutofit/>
          </a:bodyPr>
          <a:lstStyle/>
          <a:p>
            <a:r>
              <a:rPr lang="en-US" dirty="0"/>
              <a:t>Part 1: Getting to Know Us</a:t>
            </a:r>
          </a:p>
          <a:p>
            <a:pPr lvl="1"/>
            <a:r>
              <a:rPr lang="en-US" dirty="0"/>
              <a:t>Psychology Department Overview</a:t>
            </a:r>
          </a:p>
          <a:p>
            <a:pPr lvl="1"/>
            <a:r>
              <a:rPr lang="en-US" dirty="0"/>
              <a:t>Psychology Club (Psi Chi) </a:t>
            </a:r>
          </a:p>
          <a:p>
            <a:r>
              <a:rPr lang="en-US" dirty="0"/>
              <a:t>Part 2: Getting to Know Your Degree </a:t>
            </a:r>
          </a:p>
          <a:p>
            <a:pPr lvl="1"/>
            <a:r>
              <a:rPr lang="en-US" dirty="0"/>
              <a:t>Curriculum Sheets</a:t>
            </a:r>
          </a:p>
          <a:p>
            <a:pPr lvl="2"/>
            <a:r>
              <a:rPr lang="en-US" dirty="0"/>
              <a:t>Credit Requirements</a:t>
            </a:r>
          </a:p>
          <a:p>
            <a:pPr lvl="2"/>
            <a:r>
              <a:rPr lang="en-US" dirty="0"/>
              <a:t>General Education Requirements</a:t>
            </a:r>
          </a:p>
          <a:p>
            <a:pPr lvl="2"/>
            <a:r>
              <a:rPr lang="en-US" dirty="0"/>
              <a:t>Major Requirements</a:t>
            </a:r>
          </a:p>
          <a:p>
            <a:r>
              <a:rPr lang="en-US" dirty="0"/>
              <a:t>Part 3: Getting Help </a:t>
            </a:r>
          </a:p>
          <a:p>
            <a:r>
              <a:rPr lang="en-US" dirty="0"/>
              <a:t>Part 4: Getting Classes (registration!)</a:t>
            </a:r>
          </a:p>
          <a:p>
            <a:pPr lvl="1"/>
            <a:endParaRPr lang="en-US" dirty="0"/>
          </a:p>
          <a:p>
            <a:endParaRPr lang="en-US" dirty="0"/>
          </a:p>
          <a:p>
            <a:endParaRPr lang="en-US" dirty="0"/>
          </a:p>
          <a:p>
            <a:endParaRPr lang="en-US" dirty="0"/>
          </a:p>
          <a:p>
            <a:endParaRPr lang="en-US" dirty="0"/>
          </a:p>
        </p:txBody>
      </p:sp>
      <p:pic>
        <p:nvPicPr>
          <p:cNvPr id="5" name="Audio 4">
            <a:hlinkClick r:id="" action="ppaction://media"/>
            <a:extLst>
              <a:ext uri="{FF2B5EF4-FFF2-40B4-BE49-F238E27FC236}">
                <a16:creationId xmlns:a16="http://schemas.microsoft.com/office/drawing/2014/main" id="{86A39616-37A5-4644-A801-AC10950DFD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1434031018"/>
      </p:ext>
    </p:extLst>
  </p:cSld>
  <p:clrMapOvr>
    <a:masterClrMapping/>
  </p:clrMapOvr>
  <mc:AlternateContent xmlns:mc="http://schemas.openxmlformats.org/markup-compatibility/2006" xmlns:p14="http://schemas.microsoft.com/office/powerpoint/2010/main">
    <mc:Choice Requires="p14">
      <p:transition spd="slow" p14:dur="2000" advTm="23892"/>
    </mc:Choice>
    <mc:Fallback xmlns="">
      <p:transition spd="slow" advTm="23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2B8F5-74D4-384E-A192-51C751F01CEE}"/>
              </a:ext>
            </a:extLst>
          </p:cNvPr>
          <p:cNvSpPr>
            <a:spLocks noGrp="1"/>
          </p:cNvSpPr>
          <p:nvPr>
            <p:ph type="title"/>
          </p:nvPr>
        </p:nvSpPr>
        <p:spPr/>
        <p:txBody>
          <a:bodyPr/>
          <a:lstStyle/>
          <a:p>
            <a:r>
              <a:rPr lang="en-US" dirty="0"/>
              <a:t>Part 3: Getting Help </a:t>
            </a:r>
            <a:br>
              <a:rPr lang="en-US" dirty="0"/>
            </a:br>
            <a:endParaRPr lang="en-US" dirty="0"/>
          </a:p>
        </p:txBody>
      </p:sp>
      <p:sp>
        <p:nvSpPr>
          <p:cNvPr id="3" name="Text Placeholder 2">
            <a:extLst>
              <a:ext uri="{FF2B5EF4-FFF2-40B4-BE49-F238E27FC236}">
                <a16:creationId xmlns:a16="http://schemas.microsoft.com/office/drawing/2014/main" id="{D65B9262-1969-CB48-8977-52F97A124FBC}"/>
              </a:ext>
            </a:extLst>
          </p:cNvPr>
          <p:cNvSpPr>
            <a:spLocks noGrp="1"/>
          </p:cNvSpPr>
          <p:nvPr>
            <p:ph type="body" idx="1"/>
          </p:nvPr>
        </p:nvSpPr>
        <p:spPr/>
        <p:txBody>
          <a:bodyPr/>
          <a:lstStyle/>
          <a:p>
            <a:r>
              <a:rPr lang="en-US" dirty="0"/>
              <a:t>Making Use of Advising </a:t>
            </a:r>
          </a:p>
        </p:txBody>
      </p:sp>
      <p:sp>
        <p:nvSpPr>
          <p:cNvPr id="4" name="Slide Number Placeholder 3">
            <a:extLst>
              <a:ext uri="{FF2B5EF4-FFF2-40B4-BE49-F238E27FC236}">
                <a16:creationId xmlns:a16="http://schemas.microsoft.com/office/drawing/2014/main" id="{699D5F7B-5A0E-664E-8A18-2B61810C997D}"/>
              </a:ext>
            </a:extLst>
          </p:cNvPr>
          <p:cNvSpPr>
            <a:spLocks noGrp="1"/>
          </p:cNvSpPr>
          <p:nvPr>
            <p:ph type="sldNum" sz="quarter" idx="12"/>
          </p:nvPr>
        </p:nvSpPr>
        <p:spPr/>
        <p:txBody>
          <a:bodyPr/>
          <a:lstStyle/>
          <a:p>
            <a:fld id="{89A07FDE-CF23-4DF4-993F-F0A8407421BC}" type="slidenum">
              <a:rPr lang="en-US" smtClean="0">
                <a:solidFill>
                  <a:prstClr val="black">
                    <a:tint val="75000"/>
                  </a:prstClr>
                </a:solidFill>
              </a:rPr>
              <a:pPr/>
              <a:t>20</a:t>
            </a:fld>
            <a:endParaRPr lang="en-US">
              <a:solidFill>
                <a:prstClr val="black">
                  <a:tint val="75000"/>
                </a:prstClr>
              </a:solidFill>
            </a:endParaRPr>
          </a:p>
        </p:txBody>
      </p:sp>
      <p:pic>
        <p:nvPicPr>
          <p:cNvPr id="6" name="Audio 5">
            <a:hlinkClick r:id="" action="ppaction://media"/>
            <a:extLst>
              <a:ext uri="{FF2B5EF4-FFF2-40B4-BE49-F238E27FC236}">
                <a16:creationId xmlns:a16="http://schemas.microsoft.com/office/drawing/2014/main" id="{FB27C16F-956C-4210-BD71-A800C560D3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3396867316"/>
      </p:ext>
    </p:extLst>
  </p:cSld>
  <p:clrMapOvr>
    <a:masterClrMapping/>
  </p:clrMapOvr>
  <mc:AlternateContent xmlns:mc="http://schemas.openxmlformats.org/markup-compatibility/2006" xmlns:p14="http://schemas.microsoft.com/office/powerpoint/2010/main">
    <mc:Choice Requires="p14">
      <p:transition spd="slow" p14:dur="2000" advTm="7020"/>
    </mc:Choice>
    <mc:Fallback xmlns="">
      <p:transition spd="slow" advTm="7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EDB7EF-3E39-D049-8AF0-E43CF151696B}"/>
              </a:ext>
            </a:extLst>
          </p:cNvPr>
          <p:cNvSpPr>
            <a:spLocks noGrp="1"/>
          </p:cNvSpPr>
          <p:nvPr>
            <p:ph type="title"/>
          </p:nvPr>
        </p:nvSpPr>
        <p:spPr>
          <a:xfrm>
            <a:off x="838200" y="365125"/>
            <a:ext cx="10515600" cy="1325563"/>
          </a:xfrm>
        </p:spPr>
        <p:txBody>
          <a:bodyPr anchor="ctr">
            <a:normAutofit/>
          </a:bodyPr>
          <a:lstStyle/>
          <a:p>
            <a:r>
              <a:rPr lang="en-US" dirty="0"/>
              <a:t>How to be successful?</a:t>
            </a:r>
          </a:p>
        </p:txBody>
      </p:sp>
      <p:sp>
        <p:nvSpPr>
          <p:cNvPr id="4" name="Slide Number Placeholder 3">
            <a:extLst>
              <a:ext uri="{FF2B5EF4-FFF2-40B4-BE49-F238E27FC236}">
                <a16:creationId xmlns:a16="http://schemas.microsoft.com/office/drawing/2014/main" id="{91F22C87-FDD7-1245-8AC9-855592E4D3B5}"/>
              </a:ext>
            </a:extLst>
          </p:cNvPr>
          <p:cNvSpPr>
            <a:spLocks noGrp="1"/>
          </p:cNvSpPr>
          <p:nvPr>
            <p:ph type="sldNum" sz="quarter" idx="12"/>
          </p:nvPr>
        </p:nvSpPr>
        <p:spPr>
          <a:xfrm>
            <a:off x="11696698" y="6424611"/>
            <a:ext cx="495300" cy="365125"/>
          </a:xfrm>
        </p:spPr>
        <p:txBody>
          <a:bodyPr anchor="ctr">
            <a:normAutofit/>
          </a:bodyPr>
          <a:lstStyle/>
          <a:p>
            <a:pPr marL="0" marR="0" lvl="0" indent="0" defTabSz="457200" rtl="0" eaLnBrk="0" fontAlgn="base" latinLnBrk="0" hangingPunct="0">
              <a:spcBef>
                <a:spcPct val="0"/>
              </a:spcBef>
              <a:spcAft>
                <a:spcPts val="600"/>
              </a:spcAft>
              <a:buClrTx/>
              <a:buSzTx/>
              <a:buFontTx/>
              <a:buNone/>
              <a:tabLst/>
              <a:defRPr/>
            </a:pPr>
            <a:fld id="{89A07FDE-CF23-4DF4-993F-F0A8407421BC}" type="slidenum">
              <a:rPr kumimoji="0" lang="en-US" b="0" i="0" u="none" strike="noStrike" kern="1200" cap="none" spc="0" normalizeH="0" baseline="0" noProof="0" smtClean="0">
                <a:ln>
                  <a:noFill/>
                </a:ln>
                <a:solidFill>
                  <a:prstClr val="white"/>
                </a:solidFill>
                <a:effectLst/>
                <a:uLnTx/>
                <a:uFillTx/>
              </a:rPr>
              <a:pPr marL="0" marR="0" lvl="0" indent="0" defTabSz="457200" rtl="0" eaLnBrk="0" fontAlgn="base" latinLnBrk="0" hangingPunct="0">
                <a:spcBef>
                  <a:spcPct val="0"/>
                </a:spcBef>
                <a:spcAft>
                  <a:spcPts val="600"/>
                </a:spcAft>
                <a:buClrTx/>
                <a:buSzTx/>
                <a:buFontTx/>
                <a:buNone/>
                <a:tabLst/>
                <a:defRPr/>
              </a:pPr>
              <a:t>21</a:t>
            </a:fld>
            <a:endParaRPr kumimoji="0" lang="en-US" b="0" i="0" u="none" strike="noStrike" kern="1200" cap="none" spc="0" normalizeH="0" baseline="0" noProof="0">
              <a:ln>
                <a:noFill/>
              </a:ln>
              <a:solidFill>
                <a:prstClr val="white"/>
              </a:solidFill>
              <a:effectLst/>
              <a:uLnTx/>
              <a:uFillTx/>
            </a:endParaRPr>
          </a:p>
        </p:txBody>
      </p:sp>
      <p:graphicFrame>
        <p:nvGraphicFramePr>
          <p:cNvPr id="10" name="Content Placeholder 2">
            <a:extLst>
              <a:ext uri="{FF2B5EF4-FFF2-40B4-BE49-F238E27FC236}">
                <a16:creationId xmlns:a16="http://schemas.microsoft.com/office/drawing/2014/main" id="{D7434AFF-6E44-41D8-B559-0741F6487E27}"/>
              </a:ext>
            </a:extLst>
          </p:cNvPr>
          <p:cNvGraphicFramePr>
            <a:graphicFrameLocks noGrp="1"/>
          </p:cNvGraphicFramePr>
          <p:nvPr>
            <p:ph idx="1"/>
            <p:extLst>
              <p:ext uri="{D42A27DB-BD31-4B8C-83A1-F6EECF244321}">
                <p14:modId xmlns:p14="http://schemas.microsoft.com/office/powerpoint/2010/main" val="145073091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a:extLst>
              <a:ext uri="{FF2B5EF4-FFF2-40B4-BE49-F238E27FC236}">
                <a16:creationId xmlns:a16="http://schemas.microsoft.com/office/drawing/2014/main" id="{D63E8B6D-2093-41A6-968F-8C7E47DF98B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2544334434"/>
      </p:ext>
    </p:extLst>
  </p:cSld>
  <p:clrMapOvr>
    <a:masterClrMapping/>
  </p:clrMapOvr>
  <mc:AlternateContent xmlns:mc="http://schemas.openxmlformats.org/markup-compatibility/2006" xmlns:p14="http://schemas.microsoft.com/office/powerpoint/2010/main">
    <mc:Choice Requires="p14">
      <p:transition spd="slow" p14:dur="2000" advTm="14600"/>
    </mc:Choice>
    <mc:Fallback xmlns="">
      <p:transition spd="slow" advTm="14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EDB7EF-3E39-D049-8AF0-E43CF151696B}"/>
              </a:ext>
            </a:extLst>
          </p:cNvPr>
          <p:cNvSpPr>
            <a:spLocks noGrp="1"/>
          </p:cNvSpPr>
          <p:nvPr>
            <p:ph type="title"/>
          </p:nvPr>
        </p:nvSpPr>
        <p:spPr>
          <a:xfrm>
            <a:off x="838200" y="365125"/>
            <a:ext cx="10515600" cy="1325563"/>
          </a:xfrm>
        </p:spPr>
        <p:txBody>
          <a:bodyPr anchor="ctr">
            <a:normAutofit/>
          </a:bodyPr>
          <a:lstStyle/>
          <a:p>
            <a:r>
              <a:rPr lang="en-US" sz="4400" dirty="0"/>
              <a:t>Types of Advisors</a:t>
            </a:r>
            <a:br>
              <a:rPr lang="en-US" sz="4400" dirty="0"/>
            </a:br>
            <a:r>
              <a:rPr lang="en-US" sz="4400" dirty="0"/>
              <a:t>Who should you go to?</a:t>
            </a:r>
          </a:p>
        </p:txBody>
      </p:sp>
      <p:sp>
        <p:nvSpPr>
          <p:cNvPr id="4" name="Slide Number Placeholder 3">
            <a:extLst>
              <a:ext uri="{FF2B5EF4-FFF2-40B4-BE49-F238E27FC236}">
                <a16:creationId xmlns:a16="http://schemas.microsoft.com/office/drawing/2014/main" id="{91F22C87-FDD7-1245-8AC9-855592E4D3B5}"/>
              </a:ext>
            </a:extLst>
          </p:cNvPr>
          <p:cNvSpPr>
            <a:spLocks noGrp="1"/>
          </p:cNvSpPr>
          <p:nvPr>
            <p:ph type="sldNum" sz="quarter" idx="12"/>
          </p:nvPr>
        </p:nvSpPr>
        <p:spPr>
          <a:xfrm>
            <a:off x="11696698" y="6424611"/>
            <a:ext cx="495300" cy="365125"/>
          </a:xfrm>
        </p:spPr>
        <p:txBody>
          <a:bodyPr anchor="ctr">
            <a:normAutofit/>
          </a:bodyPr>
          <a:lstStyle/>
          <a:p>
            <a:pPr>
              <a:spcAft>
                <a:spcPts val="600"/>
              </a:spcAft>
            </a:pPr>
            <a:fld id="{89A07FDE-CF23-4DF4-993F-F0A8407421BC}" type="slidenum">
              <a:rPr lang="en-US" smtClean="0">
                <a:solidFill>
                  <a:prstClr val="white"/>
                </a:solidFill>
              </a:rPr>
              <a:pPr>
                <a:spcAft>
                  <a:spcPts val="600"/>
                </a:spcAft>
              </a:pPr>
              <a:t>22</a:t>
            </a:fld>
            <a:endParaRPr lang="en-US">
              <a:solidFill>
                <a:prstClr val="white"/>
              </a:solidFill>
            </a:endParaRPr>
          </a:p>
        </p:txBody>
      </p:sp>
      <p:graphicFrame>
        <p:nvGraphicFramePr>
          <p:cNvPr id="8" name="Content Placeholder 5">
            <a:extLst>
              <a:ext uri="{FF2B5EF4-FFF2-40B4-BE49-F238E27FC236}">
                <a16:creationId xmlns:a16="http://schemas.microsoft.com/office/drawing/2014/main" id="{E0AADE63-758E-4E0A-BB48-DE12EA3B19F3}"/>
              </a:ext>
            </a:extLst>
          </p:cNvPr>
          <p:cNvGraphicFramePr>
            <a:graphicFrameLocks noGrp="1"/>
          </p:cNvGraphicFramePr>
          <p:nvPr>
            <p:ph idx="1"/>
            <p:extLst>
              <p:ext uri="{D42A27DB-BD31-4B8C-83A1-F6EECF244321}">
                <p14:modId xmlns:p14="http://schemas.microsoft.com/office/powerpoint/2010/main" val="75440024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C72EF949-6DED-48A5-8E60-E825C3F0D28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3174822018"/>
      </p:ext>
    </p:extLst>
  </p:cSld>
  <p:clrMapOvr>
    <a:masterClrMapping/>
  </p:clrMapOvr>
  <mc:AlternateContent xmlns:mc="http://schemas.openxmlformats.org/markup-compatibility/2006" xmlns:p14="http://schemas.microsoft.com/office/powerpoint/2010/main">
    <mc:Choice Requires="p14">
      <p:transition spd="slow" p14:dur="2000" advTm="47304"/>
    </mc:Choice>
    <mc:Fallback xmlns="">
      <p:transition spd="slow" advTm="47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95801-16BD-46CB-AACB-F2184DC7AA03}"/>
              </a:ext>
            </a:extLst>
          </p:cNvPr>
          <p:cNvSpPr>
            <a:spLocks noGrp="1"/>
          </p:cNvSpPr>
          <p:nvPr>
            <p:ph type="title"/>
          </p:nvPr>
        </p:nvSpPr>
        <p:spPr/>
        <p:txBody>
          <a:bodyPr/>
          <a:lstStyle/>
          <a:p>
            <a:r>
              <a:rPr lang="en-US" dirty="0"/>
              <a:t>Part 4: Getting Classes</a:t>
            </a:r>
          </a:p>
        </p:txBody>
      </p:sp>
      <p:sp>
        <p:nvSpPr>
          <p:cNvPr id="3" name="Text Placeholder 2">
            <a:extLst>
              <a:ext uri="{FF2B5EF4-FFF2-40B4-BE49-F238E27FC236}">
                <a16:creationId xmlns:a16="http://schemas.microsoft.com/office/drawing/2014/main" id="{42D44426-9D94-4E65-A321-8545A638ABB7}"/>
              </a:ext>
            </a:extLst>
          </p:cNvPr>
          <p:cNvSpPr>
            <a:spLocks noGrp="1"/>
          </p:cNvSpPr>
          <p:nvPr>
            <p:ph type="body" idx="1"/>
          </p:nvPr>
        </p:nvSpPr>
        <p:spPr/>
        <p:txBody>
          <a:bodyPr/>
          <a:lstStyle/>
          <a:p>
            <a:r>
              <a:rPr lang="en-US" dirty="0"/>
              <a:t>Registration!!</a:t>
            </a:r>
          </a:p>
        </p:txBody>
      </p:sp>
      <p:sp>
        <p:nvSpPr>
          <p:cNvPr id="4" name="Slide Number Placeholder 3">
            <a:extLst>
              <a:ext uri="{FF2B5EF4-FFF2-40B4-BE49-F238E27FC236}">
                <a16:creationId xmlns:a16="http://schemas.microsoft.com/office/drawing/2014/main" id="{C299FCCE-EFFE-4EC5-95F4-407FC94C1B95}"/>
              </a:ext>
            </a:extLst>
          </p:cNvPr>
          <p:cNvSpPr>
            <a:spLocks noGrp="1"/>
          </p:cNvSpPr>
          <p:nvPr>
            <p:ph type="sldNum" sz="quarter" idx="12"/>
          </p:nvPr>
        </p:nvSpPr>
        <p:spPr/>
        <p:txBody>
          <a:bodyPr/>
          <a:lstStyle/>
          <a:p>
            <a:fld id="{89A07FDE-CF23-4DF4-993F-F0A8407421BC}" type="slidenum">
              <a:rPr lang="en-US" smtClean="0">
                <a:solidFill>
                  <a:prstClr val="black">
                    <a:tint val="75000"/>
                  </a:prstClr>
                </a:solidFill>
              </a:rPr>
              <a:pPr/>
              <a:t>23</a:t>
            </a:fld>
            <a:endParaRPr lang="en-US">
              <a:solidFill>
                <a:prstClr val="black">
                  <a:tint val="75000"/>
                </a:prstClr>
              </a:solidFill>
            </a:endParaRPr>
          </a:p>
        </p:txBody>
      </p:sp>
      <p:pic>
        <p:nvPicPr>
          <p:cNvPr id="5" name="Audio 4">
            <a:hlinkClick r:id="" action="ppaction://media"/>
            <a:extLst>
              <a:ext uri="{FF2B5EF4-FFF2-40B4-BE49-F238E27FC236}">
                <a16:creationId xmlns:a16="http://schemas.microsoft.com/office/drawing/2014/main" id="{BA0F644F-7AA2-4339-A330-071FD06B6F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2852917310"/>
      </p:ext>
    </p:extLst>
  </p:cSld>
  <p:clrMapOvr>
    <a:masterClrMapping/>
  </p:clrMapOvr>
  <mc:AlternateContent xmlns:mc="http://schemas.openxmlformats.org/markup-compatibility/2006" xmlns:p14="http://schemas.microsoft.com/office/powerpoint/2010/main">
    <mc:Choice Requires="p14">
      <p:transition spd="slow" p14:dur="2000" advTm="7444"/>
    </mc:Choice>
    <mc:Fallback xmlns="">
      <p:transition spd="slow" advTm="7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393" y="336371"/>
            <a:ext cx="10515600" cy="1325563"/>
          </a:xfrm>
        </p:spPr>
        <p:txBody>
          <a:bodyPr/>
          <a:lstStyle/>
          <a:p>
            <a:r>
              <a:rPr lang="en-US">
                <a:cs typeface="Calibri Light"/>
              </a:rPr>
              <a:t>What should you register for today?</a:t>
            </a:r>
            <a:endParaRPr lang="en-US"/>
          </a:p>
        </p:txBody>
      </p:sp>
      <p:graphicFrame>
        <p:nvGraphicFramePr>
          <p:cNvPr id="10" name="Diagram 9"/>
          <p:cNvGraphicFramePr/>
          <p:nvPr>
            <p:extLst>
              <p:ext uri="{D42A27DB-BD31-4B8C-83A1-F6EECF244321}">
                <p14:modId xmlns:p14="http://schemas.microsoft.com/office/powerpoint/2010/main" val="3106905345"/>
              </p:ext>
            </p:extLst>
          </p:nvPr>
        </p:nvGraphicFramePr>
        <p:xfrm>
          <a:off x="1572322" y="1551402"/>
          <a:ext cx="8904224" cy="42776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Audio 4">
            <a:hlinkClick r:id="" action="ppaction://media"/>
            <a:extLst>
              <a:ext uri="{FF2B5EF4-FFF2-40B4-BE49-F238E27FC236}">
                <a16:creationId xmlns:a16="http://schemas.microsoft.com/office/drawing/2014/main" id="{2C4495A1-3F09-4F2B-8826-E870CC90A01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723147832"/>
      </p:ext>
    </p:extLst>
  </p:cSld>
  <p:clrMapOvr>
    <a:masterClrMapping/>
  </p:clrMapOvr>
  <mc:AlternateContent xmlns:mc="http://schemas.openxmlformats.org/markup-compatibility/2006" xmlns:p14="http://schemas.microsoft.com/office/powerpoint/2010/main">
    <mc:Choice Requires="p14">
      <p:transition spd="slow" p14:dur="2000" advTm="48880"/>
    </mc:Choice>
    <mc:Fallback xmlns="">
      <p:transition spd="slow" advTm="48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514" y="1235975"/>
            <a:ext cx="4577996" cy="1219127"/>
          </a:xfrm>
        </p:spPr>
        <p:txBody>
          <a:bodyPr>
            <a:normAutofit fontScale="90000"/>
          </a:bodyPr>
          <a:lstStyle/>
          <a:p>
            <a:r>
              <a:rPr lang="en-US">
                <a:cs typeface="Calibri Light"/>
              </a:rPr>
              <a:t>Check your Math and English Placement Categories:</a:t>
            </a:r>
            <a:br>
              <a:rPr lang="en-US">
                <a:cs typeface="Calibri Light"/>
              </a:rPr>
            </a:br>
            <a:endParaRPr lang="en-US"/>
          </a:p>
        </p:txBody>
      </p:sp>
      <p:sp>
        <p:nvSpPr>
          <p:cNvPr id="4" name="Content Placeholder 2">
            <a:extLst>
              <a:ext uri="{FF2B5EF4-FFF2-40B4-BE49-F238E27FC236}">
                <a16:creationId xmlns:a16="http://schemas.microsoft.com/office/drawing/2014/main" id="{B2A9154C-CA8B-4A47-A8B1-36C2BD5F080A}"/>
              </a:ext>
            </a:extLst>
          </p:cNvPr>
          <p:cNvSpPr>
            <a:spLocks noGrp="1"/>
          </p:cNvSpPr>
          <p:nvPr>
            <p:ph idx="1"/>
          </p:nvPr>
        </p:nvSpPr>
        <p:spPr>
          <a:xfrm>
            <a:off x="897042" y="2949117"/>
            <a:ext cx="4021778" cy="4162037"/>
          </a:xfrm>
        </p:spPr>
        <p:txBody>
          <a:bodyPr vert="horz" lIns="91440" tIns="45720" rIns="91440" bIns="45720" rtlCol="0" anchor="t">
            <a:normAutofit/>
          </a:bodyPr>
          <a:lstStyle/>
          <a:p>
            <a:pPr marL="0" indent="0">
              <a:buNone/>
            </a:pPr>
            <a:r>
              <a:rPr lang="en-US">
                <a:latin typeface="Arial"/>
                <a:cs typeface="Arial"/>
              </a:rPr>
              <a:t>Step 1: </a:t>
            </a:r>
            <a:r>
              <a:rPr lang="en-US" b="0">
                <a:latin typeface="Arial"/>
                <a:cs typeface="Arial"/>
              </a:rPr>
              <a:t>View your Category Placement in your </a:t>
            </a:r>
            <a:r>
              <a:rPr lang="en-US" b="0" err="1">
                <a:latin typeface="Arial"/>
                <a:cs typeface="Arial"/>
              </a:rPr>
              <a:t>BroncoDirect</a:t>
            </a:r>
            <a:r>
              <a:rPr lang="en-US" b="0">
                <a:latin typeface="Arial"/>
                <a:cs typeface="Arial"/>
              </a:rPr>
              <a:t> Student Center’s Holds box</a:t>
            </a:r>
          </a:p>
          <a:p>
            <a:pPr marL="0" indent="0">
              <a:buNone/>
            </a:pPr>
            <a:endParaRPr lang="en-US" b="0">
              <a:latin typeface="Arial"/>
              <a:cs typeface="Arial"/>
            </a:endParaRPr>
          </a:p>
          <a:p>
            <a:pPr marL="0" indent="0">
              <a:buNone/>
            </a:pPr>
            <a:r>
              <a:rPr lang="en-US">
                <a:latin typeface="Arial"/>
                <a:cs typeface="Arial"/>
              </a:rPr>
              <a:t>Step 2: </a:t>
            </a:r>
            <a:r>
              <a:rPr lang="en-US" b="0">
                <a:latin typeface="Arial"/>
                <a:cs typeface="Arial"/>
              </a:rPr>
              <a:t>Review the website to learn what this will mean for you</a:t>
            </a:r>
            <a:endParaRPr lang="en-US" b="0"/>
          </a:p>
        </p:txBody>
      </p:sp>
      <p:pic>
        <p:nvPicPr>
          <p:cNvPr id="7" name="Picture 6" descr="screen shot showing Math and English GE registration holds">
            <a:extLst>
              <a:ext uri="{FF2B5EF4-FFF2-40B4-BE49-F238E27FC236}">
                <a16:creationId xmlns:a16="http://schemas.microsoft.com/office/drawing/2014/main" id="{5E0D4DDE-EBF1-7245-899A-AFF08C5F1D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2347" y="656342"/>
            <a:ext cx="4841012" cy="1918137"/>
          </a:xfrm>
          <a:prstGeom prst="rect">
            <a:avLst/>
          </a:prstGeom>
        </p:spPr>
      </p:pic>
      <p:pic>
        <p:nvPicPr>
          <p:cNvPr id="8" name="Picture 7" descr="screen shot showing details of  a GE math hold including math placement level">
            <a:extLst>
              <a:ext uri="{FF2B5EF4-FFF2-40B4-BE49-F238E27FC236}">
                <a16:creationId xmlns:a16="http://schemas.microsoft.com/office/drawing/2014/main" id="{2A3E6C8A-81F7-0D4B-B765-885AE1DE24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5875" y="2649463"/>
            <a:ext cx="6134975" cy="2970492"/>
          </a:xfrm>
          <a:prstGeom prst="rect">
            <a:avLst/>
          </a:prstGeom>
        </p:spPr>
      </p:pic>
      <p:pic>
        <p:nvPicPr>
          <p:cNvPr id="3" name="Audio 2">
            <a:hlinkClick r:id="" action="ppaction://media"/>
            <a:extLst>
              <a:ext uri="{FF2B5EF4-FFF2-40B4-BE49-F238E27FC236}">
                <a16:creationId xmlns:a16="http://schemas.microsoft.com/office/drawing/2014/main" id="{09BCD5DD-A196-4C8D-8FD5-4EAB6FE069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3238864258"/>
      </p:ext>
    </p:extLst>
  </p:cSld>
  <p:clrMapOvr>
    <a:masterClrMapping/>
  </p:clrMapOvr>
  <mc:AlternateContent xmlns:mc="http://schemas.openxmlformats.org/markup-compatibility/2006" xmlns:p14="http://schemas.microsoft.com/office/powerpoint/2010/main">
    <mc:Choice Requires="p14">
      <p:transition spd="slow" p14:dur="2000" advTm="24588"/>
    </mc:Choice>
    <mc:Fallback xmlns="">
      <p:transition spd="slow" advTm="24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cs typeface="Calibri Light"/>
              </a:rPr>
              <a:t>GE Writing Course- If you see:</a:t>
            </a:r>
            <a:endParaRPr lang="en-US"/>
          </a:p>
        </p:txBody>
      </p:sp>
      <p:graphicFrame>
        <p:nvGraphicFramePr>
          <p:cNvPr id="10" name="Diagram 9"/>
          <p:cNvGraphicFramePr/>
          <p:nvPr/>
        </p:nvGraphicFramePr>
        <p:xfrm>
          <a:off x="419100" y="1397441"/>
          <a:ext cx="11353800" cy="46726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1D993F43-4D8C-43FB-9752-11DDB8A6597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3340092160"/>
      </p:ext>
    </p:extLst>
  </p:cSld>
  <p:clrMapOvr>
    <a:masterClrMapping/>
  </p:clrMapOvr>
  <mc:AlternateContent xmlns:mc="http://schemas.openxmlformats.org/markup-compatibility/2006" xmlns:p14="http://schemas.microsoft.com/office/powerpoint/2010/main">
    <mc:Choice Requires="p14">
      <p:transition spd="slow" p14:dur="2000" advTm="37276"/>
    </mc:Choice>
    <mc:Fallback xmlns="">
      <p:transition spd="slow" advTm="37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Calibri Light"/>
              </a:rPr>
              <a:t>GE Math Course- If you see:</a:t>
            </a:r>
            <a:endParaRPr lang="en-US" dirty="0"/>
          </a:p>
        </p:txBody>
      </p:sp>
      <p:graphicFrame>
        <p:nvGraphicFramePr>
          <p:cNvPr id="4" name="Diagram 3"/>
          <p:cNvGraphicFramePr/>
          <p:nvPr>
            <p:extLst>
              <p:ext uri="{D42A27DB-BD31-4B8C-83A1-F6EECF244321}">
                <p14:modId xmlns:p14="http://schemas.microsoft.com/office/powerpoint/2010/main" val="3515783032"/>
              </p:ext>
            </p:extLst>
          </p:nvPr>
        </p:nvGraphicFramePr>
        <p:xfrm>
          <a:off x="285307" y="1418706"/>
          <a:ext cx="11621386" cy="49501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0ECB85B4-C639-4269-9C80-F9BAA9B5E46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2494002063"/>
      </p:ext>
    </p:extLst>
  </p:cSld>
  <p:clrMapOvr>
    <a:masterClrMapping/>
  </p:clrMapOvr>
  <mc:AlternateContent xmlns:mc="http://schemas.openxmlformats.org/markup-compatibility/2006" xmlns:p14="http://schemas.microsoft.com/office/powerpoint/2010/main">
    <mc:Choice Requires="p14">
      <p:transition spd="slow" p14:dur="2000" advTm="44286"/>
    </mc:Choice>
    <mc:Fallback xmlns="">
      <p:transition spd="slow" advTm="44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46DF-1751-4C21-AE09-2E79FA007209}"/>
              </a:ext>
            </a:extLst>
          </p:cNvPr>
          <p:cNvSpPr>
            <a:spLocks noGrp="1"/>
          </p:cNvSpPr>
          <p:nvPr>
            <p:ph type="title"/>
          </p:nvPr>
        </p:nvSpPr>
        <p:spPr>
          <a:xfrm>
            <a:off x="640644" y="383940"/>
            <a:ext cx="10515600" cy="1325563"/>
          </a:xfrm>
        </p:spPr>
        <p:txBody>
          <a:bodyPr/>
          <a:lstStyle/>
          <a:p>
            <a:r>
              <a:rPr lang="en-US">
                <a:latin typeface="Rockwell"/>
              </a:rPr>
              <a:t>Registering for GE Areas A2 and B4</a:t>
            </a:r>
            <a:endParaRPr lang="en-US"/>
          </a:p>
        </p:txBody>
      </p:sp>
      <p:sp>
        <p:nvSpPr>
          <p:cNvPr id="3" name="Content Placeholder 2">
            <a:extLst>
              <a:ext uri="{FF2B5EF4-FFF2-40B4-BE49-F238E27FC236}">
                <a16:creationId xmlns:a16="http://schemas.microsoft.com/office/drawing/2014/main" id="{6F5084FB-413A-41E4-8FF9-A51E6B578F05}"/>
              </a:ext>
            </a:extLst>
          </p:cNvPr>
          <p:cNvSpPr>
            <a:spLocks noGrp="1"/>
          </p:cNvSpPr>
          <p:nvPr>
            <p:ph idx="1"/>
          </p:nvPr>
        </p:nvSpPr>
        <p:spPr>
          <a:xfrm>
            <a:off x="838200" y="1778695"/>
            <a:ext cx="10560755" cy="4462661"/>
          </a:xfrm>
        </p:spPr>
        <p:txBody>
          <a:bodyPr vert="horz" lIns="91440" tIns="45720" rIns="91440" bIns="45720" rtlCol="0" anchor="t">
            <a:normAutofit/>
          </a:bodyPr>
          <a:lstStyle/>
          <a:p>
            <a:r>
              <a:rPr lang="en-US" b="0" dirty="0">
                <a:latin typeface="Arial"/>
                <a:cs typeface="Arial"/>
              </a:rPr>
              <a:t>You may be automatically enrolled for the appropriate English and/or Math course for Fall 2021 when you register at Orientation – you can make adjustments with the help of an advisor</a:t>
            </a:r>
          </a:p>
          <a:p>
            <a:pPr marL="0" indent="0">
              <a:buNone/>
            </a:pPr>
            <a:endParaRPr lang="en-US" b="0" dirty="0">
              <a:latin typeface="Arial"/>
              <a:cs typeface="Arial"/>
            </a:endParaRPr>
          </a:p>
          <a:p>
            <a:r>
              <a:rPr lang="en-US" b="0" dirty="0">
                <a:latin typeface="Arial"/>
                <a:cs typeface="Arial"/>
              </a:rPr>
              <a:t>If you're not, you may have already completed the requirements, or you'll take them in </a:t>
            </a:r>
            <a:r>
              <a:rPr lang="en-US" b="0">
                <a:latin typeface="Arial"/>
                <a:cs typeface="Arial"/>
              </a:rPr>
              <a:t>Spring 2022 </a:t>
            </a:r>
            <a:r>
              <a:rPr lang="en-US" b="0" dirty="0">
                <a:latin typeface="Arial"/>
                <a:cs typeface="Arial"/>
              </a:rPr>
              <a:t>instead </a:t>
            </a:r>
          </a:p>
          <a:p>
            <a:pPr marL="0" indent="0">
              <a:buNone/>
            </a:pPr>
            <a:endParaRPr lang="en-US" b="0" dirty="0">
              <a:latin typeface="Arial"/>
              <a:cs typeface="Arial"/>
            </a:endParaRPr>
          </a:p>
          <a:p>
            <a:r>
              <a:rPr lang="en-US" b="0" dirty="0">
                <a:latin typeface="Arial"/>
                <a:cs typeface="Arial"/>
              </a:rPr>
              <a:t>If we receive AP scores or if you take the ALEKS calculus placement test (if applicable), you can make changes to your schedule </a:t>
            </a:r>
            <a:r>
              <a:rPr lang="en-US" u="sng" dirty="0">
                <a:latin typeface="Arial"/>
                <a:cs typeface="Arial"/>
              </a:rPr>
              <a:t>during adjustment period (starts August 9)</a:t>
            </a:r>
            <a:endParaRPr lang="en-US" u="sng" dirty="0"/>
          </a:p>
        </p:txBody>
      </p:sp>
      <p:sp>
        <p:nvSpPr>
          <p:cNvPr id="4" name="Slide Number Placeholder 3">
            <a:extLst>
              <a:ext uri="{FF2B5EF4-FFF2-40B4-BE49-F238E27FC236}">
                <a16:creationId xmlns:a16="http://schemas.microsoft.com/office/drawing/2014/main" id="{73FAA638-694F-44EF-B190-4F8901F89C91}"/>
              </a:ext>
            </a:extLst>
          </p:cNvPr>
          <p:cNvSpPr>
            <a:spLocks noGrp="1"/>
          </p:cNvSpPr>
          <p:nvPr>
            <p:ph type="sldNum" sz="quarter" idx="12"/>
          </p:nvPr>
        </p:nvSpPr>
        <p:spPr/>
        <p:txBody>
          <a:bodyPr/>
          <a:lstStyle/>
          <a:p>
            <a:fld id="{89A07FDE-CF23-4DF4-993F-F0A8407421BC}" type="slidenum">
              <a:rPr lang="en-US" smtClean="0"/>
              <a:pPr/>
              <a:t>28</a:t>
            </a:fld>
            <a:endParaRPr lang="en-US"/>
          </a:p>
        </p:txBody>
      </p:sp>
      <p:pic>
        <p:nvPicPr>
          <p:cNvPr id="5" name="Audio 4">
            <a:hlinkClick r:id="" action="ppaction://media"/>
            <a:extLst>
              <a:ext uri="{FF2B5EF4-FFF2-40B4-BE49-F238E27FC236}">
                <a16:creationId xmlns:a16="http://schemas.microsoft.com/office/drawing/2014/main" id="{6AA8CD3B-A903-4A2C-BC09-00112B5A23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1714282737"/>
      </p:ext>
    </p:extLst>
  </p:cSld>
  <p:clrMapOvr>
    <a:masterClrMapping/>
  </p:clrMapOvr>
  <mc:AlternateContent xmlns:mc="http://schemas.openxmlformats.org/markup-compatibility/2006" xmlns:p14="http://schemas.microsoft.com/office/powerpoint/2010/main">
    <mc:Choice Requires="p14">
      <p:transition spd="slow" p14:dur="2000" advTm="44264"/>
    </mc:Choice>
    <mc:Fallback xmlns="">
      <p:transition spd="slow" advTm="44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46DF-1751-4C21-AE09-2E79FA007209}"/>
              </a:ext>
            </a:extLst>
          </p:cNvPr>
          <p:cNvSpPr>
            <a:spLocks noGrp="1"/>
          </p:cNvSpPr>
          <p:nvPr>
            <p:ph type="title"/>
          </p:nvPr>
        </p:nvSpPr>
        <p:spPr/>
        <p:txBody>
          <a:bodyPr>
            <a:normAutofit fontScale="90000"/>
          </a:bodyPr>
          <a:lstStyle/>
          <a:p>
            <a:r>
              <a:rPr lang="en-US">
                <a:latin typeface="Rockwell"/>
              </a:rPr>
              <a:t>Guided Registration for Area F and D2</a:t>
            </a:r>
            <a:endParaRPr lang="en-US"/>
          </a:p>
        </p:txBody>
      </p:sp>
      <p:sp>
        <p:nvSpPr>
          <p:cNvPr id="3" name="Content Placeholder 2">
            <a:extLst>
              <a:ext uri="{FF2B5EF4-FFF2-40B4-BE49-F238E27FC236}">
                <a16:creationId xmlns:a16="http://schemas.microsoft.com/office/drawing/2014/main" id="{6F5084FB-413A-41E4-8FF9-A51E6B578F05}"/>
              </a:ext>
            </a:extLst>
          </p:cNvPr>
          <p:cNvSpPr>
            <a:spLocks noGrp="1"/>
          </p:cNvSpPr>
          <p:nvPr>
            <p:ph idx="1"/>
          </p:nvPr>
        </p:nvSpPr>
        <p:spPr>
          <a:xfrm>
            <a:off x="838200" y="1514112"/>
            <a:ext cx="10560755" cy="4727244"/>
          </a:xfrm>
        </p:spPr>
        <p:txBody>
          <a:bodyPr vert="horz" lIns="91440" tIns="45720" rIns="91440" bIns="45720" rtlCol="0" anchor="t">
            <a:normAutofit/>
          </a:bodyPr>
          <a:lstStyle/>
          <a:p>
            <a:pPr marL="342900" indent="-342900"/>
            <a:r>
              <a:rPr lang="en-US" b="0">
                <a:latin typeface="Arial"/>
                <a:cs typeface="Arial"/>
              </a:rPr>
              <a:t>You may be enrolled in other GE area courses to help keep you on track to completing GE requirements – you can make adjustments with the help of an advisor</a:t>
            </a:r>
            <a:endParaRPr lang="en-US" b="0"/>
          </a:p>
          <a:p>
            <a:r>
              <a:rPr lang="en-US" b="0">
                <a:latin typeface="Arial"/>
                <a:cs typeface="Arial"/>
              </a:rPr>
              <a:t>When you register for Fall, </a:t>
            </a:r>
            <a:r>
              <a:rPr lang="en-US" b="0" err="1">
                <a:latin typeface="Arial"/>
                <a:cs typeface="Arial"/>
              </a:rPr>
              <a:t>BroncoDirect</a:t>
            </a:r>
            <a:r>
              <a:rPr lang="en-US" b="0">
                <a:latin typeface="Arial"/>
                <a:cs typeface="Arial"/>
              </a:rPr>
              <a:t> may also guide you to register for specific GEs before other classes – also to help keep you on track </a:t>
            </a:r>
            <a:endParaRPr lang="en-US" b="0"/>
          </a:p>
          <a:p>
            <a:r>
              <a:rPr lang="en-US" b="0">
                <a:latin typeface="Arial"/>
                <a:cs typeface="Arial"/>
              </a:rPr>
              <a:t>If you have any questions about what you’re automatically enrolled in, ask your advisor during your Orientation program </a:t>
            </a:r>
            <a:endParaRPr lang="en-US" b="0"/>
          </a:p>
          <a:p>
            <a:endParaRPr lang="en-US" b="0"/>
          </a:p>
        </p:txBody>
      </p:sp>
      <p:sp>
        <p:nvSpPr>
          <p:cNvPr id="4" name="Slide Number Placeholder 3">
            <a:extLst>
              <a:ext uri="{FF2B5EF4-FFF2-40B4-BE49-F238E27FC236}">
                <a16:creationId xmlns:a16="http://schemas.microsoft.com/office/drawing/2014/main" id="{73FAA638-694F-44EF-B190-4F8901F89C91}"/>
              </a:ext>
            </a:extLst>
          </p:cNvPr>
          <p:cNvSpPr>
            <a:spLocks noGrp="1"/>
          </p:cNvSpPr>
          <p:nvPr>
            <p:ph type="sldNum" sz="quarter" idx="12"/>
          </p:nvPr>
        </p:nvSpPr>
        <p:spPr/>
        <p:txBody>
          <a:bodyPr/>
          <a:lstStyle/>
          <a:p>
            <a:fld id="{89A07FDE-CF23-4DF4-993F-F0A8407421BC}" type="slidenum">
              <a:rPr lang="en-US" smtClean="0"/>
              <a:pPr/>
              <a:t>29</a:t>
            </a:fld>
            <a:endParaRPr lang="en-US"/>
          </a:p>
        </p:txBody>
      </p:sp>
      <p:pic>
        <p:nvPicPr>
          <p:cNvPr id="8" name="Audio 7">
            <a:hlinkClick r:id="" action="ppaction://media"/>
            <a:extLst>
              <a:ext uri="{FF2B5EF4-FFF2-40B4-BE49-F238E27FC236}">
                <a16:creationId xmlns:a16="http://schemas.microsoft.com/office/drawing/2014/main" id="{693179F3-7F17-46D4-B997-4B34E09AEA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1863634521"/>
      </p:ext>
    </p:extLst>
  </p:cSld>
  <p:clrMapOvr>
    <a:masterClrMapping/>
  </p:clrMapOvr>
  <mc:AlternateContent xmlns:mc="http://schemas.openxmlformats.org/markup-compatibility/2006" xmlns:p14="http://schemas.microsoft.com/office/powerpoint/2010/main">
    <mc:Choice Requires="p14">
      <p:transition spd="slow" p14:dur="2000" advTm="25207"/>
    </mc:Choice>
    <mc:Fallback xmlns="">
      <p:transition spd="slow" advTm="25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EE6109-CC24-1F49-BBBD-5B640D9F0F21}"/>
              </a:ext>
            </a:extLst>
          </p:cNvPr>
          <p:cNvSpPr>
            <a:spLocks noGrp="1"/>
          </p:cNvSpPr>
          <p:nvPr>
            <p:ph type="title"/>
          </p:nvPr>
        </p:nvSpPr>
        <p:spPr/>
        <p:txBody>
          <a:bodyPr/>
          <a:lstStyle/>
          <a:p>
            <a:r>
              <a:rPr lang="en-US" dirty="0"/>
              <a:t>Zoom Etiquette </a:t>
            </a:r>
          </a:p>
        </p:txBody>
      </p:sp>
      <p:sp>
        <p:nvSpPr>
          <p:cNvPr id="6" name="Content Placeholder 5">
            <a:extLst>
              <a:ext uri="{FF2B5EF4-FFF2-40B4-BE49-F238E27FC236}">
                <a16:creationId xmlns:a16="http://schemas.microsoft.com/office/drawing/2014/main" id="{C894BFEE-7F05-6B4C-B275-7BC45EBBB121}"/>
              </a:ext>
            </a:extLst>
          </p:cNvPr>
          <p:cNvSpPr>
            <a:spLocks noGrp="1"/>
          </p:cNvSpPr>
          <p:nvPr>
            <p:ph idx="1"/>
          </p:nvPr>
        </p:nvSpPr>
        <p:spPr>
          <a:xfrm>
            <a:off x="1028700" y="1825624"/>
            <a:ext cx="10325100" cy="4782439"/>
          </a:xfrm>
        </p:spPr>
        <p:txBody>
          <a:bodyPr>
            <a:normAutofit fontScale="85000" lnSpcReduction="20000"/>
          </a:bodyPr>
          <a:lstStyle/>
          <a:p>
            <a:pPr lvl="0"/>
            <a:r>
              <a:rPr lang="en-US" sz="2800" b="0" dirty="0"/>
              <a:t>Make sure your first and last name is visible as your screen name</a:t>
            </a:r>
          </a:p>
          <a:p>
            <a:pPr lvl="0"/>
            <a:endParaRPr lang="en-US" sz="2800" b="0" dirty="0"/>
          </a:p>
          <a:p>
            <a:pPr lvl="0"/>
            <a:r>
              <a:rPr lang="en-US" sz="2800" b="0" dirty="0"/>
              <a:t>You should also include your preferred pronouns</a:t>
            </a:r>
          </a:p>
          <a:p>
            <a:pPr lvl="0"/>
            <a:endParaRPr lang="en-US" sz="2800" b="0" dirty="0"/>
          </a:p>
          <a:p>
            <a:pPr lvl="0"/>
            <a:r>
              <a:rPr lang="en-US" sz="2800" b="0" dirty="0"/>
              <a:t>Mute yourself when you aren’t talking</a:t>
            </a:r>
          </a:p>
          <a:p>
            <a:pPr lvl="0"/>
            <a:endParaRPr lang="en-US" sz="2800" b="0" dirty="0"/>
          </a:p>
          <a:p>
            <a:pPr lvl="0"/>
            <a:r>
              <a:rPr lang="en-US" sz="2800" b="0" dirty="0"/>
              <a:t>Make sure your video is on</a:t>
            </a:r>
          </a:p>
          <a:p>
            <a:pPr lvl="0"/>
            <a:endParaRPr lang="en-US" sz="2800" b="0" dirty="0"/>
          </a:p>
          <a:p>
            <a:pPr lvl="0"/>
            <a:r>
              <a:rPr lang="en-US" sz="2800" b="0" dirty="0"/>
              <a:t>Don’t use the Chat for unrelated discussion</a:t>
            </a:r>
          </a:p>
          <a:p>
            <a:endParaRPr lang="en-US" sz="2800" b="0" dirty="0"/>
          </a:p>
          <a:p>
            <a:r>
              <a:rPr lang="en-US" sz="2800" b="0" dirty="0">
                <a:latin typeface="Arial"/>
                <a:cs typeface="Arial"/>
              </a:rPr>
              <a:t>You should be the only one logged on to protect both your and others' privacy </a:t>
            </a:r>
            <a:endParaRPr lang="en-US" sz="2800" b="0" dirty="0"/>
          </a:p>
          <a:p>
            <a:endParaRPr lang="en-US" sz="2800" b="0" dirty="0"/>
          </a:p>
        </p:txBody>
      </p:sp>
      <p:pic>
        <p:nvPicPr>
          <p:cNvPr id="2" name="Audio 1">
            <a:hlinkClick r:id="" action="ppaction://media"/>
            <a:extLst>
              <a:ext uri="{FF2B5EF4-FFF2-40B4-BE49-F238E27FC236}">
                <a16:creationId xmlns:a16="http://schemas.microsoft.com/office/drawing/2014/main" id="{CEE2B08A-2670-4CC8-8649-0457FF0D3D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4053132207"/>
      </p:ext>
    </p:extLst>
  </p:cSld>
  <p:clrMapOvr>
    <a:masterClrMapping/>
  </p:clrMapOvr>
  <mc:AlternateContent xmlns:mc="http://schemas.openxmlformats.org/markup-compatibility/2006" xmlns:p14="http://schemas.microsoft.com/office/powerpoint/2010/main">
    <mc:Choice Requires="p14">
      <p:transition spd="slow" p14:dur="2000" advTm="43758"/>
    </mc:Choice>
    <mc:Fallback xmlns="">
      <p:transition spd="slow" advTm="43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B7D35-FB6E-F645-A1C5-A2DDB0125230}"/>
              </a:ext>
            </a:extLst>
          </p:cNvPr>
          <p:cNvSpPr>
            <a:spLocks noGrp="1"/>
          </p:cNvSpPr>
          <p:nvPr>
            <p:ph type="title"/>
          </p:nvPr>
        </p:nvSpPr>
        <p:spPr>
          <a:xfrm>
            <a:off x="398787" y="365125"/>
            <a:ext cx="10515600" cy="1325563"/>
          </a:xfrm>
        </p:spPr>
        <p:txBody>
          <a:bodyPr/>
          <a:lstStyle/>
          <a:p>
            <a:r>
              <a:rPr lang="en-US"/>
              <a:t>Course Details</a:t>
            </a:r>
          </a:p>
        </p:txBody>
      </p:sp>
      <p:sp>
        <p:nvSpPr>
          <p:cNvPr id="3" name="Content Placeholder 2">
            <a:extLst>
              <a:ext uri="{FF2B5EF4-FFF2-40B4-BE49-F238E27FC236}">
                <a16:creationId xmlns:a16="http://schemas.microsoft.com/office/drawing/2014/main" id="{91884BB7-F145-4D4F-BB0D-48EEF2A2E469}"/>
              </a:ext>
            </a:extLst>
          </p:cNvPr>
          <p:cNvSpPr>
            <a:spLocks noGrp="1"/>
          </p:cNvSpPr>
          <p:nvPr>
            <p:ph idx="1"/>
          </p:nvPr>
        </p:nvSpPr>
        <p:spPr>
          <a:xfrm>
            <a:off x="641038" y="1690688"/>
            <a:ext cx="4488712" cy="5403664"/>
          </a:xfrm>
        </p:spPr>
        <p:txBody>
          <a:bodyPr>
            <a:normAutofit/>
          </a:bodyPr>
          <a:lstStyle/>
          <a:p>
            <a:pPr marL="0" indent="0">
              <a:buNone/>
            </a:pPr>
            <a:r>
              <a:rPr lang="en-US"/>
              <a:t>Enrollment Requirements &amp; Class Attributes</a:t>
            </a:r>
          </a:p>
          <a:p>
            <a:pPr lvl="1"/>
            <a:r>
              <a:rPr lang="en-US"/>
              <a:t>Prerequisites/Corequisites</a:t>
            </a:r>
          </a:p>
          <a:p>
            <a:pPr lvl="1"/>
            <a:r>
              <a:rPr lang="en-US"/>
              <a:t>GE Designation </a:t>
            </a:r>
          </a:p>
          <a:p>
            <a:pPr marL="457200" lvl="1" indent="0">
              <a:buNone/>
            </a:pPr>
            <a:endParaRPr lang="en-US"/>
          </a:p>
          <a:p>
            <a:pPr marL="0" indent="0">
              <a:buNone/>
            </a:pPr>
            <a:r>
              <a:rPr lang="en-US"/>
              <a:t>Class Availability</a:t>
            </a:r>
          </a:p>
          <a:p>
            <a:pPr marL="0" indent="0">
              <a:buNone/>
            </a:pPr>
            <a:endParaRPr lang="en-US"/>
          </a:p>
          <a:p>
            <a:pPr marL="0" indent="0">
              <a:buNone/>
            </a:pPr>
            <a:r>
              <a:rPr lang="en-US"/>
              <a:t>Instruction Mode</a:t>
            </a:r>
          </a:p>
          <a:p>
            <a:pPr marL="0" indent="0">
              <a:buNone/>
            </a:pPr>
            <a:endParaRPr lang="en-US"/>
          </a:p>
        </p:txBody>
      </p:sp>
      <p:sp>
        <p:nvSpPr>
          <p:cNvPr id="4" name="Slide Number Placeholder 3">
            <a:extLst>
              <a:ext uri="{FF2B5EF4-FFF2-40B4-BE49-F238E27FC236}">
                <a16:creationId xmlns:a16="http://schemas.microsoft.com/office/drawing/2014/main" id="{18555FD4-FCCD-D541-8B5C-E353261550A0}"/>
              </a:ext>
            </a:extLst>
          </p:cNvPr>
          <p:cNvSpPr>
            <a:spLocks noGrp="1"/>
          </p:cNvSpPr>
          <p:nvPr>
            <p:ph type="sldNum" sz="quarter" idx="12"/>
          </p:nvPr>
        </p:nvSpPr>
        <p:spPr/>
        <p:txBody>
          <a:bodyPr/>
          <a:lstStyle/>
          <a:p>
            <a:fld id="{89A07FDE-CF23-4DF4-993F-F0A8407421BC}" type="slidenum">
              <a:rPr lang="en-US" smtClean="0">
                <a:solidFill>
                  <a:prstClr val="white"/>
                </a:solidFill>
              </a:rPr>
              <a:pPr/>
              <a:t>30</a:t>
            </a:fld>
            <a:endParaRPr lang="en-US">
              <a:solidFill>
                <a:prstClr val="white"/>
              </a:solidFill>
            </a:endParaRPr>
          </a:p>
        </p:txBody>
      </p:sp>
      <p:pic>
        <p:nvPicPr>
          <p:cNvPr id="6" name="Picture 5" descr="Graphical user interface, application&#10;&#10;Description automatically generated">
            <a:extLst>
              <a:ext uri="{FF2B5EF4-FFF2-40B4-BE49-F238E27FC236}">
                <a16:creationId xmlns:a16="http://schemas.microsoft.com/office/drawing/2014/main" id="{7387D21A-8E33-A245-B03B-928F6D6CC448}"/>
              </a:ext>
            </a:extLst>
          </p:cNvPr>
          <p:cNvPicPr>
            <a:picLocks noChangeAspect="1"/>
          </p:cNvPicPr>
          <p:nvPr/>
        </p:nvPicPr>
        <p:blipFill>
          <a:blip r:embed="rId5"/>
          <a:stretch>
            <a:fillRect/>
          </a:stretch>
        </p:blipFill>
        <p:spPr>
          <a:xfrm>
            <a:off x="5789015" y="286783"/>
            <a:ext cx="5605897" cy="5880099"/>
          </a:xfrm>
          <a:prstGeom prst="rect">
            <a:avLst/>
          </a:prstGeom>
        </p:spPr>
      </p:pic>
      <p:pic>
        <p:nvPicPr>
          <p:cNvPr id="7" name="Audio 6">
            <a:hlinkClick r:id="" action="ppaction://media"/>
            <a:extLst>
              <a:ext uri="{FF2B5EF4-FFF2-40B4-BE49-F238E27FC236}">
                <a16:creationId xmlns:a16="http://schemas.microsoft.com/office/drawing/2014/main" id="{2332E2AE-F8E6-4FE4-A22B-F71167E3F1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15132900"/>
      </p:ext>
    </p:extLst>
  </p:cSld>
  <p:clrMapOvr>
    <a:masterClrMapping/>
  </p:clrMapOvr>
  <mc:AlternateContent xmlns:mc="http://schemas.openxmlformats.org/markup-compatibility/2006" xmlns:p14="http://schemas.microsoft.com/office/powerpoint/2010/main">
    <mc:Choice Requires="p14">
      <p:transition spd="slow" p14:dur="2000" advTm="32051"/>
    </mc:Choice>
    <mc:Fallback xmlns="">
      <p:transition spd="slow" advTm="32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45542-5CF9-463B-B8ED-5E824153C7D7}"/>
              </a:ext>
            </a:extLst>
          </p:cNvPr>
          <p:cNvSpPr>
            <a:spLocks noGrp="1"/>
          </p:cNvSpPr>
          <p:nvPr>
            <p:ph type="title"/>
          </p:nvPr>
        </p:nvSpPr>
        <p:spPr>
          <a:xfrm>
            <a:off x="503303" y="-84078"/>
            <a:ext cx="10515600" cy="1325563"/>
          </a:xfrm>
        </p:spPr>
        <p:txBody>
          <a:bodyPr/>
          <a:lstStyle/>
          <a:p>
            <a:r>
              <a:rPr lang="en-US"/>
              <a:t>Instruction Modes: At-a-Glance</a:t>
            </a:r>
          </a:p>
        </p:txBody>
      </p:sp>
      <p:sp>
        <p:nvSpPr>
          <p:cNvPr id="4" name="Slide Number Placeholder 3">
            <a:extLst>
              <a:ext uri="{FF2B5EF4-FFF2-40B4-BE49-F238E27FC236}">
                <a16:creationId xmlns:a16="http://schemas.microsoft.com/office/drawing/2014/main" id="{862D4BDE-7007-400C-A12D-574A4B907B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1CF334-2D5C-4859-84A6-CA7E6E43FAEB}" type="slidenum">
              <a:rPr kumimoji="0" lang="en-US" sz="1200" b="0" i="0" u="none" strike="noStrike" kern="1200" cap="none" spc="0" normalizeH="0" baseline="0" noProof="0" smtClean="0">
                <a:ln>
                  <a:noFill/>
                </a:ln>
                <a:solidFill>
                  <a:srgbClr val="01426A">
                    <a:alpha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1426A">
                  <a:alpha val="75000"/>
                </a:srgbClr>
              </a:solidFill>
              <a:effectLst/>
              <a:uLnTx/>
              <a:uFillTx/>
              <a:latin typeface="Calibri" panose="020F0502020204030204"/>
              <a:ea typeface="+mn-ea"/>
              <a:cs typeface="+mn-cs"/>
            </a:endParaRPr>
          </a:p>
        </p:txBody>
      </p:sp>
      <p:graphicFrame>
        <p:nvGraphicFramePr>
          <p:cNvPr id="5" name="Table 5">
            <a:extLst>
              <a:ext uri="{FF2B5EF4-FFF2-40B4-BE49-F238E27FC236}">
                <a16:creationId xmlns:a16="http://schemas.microsoft.com/office/drawing/2014/main" id="{E12956B3-0461-4010-9652-F7E097F0F590}"/>
              </a:ext>
            </a:extLst>
          </p:cNvPr>
          <p:cNvGraphicFramePr>
            <a:graphicFrameLocks noGrp="1"/>
          </p:cNvGraphicFramePr>
          <p:nvPr/>
        </p:nvGraphicFramePr>
        <p:xfrm>
          <a:off x="568896" y="1036240"/>
          <a:ext cx="10323887" cy="4671587"/>
        </p:xfrm>
        <a:graphic>
          <a:graphicData uri="http://schemas.openxmlformats.org/drawingml/2006/table">
            <a:tbl>
              <a:tblPr bandRow="1">
                <a:tableStyleId>{8799B23B-EC83-4686-B30A-512413B5E67A}</a:tableStyleId>
              </a:tblPr>
              <a:tblGrid>
                <a:gridCol w="2997279">
                  <a:extLst>
                    <a:ext uri="{9D8B030D-6E8A-4147-A177-3AD203B41FA5}">
                      <a16:colId xmlns:a16="http://schemas.microsoft.com/office/drawing/2014/main" val="1781465750"/>
                    </a:ext>
                  </a:extLst>
                </a:gridCol>
                <a:gridCol w="1407687">
                  <a:extLst>
                    <a:ext uri="{9D8B030D-6E8A-4147-A177-3AD203B41FA5}">
                      <a16:colId xmlns:a16="http://schemas.microsoft.com/office/drawing/2014/main" val="3574446688"/>
                    </a:ext>
                  </a:extLst>
                </a:gridCol>
                <a:gridCol w="1097518">
                  <a:extLst>
                    <a:ext uri="{9D8B030D-6E8A-4147-A177-3AD203B41FA5}">
                      <a16:colId xmlns:a16="http://schemas.microsoft.com/office/drawing/2014/main" val="2305209334"/>
                    </a:ext>
                  </a:extLst>
                </a:gridCol>
                <a:gridCol w="1171819">
                  <a:extLst>
                    <a:ext uri="{9D8B030D-6E8A-4147-A177-3AD203B41FA5}">
                      <a16:colId xmlns:a16="http://schemas.microsoft.com/office/drawing/2014/main" val="892180236"/>
                    </a:ext>
                  </a:extLst>
                </a:gridCol>
                <a:gridCol w="1233179">
                  <a:extLst>
                    <a:ext uri="{9D8B030D-6E8A-4147-A177-3AD203B41FA5}">
                      <a16:colId xmlns:a16="http://schemas.microsoft.com/office/drawing/2014/main" val="1967989168"/>
                    </a:ext>
                  </a:extLst>
                </a:gridCol>
                <a:gridCol w="1202498">
                  <a:extLst>
                    <a:ext uri="{9D8B030D-6E8A-4147-A177-3AD203B41FA5}">
                      <a16:colId xmlns:a16="http://schemas.microsoft.com/office/drawing/2014/main" val="1501648535"/>
                    </a:ext>
                  </a:extLst>
                </a:gridCol>
                <a:gridCol w="1213907">
                  <a:extLst>
                    <a:ext uri="{9D8B030D-6E8A-4147-A177-3AD203B41FA5}">
                      <a16:colId xmlns:a16="http://schemas.microsoft.com/office/drawing/2014/main" val="2041241478"/>
                    </a:ext>
                  </a:extLst>
                </a:gridCol>
              </a:tblGrid>
              <a:tr h="567221">
                <a:tc rowSpan="2">
                  <a:txBody>
                    <a:bodyPr/>
                    <a:lstStyle/>
                    <a:p>
                      <a:endParaRPr lang="en-US" sz="2000" b="1">
                        <a:latin typeface="Arial" panose="020B0604020202020204" pitchFamily="34" charset="0"/>
                        <a:cs typeface="Arial" panose="020B0604020202020204" pitchFamily="34" charset="0"/>
                      </a:endParaRPr>
                    </a:p>
                    <a:p>
                      <a:endParaRPr lang="en-US" sz="2000" b="1">
                        <a:latin typeface="Arial" panose="020B0604020202020204" pitchFamily="34" charset="0"/>
                        <a:cs typeface="Arial" panose="020B0604020202020204" pitchFamily="34" charset="0"/>
                      </a:endParaRPr>
                    </a:p>
                    <a:p>
                      <a:r>
                        <a:rPr lang="en-US" sz="2000" b="1">
                          <a:latin typeface="Arial" panose="020B0604020202020204" pitchFamily="34" charset="0"/>
                          <a:cs typeface="Arial" panose="020B0604020202020204" pitchFamily="34" charset="0"/>
                        </a:rPr>
                        <a:t>MODE</a:t>
                      </a:r>
                    </a:p>
                  </a:txBody>
                  <a:tcPr/>
                </a:tc>
                <a:tc gridSpan="3">
                  <a:txBody>
                    <a:bodyPr/>
                    <a:lstStyle/>
                    <a:p>
                      <a:pPr algn="ctr"/>
                      <a:r>
                        <a:rPr lang="en-US" sz="2000" b="1">
                          <a:latin typeface="Arial" panose="020B0604020202020204" pitchFamily="34" charset="0"/>
                          <a:cs typeface="Arial" panose="020B0604020202020204" pitchFamily="34" charset="0"/>
                        </a:rPr>
                        <a:t>HOW</a:t>
                      </a:r>
                    </a:p>
                  </a:txBody>
                  <a:tcPr/>
                </a:tc>
                <a:tc hMerge="1">
                  <a:txBody>
                    <a:bodyPr/>
                    <a:lstStyle/>
                    <a:p>
                      <a:endParaRPr lang="en-US" sz="2400" b="1"/>
                    </a:p>
                  </a:txBody>
                  <a:tcPr/>
                </a:tc>
                <a:tc hMerge="1">
                  <a:txBody>
                    <a:bodyPr/>
                    <a:lstStyle/>
                    <a:p>
                      <a:endParaRPr lang="en-US" sz="2400" b="1"/>
                    </a:p>
                  </a:txBody>
                  <a:tcPr/>
                </a:tc>
                <a:tc gridSpan="3">
                  <a:txBody>
                    <a:bodyPr/>
                    <a:lstStyle/>
                    <a:p>
                      <a:pPr algn="ctr"/>
                      <a:r>
                        <a:rPr lang="en-US" sz="2000" b="1">
                          <a:latin typeface="Arial" panose="020B0604020202020204" pitchFamily="34" charset="0"/>
                          <a:cs typeface="Arial" panose="020B0604020202020204" pitchFamily="34" charset="0"/>
                        </a:rPr>
                        <a:t>WHEN</a:t>
                      </a:r>
                    </a:p>
                  </a:txBody>
                  <a:tcPr/>
                </a:tc>
                <a:tc hMerge="1">
                  <a:txBody>
                    <a:bodyPr/>
                    <a:lstStyle/>
                    <a:p>
                      <a:endParaRPr lang="en-US" sz="2400" b="1"/>
                    </a:p>
                  </a:txBody>
                  <a:tcPr/>
                </a:tc>
                <a:tc hMerge="1">
                  <a:txBody>
                    <a:bodyPr/>
                    <a:lstStyle/>
                    <a:p>
                      <a:endParaRPr lang="en-US" sz="2400" b="1"/>
                    </a:p>
                  </a:txBody>
                  <a:tcPr/>
                </a:tc>
                <a:extLst>
                  <a:ext uri="{0D108BD9-81ED-4DB2-BD59-A6C34878D82A}">
                    <a16:rowId xmlns:a16="http://schemas.microsoft.com/office/drawing/2014/main" val="385272338"/>
                  </a:ext>
                </a:extLst>
              </a:tr>
              <a:tr h="567221">
                <a:tc vMerge="1">
                  <a:txBody>
                    <a:bodyPr/>
                    <a:lstStyle/>
                    <a:p>
                      <a:r>
                        <a:rPr lang="en-US" sz="2400" b="1"/>
                        <a:t>MODE</a:t>
                      </a:r>
                    </a:p>
                  </a:txBody>
                  <a:tcPr/>
                </a:tc>
                <a:tc>
                  <a:txBody>
                    <a:bodyPr/>
                    <a:lstStyle/>
                    <a:p>
                      <a:pPr algn="ctr"/>
                      <a:r>
                        <a:rPr lang="en-US" sz="2000" b="1">
                          <a:latin typeface="Arial" panose="020B0604020202020204" pitchFamily="34" charset="0"/>
                          <a:cs typeface="Arial" panose="020B0604020202020204" pitchFamily="34" charset="0"/>
                        </a:rPr>
                        <a:t>In-person</a:t>
                      </a:r>
                    </a:p>
                  </a:txBody>
                  <a:tcPr>
                    <a:solidFill>
                      <a:schemeClr val="accent4">
                        <a:lumMod val="40000"/>
                        <a:lumOff val="60000"/>
                      </a:schemeClr>
                    </a:solidFill>
                  </a:tcPr>
                </a:tc>
                <a:tc>
                  <a:txBody>
                    <a:bodyPr/>
                    <a:lstStyle/>
                    <a:p>
                      <a:pPr algn="ctr"/>
                      <a:r>
                        <a:rPr lang="en-US" sz="2000" b="1">
                          <a:latin typeface="Arial" panose="020B0604020202020204" pitchFamily="34" charset="0"/>
                          <a:cs typeface="Arial" panose="020B0604020202020204" pitchFamily="34" charset="0"/>
                        </a:rPr>
                        <a:t>Online</a:t>
                      </a:r>
                    </a:p>
                  </a:txBody>
                  <a:tcPr>
                    <a:solidFill>
                      <a:schemeClr val="accent5">
                        <a:lumMod val="40000"/>
                        <a:lumOff val="60000"/>
                      </a:schemeClr>
                    </a:solidFill>
                  </a:tcPr>
                </a:tc>
                <a:tc>
                  <a:txBody>
                    <a:bodyPr/>
                    <a:lstStyle/>
                    <a:p>
                      <a:pPr algn="ctr"/>
                      <a:r>
                        <a:rPr lang="en-US" sz="2000" b="1">
                          <a:latin typeface="Arial" panose="020B0604020202020204" pitchFamily="34" charset="0"/>
                          <a:cs typeface="Arial" panose="020B0604020202020204" pitchFamily="34" charset="0"/>
                        </a:rPr>
                        <a:t>Both</a:t>
                      </a:r>
                    </a:p>
                  </a:txBody>
                  <a:tcPr>
                    <a:solidFill>
                      <a:schemeClr val="accent6">
                        <a:lumMod val="40000"/>
                        <a:lumOff val="60000"/>
                      </a:schemeClr>
                    </a:solidFill>
                  </a:tcPr>
                </a:tc>
                <a:tc>
                  <a:txBody>
                    <a:bodyPr/>
                    <a:lstStyle/>
                    <a:p>
                      <a:pPr algn="ctr"/>
                      <a:r>
                        <a:rPr lang="en-US" sz="2000" b="1">
                          <a:latin typeface="Arial" panose="020B0604020202020204" pitchFamily="34" charset="0"/>
                          <a:cs typeface="Arial" panose="020B0604020202020204" pitchFamily="34" charset="0"/>
                        </a:rPr>
                        <a:t>Any Time</a:t>
                      </a:r>
                    </a:p>
                  </a:txBody>
                  <a:tcPr>
                    <a:solidFill>
                      <a:schemeClr val="accent4">
                        <a:lumMod val="40000"/>
                        <a:lumOff val="60000"/>
                      </a:schemeClr>
                    </a:solidFill>
                  </a:tcPr>
                </a:tc>
                <a:tc>
                  <a:txBody>
                    <a:bodyPr/>
                    <a:lstStyle/>
                    <a:p>
                      <a:pPr algn="ctr"/>
                      <a:r>
                        <a:rPr lang="en-US" sz="2000" b="1">
                          <a:latin typeface="Arial" panose="020B0604020202020204" pitchFamily="34" charset="0"/>
                          <a:cs typeface="Arial" panose="020B0604020202020204" pitchFamily="34" charset="0"/>
                        </a:rPr>
                        <a:t>Set Time</a:t>
                      </a:r>
                    </a:p>
                  </a:txBody>
                  <a:tcPr>
                    <a:solidFill>
                      <a:schemeClr val="accent5">
                        <a:lumMod val="40000"/>
                        <a:lumOff val="60000"/>
                      </a:schemeClr>
                    </a:solidFill>
                  </a:tcPr>
                </a:tc>
                <a:tc>
                  <a:txBody>
                    <a:bodyPr/>
                    <a:lstStyle/>
                    <a:p>
                      <a:pPr algn="ctr"/>
                      <a:r>
                        <a:rPr lang="en-US" sz="2000" b="1">
                          <a:latin typeface="Arial" panose="020B0604020202020204" pitchFamily="34" charset="0"/>
                          <a:cs typeface="Arial" panose="020B0604020202020204" pitchFamily="34" charset="0"/>
                        </a:rPr>
                        <a:t>Both</a:t>
                      </a:r>
                    </a:p>
                  </a:txBody>
                  <a:tcPr>
                    <a:solidFill>
                      <a:schemeClr val="accent6">
                        <a:lumMod val="40000"/>
                        <a:lumOff val="60000"/>
                      </a:schemeClr>
                    </a:solidFill>
                  </a:tcPr>
                </a:tc>
                <a:extLst>
                  <a:ext uri="{0D108BD9-81ED-4DB2-BD59-A6C34878D82A}">
                    <a16:rowId xmlns:a16="http://schemas.microsoft.com/office/drawing/2014/main" val="1155054186"/>
                  </a:ext>
                </a:extLst>
              </a:tr>
              <a:tr h="567221">
                <a:tc>
                  <a:txBody>
                    <a:bodyPr/>
                    <a:lstStyle/>
                    <a:p>
                      <a:r>
                        <a:rPr lang="en-US" sz="2000" b="1">
                          <a:latin typeface="Arial" panose="020B0604020202020204" pitchFamily="34" charset="0"/>
                          <a:cs typeface="Arial" panose="020B0604020202020204" pitchFamily="34" charset="0"/>
                        </a:rPr>
                        <a:t>Face-to-Face</a:t>
                      </a:r>
                    </a:p>
                  </a:txBody>
                  <a:tcPr/>
                </a:tc>
                <a:tc>
                  <a:txBody>
                    <a:bodyPr/>
                    <a:lstStyle/>
                    <a:p>
                      <a:endParaRPr lang="en-US" sz="2000" b="1">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endParaRPr lang="en-US" sz="2000" b="1">
                        <a:latin typeface="Arial" panose="020B0604020202020204" pitchFamily="34" charset="0"/>
                        <a:cs typeface="Arial" panose="020B0604020202020204" pitchFamily="34" charset="0"/>
                      </a:endParaRPr>
                    </a:p>
                  </a:txBody>
                  <a:tcPr>
                    <a:solidFill>
                      <a:schemeClr val="accent5">
                        <a:lumMod val="40000"/>
                        <a:lumOff val="60000"/>
                      </a:schemeClr>
                    </a:solidFill>
                  </a:tcPr>
                </a:tc>
                <a:tc>
                  <a:txBody>
                    <a:bodyPr/>
                    <a:lstStyle/>
                    <a:p>
                      <a:endParaRPr lang="en-US" sz="2000" b="1">
                        <a:latin typeface="Arial" panose="020B0604020202020204" pitchFamily="34" charset="0"/>
                        <a:cs typeface="Arial" panose="020B0604020202020204" pitchFamily="34" charset="0"/>
                      </a:endParaRPr>
                    </a:p>
                  </a:txBody>
                  <a:tcPr>
                    <a:solidFill>
                      <a:schemeClr val="accent6">
                        <a:lumMod val="40000"/>
                        <a:lumOff val="60000"/>
                      </a:schemeClr>
                    </a:solidFill>
                  </a:tcPr>
                </a:tc>
                <a:tc>
                  <a:txBody>
                    <a:bodyPr/>
                    <a:lstStyle/>
                    <a:p>
                      <a:endParaRPr lang="en-US" sz="2000" b="1">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endParaRPr lang="en-US" sz="2000" b="1">
                        <a:latin typeface="Arial" panose="020B0604020202020204" pitchFamily="34" charset="0"/>
                        <a:cs typeface="Arial" panose="020B0604020202020204" pitchFamily="34" charset="0"/>
                      </a:endParaRPr>
                    </a:p>
                  </a:txBody>
                  <a:tcPr>
                    <a:solidFill>
                      <a:schemeClr val="accent5">
                        <a:lumMod val="40000"/>
                        <a:lumOff val="60000"/>
                      </a:schemeClr>
                    </a:solidFill>
                  </a:tcPr>
                </a:tc>
                <a:tc>
                  <a:txBody>
                    <a:bodyPr/>
                    <a:lstStyle/>
                    <a:p>
                      <a:endParaRPr lang="en-US" sz="2000" b="1">
                        <a:latin typeface="Arial" panose="020B0604020202020204" pitchFamily="34" charset="0"/>
                        <a:cs typeface="Arial" panose="020B0604020202020204" pitchFamily="34" charset="0"/>
                      </a:endParaRPr>
                    </a:p>
                  </a:txBody>
                  <a:tcPr>
                    <a:solidFill>
                      <a:schemeClr val="accent6">
                        <a:lumMod val="40000"/>
                        <a:lumOff val="60000"/>
                      </a:schemeClr>
                    </a:solidFill>
                  </a:tcPr>
                </a:tc>
                <a:extLst>
                  <a:ext uri="{0D108BD9-81ED-4DB2-BD59-A6C34878D82A}">
                    <a16:rowId xmlns:a16="http://schemas.microsoft.com/office/drawing/2014/main" val="345249999"/>
                  </a:ext>
                </a:extLst>
              </a:tr>
              <a:tr h="567221">
                <a:tc>
                  <a:txBody>
                    <a:bodyPr/>
                    <a:lstStyle/>
                    <a:p>
                      <a:pPr marL="0" indent="0">
                        <a:buFontTx/>
                        <a:buNone/>
                      </a:pPr>
                      <a:r>
                        <a:rPr lang="en-US" sz="2000" b="1" i="0">
                          <a:latin typeface="Arial" panose="020B0604020202020204" pitchFamily="34" charset="0"/>
                          <a:cs typeface="Arial" panose="020B0604020202020204" pitchFamily="34" charset="0"/>
                        </a:rPr>
                        <a:t>Fully Asynchronous</a:t>
                      </a:r>
                    </a:p>
                  </a:txBody>
                  <a:tcPr/>
                </a:tc>
                <a:tc>
                  <a:txBody>
                    <a:bodyPr/>
                    <a:lstStyle/>
                    <a:p>
                      <a:pPr marL="285750" indent="-285750">
                        <a:buFont typeface="Arial" panose="020B0604020202020204" pitchFamily="34" charset="0"/>
                        <a:buChar char="•"/>
                      </a:pPr>
                      <a:endParaRPr lang="en-US" sz="2000" i="1">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pPr marL="285750" indent="-285750">
                        <a:buFont typeface="Arial" panose="020B0604020202020204" pitchFamily="34" charset="0"/>
                        <a:buChar char="•"/>
                      </a:pPr>
                      <a:endParaRPr lang="en-US" sz="2000" i="1">
                        <a:latin typeface="Arial" panose="020B0604020202020204" pitchFamily="34" charset="0"/>
                        <a:cs typeface="Arial" panose="020B0604020202020204" pitchFamily="34" charset="0"/>
                      </a:endParaRPr>
                    </a:p>
                  </a:txBody>
                  <a:tcPr>
                    <a:solidFill>
                      <a:schemeClr val="accent5">
                        <a:lumMod val="40000"/>
                        <a:lumOff val="60000"/>
                      </a:schemeClr>
                    </a:solidFill>
                  </a:tcPr>
                </a:tc>
                <a:tc>
                  <a:txBody>
                    <a:bodyPr/>
                    <a:lstStyle/>
                    <a:p>
                      <a:pPr marL="285750" indent="-285750">
                        <a:buFont typeface="Arial" panose="020B0604020202020204" pitchFamily="34" charset="0"/>
                        <a:buChar char="•"/>
                      </a:pPr>
                      <a:endParaRPr lang="en-US" sz="2000" i="1">
                        <a:latin typeface="Arial" panose="020B0604020202020204" pitchFamily="34" charset="0"/>
                        <a:cs typeface="Arial" panose="020B0604020202020204" pitchFamily="34" charset="0"/>
                      </a:endParaRPr>
                    </a:p>
                  </a:txBody>
                  <a:tcPr>
                    <a:solidFill>
                      <a:schemeClr val="accent6">
                        <a:lumMod val="40000"/>
                        <a:lumOff val="60000"/>
                      </a:schemeClr>
                    </a:solidFill>
                  </a:tcPr>
                </a:tc>
                <a:tc>
                  <a:txBody>
                    <a:bodyPr/>
                    <a:lstStyle/>
                    <a:p>
                      <a:pPr marL="285750" indent="-285750">
                        <a:buFont typeface="Arial" panose="020B0604020202020204" pitchFamily="34" charset="0"/>
                        <a:buChar char="•"/>
                      </a:pPr>
                      <a:endParaRPr lang="en-US" sz="2000" i="1">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pPr marL="285750" indent="-285750">
                        <a:buFont typeface="Arial" panose="020B0604020202020204" pitchFamily="34" charset="0"/>
                        <a:buChar char="•"/>
                      </a:pPr>
                      <a:endParaRPr lang="en-US" sz="2000" i="1">
                        <a:latin typeface="Arial" panose="020B0604020202020204" pitchFamily="34" charset="0"/>
                        <a:cs typeface="Arial" panose="020B0604020202020204" pitchFamily="34" charset="0"/>
                      </a:endParaRPr>
                    </a:p>
                  </a:txBody>
                  <a:tcPr>
                    <a:solidFill>
                      <a:schemeClr val="accent5">
                        <a:lumMod val="40000"/>
                        <a:lumOff val="60000"/>
                      </a:schemeClr>
                    </a:solidFill>
                  </a:tcPr>
                </a:tc>
                <a:tc>
                  <a:txBody>
                    <a:bodyPr/>
                    <a:lstStyle/>
                    <a:p>
                      <a:pPr marL="285750" indent="-285750">
                        <a:buFont typeface="Arial" panose="020B0604020202020204" pitchFamily="34" charset="0"/>
                        <a:buChar char="•"/>
                      </a:pPr>
                      <a:endParaRPr lang="en-US" sz="2000" i="1">
                        <a:latin typeface="Arial" panose="020B0604020202020204" pitchFamily="34" charset="0"/>
                        <a:cs typeface="Arial" panose="020B0604020202020204" pitchFamily="34" charset="0"/>
                      </a:endParaRPr>
                    </a:p>
                  </a:txBody>
                  <a:tcPr>
                    <a:solidFill>
                      <a:schemeClr val="accent6">
                        <a:lumMod val="40000"/>
                        <a:lumOff val="60000"/>
                      </a:schemeClr>
                    </a:solidFill>
                  </a:tcPr>
                </a:tc>
                <a:extLst>
                  <a:ext uri="{0D108BD9-81ED-4DB2-BD59-A6C34878D82A}">
                    <a16:rowId xmlns:a16="http://schemas.microsoft.com/office/drawing/2014/main" val="3879930538"/>
                  </a:ext>
                </a:extLst>
              </a:tr>
              <a:tr h="567221">
                <a:tc>
                  <a:txBody>
                    <a:bodyPr/>
                    <a:lstStyle/>
                    <a:p>
                      <a:pPr marL="0" indent="0">
                        <a:buFontTx/>
                        <a:buNone/>
                      </a:pPr>
                      <a:r>
                        <a:rPr lang="en-US" sz="2000" b="1" i="0">
                          <a:latin typeface="Arial" panose="020B0604020202020204" pitchFamily="34" charset="0"/>
                          <a:cs typeface="Arial" panose="020B0604020202020204" pitchFamily="34" charset="0"/>
                        </a:rPr>
                        <a:t>Fully Synchronous</a:t>
                      </a:r>
                    </a:p>
                  </a:txBody>
                  <a:tcPr/>
                </a:tc>
                <a:tc>
                  <a:txBody>
                    <a:bodyPr/>
                    <a:lstStyle/>
                    <a:p>
                      <a:pPr marL="285750" indent="-285750">
                        <a:buFont typeface="Arial" panose="020B0604020202020204" pitchFamily="34" charset="0"/>
                        <a:buChar char="•"/>
                      </a:pPr>
                      <a:endParaRPr lang="en-US" sz="2000" i="1">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pPr marL="285750" indent="-285750">
                        <a:buFont typeface="Arial" panose="020B0604020202020204" pitchFamily="34" charset="0"/>
                        <a:buChar char="•"/>
                      </a:pPr>
                      <a:endParaRPr lang="en-US" sz="2000" i="1">
                        <a:latin typeface="Arial" panose="020B0604020202020204" pitchFamily="34" charset="0"/>
                        <a:cs typeface="Arial" panose="020B0604020202020204" pitchFamily="34" charset="0"/>
                      </a:endParaRPr>
                    </a:p>
                  </a:txBody>
                  <a:tcPr>
                    <a:solidFill>
                      <a:schemeClr val="accent5">
                        <a:lumMod val="40000"/>
                        <a:lumOff val="60000"/>
                      </a:schemeClr>
                    </a:solidFill>
                  </a:tcPr>
                </a:tc>
                <a:tc>
                  <a:txBody>
                    <a:bodyPr/>
                    <a:lstStyle/>
                    <a:p>
                      <a:pPr marL="285750" indent="-285750">
                        <a:buFont typeface="Arial" panose="020B0604020202020204" pitchFamily="34" charset="0"/>
                        <a:buChar char="•"/>
                      </a:pPr>
                      <a:endParaRPr lang="en-US" sz="2000" i="1">
                        <a:latin typeface="Arial" panose="020B0604020202020204" pitchFamily="34" charset="0"/>
                        <a:cs typeface="Arial" panose="020B0604020202020204" pitchFamily="34" charset="0"/>
                      </a:endParaRPr>
                    </a:p>
                  </a:txBody>
                  <a:tcPr>
                    <a:solidFill>
                      <a:schemeClr val="accent6">
                        <a:lumMod val="40000"/>
                        <a:lumOff val="60000"/>
                      </a:schemeClr>
                    </a:solidFill>
                  </a:tcPr>
                </a:tc>
                <a:tc>
                  <a:txBody>
                    <a:bodyPr/>
                    <a:lstStyle/>
                    <a:p>
                      <a:pPr marL="285750" indent="-285750">
                        <a:buFont typeface="Arial" panose="020B0604020202020204" pitchFamily="34" charset="0"/>
                        <a:buChar char="•"/>
                      </a:pPr>
                      <a:endParaRPr lang="en-US" sz="2000" i="1">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pPr marL="285750" indent="-285750">
                        <a:buFont typeface="Arial" panose="020B0604020202020204" pitchFamily="34" charset="0"/>
                        <a:buChar char="•"/>
                      </a:pPr>
                      <a:endParaRPr lang="en-US" sz="2000" i="1">
                        <a:latin typeface="Arial" panose="020B0604020202020204" pitchFamily="34" charset="0"/>
                        <a:cs typeface="Arial" panose="020B0604020202020204" pitchFamily="34" charset="0"/>
                      </a:endParaRPr>
                    </a:p>
                  </a:txBody>
                  <a:tcPr>
                    <a:solidFill>
                      <a:schemeClr val="accent5">
                        <a:lumMod val="40000"/>
                        <a:lumOff val="60000"/>
                      </a:schemeClr>
                    </a:solidFill>
                  </a:tcPr>
                </a:tc>
                <a:tc>
                  <a:txBody>
                    <a:bodyPr/>
                    <a:lstStyle/>
                    <a:p>
                      <a:pPr marL="285750" indent="-285750">
                        <a:buFont typeface="Arial" panose="020B0604020202020204" pitchFamily="34" charset="0"/>
                        <a:buChar char="•"/>
                      </a:pPr>
                      <a:endParaRPr lang="en-US" sz="2000" i="1">
                        <a:latin typeface="Arial" panose="020B0604020202020204" pitchFamily="34" charset="0"/>
                        <a:cs typeface="Arial" panose="020B0604020202020204" pitchFamily="34" charset="0"/>
                      </a:endParaRPr>
                    </a:p>
                  </a:txBody>
                  <a:tcPr>
                    <a:solidFill>
                      <a:schemeClr val="accent6">
                        <a:lumMod val="40000"/>
                        <a:lumOff val="60000"/>
                      </a:schemeClr>
                    </a:solidFill>
                  </a:tcPr>
                </a:tc>
                <a:extLst>
                  <a:ext uri="{0D108BD9-81ED-4DB2-BD59-A6C34878D82A}">
                    <a16:rowId xmlns:a16="http://schemas.microsoft.com/office/drawing/2014/main" val="2025453486"/>
                  </a:ext>
                </a:extLst>
              </a:tr>
              <a:tr h="567221">
                <a:tc>
                  <a:txBody>
                    <a:bodyPr/>
                    <a:lstStyle/>
                    <a:p>
                      <a:pPr marL="0" indent="0">
                        <a:buFontTx/>
                        <a:buNone/>
                      </a:pPr>
                      <a:r>
                        <a:rPr lang="en-US" sz="2000" b="1" i="0">
                          <a:latin typeface="Arial" panose="020B0604020202020204" pitchFamily="34" charset="0"/>
                          <a:cs typeface="Arial" panose="020B0604020202020204" pitchFamily="34" charset="0"/>
                        </a:rPr>
                        <a:t>Hybrid-Asynchronous</a:t>
                      </a:r>
                    </a:p>
                  </a:txBody>
                  <a:tcPr/>
                </a:tc>
                <a:tc>
                  <a:txBody>
                    <a:bodyPr/>
                    <a:lstStyle/>
                    <a:p>
                      <a:pPr marL="285750" indent="-285750">
                        <a:buFont typeface="Arial" panose="020B0604020202020204" pitchFamily="34" charset="0"/>
                        <a:buChar char="•"/>
                      </a:pPr>
                      <a:endParaRPr lang="en-US" sz="2000" i="1">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pPr marL="285750" indent="-285750">
                        <a:buFont typeface="Arial" panose="020B0604020202020204" pitchFamily="34" charset="0"/>
                        <a:buChar char="•"/>
                      </a:pPr>
                      <a:endParaRPr lang="en-US" sz="2000" i="1">
                        <a:latin typeface="Arial" panose="020B0604020202020204" pitchFamily="34" charset="0"/>
                        <a:cs typeface="Arial" panose="020B0604020202020204" pitchFamily="34" charset="0"/>
                      </a:endParaRPr>
                    </a:p>
                  </a:txBody>
                  <a:tcPr>
                    <a:solidFill>
                      <a:schemeClr val="accent5">
                        <a:lumMod val="40000"/>
                        <a:lumOff val="60000"/>
                      </a:schemeClr>
                    </a:solidFill>
                  </a:tcPr>
                </a:tc>
                <a:tc>
                  <a:txBody>
                    <a:bodyPr/>
                    <a:lstStyle/>
                    <a:p>
                      <a:pPr marL="285750" indent="-285750">
                        <a:buFont typeface="Arial" panose="020B0604020202020204" pitchFamily="34" charset="0"/>
                        <a:buChar char="•"/>
                      </a:pPr>
                      <a:endParaRPr lang="en-US" sz="2000" i="1">
                        <a:latin typeface="Arial" panose="020B0604020202020204" pitchFamily="34" charset="0"/>
                        <a:cs typeface="Arial" panose="020B0604020202020204" pitchFamily="34" charset="0"/>
                      </a:endParaRPr>
                    </a:p>
                  </a:txBody>
                  <a:tcPr>
                    <a:solidFill>
                      <a:schemeClr val="accent6">
                        <a:lumMod val="40000"/>
                        <a:lumOff val="60000"/>
                      </a:schemeClr>
                    </a:solidFill>
                  </a:tcPr>
                </a:tc>
                <a:tc>
                  <a:txBody>
                    <a:bodyPr/>
                    <a:lstStyle/>
                    <a:p>
                      <a:pPr marL="285750" indent="-285750">
                        <a:buFont typeface="Arial" panose="020B0604020202020204" pitchFamily="34" charset="0"/>
                        <a:buChar char="•"/>
                      </a:pPr>
                      <a:endParaRPr lang="en-US" sz="2000" i="1">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pPr marL="285750" indent="-285750">
                        <a:buFont typeface="Arial" panose="020B0604020202020204" pitchFamily="34" charset="0"/>
                        <a:buChar char="•"/>
                      </a:pPr>
                      <a:endParaRPr lang="en-US" sz="2000" i="1">
                        <a:latin typeface="Arial" panose="020B0604020202020204" pitchFamily="34" charset="0"/>
                        <a:cs typeface="Arial" panose="020B0604020202020204" pitchFamily="34" charset="0"/>
                      </a:endParaRPr>
                    </a:p>
                  </a:txBody>
                  <a:tcPr>
                    <a:solidFill>
                      <a:schemeClr val="accent5">
                        <a:lumMod val="40000"/>
                        <a:lumOff val="60000"/>
                      </a:schemeClr>
                    </a:solidFill>
                  </a:tcPr>
                </a:tc>
                <a:tc>
                  <a:txBody>
                    <a:bodyPr/>
                    <a:lstStyle/>
                    <a:p>
                      <a:pPr marL="285750" indent="-285750">
                        <a:buFont typeface="Arial" panose="020B0604020202020204" pitchFamily="34" charset="0"/>
                        <a:buChar char="•"/>
                      </a:pPr>
                      <a:endParaRPr lang="en-US" sz="2000" i="1">
                        <a:latin typeface="Arial" panose="020B0604020202020204" pitchFamily="34" charset="0"/>
                        <a:cs typeface="Arial" panose="020B0604020202020204" pitchFamily="34" charset="0"/>
                      </a:endParaRPr>
                    </a:p>
                  </a:txBody>
                  <a:tcPr>
                    <a:solidFill>
                      <a:schemeClr val="accent6">
                        <a:lumMod val="40000"/>
                        <a:lumOff val="60000"/>
                      </a:schemeClr>
                    </a:solidFill>
                  </a:tcPr>
                </a:tc>
                <a:extLst>
                  <a:ext uri="{0D108BD9-81ED-4DB2-BD59-A6C34878D82A}">
                    <a16:rowId xmlns:a16="http://schemas.microsoft.com/office/drawing/2014/main" val="2206527865"/>
                  </a:ext>
                </a:extLst>
              </a:tr>
              <a:tr h="567221">
                <a:tc>
                  <a:txBody>
                    <a:bodyPr/>
                    <a:lstStyle/>
                    <a:p>
                      <a:pPr marL="0" indent="0">
                        <a:buFontTx/>
                        <a:buNone/>
                      </a:pPr>
                      <a:r>
                        <a:rPr lang="en-US" sz="2000" b="1" i="0">
                          <a:latin typeface="Arial" panose="020B0604020202020204" pitchFamily="34" charset="0"/>
                          <a:cs typeface="Arial" panose="020B0604020202020204" pitchFamily="34" charset="0"/>
                        </a:rPr>
                        <a:t>Hybrid-Synchronous</a:t>
                      </a:r>
                    </a:p>
                  </a:txBody>
                  <a:tcPr/>
                </a:tc>
                <a:tc>
                  <a:txBody>
                    <a:bodyPr/>
                    <a:lstStyle/>
                    <a:p>
                      <a:pPr marL="285750" indent="-285750">
                        <a:buFont typeface="Arial" panose="020B0604020202020204" pitchFamily="34" charset="0"/>
                        <a:buChar char="•"/>
                      </a:pPr>
                      <a:endParaRPr lang="en-US" sz="2000" i="1">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pPr marL="285750" indent="-285750">
                        <a:buFont typeface="Arial" panose="020B0604020202020204" pitchFamily="34" charset="0"/>
                        <a:buChar char="•"/>
                      </a:pPr>
                      <a:endParaRPr lang="en-US" sz="2000" i="1">
                        <a:latin typeface="Arial" panose="020B0604020202020204" pitchFamily="34" charset="0"/>
                        <a:cs typeface="Arial" panose="020B0604020202020204" pitchFamily="34" charset="0"/>
                      </a:endParaRPr>
                    </a:p>
                  </a:txBody>
                  <a:tcPr>
                    <a:solidFill>
                      <a:schemeClr val="accent5">
                        <a:lumMod val="40000"/>
                        <a:lumOff val="60000"/>
                      </a:schemeClr>
                    </a:solidFill>
                  </a:tcPr>
                </a:tc>
                <a:tc>
                  <a:txBody>
                    <a:bodyPr/>
                    <a:lstStyle/>
                    <a:p>
                      <a:pPr marL="285750" indent="-285750">
                        <a:buFont typeface="Arial" panose="020B0604020202020204" pitchFamily="34" charset="0"/>
                        <a:buChar char="•"/>
                      </a:pPr>
                      <a:endParaRPr lang="en-US" sz="2000" i="1">
                        <a:latin typeface="Arial" panose="020B0604020202020204" pitchFamily="34" charset="0"/>
                        <a:cs typeface="Arial" panose="020B0604020202020204" pitchFamily="34" charset="0"/>
                      </a:endParaRPr>
                    </a:p>
                  </a:txBody>
                  <a:tcPr>
                    <a:solidFill>
                      <a:schemeClr val="accent6">
                        <a:lumMod val="40000"/>
                        <a:lumOff val="60000"/>
                      </a:schemeClr>
                    </a:solidFill>
                  </a:tcPr>
                </a:tc>
                <a:tc>
                  <a:txBody>
                    <a:bodyPr/>
                    <a:lstStyle/>
                    <a:p>
                      <a:pPr marL="285750" indent="-285750">
                        <a:buFont typeface="Arial" panose="020B0604020202020204" pitchFamily="34" charset="0"/>
                        <a:buChar char="•"/>
                      </a:pPr>
                      <a:endParaRPr lang="en-US" sz="2000" i="1">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pPr marL="285750" indent="-285750">
                        <a:buFont typeface="Arial" panose="020B0604020202020204" pitchFamily="34" charset="0"/>
                        <a:buChar char="•"/>
                      </a:pPr>
                      <a:endParaRPr lang="en-US" sz="2000" i="1">
                        <a:latin typeface="Arial" panose="020B0604020202020204" pitchFamily="34" charset="0"/>
                        <a:cs typeface="Arial" panose="020B0604020202020204" pitchFamily="34" charset="0"/>
                      </a:endParaRPr>
                    </a:p>
                  </a:txBody>
                  <a:tcPr>
                    <a:solidFill>
                      <a:schemeClr val="accent5">
                        <a:lumMod val="40000"/>
                        <a:lumOff val="60000"/>
                      </a:schemeClr>
                    </a:solidFill>
                  </a:tcPr>
                </a:tc>
                <a:tc>
                  <a:txBody>
                    <a:bodyPr/>
                    <a:lstStyle/>
                    <a:p>
                      <a:pPr marL="285750" indent="-285750">
                        <a:buFont typeface="Arial" panose="020B0604020202020204" pitchFamily="34" charset="0"/>
                        <a:buChar char="•"/>
                      </a:pPr>
                      <a:endParaRPr lang="en-US" sz="2000" i="1">
                        <a:latin typeface="Arial" panose="020B0604020202020204" pitchFamily="34" charset="0"/>
                        <a:cs typeface="Arial" panose="020B0604020202020204" pitchFamily="34" charset="0"/>
                      </a:endParaRPr>
                    </a:p>
                  </a:txBody>
                  <a:tcPr>
                    <a:solidFill>
                      <a:schemeClr val="accent6">
                        <a:lumMod val="40000"/>
                        <a:lumOff val="60000"/>
                      </a:schemeClr>
                    </a:solidFill>
                  </a:tcPr>
                </a:tc>
                <a:extLst>
                  <a:ext uri="{0D108BD9-81ED-4DB2-BD59-A6C34878D82A}">
                    <a16:rowId xmlns:a16="http://schemas.microsoft.com/office/drawing/2014/main" val="3283763549"/>
                  </a:ext>
                </a:extLst>
              </a:tr>
              <a:tr h="567221">
                <a:tc>
                  <a:txBody>
                    <a:bodyPr/>
                    <a:lstStyle/>
                    <a:p>
                      <a:r>
                        <a:rPr lang="en-US" sz="2000" b="1">
                          <a:latin typeface="Arial" panose="020B0604020202020204" pitchFamily="34" charset="0"/>
                          <a:cs typeface="Arial" panose="020B0604020202020204" pitchFamily="34" charset="0"/>
                        </a:rPr>
                        <a:t>HyFlex</a:t>
                      </a:r>
                    </a:p>
                  </a:txBody>
                  <a:tcPr/>
                </a:tc>
                <a:tc>
                  <a:txBody>
                    <a:bodyPr/>
                    <a:lstStyle/>
                    <a:p>
                      <a:endParaRPr lang="en-US" sz="2000" b="1" dirty="0">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endParaRPr lang="en-US" sz="2000" b="1">
                        <a:latin typeface="Arial" panose="020B0604020202020204" pitchFamily="34" charset="0"/>
                        <a:cs typeface="Arial" panose="020B0604020202020204" pitchFamily="34" charset="0"/>
                      </a:endParaRPr>
                    </a:p>
                  </a:txBody>
                  <a:tcPr>
                    <a:solidFill>
                      <a:schemeClr val="accent5">
                        <a:lumMod val="40000"/>
                        <a:lumOff val="60000"/>
                      </a:schemeClr>
                    </a:solidFill>
                  </a:tcPr>
                </a:tc>
                <a:tc>
                  <a:txBody>
                    <a:bodyPr/>
                    <a:lstStyle/>
                    <a:p>
                      <a:endParaRPr lang="en-US" sz="2000" b="1">
                        <a:latin typeface="Arial" panose="020B0604020202020204" pitchFamily="34" charset="0"/>
                        <a:cs typeface="Arial" panose="020B0604020202020204" pitchFamily="34" charset="0"/>
                      </a:endParaRPr>
                    </a:p>
                  </a:txBody>
                  <a:tcPr>
                    <a:solidFill>
                      <a:schemeClr val="accent6">
                        <a:lumMod val="40000"/>
                        <a:lumOff val="60000"/>
                      </a:schemeClr>
                    </a:solidFill>
                  </a:tcPr>
                </a:tc>
                <a:tc>
                  <a:txBody>
                    <a:bodyPr/>
                    <a:lstStyle/>
                    <a:p>
                      <a:endParaRPr lang="en-US" sz="2000" b="1">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endParaRPr lang="en-US" sz="2000" b="1">
                        <a:latin typeface="Arial" panose="020B0604020202020204" pitchFamily="34" charset="0"/>
                        <a:cs typeface="Arial" panose="020B0604020202020204" pitchFamily="34" charset="0"/>
                      </a:endParaRPr>
                    </a:p>
                  </a:txBody>
                  <a:tcPr>
                    <a:solidFill>
                      <a:schemeClr val="accent5">
                        <a:lumMod val="40000"/>
                        <a:lumOff val="60000"/>
                      </a:schemeClr>
                    </a:solidFill>
                  </a:tcPr>
                </a:tc>
                <a:tc>
                  <a:txBody>
                    <a:bodyPr/>
                    <a:lstStyle/>
                    <a:p>
                      <a:endParaRPr lang="en-US" sz="2000" b="1" dirty="0">
                        <a:latin typeface="Arial" panose="020B0604020202020204" pitchFamily="34" charset="0"/>
                        <a:cs typeface="Arial" panose="020B0604020202020204" pitchFamily="34" charset="0"/>
                      </a:endParaRPr>
                    </a:p>
                  </a:txBody>
                  <a:tcPr>
                    <a:solidFill>
                      <a:schemeClr val="accent6">
                        <a:lumMod val="40000"/>
                        <a:lumOff val="60000"/>
                      </a:schemeClr>
                    </a:solidFill>
                  </a:tcPr>
                </a:tc>
                <a:extLst>
                  <a:ext uri="{0D108BD9-81ED-4DB2-BD59-A6C34878D82A}">
                    <a16:rowId xmlns:a16="http://schemas.microsoft.com/office/drawing/2014/main" val="3116603362"/>
                  </a:ext>
                </a:extLst>
              </a:tr>
            </a:tbl>
          </a:graphicData>
        </a:graphic>
      </p:graphicFrame>
      <p:pic>
        <p:nvPicPr>
          <p:cNvPr id="6" name="Graphic 5" descr="Checkmark with solid fill">
            <a:extLst>
              <a:ext uri="{FF2B5EF4-FFF2-40B4-BE49-F238E27FC236}">
                <a16:creationId xmlns:a16="http://schemas.microsoft.com/office/drawing/2014/main" id="{F20FD152-144E-A147-817C-3BB1E64AC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47994" y="2301658"/>
            <a:ext cx="554277" cy="554277"/>
          </a:xfrm>
          <a:prstGeom prst="rect">
            <a:avLst/>
          </a:prstGeom>
        </p:spPr>
      </p:pic>
      <p:pic>
        <p:nvPicPr>
          <p:cNvPr id="7" name="Graphic 6" descr="Checkmark with solid fill">
            <a:extLst>
              <a:ext uri="{FF2B5EF4-FFF2-40B4-BE49-F238E27FC236}">
                <a16:creationId xmlns:a16="http://schemas.microsoft.com/office/drawing/2014/main" id="{93DE0087-3003-E546-9E5C-1B04A4F78B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95920" y="2301657"/>
            <a:ext cx="554277" cy="554277"/>
          </a:xfrm>
          <a:prstGeom prst="rect">
            <a:avLst/>
          </a:prstGeom>
        </p:spPr>
      </p:pic>
      <p:pic>
        <p:nvPicPr>
          <p:cNvPr id="8" name="Graphic 7" descr="Checkmark with solid fill">
            <a:extLst>
              <a:ext uri="{FF2B5EF4-FFF2-40B4-BE49-F238E27FC236}">
                <a16:creationId xmlns:a16="http://schemas.microsoft.com/office/drawing/2014/main" id="{0FA84DB9-4EC7-564F-9E60-AECBBA6B790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02684" y="3429000"/>
            <a:ext cx="554277" cy="554277"/>
          </a:xfrm>
          <a:prstGeom prst="rect">
            <a:avLst/>
          </a:prstGeom>
        </p:spPr>
      </p:pic>
      <p:pic>
        <p:nvPicPr>
          <p:cNvPr id="9" name="Graphic 8" descr="Checkmark with solid fill">
            <a:extLst>
              <a:ext uri="{FF2B5EF4-FFF2-40B4-BE49-F238E27FC236}">
                <a16:creationId xmlns:a16="http://schemas.microsoft.com/office/drawing/2014/main" id="{6B51CFAB-0240-B948-9994-5C2C01865C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95920" y="3447790"/>
            <a:ext cx="554277" cy="554277"/>
          </a:xfrm>
          <a:prstGeom prst="rect">
            <a:avLst/>
          </a:prstGeom>
        </p:spPr>
      </p:pic>
      <p:pic>
        <p:nvPicPr>
          <p:cNvPr id="10" name="Graphic 9" descr="Checkmark with solid fill">
            <a:extLst>
              <a:ext uri="{FF2B5EF4-FFF2-40B4-BE49-F238E27FC236}">
                <a16:creationId xmlns:a16="http://schemas.microsoft.com/office/drawing/2014/main" id="{613856DA-153E-CD4D-8B20-43FCEDD13C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02683" y="2874723"/>
            <a:ext cx="554277" cy="554277"/>
          </a:xfrm>
          <a:prstGeom prst="rect">
            <a:avLst/>
          </a:prstGeom>
        </p:spPr>
      </p:pic>
      <p:pic>
        <p:nvPicPr>
          <p:cNvPr id="11" name="Graphic 10" descr="Checkmark with solid fill">
            <a:extLst>
              <a:ext uri="{FF2B5EF4-FFF2-40B4-BE49-F238E27FC236}">
                <a16:creationId xmlns:a16="http://schemas.microsoft.com/office/drawing/2014/main" id="{8D9B9B2F-D31D-6542-858E-9EEC7389BC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79064" y="2874722"/>
            <a:ext cx="554277" cy="554277"/>
          </a:xfrm>
          <a:prstGeom prst="rect">
            <a:avLst/>
          </a:prstGeom>
        </p:spPr>
      </p:pic>
      <p:pic>
        <p:nvPicPr>
          <p:cNvPr id="14" name="Graphic 13" descr="Checkmark with solid fill">
            <a:extLst>
              <a:ext uri="{FF2B5EF4-FFF2-40B4-BE49-F238E27FC236}">
                <a16:creationId xmlns:a16="http://schemas.microsoft.com/office/drawing/2014/main" id="{135743B2-6C6A-3B4E-8456-C0DE39891E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55079" y="5109576"/>
            <a:ext cx="554277" cy="554277"/>
          </a:xfrm>
          <a:prstGeom prst="rect">
            <a:avLst/>
          </a:prstGeom>
        </p:spPr>
      </p:pic>
      <p:pic>
        <p:nvPicPr>
          <p:cNvPr id="15" name="Graphic 14" descr="Checkmark with solid fill">
            <a:extLst>
              <a:ext uri="{FF2B5EF4-FFF2-40B4-BE49-F238E27FC236}">
                <a16:creationId xmlns:a16="http://schemas.microsoft.com/office/drawing/2014/main" id="{1058D132-5D0A-D145-98DF-A59AD43445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95920" y="4577808"/>
            <a:ext cx="554277" cy="554277"/>
          </a:xfrm>
          <a:prstGeom prst="rect">
            <a:avLst/>
          </a:prstGeom>
        </p:spPr>
      </p:pic>
      <p:pic>
        <p:nvPicPr>
          <p:cNvPr id="16" name="Graphic 15" descr="Checkmark with solid fill">
            <a:extLst>
              <a:ext uri="{FF2B5EF4-FFF2-40B4-BE49-F238E27FC236}">
                <a16:creationId xmlns:a16="http://schemas.microsoft.com/office/drawing/2014/main" id="{D05707B4-230D-4645-B680-0094BD472B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55079" y="4035077"/>
            <a:ext cx="554277" cy="554277"/>
          </a:xfrm>
          <a:prstGeom prst="rect">
            <a:avLst/>
          </a:prstGeom>
        </p:spPr>
      </p:pic>
      <p:pic>
        <p:nvPicPr>
          <p:cNvPr id="17" name="Graphic 16" descr="Checkmark with solid fill">
            <a:extLst>
              <a:ext uri="{FF2B5EF4-FFF2-40B4-BE49-F238E27FC236}">
                <a16:creationId xmlns:a16="http://schemas.microsoft.com/office/drawing/2014/main" id="{5646E338-331A-E54A-95F0-8D476AB9A00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5197" y="4035076"/>
            <a:ext cx="554277" cy="554277"/>
          </a:xfrm>
          <a:prstGeom prst="rect">
            <a:avLst/>
          </a:prstGeom>
        </p:spPr>
      </p:pic>
      <p:pic>
        <p:nvPicPr>
          <p:cNvPr id="18" name="Graphic 17" descr="Checkmark with solid fill">
            <a:extLst>
              <a:ext uri="{FF2B5EF4-FFF2-40B4-BE49-F238E27FC236}">
                <a16:creationId xmlns:a16="http://schemas.microsoft.com/office/drawing/2014/main" id="{A0635C39-B1C2-7E4B-9CC1-BD4F5DFBDF8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55078" y="4555298"/>
            <a:ext cx="554277" cy="554277"/>
          </a:xfrm>
          <a:prstGeom prst="rect">
            <a:avLst/>
          </a:prstGeom>
        </p:spPr>
      </p:pic>
      <p:pic>
        <p:nvPicPr>
          <p:cNvPr id="19" name="Graphic 18" descr="Checkmark with solid fill">
            <a:extLst>
              <a:ext uri="{FF2B5EF4-FFF2-40B4-BE49-F238E27FC236}">
                <a16:creationId xmlns:a16="http://schemas.microsoft.com/office/drawing/2014/main" id="{BDE97226-8AF1-3442-8926-4BBAF94E71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0828" y="5184103"/>
            <a:ext cx="554277" cy="554277"/>
          </a:xfrm>
          <a:prstGeom prst="rect">
            <a:avLst/>
          </a:prstGeom>
        </p:spPr>
      </p:pic>
      <p:pic>
        <p:nvPicPr>
          <p:cNvPr id="3" name="Audio 2">
            <a:hlinkClick r:id="" action="ppaction://media"/>
            <a:extLst>
              <a:ext uri="{FF2B5EF4-FFF2-40B4-BE49-F238E27FC236}">
                <a16:creationId xmlns:a16="http://schemas.microsoft.com/office/drawing/2014/main" id="{5A1F9397-465C-4A85-B714-C8C5DE3F17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4182183566"/>
      </p:ext>
    </p:extLst>
  </p:cSld>
  <p:clrMapOvr>
    <a:masterClrMapping/>
  </p:clrMapOvr>
  <p:transition advTm="1416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EDB7EF-3E39-D049-8AF0-E43CF151696B}"/>
              </a:ext>
            </a:extLst>
          </p:cNvPr>
          <p:cNvSpPr>
            <a:spLocks noGrp="1"/>
          </p:cNvSpPr>
          <p:nvPr>
            <p:ph type="title"/>
          </p:nvPr>
        </p:nvSpPr>
        <p:spPr/>
        <p:txBody>
          <a:bodyPr/>
          <a:lstStyle/>
          <a:p>
            <a:r>
              <a:rPr lang="en-US" dirty="0"/>
              <a:t>During Virtual Advising (Today)</a:t>
            </a:r>
          </a:p>
        </p:txBody>
      </p:sp>
      <p:sp>
        <p:nvSpPr>
          <p:cNvPr id="6" name="Content Placeholder 5">
            <a:extLst>
              <a:ext uri="{FF2B5EF4-FFF2-40B4-BE49-F238E27FC236}">
                <a16:creationId xmlns:a16="http://schemas.microsoft.com/office/drawing/2014/main" id="{5E411D7B-7DB5-874C-8DC0-0407B9BC290E}"/>
              </a:ext>
            </a:extLst>
          </p:cNvPr>
          <p:cNvSpPr>
            <a:spLocks noGrp="1"/>
          </p:cNvSpPr>
          <p:nvPr>
            <p:ph idx="1"/>
          </p:nvPr>
        </p:nvSpPr>
        <p:spPr/>
        <p:txBody>
          <a:bodyPr/>
          <a:lstStyle/>
          <a:p>
            <a:pPr lvl="1"/>
            <a:endParaRPr lang="en-US" sz="2400" dirty="0"/>
          </a:p>
          <a:p>
            <a:r>
              <a:rPr lang="en-US" dirty="0">
                <a:latin typeface="Arial"/>
                <a:cs typeface="Arial"/>
              </a:rPr>
              <a:t>E-Student Services: Registration Troubleshooting, AP Score, Transcript and Financial Aid Questions</a:t>
            </a:r>
            <a:endParaRPr lang="en-US" b="0" dirty="0"/>
          </a:p>
          <a:p>
            <a:pPr lvl="1"/>
            <a:r>
              <a:rPr lang="en-US" sz="2400" dirty="0">
                <a:latin typeface="Arial"/>
                <a:cs typeface="Arial"/>
              </a:rPr>
              <a:t>Hours Today: 1:00 to 5:00 p.m. </a:t>
            </a:r>
          </a:p>
          <a:p>
            <a:pPr lvl="1"/>
            <a:endParaRPr lang="en-US" sz="2400" dirty="0">
              <a:latin typeface="Arial"/>
              <a:cs typeface="Arial"/>
            </a:endParaRPr>
          </a:p>
          <a:p>
            <a:pPr lvl="1"/>
            <a:r>
              <a:rPr lang="en-US" sz="2400" dirty="0">
                <a:latin typeface="Arial"/>
                <a:cs typeface="Arial"/>
              </a:rPr>
              <a:t>Zoom Link: </a:t>
            </a:r>
            <a:r>
              <a:rPr lang="en-US" sz="2400" u="sng" dirty="0">
                <a:latin typeface="Arial"/>
                <a:cs typeface="Arial"/>
                <a:hlinkClick r:id="rId5"/>
              </a:rPr>
              <a:t>https://cpp.zoom.us/my/estudentservices</a:t>
            </a:r>
            <a:endParaRPr lang="en-US" sz="2400" dirty="0"/>
          </a:p>
          <a:p>
            <a:endParaRPr lang="en-US" dirty="0"/>
          </a:p>
          <a:p>
            <a:endParaRPr lang="en-US" dirty="0"/>
          </a:p>
        </p:txBody>
      </p:sp>
      <p:sp>
        <p:nvSpPr>
          <p:cNvPr id="4" name="Slide Number Placeholder 3">
            <a:extLst>
              <a:ext uri="{FF2B5EF4-FFF2-40B4-BE49-F238E27FC236}">
                <a16:creationId xmlns:a16="http://schemas.microsoft.com/office/drawing/2014/main" id="{91F22C87-FDD7-1245-8AC9-855592E4D3B5}"/>
              </a:ext>
            </a:extLst>
          </p:cNvPr>
          <p:cNvSpPr>
            <a:spLocks noGrp="1"/>
          </p:cNvSpPr>
          <p:nvPr>
            <p:ph type="sldNum" sz="quarter" idx="12"/>
          </p:nvPr>
        </p:nvSpPr>
        <p:spPr/>
        <p:txBody>
          <a:bodyPr/>
          <a:lstStyle/>
          <a:p>
            <a:fld id="{89A07FDE-CF23-4DF4-993F-F0A8407421BC}" type="slidenum">
              <a:rPr lang="en-US" smtClean="0">
                <a:solidFill>
                  <a:prstClr val="black">
                    <a:tint val="75000"/>
                  </a:prstClr>
                </a:solidFill>
              </a:rPr>
              <a:pPr/>
              <a:t>32</a:t>
            </a:fld>
            <a:endParaRPr lang="en-US">
              <a:solidFill>
                <a:prstClr val="black">
                  <a:tint val="75000"/>
                </a:prstClr>
              </a:solidFill>
            </a:endParaRPr>
          </a:p>
        </p:txBody>
      </p:sp>
      <p:pic>
        <p:nvPicPr>
          <p:cNvPr id="7" name="Audio 6">
            <a:hlinkClick r:id="" action="ppaction://media"/>
            <a:extLst>
              <a:ext uri="{FF2B5EF4-FFF2-40B4-BE49-F238E27FC236}">
                <a16:creationId xmlns:a16="http://schemas.microsoft.com/office/drawing/2014/main" id="{87C7C96C-C46B-4650-91E6-5CA2B9E096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3001535793"/>
      </p:ext>
    </p:extLst>
  </p:cSld>
  <p:clrMapOvr>
    <a:masterClrMapping/>
  </p:clrMapOvr>
  <mc:AlternateContent xmlns:mc="http://schemas.openxmlformats.org/markup-compatibility/2006" xmlns:p14="http://schemas.microsoft.com/office/powerpoint/2010/main">
    <mc:Choice Requires="p14">
      <p:transition spd="slow" p14:dur="2000" advTm="41716"/>
    </mc:Choice>
    <mc:Fallback xmlns="">
      <p:transition spd="slow" advTm="41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EDB7EF-3E39-D049-8AF0-E43CF151696B}"/>
              </a:ext>
            </a:extLst>
          </p:cNvPr>
          <p:cNvSpPr>
            <a:spLocks noGrp="1"/>
          </p:cNvSpPr>
          <p:nvPr>
            <p:ph type="title"/>
          </p:nvPr>
        </p:nvSpPr>
        <p:spPr/>
        <p:txBody>
          <a:bodyPr/>
          <a:lstStyle/>
          <a:p>
            <a:r>
              <a:rPr lang="en-US" dirty="0"/>
              <a:t>After Today</a:t>
            </a:r>
          </a:p>
        </p:txBody>
      </p:sp>
      <p:sp>
        <p:nvSpPr>
          <p:cNvPr id="6" name="Content Placeholder 5">
            <a:extLst>
              <a:ext uri="{FF2B5EF4-FFF2-40B4-BE49-F238E27FC236}">
                <a16:creationId xmlns:a16="http://schemas.microsoft.com/office/drawing/2014/main" id="{5E411D7B-7DB5-874C-8DC0-0407B9BC290E}"/>
              </a:ext>
            </a:extLst>
          </p:cNvPr>
          <p:cNvSpPr>
            <a:spLocks noGrp="1"/>
          </p:cNvSpPr>
          <p:nvPr>
            <p:ph idx="1"/>
          </p:nvPr>
        </p:nvSpPr>
        <p:spPr>
          <a:xfrm>
            <a:off x="838200" y="1474839"/>
            <a:ext cx="10515600" cy="4702124"/>
          </a:xfrm>
        </p:spPr>
        <p:txBody>
          <a:bodyPr>
            <a:noAutofit/>
          </a:bodyPr>
          <a:lstStyle/>
          <a:p>
            <a:r>
              <a:rPr lang="en-US" sz="2000" dirty="0">
                <a:latin typeface="Arial"/>
                <a:cs typeface="Arial"/>
              </a:rPr>
              <a:t>Bronco Advising Center</a:t>
            </a:r>
            <a:endParaRPr lang="en-US" sz="2000" b="0" dirty="0">
              <a:latin typeface="Arial"/>
              <a:cs typeface="Arial"/>
            </a:endParaRPr>
          </a:p>
          <a:p>
            <a:pPr lvl="1"/>
            <a:r>
              <a:rPr lang="en-US" sz="2000" dirty="0">
                <a:latin typeface="Arial"/>
                <a:cs typeface="Arial"/>
              </a:rPr>
              <a:t>Hours: Monday to Friday, 8 a.m. to 5 p.m.</a:t>
            </a:r>
          </a:p>
          <a:p>
            <a:pPr lvl="1"/>
            <a:r>
              <a:rPr lang="en-US" sz="2000" dirty="0">
                <a:latin typeface="Arial"/>
                <a:cs typeface="Arial"/>
              </a:rPr>
              <a:t>Email: </a:t>
            </a:r>
            <a:r>
              <a:rPr lang="en-US" sz="2000" dirty="0">
                <a:latin typeface="Arial"/>
                <a:cs typeface="Arial"/>
                <a:hlinkClick r:id="rId5"/>
              </a:rPr>
              <a:t>bac@cpp.edu</a:t>
            </a:r>
            <a:endParaRPr lang="en-US" sz="2000" dirty="0">
              <a:latin typeface="Arial"/>
              <a:cs typeface="Arial"/>
            </a:endParaRPr>
          </a:p>
          <a:p>
            <a:pPr lvl="1"/>
            <a:r>
              <a:rPr lang="en-US" sz="2000" dirty="0">
                <a:latin typeface="Arial"/>
                <a:cs typeface="Arial"/>
              </a:rPr>
              <a:t>Phone: (909) 869-4600</a:t>
            </a:r>
          </a:p>
          <a:p>
            <a:pPr lvl="1"/>
            <a:r>
              <a:rPr lang="en-US" sz="2000" dirty="0">
                <a:latin typeface="Arial"/>
                <a:cs typeface="Arial"/>
              </a:rPr>
              <a:t>Check website for updated hours: </a:t>
            </a:r>
            <a:r>
              <a:rPr lang="en-US" sz="2000" dirty="0">
                <a:latin typeface="Arial"/>
                <a:cs typeface="Arial"/>
                <a:hlinkClick r:id="rId6"/>
              </a:rPr>
              <a:t>https://www.cpp.edu/bac</a:t>
            </a:r>
            <a:endParaRPr lang="en-US" sz="2000" dirty="0"/>
          </a:p>
          <a:p>
            <a:pPr marL="914400" lvl="2" indent="0">
              <a:buNone/>
            </a:pPr>
            <a:endParaRPr lang="en-US" dirty="0"/>
          </a:p>
          <a:p>
            <a:r>
              <a:rPr lang="en-US" sz="2000" dirty="0"/>
              <a:t>CLASS Student Success Center</a:t>
            </a:r>
          </a:p>
          <a:p>
            <a:pPr lvl="1"/>
            <a:r>
              <a:rPr lang="en-US" sz="2000" dirty="0"/>
              <a:t>Info and appointments at </a:t>
            </a:r>
            <a:r>
              <a:rPr lang="en-US" sz="2000" dirty="0">
                <a:hlinkClick r:id="rId7"/>
              </a:rPr>
              <a:t>https://www.cpp.edu/class/student-success-center/index.shtml</a:t>
            </a:r>
            <a:r>
              <a:rPr lang="en-US" sz="2000" dirty="0"/>
              <a:t> </a:t>
            </a:r>
          </a:p>
          <a:p>
            <a:pPr lvl="1"/>
            <a:endParaRPr lang="en-US" sz="2000" dirty="0"/>
          </a:p>
          <a:p>
            <a:r>
              <a:rPr lang="en-US" sz="2000" dirty="0"/>
              <a:t>Faculty Advising</a:t>
            </a:r>
          </a:p>
          <a:p>
            <a:pPr lvl="1"/>
            <a:r>
              <a:rPr lang="en-US" sz="2000" u="sng" dirty="0"/>
              <a:t>FALL</a:t>
            </a:r>
            <a:r>
              <a:rPr lang="en-US" sz="2000" dirty="0"/>
              <a:t>: List of faculty office hours and contact information at department office and department website</a:t>
            </a:r>
          </a:p>
          <a:p>
            <a:pPr lvl="1"/>
            <a:r>
              <a:rPr lang="en-US" sz="2000" u="sng" dirty="0"/>
              <a:t>SUMMER</a:t>
            </a:r>
            <a:r>
              <a:rPr lang="en-US" sz="2000" dirty="0"/>
              <a:t>: To schedule a meeting with the department chair, email Antionette Abernathy at </a:t>
            </a:r>
            <a:r>
              <a:rPr lang="en-US" sz="2000" u="sng" dirty="0">
                <a:effectLst/>
                <a:ea typeface="Calibri" panose="020F0502020204030204" pitchFamily="34" charset="0"/>
              </a:rPr>
              <a:t>arabernathy@cpp.edu</a:t>
            </a:r>
          </a:p>
          <a:p>
            <a:pPr lvl="2"/>
            <a:endParaRPr lang="en-US" u="sng" dirty="0">
              <a:ea typeface="Calibri" panose="020F0502020204030204" pitchFamily="34" charset="0"/>
            </a:endParaRPr>
          </a:p>
          <a:p>
            <a:pPr lvl="2"/>
            <a:endParaRPr lang="en-US" dirty="0"/>
          </a:p>
          <a:p>
            <a:r>
              <a:rPr lang="en-US" sz="2000" dirty="0"/>
              <a:t>Keep tabs on CPP email and Billy Chat text messages </a:t>
            </a:r>
          </a:p>
        </p:txBody>
      </p:sp>
      <p:sp>
        <p:nvSpPr>
          <p:cNvPr id="4" name="Slide Number Placeholder 3">
            <a:extLst>
              <a:ext uri="{FF2B5EF4-FFF2-40B4-BE49-F238E27FC236}">
                <a16:creationId xmlns:a16="http://schemas.microsoft.com/office/drawing/2014/main" id="{91F22C87-FDD7-1245-8AC9-855592E4D3B5}"/>
              </a:ext>
            </a:extLst>
          </p:cNvPr>
          <p:cNvSpPr>
            <a:spLocks noGrp="1"/>
          </p:cNvSpPr>
          <p:nvPr>
            <p:ph type="sldNum" sz="quarter" idx="12"/>
          </p:nvPr>
        </p:nvSpPr>
        <p:spPr/>
        <p:txBody>
          <a:bodyPr/>
          <a:lstStyle/>
          <a:p>
            <a:fld id="{89A07FDE-CF23-4DF4-993F-F0A8407421BC}" type="slidenum">
              <a:rPr lang="en-US" smtClean="0">
                <a:solidFill>
                  <a:prstClr val="black">
                    <a:tint val="75000"/>
                  </a:prstClr>
                </a:solidFill>
              </a:rPr>
              <a:pPr/>
              <a:t>33</a:t>
            </a:fld>
            <a:endParaRPr lang="en-US">
              <a:solidFill>
                <a:prstClr val="black">
                  <a:tint val="75000"/>
                </a:prstClr>
              </a:solidFill>
            </a:endParaRPr>
          </a:p>
        </p:txBody>
      </p:sp>
      <p:pic>
        <p:nvPicPr>
          <p:cNvPr id="2" name="Audio 1">
            <a:hlinkClick r:id="" action="ppaction://media"/>
            <a:extLst>
              <a:ext uri="{FF2B5EF4-FFF2-40B4-BE49-F238E27FC236}">
                <a16:creationId xmlns:a16="http://schemas.microsoft.com/office/drawing/2014/main" id="{3FC34AE0-6B1A-4D0B-B051-394720F6F8B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1658299836"/>
      </p:ext>
    </p:extLst>
  </p:cSld>
  <p:clrMapOvr>
    <a:masterClrMapping/>
  </p:clrMapOvr>
  <mc:AlternateContent xmlns:mc="http://schemas.openxmlformats.org/markup-compatibility/2006" xmlns:p14="http://schemas.microsoft.com/office/powerpoint/2010/main">
    <mc:Choice Requires="p14">
      <p:transition spd="slow" p14:dur="2000" advTm="62534"/>
    </mc:Choice>
    <mc:Fallback xmlns="">
      <p:transition spd="slow" advTm="62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273" y="365125"/>
            <a:ext cx="10881527" cy="1325563"/>
          </a:xfrm>
        </p:spPr>
        <p:txBody>
          <a:bodyPr>
            <a:normAutofit/>
          </a:bodyPr>
          <a:lstStyle/>
          <a:p>
            <a:r>
              <a:rPr lang="en-US" dirty="0"/>
              <a:t>Before you leave us today:</a:t>
            </a:r>
          </a:p>
        </p:txBody>
      </p:sp>
      <p:graphicFrame>
        <p:nvGraphicFramePr>
          <p:cNvPr id="3" name="Diagram 2"/>
          <p:cNvGraphicFramePr/>
          <p:nvPr>
            <p:extLst>
              <p:ext uri="{D42A27DB-BD31-4B8C-83A1-F6EECF244321}">
                <p14:modId xmlns:p14="http://schemas.microsoft.com/office/powerpoint/2010/main" val="3573391817"/>
              </p:ext>
            </p:extLst>
          </p:nvPr>
        </p:nvGraphicFramePr>
        <p:xfrm>
          <a:off x="472273" y="1495168"/>
          <a:ext cx="11247454" cy="44113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3652B944-9A1F-41C5-B7D2-60EFA4C1126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1488960620"/>
      </p:ext>
    </p:extLst>
  </p:cSld>
  <p:clrMapOvr>
    <a:masterClrMapping/>
  </p:clrMapOvr>
  <mc:AlternateContent xmlns:mc="http://schemas.openxmlformats.org/markup-compatibility/2006" xmlns:p14="http://schemas.microsoft.com/office/powerpoint/2010/main">
    <mc:Choice Requires="p14">
      <p:transition spd="slow" p14:dur="2000" advTm="16911"/>
    </mc:Choice>
    <mc:Fallback xmlns="">
      <p:transition spd="slow" advTm="16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3AA9F-5BC3-0E4A-B416-BE68287CDF88}"/>
              </a:ext>
            </a:extLst>
          </p:cNvPr>
          <p:cNvSpPr>
            <a:spLocks noGrp="1"/>
          </p:cNvSpPr>
          <p:nvPr>
            <p:ph type="title"/>
          </p:nvPr>
        </p:nvSpPr>
        <p:spPr/>
        <p:txBody>
          <a:bodyPr/>
          <a:lstStyle/>
          <a:p>
            <a:r>
              <a:rPr lang="en-US" dirty="0"/>
              <a:t>Fall 2021 Registration!!!!! </a:t>
            </a:r>
          </a:p>
        </p:txBody>
      </p:sp>
      <p:sp>
        <p:nvSpPr>
          <p:cNvPr id="5" name="Content Placeholder 4">
            <a:extLst>
              <a:ext uri="{FF2B5EF4-FFF2-40B4-BE49-F238E27FC236}">
                <a16:creationId xmlns:a16="http://schemas.microsoft.com/office/drawing/2014/main" id="{30B5603C-A1FA-C240-B317-E93AB09FA610}"/>
              </a:ext>
            </a:extLst>
          </p:cNvPr>
          <p:cNvSpPr>
            <a:spLocks noGrp="1"/>
          </p:cNvSpPr>
          <p:nvPr>
            <p:ph idx="1"/>
          </p:nvPr>
        </p:nvSpPr>
        <p:spPr/>
        <p:txBody>
          <a:bodyPr vert="horz" lIns="91440" tIns="45720" rIns="91440" bIns="45720" rtlCol="0" anchor="t">
            <a:normAutofit/>
          </a:bodyPr>
          <a:lstStyle/>
          <a:p>
            <a:r>
              <a:rPr lang="en-US" b="0" dirty="0">
                <a:latin typeface="Arial"/>
                <a:cs typeface="Arial"/>
              </a:rPr>
              <a:t>You will be assigned to breakout rooms for small group advising</a:t>
            </a:r>
          </a:p>
          <a:p>
            <a:pPr lvl="1"/>
            <a:r>
              <a:rPr lang="en-US" sz="2400" dirty="0">
                <a:latin typeface="Arial"/>
                <a:cs typeface="Arial"/>
              </a:rPr>
              <a:t>Use the reaction buttons in zoom to raise your hand and ask for questions</a:t>
            </a:r>
          </a:p>
          <a:p>
            <a:pPr lvl="1"/>
            <a:r>
              <a:rPr lang="en-US" sz="2400" dirty="0">
                <a:latin typeface="Arial"/>
                <a:cs typeface="Arial"/>
              </a:rPr>
              <a:t>For individual conversations, you may move to a separate breakout room. </a:t>
            </a:r>
          </a:p>
          <a:p>
            <a:pPr lvl="1"/>
            <a:endParaRPr lang="en-US" sz="2400" dirty="0">
              <a:latin typeface="Arial"/>
              <a:cs typeface="Arial"/>
            </a:endParaRPr>
          </a:p>
          <a:p>
            <a:r>
              <a:rPr lang="en-US" b="0" dirty="0"/>
              <a:t>Consult your CPP Connect Planner</a:t>
            </a:r>
          </a:p>
          <a:p>
            <a:endParaRPr lang="en-US" b="0" dirty="0"/>
          </a:p>
          <a:p>
            <a:r>
              <a:rPr lang="en-US" b="0" dirty="0"/>
              <a:t>Log into </a:t>
            </a:r>
            <a:r>
              <a:rPr lang="en-US" b="0" dirty="0" err="1"/>
              <a:t>broncodirect</a:t>
            </a:r>
            <a:r>
              <a:rPr lang="en-US" b="0" dirty="0"/>
              <a:t> and enroll!</a:t>
            </a:r>
          </a:p>
          <a:p>
            <a:endParaRPr lang="en-US" dirty="0"/>
          </a:p>
        </p:txBody>
      </p:sp>
      <p:sp>
        <p:nvSpPr>
          <p:cNvPr id="4" name="Slide Number Placeholder 3">
            <a:extLst>
              <a:ext uri="{FF2B5EF4-FFF2-40B4-BE49-F238E27FC236}">
                <a16:creationId xmlns:a16="http://schemas.microsoft.com/office/drawing/2014/main" id="{6C9D9391-C473-B747-9EFF-6B7D43487560}"/>
              </a:ext>
            </a:extLst>
          </p:cNvPr>
          <p:cNvSpPr>
            <a:spLocks noGrp="1"/>
          </p:cNvSpPr>
          <p:nvPr>
            <p:ph type="sldNum" sz="quarter" idx="4294967295"/>
          </p:nvPr>
        </p:nvSpPr>
        <p:spPr>
          <a:xfrm>
            <a:off x="9448800" y="6356350"/>
            <a:ext cx="2743200" cy="365125"/>
          </a:xfrm>
        </p:spPr>
        <p:txBody>
          <a:bodyPr/>
          <a:lstStyle/>
          <a:p>
            <a:fld id="{89A07FDE-CF23-4DF4-993F-F0A8407421BC}" type="slidenum">
              <a:rPr lang="en-US" smtClean="0">
                <a:solidFill>
                  <a:prstClr val="black">
                    <a:tint val="75000"/>
                  </a:prstClr>
                </a:solidFill>
              </a:rPr>
              <a:pPr/>
              <a:t>35</a:t>
            </a:fld>
            <a:endParaRPr lang="en-US">
              <a:solidFill>
                <a:prstClr val="black">
                  <a:tint val="75000"/>
                </a:prstClr>
              </a:solidFill>
            </a:endParaRPr>
          </a:p>
        </p:txBody>
      </p:sp>
      <p:pic>
        <p:nvPicPr>
          <p:cNvPr id="3" name="Audio 2">
            <a:hlinkClick r:id="" action="ppaction://media"/>
            <a:extLst>
              <a:ext uri="{FF2B5EF4-FFF2-40B4-BE49-F238E27FC236}">
                <a16:creationId xmlns:a16="http://schemas.microsoft.com/office/drawing/2014/main" id="{D781DF88-A404-44BF-89B2-FB6AB7DE4B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2191177756"/>
      </p:ext>
    </p:extLst>
  </p:cSld>
  <p:clrMapOvr>
    <a:masterClrMapping/>
  </p:clrMapOvr>
  <mc:AlternateContent xmlns:mc="http://schemas.openxmlformats.org/markup-compatibility/2006" xmlns:p14="http://schemas.microsoft.com/office/powerpoint/2010/main">
    <mc:Choice Requires="p14">
      <p:transition spd="slow" p14:dur="2000" advTm="33642"/>
    </mc:Choice>
    <mc:Fallback xmlns="">
      <p:transition spd="slow" advTm="33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22650-9BB9-2847-9698-1F4E255D1AC0}"/>
              </a:ext>
            </a:extLst>
          </p:cNvPr>
          <p:cNvSpPr>
            <a:spLocks noGrp="1"/>
          </p:cNvSpPr>
          <p:nvPr>
            <p:ph type="title"/>
          </p:nvPr>
        </p:nvSpPr>
        <p:spPr/>
        <p:txBody>
          <a:bodyPr>
            <a:normAutofit fontScale="90000"/>
          </a:bodyPr>
          <a:lstStyle/>
          <a:p>
            <a:r>
              <a:rPr lang="en-US"/>
              <a:t>2-Step Authentication (DUO) Reminder</a:t>
            </a:r>
          </a:p>
        </p:txBody>
      </p:sp>
      <p:sp>
        <p:nvSpPr>
          <p:cNvPr id="3" name="Content Placeholder 2">
            <a:extLst>
              <a:ext uri="{FF2B5EF4-FFF2-40B4-BE49-F238E27FC236}">
                <a16:creationId xmlns:a16="http://schemas.microsoft.com/office/drawing/2014/main" id="{DD657AC1-65BB-4F4D-A0F8-4F635A979B1F}"/>
              </a:ext>
            </a:extLst>
          </p:cNvPr>
          <p:cNvSpPr>
            <a:spLocks noGrp="1"/>
          </p:cNvSpPr>
          <p:nvPr>
            <p:ph idx="1"/>
          </p:nvPr>
        </p:nvSpPr>
        <p:spPr>
          <a:xfrm>
            <a:off x="838200" y="3551274"/>
            <a:ext cx="10858498" cy="2254103"/>
          </a:xfrm>
        </p:spPr>
        <p:txBody>
          <a:bodyPr vert="horz" lIns="91440" tIns="45720" rIns="91440" bIns="45720" rtlCol="0" anchor="t">
            <a:normAutofit/>
          </a:bodyPr>
          <a:lstStyle/>
          <a:p>
            <a:r>
              <a:rPr lang="en-US" b="0">
                <a:latin typeface="Arial"/>
                <a:cs typeface="Arial"/>
              </a:rPr>
              <a:t>Signing up for 2-step authentication to protect your Bronco account is a university-wide requirement</a:t>
            </a:r>
          </a:p>
          <a:p>
            <a:r>
              <a:rPr lang="en-US" b="0">
                <a:latin typeface="Arial"/>
                <a:cs typeface="Arial"/>
              </a:rPr>
              <a:t>Sign up </a:t>
            </a:r>
            <a:r>
              <a:rPr lang="en-US">
                <a:latin typeface="Arial"/>
                <a:cs typeface="Arial"/>
              </a:rPr>
              <a:t>by July 12</a:t>
            </a:r>
            <a:r>
              <a:rPr lang="en-US" b="0">
                <a:latin typeface="Arial"/>
                <a:cs typeface="Arial"/>
              </a:rPr>
              <a:t> – don’t get locked out of your Bronco account (</a:t>
            </a:r>
            <a:r>
              <a:rPr lang="en-US" b="0" err="1">
                <a:latin typeface="Arial"/>
                <a:cs typeface="Arial"/>
              </a:rPr>
              <a:t>MyCPP</a:t>
            </a:r>
            <a:r>
              <a:rPr lang="en-US" b="0">
                <a:latin typeface="Arial"/>
                <a:cs typeface="Arial"/>
              </a:rPr>
              <a:t>, </a:t>
            </a:r>
            <a:r>
              <a:rPr lang="en-US" b="0" err="1">
                <a:latin typeface="Arial"/>
                <a:cs typeface="Arial"/>
              </a:rPr>
              <a:t>BroncoDirect</a:t>
            </a:r>
            <a:r>
              <a:rPr lang="en-US" b="0">
                <a:latin typeface="Arial"/>
                <a:cs typeface="Arial"/>
              </a:rPr>
              <a:t>, Canvas, etc.)!</a:t>
            </a:r>
          </a:p>
          <a:p>
            <a:r>
              <a:rPr lang="en-US" b="0">
                <a:latin typeface="Arial"/>
                <a:cs typeface="Arial"/>
              </a:rPr>
              <a:t>Find more information and how-</a:t>
            </a:r>
            <a:r>
              <a:rPr lang="en-US" b="0" err="1">
                <a:latin typeface="Arial"/>
                <a:cs typeface="Arial"/>
              </a:rPr>
              <a:t>tos</a:t>
            </a:r>
            <a:r>
              <a:rPr lang="en-US" b="0">
                <a:latin typeface="Arial"/>
                <a:cs typeface="Arial"/>
              </a:rPr>
              <a:t> at </a:t>
            </a:r>
            <a:r>
              <a:rPr lang="en-US" b="0">
                <a:latin typeface="Arial"/>
                <a:cs typeface="Arial"/>
                <a:hlinkClick r:id="rId5"/>
              </a:rPr>
              <a:t>www.cpp.edu/duo</a:t>
            </a:r>
            <a:r>
              <a:rPr lang="en-US" b="0">
                <a:latin typeface="Arial"/>
                <a:cs typeface="Arial"/>
              </a:rPr>
              <a:t> </a:t>
            </a:r>
            <a:endParaRPr lang="en-US" b="0"/>
          </a:p>
          <a:p>
            <a:endParaRPr lang="en-US" b="0"/>
          </a:p>
          <a:p>
            <a:endParaRPr lang="en-US" b="0"/>
          </a:p>
        </p:txBody>
      </p:sp>
      <p:sp>
        <p:nvSpPr>
          <p:cNvPr id="4" name="Slide Number Placeholder 3">
            <a:extLst>
              <a:ext uri="{FF2B5EF4-FFF2-40B4-BE49-F238E27FC236}">
                <a16:creationId xmlns:a16="http://schemas.microsoft.com/office/drawing/2014/main" id="{BE28CF0A-6C2A-9E4F-AFA3-C6E3F70775EC}"/>
              </a:ext>
            </a:extLst>
          </p:cNvPr>
          <p:cNvSpPr>
            <a:spLocks noGrp="1"/>
          </p:cNvSpPr>
          <p:nvPr>
            <p:ph type="sldNum" sz="quarter" idx="12"/>
          </p:nvPr>
        </p:nvSpPr>
        <p:spPr/>
        <p:txBody>
          <a:bodyPr/>
          <a:lstStyle/>
          <a:p>
            <a:fld id="{89A07FDE-CF23-4DF4-993F-F0A8407421BC}" type="slidenum">
              <a:rPr lang="en-US" smtClean="0">
                <a:solidFill>
                  <a:prstClr val="white"/>
                </a:solidFill>
              </a:rPr>
              <a:pPr/>
              <a:t>4</a:t>
            </a:fld>
            <a:endParaRPr lang="en-US">
              <a:solidFill>
                <a:prstClr val="white"/>
              </a:solidFill>
            </a:endParaRPr>
          </a:p>
        </p:txBody>
      </p:sp>
      <p:pic>
        <p:nvPicPr>
          <p:cNvPr id="6" name="Picture 5" descr="A picture containing icon&#10;&#10;Description automatically generated">
            <a:extLst>
              <a:ext uri="{FF2B5EF4-FFF2-40B4-BE49-F238E27FC236}">
                <a16:creationId xmlns:a16="http://schemas.microsoft.com/office/drawing/2014/main" id="{1481A713-7CC7-3B41-8841-D44524FC7837}"/>
              </a:ext>
            </a:extLst>
          </p:cNvPr>
          <p:cNvPicPr>
            <a:picLocks noChangeAspect="1"/>
          </p:cNvPicPr>
          <p:nvPr/>
        </p:nvPicPr>
        <p:blipFill>
          <a:blip r:embed="rId6"/>
          <a:stretch>
            <a:fillRect/>
          </a:stretch>
        </p:blipFill>
        <p:spPr>
          <a:xfrm>
            <a:off x="4012972" y="1650445"/>
            <a:ext cx="4166055" cy="1325563"/>
          </a:xfrm>
          <a:prstGeom prst="rect">
            <a:avLst/>
          </a:prstGeom>
        </p:spPr>
      </p:pic>
      <p:pic>
        <p:nvPicPr>
          <p:cNvPr id="5" name="Audio 4">
            <a:hlinkClick r:id="" action="ppaction://media"/>
            <a:extLst>
              <a:ext uri="{FF2B5EF4-FFF2-40B4-BE49-F238E27FC236}">
                <a16:creationId xmlns:a16="http://schemas.microsoft.com/office/drawing/2014/main" id="{9772D942-7FF8-45B5-8A1A-AB89ED37F0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3162102093"/>
      </p:ext>
    </p:extLst>
  </p:cSld>
  <p:clrMapOvr>
    <a:masterClrMapping/>
  </p:clrMapOvr>
  <mc:AlternateContent xmlns:mc="http://schemas.openxmlformats.org/markup-compatibility/2006" xmlns:p14="http://schemas.microsoft.com/office/powerpoint/2010/main">
    <mc:Choice Requires="p14">
      <p:transition spd="slow" p14:dur="2000" advTm="12576"/>
    </mc:Choice>
    <mc:Fallback xmlns="">
      <p:transition spd="slow" advTm="12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CC774-FFB7-4AAD-8833-3B3DF25A3B77}"/>
              </a:ext>
            </a:extLst>
          </p:cNvPr>
          <p:cNvSpPr>
            <a:spLocks noGrp="1"/>
          </p:cNvSpPr>
          <p:nvPr>
            <p:ph type="title"/>
          </p:nvPr>
        </p:nvSpPr>
        <p:spPr/>
        <p:txBody>
          <a:bodyPr/>
          <a:lstStyle/>
          <a:p>
            <a:r>
              <a:rPr lang="en-US" dirty="0"/>
              <a:t>Part 1: Getting to Know Us</a:t>
            </a:r>
          </a:p>
        </p:txBody>
      </p:sp>
      <p:sp>
        <p:nvSpPr>
          <p:cNvPr id="3" name="Text Placeholder 2">
            <a:extLst>
              <a:ext uri="{FF2B5EF4-FFF2-40B4-BE49-F238E27FC236}">
                <a16:creationId xmlns:a16="http://schemas.microsoft.com/office/drawing/2014/main" id="{F863A4BC-7EBA-45F3-92D6-748356936F71}"/>
              </a:ext>
            </a:extLst>
          </p:cNvPr>
          <p:cNvSpPr>
            <a:spLocks noGrp="1"/>
          </p:cNvSpPr>
          <p:nvPr>
            <p:ph type="body" idx="1"/>
          </p:nvPr>
        </p:nvSpPr>
        <p:spPr/>
        <p:txBody>
          <a:bodyPr/>
          <a:lstStyle/>
          <a:p>
            <a:r>
              <a:rPr lang="en-US" dirty="0"/>
              <a:t>Welcome to Psychology! </a:t>
            </a:r>
          </a:p>
          <a:p>
            <a:r>
              <a:rPr lang="en-US" dirty="0"/>
              <a:t>https://www.cpp.edu/class/psychology/index.shtml</a:t>
            </a:r>
          </a:p>
          <a:p>
            <a:endParaRPr lang="en-US" dirty="0"/>
          </a:p>
        </p:txBody>
      </p:sp>
      <p:sp>
        <p:nvSpPr>
          <p:cNvPr id="4" name="Slide Number Placeholder 3">
            <a:extLst>
              <a:ext uri="{FF2B5EF4-FFF2-40B4-BE49-F238E27FC236}">
                <a16:creationId xmlns:a16="http://schemas.microsoft.com/office/drawing/2014/main" id="{33DB275D-40A5-4B0F-B5F3-88162BCA236E}"/>
              </a:ext>
            </a:extLst>
          </p:cNvPr>
          <p:cNvSpPr>
            <a:spLocks noGrp="1"/>
          </p:cNvSpPr>
          <p:nvPr>
            <p:ph type="sldNum" sz="quarter" idx="12"/>
          </p:nvPr>
        </p:nvSpPr>
        <p:spPr/>
        <p:txBody>
          <a:bodyPr/>
          <a:lstStyle/>
          <a:p>
            <a:fld id="{89A07FDE-CF23-4DF4-993F-F0A8407421BC}" type="slidenum">
              <a:rPr lang="en-US" smtClean="0">
                <a:solidFill>
                  <a:prstClr val="black">
                    <a:tint val="75000"/>
                  </a:prstClr>
                </a:solidFill>
              </a:rPr>
              <a:pPr/>
              <a:t>5</a:t>
            </a:fld>
            <a:endParaRPr lang="en-US">
              <a:solidFill>
                <a:prstClr val="black">
                  <a:tint val="75000"/>
                </a:prstClr>
              </a:solidFill>
            </a:endParaRPr>
          </a:p>
        </p:txBody>
      </p:sp>
      <p:pic>
        <p:nvPicPr>
          <p:cNvPr id="6" name="Audio 5">
            <a:hlinkClick r:id="" action="ppaction://media"/>
            <a:extLst>
              <a:ext uri="{FF2B5EF4-FFF2-40B4-BE49-F238E27FC236}">
                <a16:creationId xmlns:a16="http://schemas.microsoft.com/office/drawing/2014/main" id="{C6EC35E4-6661-44E6-86B6-6708AAAC5C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pic>
        <p:nvPicPr>
          <p:cNvPr id="1026" name="Picture 2" descr="psychology students presenting their research">
            <a:extLst>
              <a:ext uri="{FF2B5EF4-FFF2-40B4-BE49-F238E27FC236}">
                <a16:creationId xmlns:a16="http://schemas.microsoft.com/office/drawing/2014/main" id="{DE192F0C-BAD4-460D-AC77-E939DE799C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1041" y="214170"/>
            <a:ext cx="5325162" cy="26088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sychology faculty and graduate students">
            <a:extLst>
              <a:ext uri="{FF2B5EF4-FFF2-40B4-BE49-F238E27FC236}">
                <a16:creationId xmlns:a16="http://schemas.microsoft.com/office/drawing/2014/main" id="{772D9C16-C159-4D65-9894-70A36AD14F13}"/>
              </a:ext>
            </a:extLst>
          </p:cNvPr>
          <p:cNvPicPr>
            <a:picLocks noChangeAspect="1"/>
          </p:cNvPicPr>
          <p:nvPr/>
        </p:nvPicPr>
        <p:blipFill>
          <a:blip r:embed="rId7"/>
          <a:stretch>
            <a:fillRect/>
          </a:stretch>
        </p:blipFill>
        <p:spPr>
          <a:xfrm>
            <a:off x="6197600" y="1446732"/>
            <a:ext cx="5157978" cy="2245793"/>
          </a:xfrm>
          <a:prstGeom prst="rect">
            <a:avLst/>
          </a:prstGeom>
        </p:spPr>
      </p:pic>
    </p:spTree>
    <p:extLst>
      <p:ext uri="{BB962C8B-B14F-4D97-AF65-F5344CB8AC3E}">
        <p14:creationId xmlns:p14="http://schemas.microsoft.com/office/powerpoint/2010/main" val="950343435"/>
      </p:ext>
    </p:extLst>
  </p:cSld>
  <p:clrMapOvr>
    <a:masterClrMapping/>
  </p:clrMapOvr>
  <mc:AlternateContent xmlns:mc="http://schemas.openxmlformats.org/markup-compatibility/2006" xmlns:p14="http://schemas.microsoft.com/office/powerpoint/2010/main">
    <mc:Choice Requires="p14">
      <p:transition spd="slow" p14:dur="2000" advTm="16861"/>
    </mc:Choice>
    <mc:Fallback xmlns="">
      <p:transition spd="slow" advTm="16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22650-9BB9-2847-9698-1F4E255D1AC0}"/>
              </a:ext>
            </a:extLst>
          </p:cNvPr>
          <p:cNvSpPr>
            <a:spLocks noGrp="1"/>
          </p:cNvSpPr>
          <p:nvPr>
            <p:ph type="title"/>
          </p:nvPr>
        </p:nvSpPr>
        <p:spPr/>
        <p:txBody>
          <a:bodyPr>
            <a:normAutofit/>
          </a:bodyPr>
          <a:lstStyle/>
          <a:p>
            <a:pPr algn="ctr"/>
            <a:r>
              <a:rPr lang="en-US"/>
              <a:t>Psychology Faculty and Staff</a:t>
            </a:r>
            <a:endParaRPr lang="en-US" dirty="0"/>
          </a:p>
        </p:txBody>
      </p:sp>
      <p:sp>
        <p:nvSpPr>
          <p:cNvPr id="3" name="Content Placeholder 2">
            <a:extLst>
              <a:ext uri="{FF2B5EF4-FFF2-40B4-BE49-F238E27FC236}">
                <a16:creationId xmlns:a16="http://schemas.microsoft.com/office/drawing/2014/main" id="{DD657AC1-65BB-4F4D-A0F8-4F635A979B1F}"/>
              </a:ext>
            </a:extLst>
          </p:cNvPr>
          <p:cNvSpPr>
            <a:spLocks noGrp="1"/>
          </p:cNvSpPr>
          <p:nvPr>
            <p:ph idx="1"/>
          </p:nvPr>
        </p:nvSpPr>
        <p:spPr>
          <a:xfrm>
            <a:off x="323850" y="1690688"/>
            <a:ext cx="11372848" cy="5099048"/>
          </a:xfrm>
        </p:spPr>
        <p:txBody>
          <a:bodyPr vert="horz" lIns="91440" tIns="45720" rIns="91440" bIns="45720" rtlCol="0" anchor="t">
            <a:normAutofit/>
          </a:bodyPr>
          <a:lstStyle/>
          <a:p>
            <a:r>
              <a:rPr lang="en-US" dirty="0"/>
              <a:t>Clinical/Counseling Psychology: </a:t>
            </a:r>
            <a:r>
              <a:rPr lang="en-US" b="0" dirty="0"/>
              <a:t>Lori Barker, Erika DeJonghe, Alejandro Morales, James Sturges, &amp; Felicia Friendly Thomas</a:t>
            </a:r>
          </a:p>
          <a:p>
            <a:r>
              <a:rPr lang="en-US" dirty="0"/>
              <a:t>Cognitive Psychology: </a:t>
            </a:r>
            <a:r>
              <a:rPr lang="en-US" b="0" dirty="0"/>
              <a:t>Kevin Autry &amp; Nicholas Von Glahn</a:t>
            </a:r>
          </a:p>
          <a:p>
            <a:r>
              <a:rPr lang="en-US" dirty="0"/>
              <a:t>Developmental Psychology: </a:t>
            </a:r>
            <a:r>
              <a:rPr lang="en-US" b="0" dirty="0"/>
              <a:t>Juliana Fuqua &amp; Susan Siaw</a:t>
            </a:r>
          </a:p>
          <a:p>
            <a:r>
              <a:rPr lang="en-US" dirty="0"/>
              <a:t>Educational Psychology: </a:t>
            </a:r>
            <a:r>
              <a:rPr lang="en-US" b="0" dirty="0"/>
              <a:t>Michael Giang</a:t>
            </a:r>
          </a:p>
          <a:p>
            <a:r>
              <a:rPr lang="en-US" dirty="0"/>
              <a:t>Industrial/Organizational Psychology: </a:t>
            </a:r>
            <a:r>
              <a:rPr lang="en-US" b="0" dirty="0"/>
              <a:t>Jill Nemiro &amp; Sara Langford</a:t>
            </a:r>
          </a:p>
          <a:p>
            <a:r>
              <a:rPr lang="en-US" dirty="0"/>
              <a:t>Neuropsychology: </a:t>
            </a:r>
            <a:r>
              <a:rPr lang="en-US" b="0" dirty="0"/>
              <a:t>Robert Blumenfeld</a:t>
            </a:r>
          </a:p>
          <a:p>
            <a:r>
              <a:rPr lang="en-US" dirty="0"/>
              <a:t>School Psychology: </a:t>
            </a:r>
            <a:r>
              <a:rPr lang="en-US" b="0" dirty="0"/>
              <a:t>Tatiana Pumaccahua</a:t>
            </a:r>
          </a:p>
          <a:p>
            <a:r>
              <a:rPr lang="en-US" dirty="0"/>
              <a:t>Social/Environmental Psychology: </a:t>
            </a:r>
            <a:r>
              <a:rPr lang="en-US" b="0" dirty="0"/>
              <a:t>Viviane Seyranian</a:t>
            </a:r>
          </a:p>
          <a:p>
            <a:endParaRPr lang="en-US" dirty="0"/>
          </a:p>
          <a:p>
            <a:r>
              <a:rPr lang="en-US" dirty="0"/>
              <a:t>Department Office: </a:t>
            </a:r>
            <a:r>
              <a:rPr lang="en-US" b="0" dirty="0"/>
              <a:t>Antionette Abernathy</a:t>
            </a:r>
          </a:p>
          <a:p>
            <a:endParaRPr lang="en-US" b="0" dirty="0"/>
          </a:p>
          <a:p>
            <a:endParaRPr lang="en-US" b="0" dirty="0"/>
          </a:p>
        </p:txBody>
      </p:sp>
      <p:sp>
        <p:nvSpPr>
          <p:cNvPr id="4" name="Slide Number Placeholder 3">
            <a:extLst>
              <a:ext uri="{FF2B5EF4-FFF2-40B4-BE49-F238E27FC236}">
                <a16:creationId xmlns:a16="http://schemas.microsoft.com/office/drawing/2014/main" id="{BE28CF0A-6C2A-9E4F-AFA3-C6E3F70775EC}"/>
              </a:ext>
            </a:extLst>
          </p:cNvPr>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89A07FDE-CF23-4DF4-993F-F0A8407421BC}"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E659BDF5-354F-4240-8347-00F31C3D68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3858898972"/>
      </p:ext>
    </p:extLst>
  </p:cSld>
  <p:clrMapOvr>
    <a:masterClrMapping/>
  </p:clrMapOvr>
  <mc:AlternateContent xmlns:mc="http://schemas.openxmlformats.org/markup-compatibility/2006" xmlns:p14="http://schemas.microsoft.com/office/powerpoint/2010/main">
    <mc:Choice Requires="p14">
      <p:transition spd="slow" p14:dur="2000" advTm="19801"/>
    </mc:Choice>
    <mc:Fallback xmlns="">
      <p:transition spd="slow" advTm="19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22650-9BB9-2847-9698-1F4E255D1AC0}"/>
              </a:ext>
            </a:extLst>
          </p:cNvPr>
          <p:cNvSpPr>
            <a:spLocks noGrp="1"/>
          </p:cNvSpPr>
          <p:nvPr>
            <p:ph type="title"/>
          </p:nvPr>
        </p:nvSpPr>
        <p:spPr/>
        <p:txBody>
          <a:bodyPr>
            <a:normAutofit/>
          </a:bodyPr>
          <a:lstStyle/>
          <a:p>
            <a:pPr algn="ctr"/>
            <a:r>
              <a:rPr lang="en-US" sz="4800" dirty="0"/>
              <a:t>Psychology Faculty Advising</a:t>
            </a:r>
            <a:endParaRPr lang="en-US" dirty="0"/>
          </a:p>
        </p:txBody>
      </p:sp>
      <p:sp>
        <p:nvSpPr>
          <p:cNvPr id="3" name="Content Placeholder 2">
            <a:extLst>
              <a:ext uri="{FF2B5EF4-FFF2-40B4-BE49-F238E27FC236}">
                <a16:creationId xmlns:a16="http://schemas.microsoft.com/office/drawing/2014/main" id="{DD657AC1-65BB-4F4D-A0F8-4F635A979B1F}"/>
              </a:ext>
            </a:extLst>
          </p:cNvPr>
          <p:cNvSpPr>
            <a:spLocks noGrp="1"/>
          </p:cNvSpPr>
          <p:nvPr>
            <p:ph idx="1"/>
          </p:nvPr>
        </p:nvSpPr>
        <p:spPr>
          <a:xfrm>
            <a:off x="323850" y="1690688"/>
            <a:ext cx="11372848" cy="5099048"/>
          </a:xfrm>
        </p:spPr>
        <p:txBody>
          <a:bodyPr vert="horz" lIns="91440" tIns="45720" rIns="91440" bIns="45720" rtlCol="0" anchor="t">
            <a:normAutofit/>
          </a:bodyPr>
          <a:lstStyle/>
          <a:p>
            <a:r>
              <a:rPr lang="en-US" b="0" dirty="0"/>
              <a:t>Each of you will be assigned a Psychology Faculty Advisor during your first term. </a:t>
            </a:r>
          </a:p>
          <a:p>
            <a:endParaRPr lang="en-US" b="0" dirty="0"/>
          </a:p>
          <a:p>
            <a:r>
              <a:rPr lang="en-US" b="0" dirty="0"/>
              <a:t>Once assigned, you may locate you advisor’s name in your Degree Progress Report  (DPR).</a:t>
            </a:r>
          </a:p>
          <a:p>
            <a:endParaRPr lang="en-US" b="0" dirty="0"/>
          </a:p>
          <a:p>
            <a:r>
              <a:rPr lang="en-US" b="0" dirty="0"/>
              <a:t>Advisor names, email addresses and office hours can be found at the Psychology Department website, as well as on the department website.</a:t>
            </a:r>
          </a:p>
          <a:p>
            <a:endParaRPr lang="en-US" b="0" dirty="0"/>
          </a:p>
          <a:p>
            <a:r>
              <a:rPr lang="en-US" b="0" dirty="0"/>
              <a:t>You can see any faculty member for advising during their office hours.</a:t>
            </a:r>
            <a:endParaRPr lang="en-US" dirty="0"/>
          </a:p>
          <a:p>
            <a:endParaRPr lang="en-US" b="0" dirty="0"/>
          </a:p>
          <a:p>
            <a:endParaRPr lang="en-US" b="0" dirty="0"/>
          </a:p>
        </p:txBody>
      </p:sp>
      <p:sp>
        <p:nvSpPr>
          <p:cNvPr id="4" name="Slide Number Placeholder 3">
            <a:extLst>
              <a:ext uri="{FF2B5EF4-FFF2-40B4-BE49-F238E27FC236}">
                <a16:creationId xmlns:a16="http://schemas.microsoft.com/office/drawing/2014/main" id="{BE28CF0A-6C2A-9E4F-AFA3-C6E3F70775EC}"/>
              </a:ext>
            </a:extLst>
          </p:cNvPr>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89A07FDE-CF23-4DF4-993F-F0A8407421BC}"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E71029FD-2C67-458D-B95F-E65744D2A5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3739092469"/>
      </p:ext>
    </p:extLst>
  </p:cSld>
  <p:clrMapOvr>
    <a:masterClrMapping/>
  </p:clrMapOvr>
  <mc:AlternateContent xmlns:mc="http://schemas.openxmlformats.org/markup-compatibility/2006" xmlns:p14="http://schemas.microsoft.com/office/powerpoint/2010/main">
    <mc:Choice Requires="p14">
      <p:transition spd="slow" p14:dur="2000" advTm="38178"/>
    </mc:Choice>
    <mc:Fallback xmlns="">
      <p:transition spd="slow" advTm="38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photo of Psi Chi meeting in person">
            <a:extLst>
              <a:ext uri="{FF2B5EF4-FFF2-40B4-BE49-F238E27FC236}">
                <a16:creationId xmlns:a16="http://schemas.microsoft.com/office/drawing/2014/main" id="{DB3CD415-68DF-4430-BBB7-91BCB3703D6C}"/>
              </a:ext>
            </a:extLst>
          </p:cNvPr>
          <p:cNvPicPr>
            <a:picLocks noChangeAspect="1"/>
          </p:cNvPicPr>
          <p:nvPr/>
        </p:nvPicPr>
        <p:blipFill rotWithShape="1">
          <a:blip r:embed="rId5"/>
          <a:srcRect t="12516" r="-2" b="15264"/>
          <a:stretch/>
        </p:blipFill>
        <p:spPr>
          <a:xfrm>
            <a:off x="4883025" y="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7" name="Picture 6" descr="screen shot of Psi Chi meeting on zoom">
            <a:extLst>
              <a:ext uri="{FF2B5EF4-FFF2-40B4-BE49-F238E27FC236}">
                <a16:creationId xmlns:a16="http://schemas.microsoft.com/office/drawing/2014/main" id="{AFA62A18-8C5B-4B9D-81A6-862C4C541225}"/>
              </a:ext>
            </a:extLst>
          </p:cNvPr>
          <p:cNvPicPr>
            <a:picLocks noChangeAspect="1"/>
          </p:cNvPicPr>
          <p:nvPr/>
        </p:nvPicPr>
        <p:blipFill rotWithShape="1">
          <a:blip r:embed="rId6"/>
          <a:srcRect t="7852" r="-2" b="18483"/>
          <a:stretch/>
        </p:blipFill>
        <p:spPr>
          <a:xfrm>
            <a:off x="4883024" y="3493009"/>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le 1">
            <a:extLst>
              <a:ext uri="{FF2B5EF4-FFF2-40B4-BE49-F238E27FC236}">
                <a16:creationId xmlns:a16="http://schemas.microsoft.com/office/drawing/2014/main" id="{A282F9D1-5477-4C9D-9D44-284C19FBBB70}"/>
              </a:ext>
            </a:extLst>
          </p:cNvPr>
          <p:cNvSpPr>
            <a:spLocks noGrp="1"/>
          </p:cNvSpPr>
          <p:nvPr>
            <p:ph type="title"/>
          </p:nvPr>
        </p:nvSpPr>
        <p:spPr>
          <a:xfrm>
            <a:off x="448056" y="859536"/>
            <a:ext cx="4832802" cy="1243584"/>
          </a:xfrm>
        </p:spPr>
        <p:txBody>
          <a:bodyPr>
            <a:normAutofit/>
          </a:bodyPr>
          <a:lstStyle/>
          <a:p>
            <a:r>
              <a:rPr lang="en-US" sz="3100"/>
              <a:t>Psi Chi (</a:t>
            </a:r>
            <a:r>
              <a:rPr lang="en-US" sz="3100">
                <a:hlinkClick r:id="rId7"/>
              </a:rPr>
              <a:t>https://bio.fm/calpoly</a:t>
            </a:r>
            <a:r>
              <a:rPr lang="en-US" sz="3100"/>
              <a:t>)</a:t>
            </a:r>
          </a:p>
        </p:txBody>
      </p:sp>
      <p:sp>
        <p:nvSpPr>
          <p:cNvPr id="3" name="Content Placeholder 2">
            <a:extLst>
              <a:ext uri="{FF2B5EF4-FFF2-40B4-BE49-F238E27FC236}">
                <a16:creationId xmlns:a16="http://schemas.microsoft.com/office/drawing/2014/main" id="{E62AC177-A73F-4EDF-92BF-15532E1C7614}"/>
              </a:ext>
            </a:extLst>
          </p:cNvPr>
          <p:cNvSpPr>
            <a:spLocks noGrp="1"/>
          </p:cNvSpPr>
          <p:nvPr>
            <p:ph idx="1"/>
          </p:nvPr>
        </p:nvSpPr>
        <p:spPr>
          <a:xfrm>
            <a:off x="448056" y="2512611"/>
            <a:ext cx="4832803" cy="3664351"/>
          </a:xfrm>
        </p:spPr>
        <p:txBody>
          <a:bodyPr>
            <a:normAutofit/>
          </a:bodyPr>
          <a:lstStyle/>
          <a:p>
            <a:endParaRPr lang="en-US" sz="2000" dirty="0"/>
          </a:p>
          <a:p>
            <a:r>
              <a:rPr lang="en-US" dirty="0"/>
              <a:t>Our Psychology club!!!</a:t>
            </a:r>
          </a:p>
          <a:p>
            <a:pPr marL="0" indent="0">
              <a:buNone/>
            </a:pPr>
            <a:endParaRPr lang="en-US" dirty="0"/>
          </a:p>
          <a:p>
            <a:r>
              <a:rPr lang="en-US" dirty="0"/>
              <a:t>Instagram, Facebook, and Twitter: @psichicpp</a:t>
            </a:r>
          </a:p>
        </p:txBody>
      </p:sp>
      <p:pic>
        <p:nvPicPr>
          <p:cNvPr id="4" name="Audio 3">
            <a:hlinkClick r:id="" action="ppaction://media"/>
            <a:extLst>
              <a:ext uri="{FF2B5EF4-FFF2-40B4-BE49-F238E27FC236}">
                <a16:creationId xmlns:a16="http://schemas.microsoft.com/office/drawing/2014/main" id="{B8A28FF4-1D7B-463E-B965-472EC7391C7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298696012"/>
      </p:ext>
    </p:extLst>
  </p:cSld>
  <p:clrMapOvr>
    <a:masterClrMapping/>
  </p:clrMapOvr>
  <mc:AlternateContent xmlns:mc="http://schemas.openxmlformats.org/markup-compatibility/2006" xmlns:p14="http://schemas.microsoft.com/office/powerpoint/2010/main">
    <mc:Choice Requires="p14">
      <p:transition spd="slow" p14:dur="2000" advTm="37393"/>
    </mc:Choice>
    <mc:Fallback xmlns="">
      <p:transition spd="slow" advTm="37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CC774-FFB7-4AAD-8833-3B3DF25A3B77}"/>
              </a:ext>
            </a:extLst>
          </p:cNvPr>
          <p:cNvSpPr>
            <a:spLocks noGrp="1"/>
          </p:cNvSpPr>
          <p:nvPr>
            <p:ph type="title"/>
          </p:nvPr>
        </p:nvSpPr>
        <p:spPr/>
        <p:txBody>
          <a:bodyPr/>
          <a:lstStyle/>
          <a:p>
            <a:r>
              <a:rPr lang="en-US" dirty="0"/>
              <a:t>Part 2: Getting to Know Your Degree</a:t>
            </a:r>
          </a:p>
        </p:txBody>
      </p:sp>
      <p:sp>
        <p:nvSpPr>
          <p:cNvPr id="3" name="Text Placeholder 2">
            <a:extLst>
              <a:ext uri="{FF2B5EF4-FFF2-40B4-BE49-F238E27FC236}">
                <a16:creationId xmlns:a16="http://schemas.microsoft.com/office/drawing/2014/main" id="{F863A4BC-7EBA-45F3-92D6-748356936F71}"/>
              </a:ext>
            </a:extLst>
          </p:cNvPr>
          <p:cNvSpPr>
            <a:spLocks noGrp="1"/>
          </p:cNvSpPr>
          <p:nvPr>
            <p:ph type="body" idx="1"/>
          </p:nvPr>
        </p:nvSpPr>
        <p:spPr/>
        <p:txBody>
          <a:bodyPr/>
          <a:lstStyle/>
          <a:p>
            <a:r>
              <a:rPr lang="en-US" dirty="0"/>
              <a:t>…or “how to graduate on time!”</a:t>
            </a:r>
          </a:p>
        </p:txBody>
      </p:sp>
      <p:sp>
        <p:nvSpPr>
          <p:cNvPr id="4" name="Slide Number Placeholder 3">
            <a:extLst>
              <a:ext uri="{FF2B5EF4-FFF2-40B4-BE49-F238E27FC236}">
                <a16:creationId xmlns:a16="http://schemas.microsoft.com/office/drawing/2014/main" id="{33DB275D-40A5-4B0F-B5F3-88162BCA236E}"/>
              </a:ext>
            </a:extLst>
          </p:cNvPr>
          <p:cNvSpPr>
            <a:spLocks noGrp="1"/>
          </p:cNvSpPr>
          <p:nvPr>
            <p:ph type="sldNum" sz="quarter" idx="12"/>
          </p:nvPr>
        </p:nvSpPr>
        <p:spPr/>
        <p:txBody>
          <a:bodyPr/>
          <a:lstStyle/>
          <a:p>
            <a:fld id="{89A07FDE-CF23-4DF4-993F-F0A8407421BC}" type="slidenum">
              <a:rPr lang="en-US" smtClean="0">
                <a:solidFill>
                  <a:prstClr val="black">
                    <a:tint val="75000"/>
                  </a:prstClr>
                </a:solidFill>
              </a:rPr>
              <a:pPr/>
              <a:t>9</a:t>
            </a:fld>
            <a:endParaRPr lang="en-US">
              <a:solidFill>
                <a:prstClr val="black">
                  <a:tint val="75000"/>
                </a:prstClr>
              </a:solidFill>
            </a:endParaRPr>
          </a:p>
        </p:txBody>
      </p:sp>
      <p:pic>
        <p:nvPicPr>
          <p:cNvPr id="5" name="Audio 4">
            <a:hlinkClick r:id="" action="ppaction://media"/>
            <a:extLst>
              <a:ext uri="{FF2B5EF4-FFF2-40B4-BE49-F238E27FC236}">
                <a16:creationId xmlns:a16="http://schemas.microsoft.com/office/drawing/2014/main" id="{D7C6305D-2C89-45A1-A080-DBDFE73949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2784636397"/>
      </p:ext>
    </p:extLst>
  </p:cSld>
  <p:clrMapOvr>
    <a:masterClrMapping/>
  </p:clrMapOvr>
  <mc:AlternateContent xmlns:mc="http://schemas.openxmlformats.org/markup-compatibility/2006" xmlns:p14="http://schemas.microsoft.com/office/powerpoint/2010/main">
    <mc:Choice Requires="p14">
      <p:transition spd="slow" p14:dur="2000" advTm="26694"/>
    </mc:Choice>
    <mc:Fallback xmlns="">
      <p:transition spd="slow" advTm="26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Branded Template 2018" id="{D971C9CA-933F-4E1D-8CE0-BF1A318D35A7}" vid="{C696FE7C-F510-48F2-A458-75E0A8E19D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B49A8FBD97364C9A655EA709746A06" ma:contentTypeVersion="11" ma:contentTypeDescription="Create a new document." ma:contentTypeScope="" ma:versionID="1d5a0c8f4ed3d86dd8d286aa738c4f7f">
  <xsd:schema xmlns:xsd="http://www.w3.org/2001/XMLSchema" xmlns:xs="http://www.w3.org/2001/XMLSchema" xmlns:p="http://schemas.microsoft.com/office/2006/metadata/properties" xmlns:ns2="9b210543-6365-4df6-b56e-2ec4eef1fac1" xmlns:ns3="6375d582-f978-4732-bd87-b34b82aba94b" targetNamespace="http://schemas.microsoft.com/office/2006/metadata/properties" ma:root="true" ma:fieldsID="d0f06bdfab31680fdf19c61fe82df8d5" ns2:_="" ns3:_="">
    <xsd:import namespace="9b210543-6365-4df6-b56e-2ec4eef1fac1"/>
    <xsd:import namespace="6375d582-f978-4732-bd87-b34b82aba94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210543-6365-4df6-b56e-2ec4eef1fa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375d582-f978-4732-bd87-b34b82aba94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C764458-BC1D-42D8-AA5B-C8A1E37AA37F}">
  <ds:schemaRefs>
    <ds:schemaRef ds:uri="6375d582-f978-4732-bd87-b34b82aba94b"/>
    <ds:schemaRef ds:uri="9b210543-6365-4df6-b56e-2ec4eef1fa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FB23249-5BDA-4CD8-A068-EA723CB8D290}">
  <ds:schemaRefs>
    <ds:schemaRef ds:uri="http://schemas.microsoft.com/sharepoint/v3/contenttype/forms"/>
  </ds:schemaRefs>
</ds:datastoreItem>
</file>

<file path=customXml/itemProps3.xml><?xml version="1.0" encoding="utf-8"?>
<ds:datastoreItem xmlns:ds="http://schemas.openxmlformats.org/officeDocument/2006/customXml" ds:itemID="{97632AD5-978B-480B-9D26-28122CC00B71}">
  <ds:schemaRefs>
    <ds:schemaRef ds:uri="6375d582-f978-4732-bd87-b34b82aba94b"/>
    <ds:schemaRef ds:uri="9b210543-6365-4df6-b56e-2ec4eef1fac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1481</TotalTime>
  <Words>3381</Words>
  <Application>Microsoft Office PowerPoint</Application>
  <PresentationFormat>Widescreen</PresentationFormat>
  <Paragraphs>452</Paragraphs>
  <Slides>35</Slides>
  <Notes>29</Notes>
  <HiddenSlides>0</HiddenSlides>
  <MMClips>35</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35</vt:i4>
      </vt:variant>
    </vt:vector>
  </HeadingPairs>
  <TitlesOfParts>
    <vt:vector size="41" baseType="lpstr">
      <vt:lpstr>Arial</vt:lpstr>
      <vt:lpstr>Calibri</vt:lpstr>
      <vt:lpstr>Calibri Light</vt:lpstr>
      <vt:lpstr>Rockwell</vt:lpstr>
      <vt:lpstr>Office Theme</vt:lpstr>
      <vt:lpstr>1_Office Theme</vt:lpstr>
      <vt:lpstr>Virtual Advising &amp; Fall 2021 Registration </vt:lpstr>
      <vt:lpstr>Agenda</vt:lpstr>
      <vt:lpstr>Zoom Etiquette </vt:lpstr>
      <vt:lpstr>2-Step Authentication (DUO) Reminder</vt:lpstr>
      <vt:lpstr>Part 1: Getting to Know Us</vt:lpstr>
      <vt:lpstr>Psychology Faculty and Staff</vt:lpstr>
      <vt:lpstr>Psychology Faculty Advising</vt:lpstr>
      <vt:lpstr>Psi Chi (https://bio.fm/calpoly)</vt:lpstr>
      <vt:lpstr>Part 2: Getting to Know Your Degree</vt:lpstr>
      <vt:lpstr>Our College Canvas Site</vt:lpstr>
      <vt:lpstr>CPP Connect’s Planner</vt:lpstr>
      <vt:lpstr>Your Curriculum Sheet</vt:lpstr>
      <vt:lpstr>Your Curriculum Sheet</vt:lpstr>
      <vt:lpstr>Take 30 to Graduate on Time</vt:lpstr>
      <vt:lpstr>Your Curriculum Sheet</vt:lpstr>
      <vt:lpstr>Your General Education Curriculum</vt:lpstr>
      <vt:lpstr>Finding GE Courses</vt:lpstr>
      <vt:lpstr>Your Curriculum Sheet</vt:lpstr>
      <vt:lpstr>Your Curriculum Sheet</vt:lpstr>
      <vt:lpstr>Part 3: Getting Help  </vt:lpstr>
      <vt:lpstr>How to be successful?</vt:lpstr>
      <vt:lpstr>Types of Advisors Who should you go to?</vt:lpstr>
      <vt:lpstr>Part 4: Getting Classes</vt:lpstr>
      <vt:lpstr>What should you register for today?</vt:lpstr>
      <vt:lpstr>Check your Math and English Placement Categories: </vt:lpstr>
      <vt:lpstr>GE Writing Course- If you see:</vt:lpstr>
      <vt:lpstr>GE Math Course- If you see:</vt:lpstr>
      <vt:lpstr>Registering for GE Areas A2 and B4</vt:lpstr>
      <vt:lpstr>Guided Registration for Area F and D2</vt:lpstr>
      <vt:lpstr>Course Details</vt:lpstr>
      <vt:lpstr>Instruction Modes: At-a-Glance</vt:lpstr>
      <vt:lpstr>During Virtual Advising (Today)</vt:lpstr>
      <vt:lpstr>After Today</vt:lpstr>
      <vt:lpstr>Before you leave us today:</vt:lpstr>
      <vt:lpstr>Fall 2021 Registration!!!!!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Success Forum</dc:title>
  <dc:creator>Erin DeRosa</dc:creator>
  <cp:lastModifiedBy>Erika DeJonghe</cp:lastModifiedBy>
  <cp:revision>65</cp:revision>
  <cp:lastPrinted>2018-05-25T15:24:04Z</cp:lastPrinted>
  <dcterms:modified xsi:type="dcterms:W3CDTF">2021-06-26T00:05:07Z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0x010100DFB49A8FBD97364C9A655EA709746A06</vt:lpwstr>
  </property>
</Properties>
</file>