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32918400" cy="40233600"/>
  <p:notesSz cx="32461200" cy="4343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672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09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529" autoAdjust="0"/>
    <p:restoredTop sz="94622" autoAdjust="0"/>
  </p:normalViewPr>
  <p:slideViewPr>
    <p:cSldViewPr>
      <p:cViewPr varScale="1">
        <p:scale>
          <a:sx n="20" d="100"/>
          <a:sy n="20" d="100"/>
        </p:scale>
        <p:origin x="3312" y="14"/>
      </p:cViewPr>
      <p:guideLst>
        <p:guide orient="horz" pos="12672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2498496"/>
            <a:ext cx="27980640" cy="862414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22799040"/>
            <a:ext cx="23042880" cy="10281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1A588-010B-4039-BD25-BC3A5055577F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629A-B56E-4007-9195-75CBC70506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27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1A588-010B-4039-BD25-BC3A5055577F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629A-B56E-4007-9195-75CBC70506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20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0" y="1611212"/>
            <a:ext cx="7406640" cy="343289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1611212"/>
            <a:ext cx="21671280" cy="343289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1A588-010B-4039-BD25-BC3A5055577F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629A-B56E-4007-9195-75CBC70506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14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1A588-010B-4039-BD25-BC3A5055577F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629A-B56E-4007-9195-75CBC70506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71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25853816"/>
            <a:ext cx="27980640" cy="799084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17052719"/>
            <a:ext cx="27980640" cy="8801097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1A588-010B-4039-BD25-BC3A5055577F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629A-B56E-4007-9195-75CBC70506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25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9387843"/>
            <a:ext cx="14538960" cy="26552316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9387843"/>
            <a:ext cx="14538960" cy="26552316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1A588-010B-4039-BD25-BC3A5055577F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629A-B56E-4007-9195-75CBC70506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78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9005996"/>
            <a:ext cx="14544677" cy="3753271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1" y="12759267"/>
            <a:ext cx="14544677" cy="23180889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9005996"/>
            <a:ext cx="14550390" cy="3753271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12759267"/>
            <a:ext cx="14550390" cy="23180889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1A588-010B-4039-BD25-BC3A5055577F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629A-B56E-4007-9195-75CBC70506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10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1A588-010B-4039-BD25-BC3A5055577F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629A-B56E-4007-9195-75CBC70506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693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1A588-010B-4039-BD25-BC3A5055577F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629A-B56E-4007-9195-75CBC70506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14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3" y="1601893"/>
            <a:ext cx="10829927" cy="681736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1601896"/>
            <a:ext cx="18402300" cy="34338263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3" y="8419256"/>
            <a:ext cx="10829927" cy="27520903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1A588-010B-4039-BD25-BC3A5055577F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629A-B56E-4007-9195-75CBC70506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0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28163520"/>
            <a:ext cx="19751040" cy="3324863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3594947"/>
            <a:ext cx="19751040" cy="2414016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31488383"/>
            <a:ext cx="19751040" cy="4721857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1A588-010B-4039-BD25-BC3A5055577F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629A-B56E-4007-9195-75CBC70506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5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1611209"/>
            <a:ext cx="29626560" cy="67056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9387843"/>
            <a:ext cx="29626560" cy="26552316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37290589"/>
            <a:ext cx="7680960" cy="2142067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1A588-010B-4039-BD25-BC3A5055577F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37290589"/>
            <a:ext cx="10424160" cy="2142067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37290589"/>
            <a:ext cx="7680960" cy="2142067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4629A-B56E-4007-9195-75CBC70506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5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529717" y="4148606"/>
            <a:ext cx="2264378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500" b="1" dirty="0"/>
              <a:t>Team: Name 1, Name 2</a:t>
            </a:r>
          </a:p>
          <a:p>
            <a:pPr algn="ctr"/>
            <a:r>
              <a:rPr lang="en-US" sz="6500" dirty="0"/>
              <a:t>College Name, College Department</a:t>
            </a:r>
          </a:p>
          <a:p>
            <a:pPr algn="ctr"/>
            <a:r>
              <a:rPr lang="en-US" sz="6500" dirty="0"/>
              <a:t>Cal Poly Pomona Cybersecurity and Awareness Fair 2021</a:t>
            </a:r>
          </a:p>
          <a:p>
            <a:pPr algn="ctr"/>
            <a:r>
              <a:rPr lang="en-US" sz="6500" dirty="0"/>
              <a:t>Cybersecurity Awareness </a:t>
            </a:r>
            <a:r>
              <a:rPr lang="en-US" sz="6500"/>
              <a:t>OR Problem-Solving </a:t>
            </a:r>
            <a:r>
              <a:rPr lang="en-US" sz="6500" dirty="0"/>
              <a:t>Category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119FEA97-839D-4538-ACF6-EBECABD64F97}"/>
              </a:ext>
            </a:extLst>
          </p:cNvPr>
          <p:cNvSpPr/>
          <p:nvPr/>
        </p:nvSpPr>
        <p:spPr>
          <a:xfrm>
            <a:off x="1981200" y="1298453"/>
            <a:ext cx="29157974" cy="22798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/>
              <a:t>Title</a:t>
            </a:r>
            <a:endParaRPr lang="en-US" dirty="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63B46C05-6271-4939-AA74-75C659F9892D}"/>
              </a:ext>
            </a:extLst>
          </p:cNvPr>
          <p:cNvGrpSpPr/>
          <p:nvPr/>
        </p:nvGrpSpPr>
        <p:grpSpPr>
          <a:xfrm>
            <a:off x="782707" y="24603276"/>
            <a:ext cx="7083280" cy="9019587"/>
            <a:chOff x="669750" y="27152768"/>
            <a:chExt cx="8786719" cy="8378924"/>
          </a:xfrm>
        </p:grpSpPr>
        <p:pic>
          <p:nvPicPr>
            <p:cNvPr id="48" name="Picture 47" title="Figure 1: DDos Code">
              <a:extLst>
                <a:ext uri="{FF2B5EF4-FFF2-40B4-BE49-F238E27FC236}">
                  <a16:creationId xmlns:a16="http://schemas.microsoft.com/office/drawing/2014/main" id="{228830C7-110E-40E0-9F3C-D004D9BAAB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6583" y="27152768"/>
              <a:ext cx="8669886" cy="7864277"/>
            </a:xfrm>
            <a:prstGeom prst="rect">
              <a:avLst/>
            </a:prstGeom>
          </p:spPr>
        </p:pic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C83523B-1620-4C4A-81E7-434ABE4F76BC}"/>
                </a:ext>
              </a:extLst>
            </p:cNvPr>
            <p:cNvSpPr txBox="1"/>
            <p:nvPr/>
          </p:nvSpPr>
          <p:spPr>
            <a:xfrm>
              <a:off x="669750" y="35017045"/>
              <a:ext cx="7202682" cy="514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/>
                <a:t>Figure 1: Dos Attack Bash Script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4ED7294E-261E-4A3B-89BA-0454EEC288C0}"/>
              </a:ext>
            </a:extLst>
          </p:cNvPr>
          <p:cNvGrpSpPr/>
          <p:nvPr/>
        </p:nvGrpSpPr>
        <p:grpSpPr>
          <a:xfrm>
            <a:off x="8332379" y="24591013"/>
            <a:ext cx="7513792" cy="9053547"/>
            <a:chOff x="8569234" y="27078315"/>
            <a:chExt cx="6728807" cy="9737430"/>
          </a:xfrm>
        </p:grpSpPr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C01A5633-423A-48EA-B115-3971A48C699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10600" y="27078315"/>
              <a:ext cx="6687441" cy="9086606"/>
            </a:xfrm>
            <a:prstGeom prst="rect">
              <a:avLst/>
            </a:prstGeom>
          </p:spPr>
        </p:pic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E892262-06FE-4E9B-8822-8C028464EAD2}"/>
                </a:ext>
              </a:extLst>
            </p:cNvPr>
            <p:cNvSpPr txBox="1"/>
            <p:nvPr/>
          </p:nvSpPr>
          <p:spPr>
            <a:xfrm>
              <a:off x="8569234" y="36219899"/>
              <a:ext cx="6011925" cy="5958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/>
                <a:t>Figure 2: Dos Attack Execution</a:t>
              </a: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AFFDA1AB-8610-47E4-802A-B85A4FE7D6AB}"/>
              </a:ext>
            </a:extLst>
          </p:cNvPr>
          <p:cNvSpPr txBox="1"/>
          <p:nvPr/>
        </p:nvSpPr>
        <p:spPr>
          <a:xfrm>
            <a:off x="16402615" y="19608536"/>
            <a:ext cx="67132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Figure 3: Blockchain Architecture</a:t>
            </a:r>
          </a:p>
        </p:txBody>
      </p:sp>
      <p:sp>
        <p:nvSpPr>
          <p:cNvPr id="60" name="Flowchart: Data 59">
            <a:extLst>
              <a:ext uri="{FF2B5EF4-FFF2-40B4-BE49-F238E27FC236}">
                <a16:creationId xmlns:a16="http://schemas.microsoft.com/office/drawing/2014/main" id="{6F193813-0D14-4193-9D97-CAE14EC26708}"/>
              </a:ext>
            </a:extLst>
          </p:cNvPr>
          <p:cNvSpPr/>
          <p:nvPr/>
        </p:nvSpPr>
        <p:spPr>
          <a:xfrm>
            <a:off x="1268291" y="9417892"/>
            <a:ext cx="14128176" cy="127544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Problem</a:t>
            </a:r>
          </a:p>
        </p:txBody>
      </p:sp>
      <p:sp>
        <p:nvSpPr>
          <p:cNvPr id="65" name="Flowchart: Data 64">
            <a:extLst>
              <a:ext uri="{FF2B5EF4-FFF2-40B4-BE49-F238E27FC236}">
                <a16:creationId xmlns:a16="http://schemas.microsoft.com/office/drawing/2014/main" id="{ACCF4FFF-FD42-4467-B526-36B404223544}"/>
              </a:ext>
            </a:extLst>
          </p:cNvPr>
          <p:cNvSpPr/>
          <p:nvPr/>
        </p:nvSpPr>
        <p:spPr>
          <a:xfrm>
            <a:off x="809855" y="18058543"/>
            <a:ext cx="14074488" cy="127544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Analysis</a:t>
            </a:r>
          </a:p>
        </p:txBody>
      </p:sp>
      <p:sp>
        <p:nvSpPr>
          <p:cNvPr id="66" name="Flowchart: Data 65">
            <a:extLst>
              <a:ext uri="{FF2B5EF4-FFF2-40B4-BE49-F238E27FC236}">
                <a16:creationId xmlns:a16="http://schemas.microsoft.com/office/drawing/2014/main" id="{B8721DEF-CD7B-44CF-890C-ACED82EEEAF7}"/>
              </a:ext>
            </a:extLst>
          </p:cNvPr>
          <p:cNvSpPr/>
          <p:nvPr/>
        </p:nvSpPr>
        <p:spPr>
          <a:xfrm>
            <a:off x="17304973" y="25098450"/>
            <a:ext cx="14128176" cy="127544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Challenges</a:t>
            </a:r>
          </a:p>
        </p:txBody>
      </p:sp>
      <p:sp>
        <p:nvSpPr>
          <p:cNvPr id="67" name="Flowchart: Data 66">
            <a:extLst>
              <a:ext uri="{FF2B5EF4-FFF2-40B4-BE49-F238E27FC236}">
                <a16:creationId xmlns:a16="http://schemas.microsoft.com/office/drawing/2014/main" id="{3E03AAEB-E13E-40BF-8CEB-8E3FBF27EC7D}"/>
              </a:ext>
            </a:extLst>
          </p:cNvPr>
          <p:cNvSpPr/>
          <p:nvPr/>
        </p:nvSpPr>
        <p:spPr>
          <a:xfrm>
            <a:off x="17229060" y="29567621"/>
            <a:ext cx="14128176" cy="127544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Recommendations</a:t>
            </a:r>
          </a:p>
        </p:txBody>
      </p:sp>
      <p:sp>
        <p:nvSpPr>
          <p:cNvPr id="68" name="Flowchart: Data 67">
            <a:extLst>
              <a:ext uri="{FF2B5EF4-FFF2-40B4-BE49-F238E27FC236}">
                <a16:creationId xmlns:a16="http://schemas.microsoft.com/office/drawing/2014/main" id="{8F0D9160-899D-4F09-9DCA-D5B5A4DD8BCF}"/>
              </a:ext>
            </a:extLst>
          </p:cNvPr>
          <p:cNvSpPr/>
          <p:nvPr/>
        </p:nvSpPr>
        <p:spPr>
          <a:xfrm>
            <a:off x="17435107" y="33849376"/>
            <a:ext cx="14128176" cy="127544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Sources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705913-834F-4974-8147-70006A0B1B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4515" y="9358334"/>
            <a:ext cx="15865554" cy="1011819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F4804C0-57A4-413C-9EB2-DCC8CAED59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812" y="3959604"/>
            <a:ext cx="2623787" cy="411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835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2883</TotalTime>
  <Words>49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Kellogg Honors College Capstone Poster</dc:title>
  <dc:creator>Won Choi</dc:creator>
  <cp:lastModifiedBy>Christopher J. Laasch</cp:lastModifiedBy>
  <cp:revision>141</cp:revision>
  <cp:lastPrinted>2013-03-22T20:36:48Z</cp:lastPrinted>
  <dcterms:created xsi:type="dcterms:W3CDTF">2011-04-13T03:08:16Z</dcterms:created>
  <dcterms:modified xsi:type="dcterms:W3CDTF">2021-09-16T18:14:26Z</dcterms:modified>
</cp:coreProperties>
</file>