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338" r:id="rId5"/>
    <p:sldId id="336" r:id="rId6"/>
    <p:sldId id="337" r:id="rId7"/>
    <p:sldId id="305" r:id="rId8"/>
    <p:sldId id="261" r:id="rId9"/>
    <p:sldId id="263" r:id="rId10"/>
    <p:sldId id="341" r:id="rId11"/>
    <p:sldId id="298" r:id="rId12"/>
    <p:sldId id="317" r:id="rId13"/>
    <p:sldId id="340" r:id="rId14"/>
    <p:sldId id="295" r:id="rId15"/>
    <p:sldId id="304" r:id="rId16"/>
    <p:sldId id="303" r:id="rId17"/>
    <p:sldId id="318" r:id="rId18"/>
    <p:sldId id="265" r:id="rId19"/>
    <p:sldId id="325" r:id="rId20"/>
    <p:sldId id="326" r:id="rId21"/>
    <p:sldId id="327" r:id="rId22"/>
    <p:sldId id="328" r:id="rId23"/>
    <p:sldId id="329" r:id="rId24"/>
    <p:sldId id="290" r:id="rId25"/>
    <p:sldId id="322" r:id="rId26"/>
    <p:sldId id="286" r:id="rId27"/>
    <p:sldId id="321" r:id="rId28"/>
    <p:sldId id="332" r:id="rId29"/>
    <p:sldId id="330" r:id="rId30"/>
    <p:sldId id="291" r:id="rId31"/>
    <p:sldId id="292" r:id="rId32"/>
    <p:sldId id="331" r:id="rId33"/>
    <p:sldId id="333" r:id="rId34"/>
    <p:sldId id="323" r:id="rId35"/>
    <p:sldId id="268" r:id="rId36"/>
    <p:sldId id="324" r:id="rId37"/>
    <p:sldId id="277" r:id="rId38"/>
    <p:sldId id="306" r:id="rId39"/>
    <p:sldId id="278" r:id="rId40"/>
    <p:sldId id="343" r:id="rId41"/>
    <p:sldId id="344" r:id="rId42"/>
    <p:sldId id="34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95"/>
    <a:srgbClr val="F2EEE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8775ED-E32A-4591-AA36-D9414223CC2A}" v="9" dt="2025-04-09T22:31:15.6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73" autoAdjust="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899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Park" userId="d96a2903-4a98-4c21-9cb4-5ec84ff8d128" providerId="ADAL" clId="{108775ED-E32A-4591-AA36-D9414223CC2A}"/>
    <pc:docChg chg="undo custSel modMainMaster">
      <pc:chgData name="Christopher Park" userId="d96a2903-4a98-4c21-9cb4-5ec84ff8d128" providerId="ADAL" clId="{108775ED-E32A-4591-AA36-D9414223CC2A}" dt="2025-04-09T22:32:03.987" v="79" actId="14100"/>
      <pc:docMkLst>
        <pc:docMk/>
      </pc:docMkLst>
      <pc:sldMasterChg chg="modSldLayout">
        <pc:chgData name="Christopher Park" userId="d96a2903-4a98-4c21-9cb4-5ec84ff8d128" providerId="ADAL" clId="{108775ED-E32A-4591-AA36-D9414223CC2A}" dt="2025-04-09T22:32:03.987" v="79" actId="14100"/>
        <pc:sldMasterMkLst>
          <pc:docMk/>
          <pc:sldMasterMk cId="1625412882" sldId="2147483648"/>
        </pc:sldMasterMkLst>
        <pc:sldLayoutChg chg="addSp delSp modSp mod">
          <pc:chgData name="Christopher Park" userId="d96a2903-4a98-4c21-9cb4-5ec84ff8d128" providerId="ADAL" clId="{108775ED-E32A-4591-AA36-D9414223CC2A}" dt="2025-04-09T22:32:03.987" v="79" actId="14100"/>
          <pc:sldLayoutMkLst>
            <pc:docMk/>
            <pc:sldMasterMk cId="1625412882" sldId="2147483648"/>
            <pc:sldLayoutMk cId="3692000543" sldId="2147483672"/>
          </pc:sldLayoutMkLst>
          <pc:picChg chg="add mod">
            <ac:chgData name="Christopher Park" userId="d96a2903-4a98-4c21-9cb4-5ec84ff8d128" providerId="ADAL" clId="{108775ED-E32A-4591-AA36-D9414223CC2A}" dt="2025-04-09T22:28:37.063" v="15"/>
            <ac:picMkLst>
              <pc:docMk/>
              <pc:sldMasterMk cId="1625412882" sldId="2147483648"/>
              <pc:sldLayoutMk cId="3692000543" sldId="2147483672"/>
              <ac:picMk id="6" creationId="{5B6EB277-5CFC-5513-FA83-DF8B2429A1E0}"/>
            </ac:picMkLst>
          </pc:picChg>
          <pc:picChg chg="add del mod modCrop">
            <ac:chgData name="Christopher Park" userId="d96a2903-4a98-4c21-9cb4-5ec84ff8d128" providerId="ADAL" clId="{108775ED-E32A-4591-AA36-D9414223CC2A}" dt="2025-04-09T22:32:03.987" v="79" actId="14100"/>
            <ac:picMkLst>
              <pc:docMk/>
              <pc:sldMasterMk cId="1625412882" sldId="2147483648"/>
              <pc:sldLayoutMk cId="3692000543" sldId="2147483672"/>
              <ac:picMk id="9" creationId="{069FF223-C6B4-C2E7-985C-6198865AFB4C}"/>
            </ac:picMkLst>
          </pc:picChg>
        </pc:sldLayoutChg>
        <pc:sldLayoutChg chg="modSp mod">
          <pc:chgData name="Christopher Park" userId="d96a2903-4a98-4c21-9cb4-5ec84ff8d128" providerId="ADAL" clId="{108775ED-E32A-4591-AA36-D9414223CC2A}" dt="2025-04-09T22:31:36.435" v="78" actId="1076"/>
          <pc:sldLayoutMkLst>
            <pc:docMk/>
            <pc:sldMasterMk cId="1625412882" sldId="2147483648"/>
            <pc:sldLayoutMk cId="2602012296" sldId="2147483674"/>
          </pc:sldLayoutMkLst>
          <pc:picChg chg="mod modCrop">
            <ac:chgData name="Christopher Park" userId="d96a2903-4a98-4c21-9cb4-5ec84ff8d128" providerId="ADAL" clId="{108775ED-E32A-4591-AA36-D9414223CC2A}" dt="2025-04-09T22:31:36.435" v="78" actId="1076"/>
            <ac:picMkLst>
              <pc:docMk/>
              <pc:sldMasterMk cId="1625412882" sldId="2147483648"/>
              <pc:sldLayoutMk cId="2602012296" sldId="2147483674"/>
              <ac:picMk id="9" creationId="{069FF223-C6B4-C2E7-985C-6198865AFB4C}"/>
            </ac:picMkLst>
          </pc:picChg>
        </pc:sldLayoutChg>
        <pc:sldLayoutChg chg="modSp mod">
          <pc:chgData name="Christopher Park" userId="d96a2903-4a98-4c21-9cb4-5ec84ff8d128" providerId="ADAL" clId="{108775ED-E32A-4591-AA36-D9414223CC2A}" dt="2025-04-09T22:30:54.743" v="71" actId="1036"/>
          <pc:sldLayoutMkLst>
            <pc:docMk/>
            <pc:sldMasterMk cId="1625412882" sldId="2147483648"/>
            <pc:sldLayoutMk cId="3215971537" sldId="2147483702"/>
          </pc:sldLayoutMkLst>
          <pc:picChg chg="mod modCrop">
            <ac:chgData name="Christopher Park" userId="d96a2903-4a98-4c21-9cb4-5ec84ff8d128" providerId="ADAL" clId="{108775ED-E32A-4591-AA36-D9414223CC2A}" dt="2025-04-09T22:30:54.743" v="71" actId="1036"/>
            <ac:picMkLst>
              <pc:docMk/>
              <pc:sldMasterMk cId="1625412882" sldId="2147483648"/>
              <pc:sldLayoutMk cId="3215971537" sldId="2147483702"/>
              <ac:picMk id="10" creationId="{F61E6DC4-B738-9F0F-9153-7D6611FA18AC}"/>
            </ac:picMkLst>
          </pc:picChg>
        </pc:sldLayoutChg>
        <pc:sldLayoutChg chg="modSp mod">
          <pc:chgData name="Christopher Park" userId="d96a2903-4a98-4c21-9cb4-5ec84ff8d128" providerId="ADAL" clId="{108775ED-E32A-4591-AA36-D9414223CC2A}" dt="2025-04-09T22:29:45.629" v="31" actId="12789"/>
          <pc:sldLayoutMkLst>
            <pc:docMk/>
            <pc:sldMasterMk cId="1625412882" sldId="2147483648"/>
            <pc:sldLayoutMk cId="3252825269" sldId="2147483711"/>
          </pc:sldLayoutMkLst>
          <pc:picChg chg="mod modCrop">
            <ac:chgData name="Christopher Park" userId="d96a2903-4a98-4c21-9cb4-5ec84ff8d128" providerId="ADAL" clId="{108775ED-E32A-4591-AA36-D9414223CC2A}" dt="2025-04-09T22:29:45.629" v="31" actId="12789"/>
            <ac:picMkLst>
              <pc:docMk/>
              <pc:sldMasterMk cId="1625412882" sldId="2147483648"/>
              <pc:sldLayoutMk cId="3252825269" sldId="2147483711"/>
              <ac:picMk id="16" creationId="{DB98E1EA-39B8-B5C6-BD9E-912C5FC76C48}"/>
            </ac:picMkLst>
          </pc:picChg>
        </pc:sldLayoutChg>
        <pc:sldLayoutChg chg="modSp mod">
          <pc:chgData name="Christopher Park" userId="d96a2903-4a98-4c21-9cb4-5ec84ff8d128" providerId="ADAL" clId="{108775ED-E32A-4591-AA36-D9414223CC2A}" dt="2025-04-09T22:28:32.016" v="13" actId="1076"/>
          <pc:sldLayoutMkLst>
            <pc:docMk/>
            <pc:sldMasterMk cId="1625412882" sldId="2147483648"/>
            <pc:sldLayoutMk cId="2459139232" sldId="2147483720"/>
          </pc:sldLayoutMkLst>
          <pc:picChg chg="mod modCrop">
            <ac:chgData name="Christopher Park" userId="d96a2903-4a98-4c21-9cb4-5ec84ff8d128" providerId="ADAL" clId="{108775ED-E32A-4591-AA36-D9414223CC2A}" dt="2025-04-09T22:28:32.016" v="13" actId="1076"/>
            <ac:picMkLst>
              <pc:docMk/>
              <pc:sldMasterMk cId="1625412882" sldId="2147483648"/>
              <pc:sldLayoutMk cId="2459139232" sldId="2147483720"/>
              <ac:picMk id="5" creationId="{C6958760-83EA-B59F-E153-7DCA36FC1BCD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A4-6E47-BE1F-48575F6156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A4-6E47-BE1F-48575F6156B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A4-6E47-BE1F-48575F6156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16676864"/>
        <c:axId val="1616706128"/>
      </c:barChart>
      <c:catAx>
        <c:axId val="1616676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16706128"/>
        <c:crosses val="autoZero"/>
        <c:auto val="1"/>
        <c:lblAlgn val="ctr"/>
        <c:lblOffset val="100"/>
        <c:noMultiLvlLbl val="0"/>
      </c:catAx>
      <c:valAx>
        <c:axId val="1616706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16676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CA4-6E47-BE1F-48575F6156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CA4-6E47-BE1F-48575F6156B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CA4-6E47-BE1F-48575F6156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16676864"/>
        <c:axId val="1616706128"/>
      </c:lineChart>
      <c:catAx>
        <c:axId val="161667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16706128"/>
        <c:crosses val="autoZero"/>
        <c:auto val="1"/>
        <c:lblAlgn val="ctr"/>
        <c:lblOffset val="100"/>
        <c:noMultiLvlLbl val="0"/>
      </c:catAx>
      <c:valAx>
        <c:axId val="1616706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16676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E2-9342-A2D2-39C7F1B0044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7A-484B-A488-EF68DA390034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2E2-9342-A2D2-39C7F1B004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77A-484B-A488-EF68DA390034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E2-9342-A2D2-39C7F1B00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2110B4-5E29-EDAE-15DC-B3DBBBC11C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F1F3C5-559E-1485-009C-BEC597A711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E0F2A-A7F3-430D-B313-D9D09396CF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02BCF-E1E8-4C52-F4A0-89DCCB8686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CC9AD-7A5F-CB67-B91A-8F528B74A5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61AB0-C7E8-431C-A9C7-C874C6A5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59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C942E-BDCE-0045-ACD5-BDC856B1F01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DACBC-5A1C-264C-B637-7C18ABF0F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15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DACBC-5A1C-264C-B637-7C18ABF0F2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77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DACBC-5A1C-264C-B637-7C18ABF0F2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1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7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1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1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2.svg"/><Relationship Id="rId7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1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7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0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F98C-59DC-407C-1882-80B5B9AF8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55508E-CDD9-EA5D-6727-5194151F6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EEC77-8A13-92C4-9F5D-06FF4C17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FB44AE-E8EC-4649-B0F6-833A69ED8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4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with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3C093E-AEE8-56F1-BEDB-102E17704D8D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DCBE08-EAA0-43D2-AF18-C5D2527171B0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B5D0A61-1AEC-E7A1-4BCA-652DB635B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AF74796-23B1-6639-7336-27AFB2461D15}"/>
              </a:ext>
            </a:extLst>
          </p:cNvPr>
          <p:cNvSpPr/>
          <p:nvPr userDrawn="1"/>
        </p:nvSpPr>
        <p:spPr>
          <a:xfrm rot="5400000">
            <a:off x="5187675" y="3286654"/>
            <a:ext cx="223024" cy="223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973EF2-CAEE-BC33-D782-6A223B10D4D3}"/>
              </a:ext>
            </a:extLst>
          </p:cNvPr>
          <p:cNvCxnSpPr>
            <a:cxnSpLocks/>
          </p:cNvCxnSpPr>
          <p:nvPr userDrawn="1"/>
        </p:nvCxnSpPr>
        <p:spPr>
          <a:xfrm>
            <a:off x="5299187" y="875216"/>
            <a:ext cx="0" cy="50459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0EFE04-1A8F-2461-B7F4-DFA5987B936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FD8E65A9-87BF-D6FB-FBAA-20117809DA9A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369F17F-B623-C745-DB43-676CC70518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797485-4D35-D6F2-96F2-42C8AEEAEE9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F33EB9-329B-8636-45A0-FFFE1DC2B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013501"/>
            <a:ext cx="2998442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Short Headline</a:t>
            </a:r>
            <a:br>
              <a:rPr lang="en-US" dirty="0"/>
            </a:br>
            <a:r>
              <a:rPr lang="en-US" dirty="0"/>
              <a:t>Can Go Here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B72793C-C10F-9779-B7AD-BC689DE42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D67AB17-0508-9732-E917-67AFD430DA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8983" y="2028881"/>
            <a:ext cx="4216738" cy="2738570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111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3C366E-6E0E-A8DD-ADDE-93800FCEB82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0877D41-3B4C-0D68-A636-B44C7A7F18E9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A13823E-D31D-E2B8-FCC7-ACC0A54450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086021-1CFD-13ED-3297-5C1D8135F12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832969-ABF8-60FF-E4B5-1CE0759863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827660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slide header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C8C5C96-F9B0-942A-3EF4-2E384DE943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1233079"/>
            <a:ext cx="8276601" cy="1296445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761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403957-6844-9461-B00D-0717CEC5D4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68315" y="-1"/>
            <a:ext cx="823686" cy="82368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E7BA0F-D888-5BC0-4F22-F7B155E92F6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35A961E-0F26-492D-033D-018FF3ACA23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1FDA0F6-D718-F337-AE53-75F3828450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5BDD8A-6BC7-C307-6912-1641BAA42FF1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C99C2F-ED1F-1822-FE95-45B8BE8B2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Hero</a:t>
            </a:r>
            <a:br>
              <a:rPr lang="en-US" dirty="0"/>
            </a:br>
            <a:r>
              <a:rPr lang="en-US" dirty="0"/>
              <a:t>Stat Moment or Headline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86E000-10D1-7644-F159-C602B284BD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089521-6C6B-1F09-0ABE-895D2ADC88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20084" y="821688"/>
            <a:ext cx="5215325" cy="521274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375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5" name="Snip Diagonal Corner Rectangle 4">
            <a:extLst>
              <a:ext uri="{FF2B5EF4-FFF2-40B4-BE49-F238E27FC236}">
                <a16:creationId xmlns:a16="http://schemas.microsoft.com/office/drawing/2014/main" id="{F5FF9819-7B36-713D-9E40-8639B580228D}"/>
              </a:ext>
            </a:extLst>
          </p:cNvPr>
          <p:cNvSpPr/>
          <p:nvPr userDrawn="1"/>
        </p:nvSpPr>
        <p:spPr>
          <a:xfrm>
            <a:off x="7593980" y="1421795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026F34C-819E-3155-2A17-5AD685BD98A0}"/>
              </a:ext>
            </a:extLst>
          </p:cNvPr>
          <p:cNvSpPr/>
          <p:nvPr userDrawn="1"/>
        </p:nvSpPr>
        <p:spPr>
          <a:xfrm>
            <a:off x="9075901" y="3366229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360293-7659-F219-BC28-F534D97AF762}"/>
              </a:ext>
            </a:extLst>
          </p:cNvPr>
          <p:cNvCxnSpPr>
            <a:cxnSpLocks/>
          </p:cNvCxnSpPr>
          <p:nvPr userDrawn="1"/>
        </p:nvCxnSpPr>
        <p:spPr>
          <a:xfrm>
            <a:off x="8472678" y="3477741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A403957-6844-9461-B00D-0717CEC5D4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94020" y="5311859"/>
            <a:ext cx="798350" cy="798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A39045-4B61-5AFF-F5F9-8A05430FD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748" t="16540" r="19136" b="27445"/>
          <a:stretch/>
        </p:blipFill>
        <p:spPr>
          <a:xfrm>
            <a:off x="6734540" y="906615"/>
            <a:ext cx="909476" cy="120613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77D3F0-0FA9-7C58-6B5F-D65BB0750DAC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D0D1AB4E-7E3D-02F7-5C77-BE4309A7DF8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9B7A746-B24C-BDC8-1F4A-0E140480BC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9FD9FA-2CAD-F9F9-30FE-AB706D24440A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7253A5-F738-32BE-4793-0BD820315D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401370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Hero</a:t>
            </a:r>
            <a:br>
              <a:rPr lang="en-US" dirty="0"/>
            </a:br>
            <a:r>
              <a:rPr lang="en-US" dirty="0"/>
              <a:t>Stat Moment or Headline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125EEA7-D9E6-BF51-172E-6A8D80BD19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1" y="2071770"/>
            <a:ext cx="4013701" cy="3175613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7AD93C5-4E4A-8EDE-2E16-2D03A066BE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075" y="1801963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56%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47A6A83-F660-B530-56BD-0DEEC80822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4100" y="379988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F13ED2C-320B-3708-351A-B52064D6EA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1526" y="478797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</p:spTree>
    <p:extLst>
      <p:ext uri="{BB962C8B-B14F-4D97-AF65-F5344CB8AC3E}">
        <p14:creationId xmlns:p14="http://schemas.microsoft.com/office/powerpoint/2010/main" val="291495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FA0CD2-516F-BF72-4F68-BFF719D02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9904450C-8D1B-E2E0-6F31-5F86A9B6039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3B6C4B5-380C-96BE-C89D-9B8CAE30C3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78A64D-9F0C-480D-5FDB-0EFDD972341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AD6304-E2C3-3ABA-AE6B-8A40999A14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013501"/>
            <a:ext cx="3767460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Headline for this Page Goes Here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24B08E-F154-D25D-6AE7-B0F95BD395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73536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22521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B95105E-7E7E-7CD1-818A-CA3DFFEAA7CD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8E7CBBA-3A7E-2636-285E-576063BAA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B555F4-FE50-F242-4B5C-22AA3BC8EB5E}"/>
              </a:ext>
            </a:extLst>
          </p:cNvPr>
          <p:cNvCxnSpPr>
            <a:cxnSpLocks/>
          </p:cNvCxnSpPr>
          <p:nvPr userDrawn="1"/>
        </p:nvCxnSpPr>
        <p:spPr>
          <a:xfrm flipV="1">
            <a:off x="645254" y="2551314"/>
            <a:ext cx="11464196" cy="22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1E2458-0ACE-2CA2-0FCD-226EF83DF8C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5F3064F-0B26-0869-3F88-BCFC70CB96A4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C6819-5788-CE48-25D3-8697063E9E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5BEF1D-C737-3A28-B3BB-C9E6432842D4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0168860-8BCE-6155-DFF4-B2E5010639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1856720" y="2459736"/>
            <a:ext cx="355601" cy="19293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BADBADB-F5EF-203F-56A1-54B04EAF367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3134" y="2548593"/>
            <a:ext cx="221974" cy="1976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8B9E9AD5-EC88-48DB-1B32-0FE01A08E3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Timeline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0A8E091C-46FC-CF4E-FBBD-41CA0D08D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855B9B9-FDC7-67C7-7E24-D11995902C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2328" y="1921796"/>
            <a:ext cx="1187252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JANUARY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6C9040A0-EC03-01B4-E716-8D1589F477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857992"/>
            <a:ext cx="1850721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4ED359D7-7604-55ED-A5E5-04558582C8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27682" y="1921797"/>
            <a:ext cx="1155517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FEBRUARY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EFE66716-5E7E-48F6-609A-3DBB26A95A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27683" y="2859662"/>
            <a:ext cx="196831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02F1BB5B-4B71-806E-088C-CFA58077EB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1301" y="1921797"/>
            <a:ext cx="866269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MARCH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9B8FF811-2362-58B8-92D9-E34BBE1BCE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09092" y="2857992"/>
            <a:ext cx="205774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25067605-DDC6-2A7B-DCA4-35ACF893AA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2088" y="1921797"/>
            <a:ext cx="866269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APRIL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C4C9D7B6-C753-9D1B-4D1A-DA8E112D74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02088" y="2857992"/>
            <a:ext cx="205774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70EDC-D219-5EAA-4C21-CE8FAB1CAD3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96383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2725916" y="3087505"/>
            <a:ext cx="4024424" cy="47221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extLst>
              <a:ext uri="{FF2B5EF4-FFF2-40B4-BE49-F238E27FC236}">
                <a16:creationId xmlns:a16="http://schemas.microsoft.com/office/drawing/2014/main" id="{34E47A27-9CC2-91A5-681F-008CAD80C7DA}"/>
              </a:ext>
            </a:extLst>
          </p:cNvPr>
          <p:cNvSpPr/>
          <p:nvPr userDrawn="1"/>
        </p:nvSpPr>
        <p:spPr>
          <a:xfrm>
            <a:off x="6750340" y="1233079"/>
            <a:ext cx="3600935" cy="4520598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B2D133-3A1A-BED6-5A4D-4BD6C615653C}"/>
              </a:ext>
            </a:extLst>
          </p:cNvPr>
          <p:cNvSpPr/>
          <p:nvPr userDrawn="1"/>
        </p:nvSpPr>
        <p:spPr>
          <a:xfrm>
            <a:off x="8420743" y="3202158"/>
            <a:ext cx="259060" cy="25906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3B933C-365C-75FF-706C-7DB5C8644EE0}"/>
              </a:ext>
            </a:extLst>
          </p:cNvPr>
          <p:cNvCxnSpPr>
            <a:cxnSpLocks/>
          </p:cNvCxnSpPr>
          <p:nvPr userDrawn="1"/>
        </p:nvCxnSpPr>
        <p:spPr>
          <a:xfrm flipV="1">
            <a:off x="7720052" y="3313670"/>
            <a:ext cx="1660441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2">
            <a:extLst>
              <a:ext uri="{FF2B5EF4-FFF2-40B4-BE49-F238E27FC236}">
                <a16:creationId xmlns:a16="http://schemas.microsoft.com/office/drawing/2014/main" id="{D63D6DA7-F65C-B247-0A5D-984EEDF32578}"/>
              </a:ext>
            </a:extLst>
          </p:cNvPr>
          <p:cNvSpPr/>
          <p:nvPr userDrawn="1"/>
        </p:nvSpPr>
        <p:spPr>
          <a:xfrm>
            <a:off x="2713873" y="1233079"/>
            <a:ext cx="3600935" cy="4520598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1F71CC-05A7-C8E9-93DB-3CC5D4ECF023}"/>
              </a:ext>
            </a:extLst>
          </p:cNvPr>
          <p:cNvSpPr/>
          <p:nvPr userDrawn="1"/>
        </p:nvSpPr>
        <p:spPr>
          <a:xfrm>
            <a:off x="4384276" y="3202158"/>
            <a:ext cx="259060" cy="25906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5091E3F-D8A4-236E-00F5-54B8994D8AE4}"/>
              </a:ext>
            </a:extLst>
          </p:cNvPr>
          <p:cNvCxnSpPr>
            <a:cxnSpLocks/>
          </p:cNvCxnSpPr>
          <p:nvPr userDrawn="1"/>
        </p:nvCxnSpPr>
        <p:spPr>
          <a:xfrm flipV="1">
            <a:off x="3683585" y="3313670"/>
            <a:ext cx="1660441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0860501-2601-DAA9-5E3C-56600C92B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775" y="-1379575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C292D2B-2E9F-DF3F-F927-CB9894D064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38351" y="1596266"/>
            <a:ext cx="2750908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4CF6800-7161-7201-573E-2B7DEDF9E7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38351" y="3648447"/>
            <a:ext cx="2750908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BE3B724-3F1F-0356-3824-89F87CAE75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15967" y="5195234"/>
            <a:ext cx="1595676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194F5FB-4776-0BEE-B0A5-2D27A0E0311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174818" y="1596266"/>
            <a:ext cx="2750908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56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E1C3E163-81A8-8C17-3F2F-E6238755597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174818" y="3648447"/>
            <a:ext cx="2750908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D1F7E03-93A0-62B1-2CCB-51A1C6FA5E6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752434" y="5195234"/>
            <a:ext cx="1595676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792029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raphic 55">
            <a:extLst>
              <a:ext uri="{FF2B5EF4-FFF2-40B4-BE49-F238E27FC236}">
                <a16:creationId xmlns:a16="http://schemas.microsoft.com/office/drawing/2014/main" id="{E03EDA8A-3D1A-4E0E-CC19-8A3BFCA8B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4930158" y="3337538"/>
            <a:ext cx="3464620" cy="406529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1378702" y="3337538"/>
            <a:ext cx="3464620" cy="40652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8399073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extLst>
              <a:ext uri="{FF2B5EF4-FFF2-40B4-BE49-F238E27FC236}">
                <a16:creationId xmlns:a16="http://schemas.microsoft.com/office/drawing/2014/main" id="{34E47A27-9CC2-91A5-681F-008CAD80C7DA}"/>
              </a:ext>
            </a:extLst>
          </p:cNvPr>
          <p:cNvSpPr/>
          <p:nvPr userDrawn="1"/>
        </p:nvSpPr>
        <p:spPr>
          <a:xfrm>
            <a:off x="4847756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315F1158-6800-D909-6C4C-53B5186653C1}"/>
              </a:ext>
            </a:extLst>
          </p:cNvPr>
          <p:cNvSpPr/>
          <p:nvPr userDrawn="1"/>
        </p:nvSpPr>
        <p:spPr>
          <a:xfrm>
            <a:off x="1296438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1B598B-EF1A-CD33-B044-D6AB9F37319E}"/>
              </a:ext>
            </a:extLst>
          </p:cNvPr>
          <p:cNvSpPr/>
          <p:nvPr userDrawn="1"/>
        </p:nvSpPr>
        <p:spPr>
          <a:xfrm>
            <a:off x="2726499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986B7E-82F8-674B-3677-E8396148EB61}"/>
              </a:ext>
            </a:extLst>
          </p:cNvPr>
          <p:cNvCxnSpPr>
            <a:cxnSpLocks/>
          </p:cNvCxnSpPr>
          <p:nvPr userDrawn="1"/>
        </p:nvCxnSpPr>
        <p:spPr>
          <a:xfrm>
            <a:off x="2123276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85B2D133-3A1A-BED6-5A4D-4BD6C615653C}"/>
              </a:ext>
            </a:extLst>
          </p:cNvPr>
          <p:cNvSpPr/>
          <p:nvPr userDrawn="1"/>
        </p:nvSpPr>
        <p:spPr>
          <a:xfrm>
            <a:off x="6273384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3B933C-365C-75FF-706C-7DB5C8644EE0}"/>
              </a:ext>
            </a:extLst>
          </p:cNvPr>
          <p:cNvCxnSpPr>
            <a:cxnSpLocks/>
          </p:cNvCxnSpPr>
          <p:nvPr userDrawn="1"/>
        </p:nvCxnSpPr>
        <p:spPr>
          <a:xfrm>
            <a:off x="5670161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3CF986-40CE-E1EC-B186-6F2B1CA8BE93}"/>
              </a:ext>
            </a:extLst>
          </p:cNvPr>
          <p:cNvSpPr/>
          <p:nvPr userDrawn="1"/>
        </p:nvSpPr>
        <p:spPr>
          <a:xfrm>
            <a:off x="9846026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69F0C87-9483-12C4-A206-A59DD043DEE0}"/>
              </a:ext>
            </a:extLst>
          </p:cNvPr>
          <p:cNvCxnSpPr>
            <a:cxnSpLocks/>
          </p:cNvCxnSpPr>
          <p:nvPr userDrawn="1"/>
        </p:nvCxnSpPr>
        <p:spPr>
          <a:xfrm>
            <a:off x="9242803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458F2-CC6C-6969-66F7-6712279BF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9606" y="-1391617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3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C330A00-15DB-A41B-670F-2A5498D5E96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655850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42B542E-2735-F393-58DF-9CA227841C1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655850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672C0D-A0B5-60E0-2978-1E8BCFB294B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123276" y="4778037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for </a:t>
            </a:r>
            <a:r>
              <a:rPr lang="en-US" dirty="0" err="1"/>
              <a:t>StatisticsSource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194F5FB-4776-0BEE-B0A5-2D27A0E0311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208709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E1C3E163-81A8-8C17-3F2F-E6238755597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213886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D1F7E03-93A0-62B1-2CCB-51A1C6FA5E6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681312" y="484605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770200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#2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764225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231651" y="484605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804F1-CABF-7D6C-FCC0-632517F8335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55250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6863762" y="3087549"/>
            <a:ext cx="2623221" cy="548404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9457416F-596E-76F1-2C79-FE196E43B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941" t="-14321" r="1" b="-39897"/>
          <a:stretch/>
        </p:blipFill>
        <p:spPr>
          <a:xfrm>
            <a:off x="1364633" y="3087549"/>
            <a:ext cx="2623221" cy="54840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8F856E30-4D4B-DBF0-9CA5-41D806B8C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941" t="-14321" r="1" b="-39897"/>
          <a:stretch/>
        </p:blipFill>
        <p:spPr>
          <a:xfrm>
            <a:off x="4118254" y="3087549"/>
            <a:ext cx="2623221" cy="54840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315F1158-6800-D909-6C4C-53B5186653C1}"/>
              </a:ext>
            </a:extLst>
          </p:cNvPr>
          <p:cNvSpPr/>
          <p:nvPr userDrawn="1"/>
        </p:nvSpPr>
        <p:spPr>
          <a:xfrm>
            <a:off x="3976407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1B7F10-B732-D7ED-BA29-98B9B9E8AD9E}"/>
              </a:ext>
            </a:extLst>
          </p:cNvPr>
          <p:cNvGrpSpPr/>
          <p:nvPr userDrawn="1"/>
        </p:nvGrpSpPr>
        <p:grpSpPr>
          <a:xfrm>
            <a:off x="4465466" y="3185122"/>
            <a:ext cx="1429471" cy="223024"/>
            <a:chOff x="1792574" y="2159625"/>
            <a:chExt cx="1429471" cy="22302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71B598B-EF1A-CD33-B044-D6AB9F37319E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5986B7E-82F8-674B-3677-E8396148EB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nip Diagonal Corner Rectangle 10">
            <a:extLst>
              <a:ext uri="{FF2B5EF4-FFF2-40B4-BE49-F238E27FC236}">
                <a16:creationId xmlns:a16="http://schemas.microsoft.com/office/drawing/2014/main" id="{579F398E-1DE2-658C-CC89-B9EA8DD96D89}"/>
              </a:ext>
            </a:extLst>
          </p:cNvPr>
          <p:cNvSpPr/>
          <p:nvPr userDrawn="1"/>
        </p:nvSpPr>
        <p:spPr>
          <a:xfrm>
            <a:off x="6729543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83428E-9216-6739-8E4C-9D06E9CAA171}"/>
              </a:ext>
            </a:extLst>
          </p:cNvPr>
          <p:cNvGrpSpPr/>
          <p:nvPr userDrawn="1"/>
        </p:nvGrpSpPr>
        <p:grpSpPr>
          <a:xfrm>
            <a:off x="7218602" y="3185122"/>
            <a:ext cx="1429471" cy="223024"/>
            <a:chOff x="1792574" y="2159625"/>
            <a:chExt cx="1429471" cy="22302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00BD90F-08AC-92DA-843F-FB27003619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11579AA-4016-E9D4-7D1F-642C31D0B3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Snip Diagonal Corner Rectangle 10">
            <a:extLst>
              <a:ext uri="{FF2B5EF4-FFF2-40B4-BE49-F238E27FC236}">
                <a16:creationId xmlns:a16="http://schemas.microsoft.com/office/drawing/2014/main" id="{0E53EF03-DC99-BC25-030D-C7FA96708F50}"/>
              </a:ext>
            </a:extLst>
          </p:cNvPr>
          <p:cNvSpPr/>
          <p:nvPr userDrawn="1"/>
        </p:nvSpPr>
        <p:spPr>
          <a:xfrm>
            <a:off x="1219478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8C26363-4C08-3D5B-2C17-F64BB548EC85}"/>
              </a:ext>
            </a:extLst>
          </p:cNvPr>
          <p:cNvGrpSpPr/>
          <p:nvPr userDrawn="1"/>
        </p:nvGrpSpPr>
        <p:grpSpPr>
          <a:xfrm>
            <a:off x="1708537" y="3185122"/>
            <a:ext cx="1429471" cy="223024"/>
            <a:chOff x="1792574" y="2159625"/>
            <a:chExt cx="1429471" cy="22302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5AFAD77-B056-65F3-125F-0E69444A82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B770FB8-7DE8-FFCA-D179-ACDD0505E2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Snip Diagonal Corner Rectangle 10">
            <a:extLst>
              <a:ext uri="{FF2B5EF4-FFF2-40B4-BE49-F238E27FC236}">
                <a16:creationId xmlns:a16="http://schemas.microsoft.com/office/drawing/2014/main" id="{707B79EA-012D-9EF0-59C6-DBE5E07977E2}"/>
              </a:ext>
            </a:extLst>
          </p:cNvPr>
          <p:cNvSpPr/>
          <p:nvPr userDrawn="1"/>
        </p:nvSpPr>
        <p:spPr>
          <a:xfrm>
            <a:off x="9476009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rgbClr val="008E95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F4AE4D-9D98-C9A3-3919-B19977D83D87}"/>
              </a:ext>
            </a:extLst>
          </p:cNvPr>
          <p:cNvGrpSpPr/>
          <p:nvPr userDrawn="1"/>
        </p:nvGrpSpPr>
        <p:grpSpPr>
          <a:xfrm>
            <a:off x="9965068" y="3185122"/>
            <a:ext cx="1429471" cy="223024"/>
            <a:chOff x="1792574" y="2159625"/>
            <a:chExt cx="1429471" cy="22302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7E3246A-872F-99A2-34B1-876D1EBE87B4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57DEB02-B035-9393-4341-C47BA9407A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48A6FE-FF51-814E-7D66-84E73E2E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4233" y="-1470603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4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0E926DA8-9B16-71EF-C56D-219DFBD893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43721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0BE7396-AD03-90D1-9DCA-FF2426F6B8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43721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FBF2425D-4C18-B388-C8BE-9AAE4691DB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41888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for </a:t>
            </a:r>
            <a:r>
              <a:rPr lang="en-US" dirty="0" err="1"/>
              <a:t>StatisticsSource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C330A00-15DB-A41B-670F-2A5498D5E96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200650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42B542E-2735-F393-58DF-9CA227841C1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200650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672C0D-A0B5-60E0-2978-1E8BCFB294B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498817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for </a:t>
            </a:r>
            <a:r>
              <a:rPr lang="en-US" dirty="0" err="1"/>
              <a:t>StatisticsSource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7A90C498-D50F-693D-BC4E-B518E31612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53786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282ECD94-480A-0B73-6571-D1C62EDF47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53786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5261FA0-6C04-13D7-91DA-5B68E72758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51953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for </a:t>
            </a:r>
            <a:r>
              <a:rPr lang="en-US" dirty="0" err="1"/>
              <a:t>StatisticsSource</a:t>
            </a:r>
            <a:endParaRPr lang="en-US" dirty="0"/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B4C849D1-0266-391E-10C2-D9901AF9AA2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00252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rgbClr val="F2EEE9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A158461C-36FC-FEAB-56B0-EE5C3617419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700252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8D5A3CE3-C711-E445-BFE6-ADE65C1519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998419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for </a:t>
            </a:r>
            <a:r>
              <a:rPr lang="en-US" dirty="0" err="1"/>
              <a:t>StatisticsSource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13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cts or Stats stack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>
            <a:extLst>
              <a:ext uri="{FF2B5EF4-FFF2-40B4-BE49-F238E27FC236}">
                <a16:creationId xmlns:a16="http://schemas.microsoft.com/office/drawing/2014/main" id="{9457416F-596E-76F1-2C79-FE196E43B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4338762" y="1569096"/>
            <a:ext cx="2623221" cy="54840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nip Diagonal Corner Rectangle 10">
            <a:extLst>
              <a:ext uri="{FF2B5EF4-FFF2-40B4-BE49-F238E27FC236}">
                <a16:creationId xmlns:a16="http://schemas.microsoft.com/office/drawing/2014/main" id="{0E53EF03-DC99-BC25-030D-C7FA96708F50}"/>
              </a:ext>
            </a:extLst>
          </p:cNvPr>
          <p:cNvSpPr/>
          <p:nvPr userDrawn="1"/>
        </p:nvSpPr>
        <p:spPr>
          <a:xfrm>
            <a:off x="2171433" y="259438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8C26363-4C08-3D5B-2C17-F64BB548EC85}"/>
              </a:ext>
            </a:extLst>
          </p:cNvPr>
          <p:cNvGrpSpPr/>
          <p:nvPr userDrawn="1"/>
        </p:nvGrpSpPr>
        <p:grpSpPr>
          <a:xfrm>
            <a:off x="3433635" y="1666669"/>
            <a:ext cx="1429471" cy="223024"/>
            <a:chOff x="1792574" y="2159625"/>
            <a:chExt cx="1429471" cy="22302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5AFAD77-B056-65F3-125F-0E69444A82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B770FB8-7DE8-FFCA-D179-ACDD0505E2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nip Diagonal Corner Rectangle 10">
            <a:extLst>
              <a:ext uri="{FF2B5EF4-FFF2-40B4-BE49-F238E27FC236}">
                <a16:creationId xmlns:a16="http://schemas.microsoft.com/office/drawing/2014/main" id="{19F0332B-CC5C-BD01-F38B-74FD53E6CB57}"/>
              </a:ext>
            </a:extLst>
          </p:cNvPr>
          <p:cNvSpPr/>
          <p:nvPr userDrawn="1"/>
        </p:nvSpPr>
        <p:spPr>
          <a:xfrm>
            <a:off x="6935668" y="270117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1F8CA7-54F1-6599-2155-6D61D9C27CFA}"/>
              </a:ext>
            </a:extLst>
          </p:cNvPr>
          <p:cNvGrpSpPr/>
          <p:nvPr userDrawn="1"/>
        </p:nvGrpSpPr>
        <p:grpSpPr>
          <a:xfrm>
            <a:off x="8197870" y="1677348"/>
            <a:ext cx="1429471" cy="223024"/>
            <a:chOff x="1792574" y="2159625"/>
            <a:chExt cx="1429471" cy="22302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83D2461-39AC-417E-E0AB-0643F184EDA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24664AA-BE77-5AFE-5B04-762491E976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B47AD5B1-8229-4209-6D07-6F0E00739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4338762" y="4869403"/>
            <a:ext cx="2623221" cy="548404"/>
          </a:xfrm>
          <a:prstGeom prst="rect">
            <a:avLst/>
          </a:prstGeom>
        </p:spPr>
      </p:pic>
      <p:sp>
        <p:nvSpPr>
          <p:cNvPr id="19" name="Snip Diagonal Corner Rectangle 10">
            <a:extLst>
              <a:ext uri="{FF2B5EF4-FFF2-40B4-BE49-F238E27FC236}">
                <a16:creationId xmlns:a16="http://schemas.microsoft.com/office/drawing/2014/main" id="{2527A063-DC0B-4F64-F0DC-4C9DD4AD957E}"/>
              </a:ext>
            </a:extLst>
          </p:cNvPr>
          <p:cNvSpPr/>
          <p:nvPr userDrawn="1"/>
        </p:nvSpPr>
        <p:spPr>
          <a:xfrm>
            <a:off x="2171433" y="3559745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AFB0CA-E2D2-EF72-5A69-034C5F8B8904}"/>
              </a:ext>
            </a:extLst>
          </p:cNvPr>
          <p:cNvGrpSpPr/>
          <p:nvPr userDrawn="1"/>
        </p:nvGrpSpPr>
        <p:grpSpPr>
          <a:xfrm>
            <a:off x="3433635" y="4966976"/>
            <a:ext cx="1429471" cy="223024"/>
            <a:chOff x="1792574" y="2159625"/>
            <a:chExt cx="1429471" cy="22302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B787847-FA0E-32F9-0B68-C02BD4111301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E791EAC-0CA9-4464-8BAD-CEEE6CB9A8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nip Diagonal Corner Rectangle 10">
            <a:extLst>
              <a:ext uri="{FF2B5EF4-FFF2-40B4-BE49-F238E27FC236}">
                <a16:creationId xmlns:a16="http://schemas.microsoft.com/office/drawing/2014/main" id="{A1F11E4B-D12F-9D5B-EF80-B961C6920B21}"/>
              </a:ext>
            </a:extLst>
          </p:cNvPr>
          <p:cNvSpPr/>
          <p:nvPr userDrawn="1"/>
        </p:nvSpPr>
        <p:spPr>
          <a:xfrm>
            <a:off x="6935668" y="3570424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rgbClr val="008E95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D0835D1-1543-45A1-9989-A8AF66912B9D}"/>
              </a:ext>
            </a:extLst>
          </p:cNvPr>
          <p:cNvGrpSpPr/>
          <p:nvPr userDrawn="1"/>
        </p:nvGrpSpPr>
        <p:grpSpPr>
          <a:xfrm>
            <a:off x="8197870" y="4977655"/>
            <a:ext cx="1429471" cy="223024"/>
            <a:chOff x="1792574" y="2159625"/>
            <a:chExt cx="1429471" cy="22302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8184ECA-B3BA-800B-16F0-ABA235A67406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A34CCA4-8ED9-2562-B7A8-35727A53CE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536D29-AC05-A293-EC75-1A7EEC509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620" y="-1368498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4 Facts or Stats Stacked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0E926DA8-9B16-71EF-C56D-219DFBD893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34220" y="449547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0BE7396-AD03-90D1-9DCA-FF2426F6B8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34220" y="2061557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FBF2425D-4C18-B388-C8BE-9AAE4691DB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66986" y="286407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line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2A5CB41-3470-9C48-25F7-3EC009497C8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98455" y="460226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118B237-E2DF-4C83-11EC-B4836DFFC4C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98455" y="2072236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947B864-CD6B-7B17-EDD4-7E19E3BC4E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31221" y="2874753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line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42D37F6-AF79-0AFD-26B4-4A28524C409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634220" y="3749854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430D07D-601D-FC66-39C7-F717B24A36E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34220" y="5361864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DC30DC4-5834-9D86-88B1-712BAA91E56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66986" y="6164381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line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5FE02A7-4485-7AE9-281A-90DCB88458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98455" y="3760533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B1AA573B-01AE-CE0D-C3B3-F452444414B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98455" y="5372543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BC54724-9A4B-9E5E-B965-BAC1D6B0CBC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31221" y="6175060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line</a:t>
            </a:r>
          </a:p>
        </p:txBody>
      </p:sp>
    </p:spTree>
    <p:extLst>
      <p:ext uri="{BB962C8B-B14F-4D97-AF65-F5344CB8AC3E}">
        <p14:creationId xmlns:p14="http://schemas.microsoft.com/office/powerpoint/2010/main" val="3850196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tial Circle 1">
            <a:extLst>
              <a:ext uri="{FF2B5EF4-FFF2-40B4-BE49-F238E27FC236}">
                <a16:creationId xmlns:a16="http://schemas.microsoft.com/office/drawing/2014/main" id="{1081CD0C-8F3C-F44C-2B71-47E53D58CB99}"/>
              </a:ext>
            </a:extLst>
          </p:cNvPr>
          <p:cNvSpPr/>
          <p:nvPr userDrawn="1"/>
        </p:nvSpPr>
        <p:spPr>
          <a:xfrm>
            <a:off x="-3432412" y="0"/>
            <a:ext cx="6864824" cy="6864824"/>
          </a:xfrm>
          <a:prstGeom prst="pie">
            <a:avLst>
              <a:gd name="adj1" fmla="val 16198418"/>
              <a:gd name="adj2" fmla="val 5413749"/>
            </a:avLst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69FF223-C6B4-C2E7-985C-6198865AFB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2014" r="-535"/>
          <a:stretch/>
        </p:blipFill>
        <p:spPr>
          <a:xfrm>
            <a:off x="6263330" y="677030"/>
            <a:ext cx="4366248" cy="166207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19D8408-812E-7A9E-9AB1-402E8BE11AAE}"/>
              </a:ext>
            </a:extLst>
          </p:cNvPr>
          <p:cNvSpPr/>
          <p:nvPr userDrawn="1"/>
        </p:nvSpPr>
        <p:spPr>
          <a:xfrm>
            <a:off x="-177421" y="3235250"/>
            <a:ext cx="354841" cy="354841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A2F6A-3078-4A7D-BA2E-A9093812C5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1318" y="3234871"/>
            <a:ext cx="4708718" cy="355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746AFFB-F74A-D15D-10F0-A44726E083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2384" y="2592895"/>
            <a:ext cx="3639370" cy="1994392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Can Go Here on Multiple Lines, If Necessary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9086EDCE-C264-A81B-76CE-E90911AD8B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2384" y="4841080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Presentation Subtitle Can Be Placed Here on Multiples Lines, If Needed</a:t>
            </a:r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A877C733-74EF-6CAE-E0A5-80CCC516CD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2384" y="5648871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3692000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E2B97-FD37-AC5C-61D3-CA5FDD1B3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508" y="0"/>
            <a:ext cx="6089492" cy="6857999"/>
          </a:xfrm>
          <a:prstGeom prst="rect">
            <a:avLst/>
          </a:prstGeom>
          <a:ln w="9525">
            <a:solidFill>
              <a:schemeClr val="accent2"/>
            </a:solidFill>
          </a:ln>
        </p:spPr>
      </p:pic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6583382" y="721054"/>
            <a:ext cx="5178164" cy="2356366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CB2040-D619-0806-448B-8199C39F1235}"/>
              </a:ext>
            </a:extLst>
          </p:cNvPr>
          <p:cNvGrpSpPr/>
          <p:nvPr userDrawn="1"/>
        </p:nvGrpSpPr>
        <p:grpSpPr>
          <a:xfrm>
            <a:off x="8721010" y="1141808"/>
            <a:ext cx="158616" cy="1396397"/>
            <a:chOff x="8673772" y="1659040"/>
            <a:chExt cx="158616" cy="13963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13CF986-40CE-E1EC-B186-6F2B1CA8BE93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9F0C87-9483-12C4-A206-A59DD043DE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2E42B-EF15-866B-E846-411EC0971C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170AB268-558C-A9DA-7940-5D179A4B490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5ACA3E8-6B3F-8AD8-8961-F5A52E0426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1DAAE1-8797-BAB7-1A3B-88568C90C5D2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Diagonal Corner Rectangle 13">
            <a:extLst>
              <a:ext uri="{FF2B5EF4-FFF2-40B4-BE49-F238E27FC236}">
                <a16:creationId xmlns:a16="http://schemas.microsoft.com/office/drawing/2014/main" id="{5E243980-274C-92B4-9A61-A4B70359D102}"/>
              </a:ext>
            </a:extLst>
          </p:cNvPr>
          <p:cNvSpPr/>
          <p:nvPr userDrawn="1"/>
        </p:nvSpPr>
        <p:spPr>
          <a:xfrm>
            <a:off x="6583382" y="3784242"/>
            <a:ext cx="5178164" cy="2356366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56251C-4116-B133-D875-31A590AF0F3C}"/>
              </a:ext>
            </a:extLst>
          </p:cNvPr>
          <p:cNvGrpSpPr/>
          <p:nvPr userDrawn="1"/>
        </p:nvGrpSpPr>
        <p:grpSpPr>
          <a:xfrm>
            <a:off x="8721010" y="4204996"/>
            <a:ext cx="158616" cy="1396397"/>
            <a:chOff x="8673772" y="1659040"/>
            <a:chExt cx="158616" cy="139639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CC4207C-2117-5CDA-474C-1F605B683E19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2C5AFDC-1062-6F61-B15D-E5E7F574D7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B8D3881C-7046-0CB9-C874-385B64145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Hero</a:t>
            </a:r>
            <a:br>
              <a:rPr lang="en-US" dirty="0"/>
            </a:br>
            <a:r>
              <a:rPr lang="en-US" dirty="0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F79973-9CC5-ACE6-3D00-A14D224A5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874328" y="137834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56%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9085297" y="1121013"/>
            <a:ext cx="2368252" cy="1477328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Placeholder box and can be multiple lines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085297" y="27651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for Statistics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C38CEFA-B895-90D0-B5A0-0E42A34415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4328" y="4441529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56%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1C9B01E-CF38-4863-6AC7-2B54E3B262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85297" y="4184201"/>
            <a:ext cx="2368252" cy="1477328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Placeholder box and can be multiple lines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5B3772C0-5CD9-3D64-CFA6-8673514B75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85297" y="5828356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for Statistics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6FCAB9-9DFA-57FA-9366-45A9A7FE1CC6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09266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E2B97-FD37-AC5C-61D3-CA5FDD1B3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508" y="0"/>
            <a:ext cx="6089492" cy="6857999"/>
          </a:xfrm>
          <a:prstGeom prst="rect">
            <a:avLst/>
          </a:prstGeom>
          <a:ln w="9525">
            <a:solidFill>
              <a:schemeClr val="accent2"/>
            </a:solidFill>
          </a:ln>
        </p:spPr>
      </p:pic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6577204" y="424359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CB2040-D619-0806-448B-8199C39F1235}"/>
              </a:ext>
            </a:extLst>
          </p:cNvPr>
          <p:cNvGrpSpPr/>
          <p:nvPr userDrawn="1"/>
        </p:nvGrpSpPr>
        <p:grpSpPr>
          <a:xfrm>
            <a:off x="8658944" y="586421"/>
            <a:ext cx="158616" cy="1396397"/>
            <a:chOff x="8673772" y="1659040"/>
            <a:chExt cx="158616" cy="13963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13CF986-40CE-E1EC-B186-6F2B1CA8BE93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9F0C87-9483-12C4-A206-A59DD043DE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20164788-D6CC-3439-B7BB-342CB2C08711}"/>
              </a:ext>
            </a:extLst>
          </p:cNvPr>
          <p:cNvSpPr/>
          <p:nvPr userDrawn="1"/>
        </p:nvSpPr>
        <p:spPr>
          <a:xfrm>
            <a:off x="6577204" y="2571211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22CFD9-779F-B5F9-E79F-05CB465BCA07}"/>
              </a:ext>
            </a:extLst>
          </p:cNvPr>
          <p:cNvGrpSpPr/>
          <p:nvPr userDrawn="1"/>
        </p:nvGrpSpPr>
        <p:grpSpPr>
          <a:xfrm>
            <a:off x="8658944" y="2733273"/>
            <a:ext cx="158616" cy="1396397"/>
            <a:chOff x="8673772" y="1659040"/>
            <a:chExt cx="158616" cy="139639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BFA3745-6485-729D-948B-F0372F97ECDC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12F-E676-6490-7CB3-6F30B9A940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Snip Diagonal Corner Rectangle 22">
            <a:extLst>
              <a:ext uri="{FF2B5EF4-FFF2-40B4-BE49-F238E27FC236}">
                <a16:creationId xmlns:a16="http://schemas.microsoft.com/office/drawing/2014/main" id="{4497D112-47D2-8CD7-315D-2A4353D06255}"/>
              </a:ext>
            </a:extLst>
          </p:cNvPr>
          <p:cNvSpPr/>
          <p:nvPr userDrawn="1"/>
        </p:nvSpPr>
        <p:spPr>
          <a:xfrm>
            <a:off x="6577204" y="4704811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F445EA-8B02-CA37-B9A4-C4B1318746C5}"/>
              </a:ext>
            </a:extLst>
          </p:cNvPr>
          <p:cNvGrpSpPr/>
          <p:nvPr userDrawn="1"/>
        </p:nvGrpSpPr>
        <p:grpSpPr>
          <a:xfrm>
            <a:off x="8658944" y="4866873"/>
            <a:ext cx="158616" cy="1396397"/>
            <a:chOff x="8673772" y="1659040"/>
            <a:chExt cx="158616" cy="139639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7D5FC61-28D5-5AA6-55C7-8A1B8810317E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4A8C62A-6677-4E0C-8F9A-2D80E76491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2E42B-EF15-866B-E846-411EC0971C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170AB268-558C-A9DA-7940-5D179A4B490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5ACA3E8-6B3F-8AD8-8961-F5A52E0426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1DAAE1-8797-BAB7-1A3B-88568C90C5D2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D3881C-7046-0CB9-C874-385B64145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F79973-9CC5-ACE6-3D00-A14D224A5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868150" y="789269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9079119" y="758322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079119" y="1746416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E654D9A-3DDA-38B5-DEF1-490EFB8766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68150" y="293612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F6A4B36-9912-B8F6-D906-5B9593EB80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79119" y="290517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AA261DE-A7B8-50DB-A695-32D5FF2F03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9119" y="38932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9CB6E91-71E7-E847-7D2F-F57127BE07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68150" y="506972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CD4077D0-77B0-2BD1-7057-30F15D5B1C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79119" y="503877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9DEF5053-81C1-B91A-8B9E-950B3F63A5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79119" y="60268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6FCAB9-9DFA-57FA-9366-45A9A7FE1CC6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6297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60F8CC-3754-72CE-4E69-75C55A377BD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4BDFC02A-34AA-4387-1507-72374F87A21C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D1CC3CC-E8BA-D756-7DA0-E9F08C7078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7AF519-C86F-8C0F-D538-473979E3A076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0653325-83F8-5A0A-92AC-423D678990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Hero</a:t>
            </a:r>
            <a:br>
              <a:rPr lang="en-US" dirty="0"/>
            </a:br>
            <a:r>
              <a:rPr lang="en-US" dirty="0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563C9BB-5AD0-868D-263A-EDF7A22D8B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406649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 style here with one line</a:t>
            </a:r>
          </a:p>
          <a:p>
            <a:pPr lvl="0"/>
            <a:r>
              <a:rPr lang="en-US" dirty="0"/>
              <a:t>Another bullet here with two lines of text</a:t>
            </a:r>
          </a:p>
          <a:p>
            <a:pPr lvl="0"/>
            <a:r>
              <a:rPr lang="en-US" dirty="0"/>
              <a:t>Remember to add or replace example image</a:t>
            </a:r>
          </a:p>
          <a:p>
            <a:pPr lvl="0"/>
            <a:r>
              <a:rPr lang="en-US" dirty="0"/>
              <a:t>This image does not have cropped corners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style here with three lines of example text that goes for three lines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8A4613B9-25C9-CCA4-F8AA-62C4C7DE03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2508" y="-1"/>
            <a:ext cx="6089492" cy="67353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144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7FB96A-150F-2E55-EB11-2E5CB7596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129" y="12032"/>
            <a:ext cx="6513871" cy="683393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403BF2-9702-8A81-FF78-05EBF05391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8F0CFF5-0773-3A9A-19C4-8CFA8BB6863F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6FC446-1B17-E273-7802-859BF4A9E2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9D34C8-7805-46A2-A482-55AC0AA3646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6871F4-6244-3C13-61A9-2CDF4B832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D38B24E-787E-C74E-F79B-356B8382A7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2" y="2197893"/>
            <a:ext cx="3767459" cy="3432093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slide includes a text box, photo and grid. Text can be in bullets or paragraph form. </a:t>
            </a:r>
          </a:p>
          <a:p>
            <a:pPr lvl="0"/>
            <a:r>
              <a:rPr lang="en-US" dirty="0"/>
              <a:t>The photo box is created with cropped corners. </a:t>
            </a:r>
          </a:p>
          <a:p>
            <a:pPr lvl="0"/>
            <a:r>
              <a:rPr lang="en-US" dirty="0"/>
              <a:t>Remember to add or replace the example image.</a:t>
            </a:r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75DC0354-4E0E-297A-C0CF-35E0178A6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5367" y="581025"/>
            <a:ext cx="5176835" cy="5584747"/>
          </a:xfrm>
          <a:prstGeom prst="snip2DiagRect">
            <a:avLst>
              <a:gd name="adj1" fmla="val 0"/>
              <a:gd name="adj2" fmla="val 8071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9021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8A5EF0-4A93-E388-6073-85CE4D218244}"/>
              </a:ext>
            </a:extLst>
          </p:cNvPr>
          <p:cNvCxnSpPr>
            <a:cxnSpLocks/>
          </p:cNvCxnSpPr>
          <p:nvPr userDrawn="1"/>
        </p:nvCxnSpPr>
        <p:spPr>
          <a:xfrm>
            <a:off x="6208721" y="1983288"/>
            <a:ext cx="0" cy="3134929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C787CB-1FF0-0CB1-9BC5-30B9AE3E047A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428A539-90A9-244F-15A5-C4D237F890F1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996D3A9-1C0E-5293-64C5-B5672EBA2F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9D58FD-8650-C9C6-F3A8-484EA36971C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AA8340-0514-12DA-3934-9674E1095C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83E3F3-9C1B-52E6-6F7B-88C3F1AC75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2" y="2174953"/>
            <a:ext cx="4051916" cy="2712987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25AF91A-1E2B-C862-DF79-027CFF6D73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39969" y="2188222"/>
            <a:ext cx="3951552" cy="2732736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03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2FC8714-76B4-13EA-350E-C44D5CA5C1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0ADCDA-9E1E-7B12-3EA2-F460BE2BC345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88801-ED14-E5A2-29F6-162D1090D5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Table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E98B5353-603C-98AB-C2FE-B9AC1A2D6C3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546272" y="1573213"/>
            <a:ext cx="10074275" cy="4592637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868763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5F9472A-CAD5-D217-1E56-6D1A601EF8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978A87-0431-93D4-9310-D7B633F285E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973F9-5BDE-43BC-9356-0139F5A18A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Chart Title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0A9C9193-4CE9-75F0-B192-107864298DE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546272" y="1573213"/>
            <a:ext cx="10088563" cy="4637087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128508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6532373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799396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with 2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12722" y="1414579"/>
            <a:ext cx="3355240" cy="24835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2722" y="4266631"/>
            <a:ext cx="3355239" cy="1641475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Remember to replace the example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FC20E875-0E3E-8929-CD59-C64E8E8E30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90306" y="1414579"/>
            <a:ext cx="3355240" cy="24835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F7C8B9-A31F-BB34-3164-64654E146D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90306" y="4266631"/>
            <a:ext cx="3355237" cy="1641475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Remember to replace the example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1983804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4759320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90ED91-1427-1E93-3566-44B9C55E8758}"/>
              </a:ext>
            </a:extLst>
          </p:cNvPr>
          <p:cNvCxnSpPr>
            <a:cxnSpLocks/>
          </p:cNvCxnSpPr>
          <p:nvPr userDrawn="1"/>
        </p:nvCxnSpPr>
        <p:spPr>
          <a:xfrm>
            <a:off x="8395224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795586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with 3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3507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3507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Remember to replace the example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FC20E875-0E3E-8929-CD59-C64E8E8E30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7253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F7C8B9-A31F-BB34-3164-64654E146D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17253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Remember to replace the example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E7DD9D39-8C64-3901-19F3-9B02AE529E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60999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36692C8-AE29-0C2E-918C-AF52405425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60998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Remember to replace the example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3368339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3936360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DF03C9-9D7D-0C15-E55B-72C582C45A47}"/>
              </a:ext>
            </a:extLst>
          </p:cNvPr>
          <p:cNvCxnSpPr>
            <a:cxnSpLocks/>
          </p:cNvCxnSpPr>
          <p:nvPr userDrawn="1"/>
        </p:nvCxnSpPr>
        <p:spPr>
          <a:xfrm>
            <a:off x="6566254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90BCCD8-2CBE-16E1-AF72-297036DAFEE0}"/>
              </a:ext>
            </a:extLst>
          </p:cNvPr>
          <p:cNvCxnSpPr>
            <a:cxnSpLocks/>
          </p:cNvCxnSpPr>
          <p:nvPr userDrawn="1"/>
        </p:nvCxnSpPr>
        <p:spPr>
          <a:xfrm>
            <a:off x="9196149" y="1436990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849688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with 4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3508" y="1414580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3508" y="3227970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Another Bullet Point </a:t>
            </a:r>
          </a:p>
          <a:p>
            <a:pPr lvl="0"/>
            <a:r>
              <a:rPr lang="en-US" dirty="0"/>
              <a:t>Replace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1CC47FC-8923-1046-B167-ACDCD8E799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4822" y="1414580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ED42BF1-D951-C826-0ADE-591FAE2FF4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04822" y="3227970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Another Bullet Point </a:t>
            </a:r>
          </a:p>
          <a:p>
            <a:pPr lvl="0"/>
            <a:r>
              <a:rPr lang="en-US" dirty="0"/>
              <a:t>Replace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305AD6DF-18E9-CFE9-7BFB-F16C2DE8B0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3297" y="1436991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4EEFC55A-B345-36AF-8122-E8F03F773A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33297" y="3250381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Another Bullet Point </a:t>
            </a:r>
          </a:p>
          <a:p>
            <a:pPr lvl="0"/>
            <a:r>
              <a:rPr lang="en-US" dirty="0"/>
              <a:t>Replace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ABE28098-FA1A-F587-88E5-2548C99F111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64611" y="1436991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0B397DC-B4C5-8E1B-0F16-2B6BAD4674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64611" y="3250381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Another Bullet Point </a:t>
            </a:r>
          </a:p>
          <a:p>
            <a:pPr lvl="0"/>
            <a:r>
              <a:rPr lang="en-US" dirty="0"/>
              <a:t>Replace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96842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id paper with green lines&#10;&#10;Description automatically generated">
            <a:extLst>
              <a:ext uri="{FF2B5EF4-FFF2-40B4-BE49-F238E27FC236}">
                <a16:creationId xmlns:a16="http://schemas.microsoft.com/office/drawing/2014/main" id="{7C1D82BE-36A2-51BF-927B-E604F02F8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71" y="0"/>
            <a:ext cx="11246429" cy="6951945"/>
          </a:xfrm>
          <a:prstGeom prst="rect">
            <a:avLst/>
          </a:prstGeom>
        </p:spPr>
      </p:pic>
      <p:sp>
        <p:nvSpPr>
          <p:cNvPr id="17" name="Snip Diagonal Corner Rectangle 16">
            <a:extLst>
              <a:ext uri="{FF2B5EF4-FFF2-40B4-BE49-F238E27FC236}">
                <a16:creationId xmlns:a16="http://schemas.microsoft.com/office/drawing/2014/main" id="{23858D49-0D66-FB64-5DA5-BE9376C722B4}"/>
              </a:ext>
            </a:extLst>
          </p:cNvPr>
          <p:cNvSpPr/>
          <p:nvPr userDrawn="1"/>
        </p:nvSpPr>
        <p:spPr>
          <a:xfrm>
            <a:off x="0" y="0"/>
            <a:ext cx="6766304" cy="695765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B98E1EA-39B8-B5C6-BD9E-912C5FC76C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276" t="15796" r="21794" b="22333"/>
          <a:stretch/>
        </p:blipFill>
        <p:spPr>
          <a:xfrm>
            <a:off x="7945829" y="1928806"/>
            <a:ext cx="3797651" cy="30003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71AAD5-7650-6FD1-9107-A5F83AE3E004}"/>
              </a:ext>
            </a:extLst>
          </p:cNvPr>
          <p:cNvSpPr/>
          <p:nvPr userDrawn="1"/>
        </p:nvSpPr>
        <p:spPr>
          <a:xfrm>
            <a:off x="8171863" y="5210775"/>
            <a:ext cx="172844" cy="17284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9CF2D-C7EA-C002-F12F-563AB228A569}"/>
              </a:ext>
            </a:extLst>
          </p:cNvPr>
          <p:cNvSpPr/>
          <p:nvPr userDrawn="1"/>
        </p:nvSpPr>
        <p:spPr>
          <a:xfrm>
            <a:off x="10764868" y="6248954"/>
            <a:ext cx="168599" cy="1685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34990-A3DA-A5C8-36DA-9A8CF3537682}"/>
              </a:ext>
            </a:extLst>
          </p:cNvPr>
          <p:cNvSpPr/>
          <p:nvPr userDrawn="1"/>
        </p:nvSpPr>
        <p:spPr>
          <a:xfrm>
            <a:off x="10427670" y="5905585"/>
            <a:ext cx="337198" cy="337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73AC150-CD05-484D-F653-D1F815570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588" t="36748" b="4506"/>
          <a:stretch/>
        </p:blipFill>
        <p:spPr>
          <a:xfrm>
            <a:off x="6402620" y="-4"/>
            <a:ext cx="980363" cy="695765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0A6C0FC-E1E2-DCF1-0CE4-F3FB0EB7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768" y="2313342"/>
            <a:ext cx="4527176" cy="1495794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Keep Your Presentation Title Short Like This!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332E2471-6142-9D2A-967A-D124840E8F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5769" y="4030735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Presentation Subtitle Can Be Placed Here on Multiples Lines, If Needed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9A6DC763-34F8-875E-1480-8EA32AEB62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955" y="4806332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7BDFB0-D504-B897-EA5C-A2E733589127}"/>
              </a:ext>
            </a:extLst>
          </p:cNvPr>
          <p:cNvSpPr/>
          <p:nvPr userDrawn="1"/>
        </p:nvSpPr>
        <p:spPr>
          <a:xfrm>
            <a:off x="11099606" y="1028924"/>
            <a:ext cx="620482" cy="620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DF0B61-FD7E-3717-CBB4-5D5BA5CE7389}"/>
              </a:ext>
            </a:extLst>
          </p:cNvPr>
          <p:cNvSpPr/>
          <p:nvPr userDrawn="1"/>
        </p:nvSpPr>
        <p:spPr>
          <a:xfrm>
            <a:off x="10753918" y="1649406"/>
            <a:ext cx="345688" cy="345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ADCAD9-3846-8B10-BA51-3EB15D1A3980}"/>
              </a:ext>
            </a:extLst>
          </p:cNvPr>
          <p:cNvSpPr/>
          <p:nvPr userDrawn="1"/>
        </p:nvSpPr>
        <p:spPr>
          <a:xfrm rot="5400000">
            <a:off x="-3419011" y="3414653"/>
            <a:ext cx="6951946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25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AE9EC82-BF3B-EDA9-D9D0-14F435B96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-8737"/>
          <a:stretch/>
        </p:blipFill>
        <p:spPr>
          <a:xfrm>
            <a:off x="228927" y="257724"/>
            <a:ext cx="1526454" cy="6996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85E9B4-DFD6-1303-D973-B2904E869EAE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56137EF5-F0FB-D94D-F6BB-51232A8FE50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B41B0CA-C94C-2D62-B889-E06DDD3710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47C7E8-F3A0-C540-5485-1EEF7C201794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029DB3-21A2-6601-7B0F-1099DCE0B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5381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4BB715-80A3-9667-76A8-D60D33BC0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9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PP Gold">
    <p:bg>
      <p:bgPr>
        <a:gradFill>
          <a:gsLst>
            <a:gs pos="5000">
              <a:schemeClr val="accent1"/>
            </a:gs>
            <a:gs pos="79000">
              <a:schemeClr val="accent2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r="-8482"/>
          <a:stretch/>
        </p:blipFill>
        <p:spPr>
          <a:xfrm>
            <a:off x="228927" y="257724"/>
            <a:ext cx="1517986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6009E7-500A-EB28-BB01-032E967D2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5381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92EEBB-E01D-2996-88A6-2C3BD92670D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F50E1C-B472-44B6-77A1-FC370E3979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45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+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85E9B4-DFD6-1303-D973-B2904E869EAE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56137EF5-F0FB-D94D-F6BB-51232A8FE50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029DB3-21A2-6601-7B0F-1099DCE0B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747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4BB715-80A3-9667-76A8-D60D33BC0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1E6DC4-B738-9F0F-9153-7D6611FA18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244" r="593"/>
          <a:stretch/>
        </p:blipFill>
        <p:spPr>
          <a:xfrm>
            <a:off x="1484874" y="2694757"/>
            <a:ext cx="3681775" cy="14422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CB14E2C-1A51-050D-77BF-AED47F8E47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537A39-6272-55FB-C4E4-8B3C8370BD7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A449954C-3724-1952-E5D2-4354754B9652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D4768EC-79AF-3E7F-D3E4-C92F9DFC0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3F86DB-AB8C-AB3E-9B33-8E88C487A46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71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+ Subhea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081CD0C-8F3C-F44C-2B71-47E53D58CB99}"/>
              </a:ext>
            </a:extLst>
          </p:cNvPr>
          <p:cNvSpPr/>
          <p:nvPr userDrawn="1"/>
        </p:nvSpPr>
        <p:spPr>
          <a:xfrm>
            <a:off x="-3432412" y="0"/>
            <a:ext cx="6864824" cy="6864824"/>
          </a:xfrm>
          <a:prstGeom prst="ellipse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A8B44A-EB50-6F27-8BE1-7BDDACED7C46}"/>
              </a:ext>
            </a:extLst>
          </p:cNvPr>
          <p:cNvSpPr/>
          <p:nvPr userDrawn="1"/>
        </p:nvSpPr>
        <p:spPr>
          <a:xfrm>
            <a:off x="-177421" y="3251579"/>
            <a:ext cx="354841" cy="354841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5ABE5508-F7E9-5CE9-D5D6-6AB524ED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4359030"/>
            <a:ext cx="4527176" cy="2215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600" u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69FF223-C6B4-C2E7-985C-6198865AFB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179" r="469"/>
          <a:stretch/>
        </p:blipFill>
        <p:spPr>
          <a:xfrm>
            <a:off x="6096000" y="2434550"/>
            <a:ext cx="4865786" cy="190494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CC0449E-0213-6E60-87D9-206FA4C287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251200"/>
            <a:ext cx="45974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12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id paper with green lines&#10;&#10;Description automatically generated">
            <a:extLst>
              <a:ext uri="{FF2B5EF4-FFF2-40B4-BE49-F238E27FC236}">
                <a16:creationId xmlns:a16="http://schemas.microsoft.com/office/drawing/2014/main" id="{AB4473A0-1BBB-E77E-A3E6-8C0B622B3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433" y="1"/>
            <a:ext cx="11360002" cy="685800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1" y="0"/>
            <a:ext cx="866268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08FA0-550B-EDD5-F83E-AE968AA2BE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96161" y="1148446"/>
            <a:ext cx="952471" cy="952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4D12F7-7418-DA77-01EC-616C8FE7D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748" t="16540" r="19136" b="27445"/>
          <a:stretch/>
        </p:blipFill>
        <p:spPr>
          <a:xfrm>
            <a:off x="9907969" y="3588500"/>
            <a:ext cx="1529871" cy="20288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E26D4C-2F3B-82A2-B02A-886397A583FD}"/>
              </a:ext>
            </a:extLst>
          </p:cNvPr>
          <p:cNvSpPr/>
          <p:nvPr userDrawn="1"/>
        </p:nvSpPr>
        <p:spPr>
          <a:xfrm>
            <a:off x="2927821" y="2310954"/>
            <a:ext cx="6444343" cy="214305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B007E3E-A0B9-B73D-B43A-0071049E61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31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EDD2C4A-72C8-5DC5-B2F9-0E2232A0E1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1162" y="1121892"/>
            <a:ext cx="204932" cy="1111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56A6F61-17A2-A0C6-D5C1-C2AE54F6C43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18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PolyGradient">
    <p:bg>
      <p:bgPr>
        <a:gradFill>
          <a:gsLst>
            <a:gs pos="5000">
              <a:schemeClr val="accent1"/>
            </a:gs>
            <a:gs pos="79000">
              <a:schemeClr val="accent2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A25E30-B08E-1E81-7D31-5E0D1561C1E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C6EB9E-53BC-4526-FE39-C66977B4F6C4}"/>
              </a:ext>
            </a:extLst>
          </p:cNvPr>
          <p:cNvSpPr/>
          <p:nvPr userDrawn="1"/>
        </p:nvSpPr>
        <p:spPr>
          <a:xfrm>
            <a:off x="0" y="6754204"/>
            <a:ext cx="12192000" cy="122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DC6198E-4024-814F-44EF-BC216EF8C5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4F4B85F-28EF-80C1-6A72-239CA5B2A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548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81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B9F401F-08A8-39B6-44C9-E6CB9CF0D1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355775C-B6BA-F0F9-61E7-8E1077B655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1939200-C7E6-6C54-AA2C-FE3AD90A3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548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5F04AD-AF68-2C31-0AC8-ABA50CC00DE3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50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Large Photo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005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corn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Large Photo Corner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nip Diagonal Corner Rectangle 4">
            <a:extLst>
              <a:ext uri="{FF2B5EF4-FFF2-40B4-BE49-F238E27FC236}">
                <a16:creationId xmlns:a16="http://schemas.microsoft.com/office/drawing/2014/main" id="{A168CB2C-87C8-E465-ECC2-76D239E045FA}"/>
              </a:ext>
            </a:extLst>
          </p:cNvPr>
          <p:cNvSpPr/>
          <p:nvPr userDrawn="1"/>
        </p:nvSpPr>
        <p:spPr>
          <a:xfrm flipH="1">
            <a:off x="8107679" y="3261360"/>
            <a:ext cx="4084317" cy="3474581"/>
          </a:xfrm>
          <a:prstGeom prst="snip2DiagRect">
            <a:avLst>
              <a:gd name="adj1" fmla="val 0"/>
              <a:gd name="adj2" fmla="val 654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284897D-5C85-3054-8B47-711370EE27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3938" y="3559507"/>
            <a:ext cx="3337892" cy="2877711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lang="en-US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Use this slide template to display a large photo and bulleted text</a:t>
            </a:r>
          </a:p>
          <a:p>
            <a:r>
              <a:rPr lang="en-US" dirty="0"/>
              <a:t>Remember to replace this low-res example image with higher-res photo for your presentation</a:t>
            </a:r>
          </a:p>
          <a:p>
            <a:r>
              <a:rPr lang="en-US" dirty="0"/>
              <a:t>Another bullet style line here</a:t>
            </a:r>
          </a:p>
          <a:p>
            <a:r>
              <a:rPr lang="en-US" dirty="0"/>
              <a:t>Another bullet style here</a:t>
            </a:r>
          </a:p>
        </p:txBody>
      </p:sp>
    </p:spTree>
    <p:extLst>
      <p:ext uri="{BB962C8B-B14F-4D97-AF65-F5344CB8AC3E}">
        <p14:creationId xmlns:p14="http://schemas.microsoft.com/office/powerpoint/2010/main" val="1108099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Large Photo Center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49EED16-D20A-FB7A-7550-9DF763BDE666}"/>
              </a:ext>
            </a:extLst>
          </p:cNvPr>
          <p:cNvSpPr>
            <a:spLocks noGrp="1"/>
          </p:cNvSpPr>
          <p:nvPr userDrawn="1"/>
        </p:nvSpPr>
        <p:spPr>
          <a:xfrm>
            <a:off x="3450275" y="2617190"/>
            <a:ext cx="5291450" cy="1623620"/>
          </a:xfrm>
          <a:prstGeom prst="snip2DiagRect">
            <a:avLst>
              <a:gd name="adj1" fmla="val 0"/>
              <a:gd name="adj2" fmla="val 16014"/>
            </a:avLst>
          </a:pr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B8FD23-FCF5-28D9-9DE9-A7E5B1CFCC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0276" y="2617190"/>
            <a:ext cx="5291450" cy="16256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This can house content</a:t>
            </a:r>
          </a:p>
        </p:txBody>
      </p:sp>
    </p:spTree>
    <p:extLst>
      <p:ext uri="{BB962C8B-B14F-4D97-AF65-F5344CB8AC3E}">
        <p14:creationId xmlns:p14="http://schemas.microsoft.com/office/powerpoint/2010/main" val="1026574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1D82BE-36A2-51BF-927B-E604F02F8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71" y="0"/>
            <a:ext cx="11246429" cy="6951945"/>
          </a:xfrm>
          <a:prstGeom prst="rect">
            <a:avLst/>
          </a:prstGeom>
        </p:spPr>
      </p:pic>
      <p:sp>
        <p:nvSpPr>
          <p:cNvPr id="17" name="Snip Diagonal Corner Rectangle 16">
            <a:extLst>
              <a:ext uri="{FF2B5EF4-FFF2-40B4-BE49-F238E27FC236}">
                <a16:creationId xmlns:a16="http://schemas.microsoft.com/office/drawing/2014/main" id="{23858D49-0D66-FB64-5DA5-BE9376C722B4}"/>
              </a:ext>
            </a:extLst>
          </p:cNvPr>
          <p:cNvSpPr/>
          <p:nvPr userDrawn="1"/>
        </p:nvSpPr>
        <p:spPr>
          <a:xfrm>
            <a:off x="0" y="-1"/>
            <a:ext cx="6096000" cy="6957651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9CF2D-C7EA-C002-F12F-563AB228A569}"/>
              </a:ext>
            </a:extLst>
          </p:cNvPr>
          <p:cNvSpPr/>
          <p:nvPr userDrawn="1"/>
        </p:nvSpPr>
        <p:spPr>
          <a:xfrm>
            <a:off x="10764868" y="6248954"/>
            <a:ext cx="168599" cy="1685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34990-A3DA-A5C8-36DA-9A8CF3537682}"/>
              </a:ext>
            </a:extLst>
          </p:cNvPr>
          <p:cNvSpPr/>
          <p:nvPr userDrawn="1"/>
        </p:nvSpPr>
        <p:spPr>
          <a:xfrm>
            <a:off x="10427670" y="5905585"/>
            <a:ext cx="337198" cy="337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0A6C0FC-E1E2-DCF1-0CE4-F3FB0EB7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769" y="2313342"/>
            <a:ext cx="3639370" cy="1495794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Can Be Multiple Lines Like This!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332E2471-6142-9D2A-967A-D124840E8F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5769" y="4028773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Presentation Subtitle Can Be Placed Here on Multiples Lines, If Needed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7BDFB0-D504-B897-EA5C-A2E733589127}"/>
              </a:ext>
            </a:extLst>
          </p:cNvPr>
          <p:cNvSpPr/>
          <p:nvPr userDrawn="1"/>
        </p:nvSpPr>
        <p:spPr>
          <a:xfrm>
            <a:off x="11099606" y="1028924"/>
            <a:ext cx="620482" cy="620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DF0B61-FD7E-3717-CBB4-5D5BA5CE7389}"/>
              </a:ext>
            </a:extLst>
          </p:cNvPr>
          <p:cNvSpPr/>
          <p:nvPr userDrawn="1"/>
        </p:nvSpPr>
        <p:spPr>
          <a:xfrm>
            <a:off x="10753918" y="1649406"/>
            <a:ext cx="345688" cy="345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6958760-83EA-B59F-E153-7DCA36FC1B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90" r="379"/>
          <a:stretch/>
        </p:blipFill>
        <p:spPr>
          <a:xfrm>
            <a:off x="1005769" y="597911"/>
            <a:ext cx="3786996" cy="14957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4AE804-1465-B5A1-94B3-CD28695DA90B}"/>
              </a:ext>
            </a:extLst>
          </p:cNvPr>
          <p:cNvSpPr/>
          <p:nvPr userDrawn="1"/>
        </p:nvSpPr>
        <p:spPr>
          <a:xfrm rot="5400000">
            <a:off x="-3419011" y="3414653"/>
            <a:ext cx="6951946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40B7CAE6-9827-8F27-FB6B-80CDED2B89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5769" y="4802408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2459139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0"/>
            <a:ext cx="11331094" cy="6771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-1" y="0"/>
            <a:ext cx="866269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6AE894-CC05-0FE8-49BE-552915C736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Hero</a:t>
            </a:r>
            <a:br>
              <a:rPr lang="en-US" dirty="0"/>
            </a:br>
            <a:r>
              <a:rPr lang="en-US" dirty="0"/>
              <a:t>Stat Moment or Headline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DB000CA-81E1-1A9F-CB4A-A269B6BE63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931987-7F51-08B4-DA22-A0A45C7D566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3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F660EA-3A60-2D07-1357-29D69F729AE6}"/>
              </a:ext>
            </a:extLst>
          </p:cNvPr>
          <p:cNvSpPr/>
          <p:nvPr userDrawn="1"/>
        </p:nvSpPr>
        <p:spPr>
          <a:xfrm>
            <a:off x="0" y="0"/>
            <a:ext cx="866269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549F6CA-58AB-30B7-8164-2F28B59617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6C2CF5-2C2F-5FF8-7FDB-AD9279AEBFD1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95E0643C-F730-1912-F30C-CE8EC50693F0}"/>
              </a:ext>
            </a:extLst>
          </p:cNvPr>
          <p:cNvSpPr/>
          <p:nvPr userDrawn="1"/>
        </p:nvSpPr>
        <p:spPr>
          <a:xfrm>
            <a:off x="351594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FFD64FE-809E-1DDB-1741-E2FDDB3E9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1E647E-B563-7B22-9D5E-500ED921A80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8A734-C5D7-2B19-956C-077D7F59E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3767460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F3823B4-166E-43D7-CE46-45308C831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14A0C9-94D0-1507-F4A7-4394A036EB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0990" y="0"/>
            <a:ext cx="4661394" cy="6699173"/>
          </a:xfrm>
        </p:spPr>
        <p:txBody>
          <a:bodyPr lIns="0" tIns="0" rIns="0" bIns="0" anchor="ctr" anchorCtr="0">
            <a:noAutofit/>
          </a:bodyPr>
          <a:lstStyle>
            <a:lvl1pPr marL="288925" indent="-288925">
              <a:lnSpc>
                <a:spcPct val="1500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b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690563" indent="-233363">
              <a:lnSpc>
                <a:spcPct val="150000"/>
              </a:lnSpc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Agenda Item #1</a:t>
            </a:r>
          </a:p>
          <a:p>
            <a:pPr lvl="1"/>
            <a:r>
              <a:rPr lang="en-US" dirty="0"/>
              <a:t>Sub-Agenda Item</a:t>
            </a:r>
          </a:p>
          <a:p>
            <a:pPr lvl="0"/>
            <a:r>
              <a:rPr lang="en-US" dirty="0"/>
              <a:t>Agenda Item #2</a:t>
            </a:r>
          </a:p>
          <a:p>
            <a:pPr lvl="1"/>
            <a:r>
              <a:rPr lang="en-US" dirty="0"/>
              <a:t>Sub-Agenda Item</a:t>
            </a:r>
          </a:p>
          <a:p>
            <a:pPr lvl="0"/>
            <a:r>
              <a:rPr lang="en-US" dirty="0"/>
              <a:t>Agenda Item #3</a:t>
            </a:r>
          </a:p>
          <a:p>
            <a:pPr lvl="1"/>
            <a:r>
              <a:rPr lang="en-US" dirty="0"/>
              <a:t>Sub-Agenda Item</a:t>
            </a:r>
          </a:p>
          <a:p>
            <a:pPr lvl="1"/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6590B5-CD17-0827-A253-5F0FF2B9C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583741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F660EA-3A60-2D07-1357-29D69F729AE6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549F6CA-58AB-30B7-8164-2F28B59617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BC19EF2-4BD7-8BAB-2BB7-71E397C12D3A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E07407CF-BFCF-09A3-71DE-07CFE3FBEBA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436CBC6-4737-B139-79BD-75FF31089E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094E0-8F79-95EC-5A2D-98FDEE95392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679304-9D78-3DDB-650B-D6238C428D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3767460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Presenters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F3823B4-166E-43D7-CE46-45308C831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647722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1036326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0BAEB7BC-5390-9AC5-7466-71295320E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1555728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9D50F18D-094A-3F34-2332-8184FB0280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1944332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D6B49A9E-56E0-4B96-274E-AE9407060A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9" y="24810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C839A827-042A-45CF-EC5F-3EEC0A0428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28696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B156D5DE-348A-5814-3D63-99B7A7AD7C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999" y="33954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0D022B4F-445B-C68B-7D4E-1637811ADE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0" y="37840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54D46402-2D58-540B-47B8-CA3E0CE9B4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5999" y="43098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09AFB5E-0CCE-C809-D6E8-F711323BBC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0" y="46984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7902C37C-44BB-6725-15F0-5B312B8F53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5999" y="52242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DA285015-17FB-D5F3-0FEE-0E501CFF31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56128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4193802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E6679F5-96E0-BD70-31C0-10209E37E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C0E34B-ADAF-5729-D4BB-8242DF08681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424ED4-DC11-C4BE-7E39-90ABA7CBE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2374087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Presenters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61CC1D-7F2D-4848-1C30-F2077CBE2E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8529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8076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2281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0694C6C1-6799-95CB-564F-8811DA6442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215273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0A215AB-AB65-FFB7-0F00-38FCF35560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14820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C4AF98F5-F58E-A2ED-7F29-E2F6D5E90D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19025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6" name="Picture Placeholder 11">
            <a:extLst>
              <a:ext uri="{FF2B5EF4-FFF2-40B4-BE49-F238E27FC236}">
                <a16:creationId xmlns:a16="http://schemas.microsoft.com/office/drawing/2014/main" id="{88FB6509-0D93-6611-D7C7-6FD26DE6261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729291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5BEE588D-762B-2369-368B-C2FCD001C7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28838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3F1D34FC-6675-3EEB-E38D-CE1261756F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33043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A3517DE7-74E1-B2E5-6C8E-DDBEB1AB36F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708529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68637E61-96FE-6C26-A5D3-761BBE2D00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08077" y="5264872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F2EEA79E-A7F6-0349-F912-3FAEA0CF6B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12281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59479E4-F628-B7AB-2E1E-A8FED7F7DC8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15273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35B95967-E66B-2F6E-7AF1-DC372602028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14820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C08D11D5-33A7-D5EF-A135-B14C00E9CF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19025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45" name="Picture Placeholder 11">
            <a:extLst>
              <a:ext uri="{FF2B5EF4-FFF2-40B4-BE49-F238E27FC236}">
                <a16:creationId xmlns:a16="http://schemas.microsoft.com/office/drawing/2014/main" id="{D1F1A066-CE4D-8C28-3E0D-497AFB2F501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729291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B8DB5B98-DAD6-5F37-B7AB-9449750ED22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28838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B257F93C-060F-119F-E4CF-ED6B9BE3442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33043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388423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+ Pho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7ADA161-70AD-0048-BCB5-3D0F957584BF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FAA33DE-F0FD-4B48-80E7-86C5E3CFF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8D8D22-ABF4-BE7C-837B-CE221BD442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ADE3DDCD-5819-0920-274A-60776EE3BB9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63FA833-6711-42C4-C7DE-26443AA8C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D2FF26-D927-0055-36DB-3D9499EE44AF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633C6-3B1F-3456-83C4-E2E4F385A1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5808" y="3221250"/>
            <a:ext cx="2931145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Presenters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61CC1D-7F2D-4848-1C30-F2077CBE2E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3544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3091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7296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0694C6C1-6799-95CB-564F-8811DA6442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200288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0A215AB-AB65-FFB7-0F00-38FCF35560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99835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C4AF98F5-F58E-A2ED-7F29-E2F6D5E90D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04040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A3517DE7-74E1-B2E5-6C8E-DDBEB1AB36F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93544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68637E61-96FE-6C26-A5D3-761BBE2D00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93091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F2EEA79E-A7F6-0349-F912-3FAEA0CF6B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97296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59479E4-F628-B7AB-2E1E-A8FED7F7DC8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200288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35B95967-E66B-2F6E-7AF1-DC372602028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9835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C08D11D5-33A7-D5EF-A135-B14C00E9CF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04040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181189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with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73D8B5-3058-D6B0-B994-CE471B949298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A1018BB-501E-EE4B-849A-066C3A57A1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50F7F9-B70D-CD87-6DC2-667046270E4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F76D0D3E-F86D-5480-E3C7-925FF3859529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AA684B1-A678-685A-071E-45C9A85D9C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E21C22-B201-2579-C0BD-85CB94EAB19A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799972-6CAE-C07C-1A29-78C34ACDF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7637" y="3013501"/>
            <a:ext cx="2886975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Short Headline</a:t>
            </a:r>
            <a:br>
              <a:rPr lang="en-US" dirty="0"/>
            </a:br>
            <a:r>
              <a:rPr lang="en-US" dirty="0"/>
              <a:t>Can Go Here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6F49E50-0C7E-7E49-2118-393290668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0A368A1-BFD3-9127-06A4-B402CF8566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1020" y="2072025"/>
            <a:ext cx="4493343" cy="2713948"/>
          </a:xfr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291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8FF74D-4D2B-ECCE-80B8-6DD34726F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937" y="365125"/>
            <a:ext cx="80790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41D34-C295-2233-34B4-E1A9519B8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5937" y="1825625"/>
            <a:ext cx="80790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7F2B7-82AE-CEF3-95D5-3A1135691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1794" y="63340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23B191C-5F7F-2026-7D61-B86A083FA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459F0B-2898-5BB5-A379-2D8201AD8E10}"/>
              </a:ext>
            </a:extLst>
          </p:cNvPr>
          <p:cNvSpPr txBox="1">
            <a:spLocks/>
          </p:cNvSpPr>
          <p:nvPr userDrawn="1"/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FB44AE-E8EC-4649-B0F6-833A69ED813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1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711" r:id="rId3"/>
    <p:sldLayoutId id="2147483720" r:id="rId4"/>
    <p:sldLayoutId id="2147483664" r:id="rId5"/>
    <p:sldLayoutId id="2147483661" r:id="rId6"/>
    <p:sldLayoutId id="2147483700" r:id="rId7"/>
    <p:sldLayoutId id="2147483660" r:id="rId8"/>
    <p:sldLayoutId id="2147483697" r:id="rId9"/>
    <p:sldLayoutId id="2147483701" r:id="rId10"/>
    <p:sldLayoutId id="2147483704" r:id="rId11"/>
    <p:sldLayoutId id="2147483705" r:id="rId12"/>
    <p:sldLayoutId id="2147483699" r:id="rId13"/>
    <p:sldLayoutId id="2147483703" r:id="rId14"/>
    <p:sldLayoutId id="2147483706" r:id="rId15"/>
    <p:sldLayoutId id="2147483724" r:id="rId16"/>
    <p:sldLayoutId id="2147483692" r:id="rId17"/>
    <p:sldLayoutId id="2147483725" r:id="rId18"/>
    <p:sldLayoutId id="2147483726" r:id="rId19"/>
    <p:sldLayoutId id="2147483729" r:id="rId20"/>
    <p:sldLayoutId id="2147483695" r:id="rId21"/>
    <p:sldLayoutId id="2147483694" r:id="rId22"/>
    <p:sldLayoutId id="2147483710" r:id="rId23"/>
    <p:sldLayoutId id="2147483668" r:id="rId24"/>
    <p:sldLayoutId id="2147483683" r:id="rId25"/>
    <p:sldLayoutId id="2147483682" r:id="rId26"/>
    <p:sldLayoutId id="2147483727" r:id="rId27"/>
    <p:sldLayoutId id="2147483690" r:id="rId28"/>
    <p:sldLayoutId id="2147483728" r:id="rId29"/>
    <p:sldLayoutId id="2147483670" r:id="rId30"/>
    <p:sldLayoutId id="2147483669" r:id="rId31"/>
    <p:sldLayoutId id="2147483702" r:id="rId32"/>
    <p:sldLayoutId id="2147483674" r:id="rId33"/>
    <p:sldLayoutId id="2147483716" r:id="rId34"/>
    <p:sldLayoutId id="2147483685" r:id="rId35"/>
    <p:sldLayoutId id="2147483712" r:id="rId36"/>
    <p:sldLayoutId id="2147483715" r:id="rId37"/>
    <p:sldLayoutId id="2147483732" r:id="rId38"/>
    <p:sldLayoutId id="2147483733" r:id="rId39"/>
    <p:sldLayoutId id="2147483717" r:id="rId4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128" userDrawn="1">
          <p15:clr>
            <a:srgbClr val="F26B43"/>
          </p15:clr>
        </p15:guide>
        <p15:guide id="4" pos="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2.sv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23.sv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A4AD5-BE3D-D78C-4EAA-17A88FACC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Presentation Title Can be Three Lines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0FF57-059D-1616-D0A8-E3C9F18770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Presentation Subtitle Goes Here and It Can Be Two Lines If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1D909-AE1A-42D0-72D6-28A06859BC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January 27, 2025</a:t>
            </a:r>
          </a:p>
        </p:txBody>
      </p:sp>
    </p:spTree>
    <p:extLst>
      <p:ext uri="{BB962C8B-B14F-4D97-AF65-F5344CB8AC3E}">
        <p14:creationId xmlns:p14="http://schemas.microsoft.com/office/powerpoint/2010/main" val="3214579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7815B01-270A-8D73-9505-A7A7F7D1E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541F86-D2A6-89CE-7673-59B84C1D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12" name="Chart Placeholder 11">
            <a:extLst>
              <a:ext uri="{FF2B5EF4-FFF2-40B4-BE49-F238E27FC236}">
                <a16:creationId xmlns:a16="http://schemas.microsoft.com/office/drawing/2014/main" id="{8C93C88A-98FF-C695-F788-B84980B79305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2991378370"/>
              </p:ext>
            </p:extLst>
          </p:nvPr>
        </p:nvGraphicFramePr>
        <p:xfrm>
          <a:off x="1546225" y="1573213"/>
          <a:ext cx="10074275" cy="459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9226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541F86-D2A6-89CE-7673-59B84C1D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7815B01-270A-8D73-9505-A7A7F7D1E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Chart Title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AAC1A48-BF6D-EBD2-9CB6-DA280C537D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9672420"/>
              </p:ext>
            </p:extLst>
          </p:nvPr>
        </p:nvGraphicFramePr>
        <p:xfrm>
          <a:off x="1546272" y="1545696"/>
          <a:ext cx="4368800" cy="459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1F6078E-FDF2-6180-FB21-14B9BF8BA947}"/>
              </a:ext>
            </a:extLst>
          </p:cNvPr>
          <p:cNvSpPr>
            <a:spLocks noGrp="1"/>
          </p:cNvSpPr>
          <p:nvPr/>
        </p:nvSpPr>
        <p:spPr>
          <a:xfrm>
            <a:off x="6639391" y="1103444"/>
            <a:ext cx="4216738" cy="273857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342900" indent="-34290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7813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37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7275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Men standing in a building with metal objects&#10;&#10;Description automatically generated">
            <a:extLst>
              <a:ext uri="{FF2B5EF4-FFF2-40B4-BE49-F238E27FC236}">
                <a16:creationId xmlns:a16="http://schemas.microsoft.com/office/drawing/2014/main" id="{FB077005-F151-C46A-63F1-CCB8954B3F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906" y="1398"/>
            <a:ext cx="11331094" cy="6735364"/>
          </a:xfrm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1B626F-F37F-7163-E305-AFE455AC2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547B8-4990-FA36-CBA4-AA144EF4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937" y="-1325563"/>
            <a:ext cx="8079057" cy="1071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Large Photo</a:t>
            </a:r>
          </a:p>
        </p:txBody>
      </p:sp>
    </p:spTree>
    <p:extLst>
      <p:ext uri="{BB962C8B-B14F-4D97-AF65-F5344CB8AC3E}">
        <p14:creationId xmlns:p14="http://schemas.microsoft.com/office/powerpoint/2010/main" val="1619354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Men standing in a building with metal objects&#10;&#10;Description automatically generated">
            <a:extLst>
              <a:ext uri="{FF2B5EF4-FFF2-40B4-BE49-F238E27FC236}">
                <a16:creationId xmlns:a16="http://schemas.microsoft.com/office/drawing/2014/main" id="{FB077005-F151-C46A-63F1-CCB8954B3F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906" y="0"/>
            <a:ext cx="11331094" cy="6735364"/>
          </a:xfrm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1B626F-F37F-7163-E305-AFE455AC2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Snip Diagonal Corner Rectangle 4">
            <a:extLst>
              <a:ext uri="{FF2B5EF4-FFF2-40B4-BE49-F238E27FC236}">
                <a16:creationId xmlns:a16="http://schemas.microsoft.com/office/drawing/2014/main" id="{A0C0011A-6292-0219-0AE1-DC9DF1B828C7}"/>
              </a:ext>
            </a:extLst>
          </p:cNvPr>
          <p:cNvSpPr/>
          <p:nvPr/>
        </p:nvSpPr>
        <p:spPr>
          <a:xfrm flipH="1">
            <a:off x="8107679" y="3261360"/>
            <a:ext cx="4084317" cy="3474581"/>
          </a:xfrm>
          <a:prstGeom prst="snip2DiagRect">
            <a:avLst>
              <a:gd name="adj1" fmla="val 0"/>
              <a:gd name="adj2" fmla="val 654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51AD42F-9C16-EECB-115C-65921141159F}"/>
              </a:ext>
            </a:extLst>
          </p:cNvPr>
          <p:cNvSpPr txBox="1">
            <a:spLocks/>
          </p:cNvSpPr>
          <p:nvPr/>
        </p:nvSpPr>
        <p:spPr>
          <a:xfrm>
            <a:off x="8595360" y="3586481"/>
            <a:ext cx="3322320" cy="287771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7813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37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this slide template to display a large photo and bulleted text</a:t>
            </a:r>
          </a:p>
          <a:p>
            <a:r>
              <a:rPr lang="en-US" dirty="0"/>
              <a:t>Remember to replace this low-res example image with higher-res photo for your presentation</a:t>
            </a:r>
          </a:p>
          <a:p>
            <a:r>
              <a:rPr lang="en-US" dirty="0"/>
              <a:t>Another bullet style line here</a:t>
            </a:r>
          </a:p>
          <a:p>
            <a:r>
              <a:rPr lang="en-US" dirty="0"/>
              <a:t>Another bullet style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7CBD19-9A7F-6B02-8853-AA571CF65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937" y="-1325563"/>
            <a:ext cx="8079057" cy="11731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Large Photo Corner Text</a:t>
            </a:r>
          </a:p>
        </p:txBody>
      </p:sp>
    </p:spTree>
    <p:extLst>
      <p:ext uri="{BB962C8B-B14F-4D97-AF65-F5344CB8AC3E}">
        <p14:creationId xmlns:p14="http://schemas.microsoft.com/office/powerpoint/2010/main" val="3681013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Men standing in a building with metal objects&#10;&#10;Description automatically generated">
            <a:extLst>
              <a:ext uri="{FF2B5EF4-FFF2-40B4-BE49-F238E27FC236}">
                <a16:creationId xmlns:a16="http://schemas.microsoft.com/office/drawing/2014/main" id="{FB077005-F151-C46A-63F1-CCB8954B3F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906" y="0"/>
            <a:ext cx="11331094" cy="6735364"/>
          </a:xfrm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1B626F-F37F-7163-E305-AFE455AC2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2717566-92AE-DF1F-24A3-509330BE80A9}"/>
              </a:ext>
            </a:extLst>
          </p:cNvPr>
          <p:cNvSpPr>
            <a:spLocks noGrp="1"/>
          </p:cNvSpPr>
          <p:nvPr/>
        </p:nvSpPr>
        <p:spPr>
          <a:xfrm>
            <a:off x="3450275" y="2617190"/>
            <a:ext cx="5291450" cy="1623620"/>
          </a:xfrm>
          <a:prstGeom prst="snip2DiagRect">
            <a:avLst>
              <a:gd name="adj1" fmla="val 0"/>
              <a:gd name="adj2" fmla="val 16014"/>
            </a:avLst>
          </a:pr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can house 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5C04-A8A5-96A4-196F-138DE84E4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937" y="-1325563"/>
            <a:ext cx="8079057" cy="1112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Large Photo Center Text</a:t>
            </a:r>
          </a:p>
        </p:txBody>
      </p:sp>
    </p:spTree>
    <p:extLst>
      <p:ext uri="{BB962C8B-B14F-4D97-AF65-F5344CB8AC3E}">
        <p14:creationId xmlns:p14="http://schemas.microsoft.com/office/powerpoint/2010/main" val="1118907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42C495-251D-73C1-1DDA-3F2CB14A5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7CEB6-A5BD-4944-91DA-2C1387E00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67569B-6F25-171A-E185-47A070CA65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995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6D993-C63A-0098-1FCF-56D5E1717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short headline with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00E59-F8A1-9A5B-A974-777F6B30B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28520-5245-547C-B204-B50A0F0EF59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This slide may be used as an introduction</a:t>
            </a:r>
          </a:p>
          <a:p>
            <a:r>
              <a:rPr lang="en-US" dirty="0"/>
              <a:t>This layout provides a short headline and bulleted text</a:t>
            </a:r>
          </a:p>
          <a:p>
            <a:r>
              <a:rPr lang="en-US" dirty="0"/>
              <a:t>The dividing line provides visual separation and design</a:t>
            </a:r>
          </a:p>
          <a:p>
            <a:r>
              <a:rPr lang="en-US" dirty="0"/>
              <a:t>This slide is used with a white background</a:t>
            </a:r>
          </a:p>
        </p:txBody>
      </p:sp>
    </p:spTree>
    <p:extLst>
      <p:ext uri="{BB962C8B-B14F-4D97-AF65-F5344CB8AC3E}">
        <p14:creationId xmlns:p14="http://schemas.microsoft.com/office/powerpoint/2010/main" val="282196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3535D5-E841-1D1C-5460-975F31368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EB6125-BBF2-FCA2-25E8-EE754DF6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7"/>
            <a:ext cx="3767460" cy="1246495"/>
          </a:xfrm>
        </p:spPr>
        <p:txBody>
          <a:bodyPr/>
          <a:lstStyle/>
          <a:p>
            <a:r>
              <a:rPr lang="en-US" dirty="0"/>
              <a:t>This is a heading that can be one line or two lines or three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89FD4-E6A2-37A1-5218-4F2CC9ABE1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2077184"/>
            <a:ext cx="8276601" cy="2373727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6515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F98748-C295-9411-B239-9A788B987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heading that can be three lines long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60F555-A8DD-D5E1-1811-D39678D1D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9EF43-9D19-2B00-73DF-41155EFFB7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This text box can be filled with bulleted text</a:t>
            </a:r>
          </a:p>
          <a:p>
            <a:r>
              <a:rPr lang="en-US" dirty="0"/>
              <a:t>This layout includes a photo to the right</a:t>
            </a:r>
          </a:p>
          <a:p>
            <a:r>
              <a:rPr lang="en-US" dirty="0"/>
              <a:t>Remember to add or replace the example image</a:t>
            </a:r>
          </a:p>
        </p:txBody>
      </p:sp>
      <p:pic>
        <p:nvPicPr>
          <p:cNvPr id="7" name="Picture Placeholder 6" descr="A person in a garment standing next to a bus&#10;&#10;Description automatically generated">
            <a:extLst>
              <a:ext uri="{FF2B5EF4-FFF2-40B4-BE49-F238E27FC236}">
                <a16:creationId xmlns:a16="http://schemas.microsoft.com/office/drawing/2014/main" id="{CA521600-796D-7175-4BCB-FAFC2B24F8B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" b="30"/>
          <a:stretch/>
        </p:blipFill>
        <p:spPr/>
      </p:pic>
    </p:spTree>
    <p:extLst>
      <p:ext uri="{BB962C8B-B14F-4D97-AF65-F5344CB8AC3E}">
        <p14:creationId xmlns:p14="http://schemas.microsoft.com/office/powerpoint/2010/main" val="2740953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9DD2166-9341-C505-A424-1820E531A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slide has a heading, text box and stat/fact box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24AA5C-80DA-B9E2-A849-3876538DA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C037BF-D247-417B-20D2-4C90DC0725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slide layout has a heading, text box and stat/fact box. It can be customized to fit your needs.</a:t>
            </a:r>
          </a:p>
          <a:p>
            <a:r>
              <a:rPr lang="en-US" dirty="0"/>
              <a:t>The stat box includes big text at the top, explainer text below and a source line.</a:t>
            </a:r>
          </a:p>
          <a:p>
            <a:r>
              <a:rPr lang="en-US" dirty="0"/>
              <a:t>The text box can include multiple lines of text.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B00C-1DC8-B8FC-5263-C14A269B5B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56%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DA797-64B1-72DE-2613-7F941D2DBE7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This is a Stat or Fact box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B1801-565C-72A5-B350-80CFA13A3B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Source line</a:t>
            </a:r>
          </a:p>
        </p:txBody>
      </p:sp>
    </p:spTree>
    <p:extLst>
      <p:ext uri="{BB962C8B-B14F-4D97-AF65-F5344CB8AC3E}">
        <p14:creationId xmlns:p14="http://schemas.microsoft.com/office/powerpoint/2010/main" val="2594557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E1EA2-254D-64C9-3842-617E71F9C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Presentation Title That is Long If It is Necessary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0F091-4042-A259-1A30-776D93BA37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Presentation Subtitle Goes Here and It Can Be Two Lines If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AD4FE-BC27-D3AB-61EC-E8AF3729D1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January 27, 2025</a:t>
            </a:r>
          </a:p>
        </p:txBody>
      </p:sp>
    </p:spTree>
    <p:extLst>
      <p:ext uri="{BB962C8B-B14F-4D97-AF65-F5344CB8AC3E}">
        <p14:creationId xmlns:p14="http://schemas.microsoft.com/office/powerpoint/2010/main" val="1419613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169D0-5AD5-DC01-BAE1-B0C3B20BFC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8F8391-AF70-63EC-AF2E-DF8AA1AF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3013501"/>
            <a:ext cx="3767460" cy="830997"/>
          </a:xfrm>
        </p:spPr>
        <p:txBody>
          <a:bodyPr/>
          <a:lstStyle/>
          <a:p>
            <a:r>
              <a:rPr lang="en-US" dirty="0"/>
              <a:t>This slide includes headline and photo</a:t>
            </a:r>
          </a:p>
        </p:txBody>
      </p:sp>
      <p:pic>
        <p:nvPicPr>
          <p:cNvPr id="6" name="Picture Placeholder 5" descr="A brown and white horse lying on the ground&#10;&#10;Description automatically generated">
            <a:extLst>
              <a:ext uri="{FF2B5EF4-FFF2-40B4-BE49-F238E27FC236}">
                <a16:creationId xmlns:a16="http://schemas.microsoft.com/office/drawing/2014/main" id="{D804C6BF-2BF5-5D6F-5852-E4DD1400F6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735364"/>
          </a:xfrm>
        </p:spPr>
      </p:pic>
    </p:spTree>
    <p:extLst>
      <p:ext uri="{BB962C8B-B14F-4D97-AF65-F5344CB8AC3E}">
        <p14:creationId xmlns:p14="http://schemas.microsoft.com/office/powerpoint/2010/main" val="960925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D51D1A-6AA0-5E59-EE08-A8A12C6FC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Timeline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C1F42E-158F-37A5-FA88-6BC4DD9B2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D7D421-CD66-4FAD-981C-F148497F84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January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74F35C-74BC-55B7-2326-A005A283F8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</a:t>
            </a:r>
          </a:p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C04A98-9B3B-1B02-4C7F-70B6908BA0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February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10B832E-959D-51C7-F385-E4DF3389AA5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</a:t>
            </a:r>
          </a:p>
          <a:p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US"/>
          </a:p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845A2A-450C-9E5B-2D2C-66A9AAD637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March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01C9975-8C8A-CAD3-8EA8-B03C0795598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</a:t>
            </a:r>
          </a:p>
          <a:p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US"/>
          </a:p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7E3F19-B7B6-1FCB-D3EE-53ADE335BB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April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A645E52-4DA7-0CB6-C38B-D4320F488D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</a:t>
            </a:r>
          </a:p>
          <a:p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US"/>
          </a:p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D50DE7-14CB-247B-39D9-D3DC5FDAD08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4623DA9-80BB-9E7E-C9E8-9B286DA6C22C}"/>
              </a:ext>
            </a:extLst>
          </p:cNvPr>
          <p:cNvSpPr/>
          <p:nvPr/>
        </p:nvSpPr>
        <p:spPr>
          <a:xfrm>
            <a:off x="4127682" y="2437848"/>
            <a:ext cx="225287" cy="2252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11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E005055-40D6-179A-F2CF-05B5FAA0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775" y="-1379575"/>
            <a:ext cx="8079057" cy="1237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 Facts or Stats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499D4-C4E0-A5DD-194E-909A4DF6A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DE4D52-C69B-5BAD-25E8-78BC637D05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5%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731AF-BDF1-A23E-6E66-2D4072E1F4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This slide has 2 Facts or Stats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436075-A995-7A03-8F73-418FCD555D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Source with one or two lines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546662-FD6C-E45E-11A3-4F401EDB2C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B063B-DC84-26FB-4902-17177F4897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This slide has 2 Facts or Stats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314E7-9D0A-8B5F-3FD4-72B94A31A4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12597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25CF1A-F9C6-13FA-9892-3F97C23C3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3 Facts or Stats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C1F42E-158F-37A5-FA88-6BC4DD9B2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7E15CD59-989B-71B1-3BC0-34B1539709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5%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45DCC3B-7AAD-70AC-6DEC-7A38B45ED4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This slide has 3 Stats or Facts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08129B4-BC73-B8BC-4305-AF6DB97321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Source with one or two lines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B3581CF-0187-EB53-4853-BAA6C5BAF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56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8C740B9-9260-8B9A-62F9-F80D62DCB9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This is a Stat or Fact Styling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C8E8A68-45C2-67C7-9107-141538B394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 with one or two lines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A9F5572-A008-3793-C806-2662D44FC2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#2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26F9B5DA-D516-1040-6594-E1BC77DDD0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This is a Stat or Fact Styling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9AE0460-EE49-96B6-B430-182D33F693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D50DE7-14CB-247B-39D9-D3DC5FDAD08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446589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08802BFC-F3FC-1CB2-794D-8BF37D5E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4 Facts</a:t>
            </a:r>
            <a:r>
              <a:rPr lang="en-US" baseline="0" dirty="0"/>
              <a:t> or Stats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A81272-6D13-9108-36DA-6B9BCF3A2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B2BCB3-FEB2-FD93-5E54-DE8064C2234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5%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809D4E-3AC7-02EC-095A-B1F5D1FD3E8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This slide has 4 Facts or Stats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E164636-E4B7-1A6A-8585-6125A80213F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Source with one or two lines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DE4D7-6CAC-9484-BF91-0A507A5174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35574-060C-3152-8C9B-30276F6BFA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This is a Stat or Fact Styling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17142-9C12-CF5D-AB77-DA60030C5F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Source with one or two lines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F8A16A-19FF-1024-0C97-A426FCF5E07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61%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4D73EE-3178-5B9A-CEC6-BD225D6083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This is a Stat or Fact Styling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AA2644-381A-85E9-AADC-CF53C62112E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Source with one or two lines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25B37B-9B58-C5FD-521C-CDE0A14135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98%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3BF895-8955-5899-695D-6B5D1042127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This is a Stat or Fact Styling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7D638E8-9C02-4F7E-3666-E17E1C4DB87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/>
              <a:t>Source with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3739742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C364FA7-292B-FDBD-E693-67522B30A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620" y="-1368498"/>
            <a:ext cx="8079057" cy="12323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4 Facts or Stats Stacked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B70DCD-CE30-CB6E-3131-F5DA6ABA7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BCC035-C8B5-E024-70AC-91FAD6AAC14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5%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A80216-32DA-A9FE-6788-970A50F2550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This is Stat or Fact Styling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6ECAC3-B441-7AF2-2CDA-1DCE42951F7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857A09-4B86-72AE-6966-670139684B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100%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7A2BD-6ED6-66D7-A16C-5403CFF6F12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Stat or Fact Styling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FA423-E55A-93CC-BA53-7A0167E2781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E14796-4ACB-5E47-29CC-1D8AB1ABDDE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/>
              <a:t>#1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758FB34-0820-A74F-E3C2-CBFD5781CE0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Stat or Fact Styling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284ED8-2C69-617D-1614-ECCCC3BF235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42071FE-27A4-BB4F-57C9-7149E905E7B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dirty="0"/>
              <a:t>27,000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12562E7-504D-CAC8-EF35-3C35561E4A8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Stat or Fact Styling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E858EF9-BCFF-B5C4-BDA0-3B242233A47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522959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94A7FC0-98D8-6622-BBBD-9B38A4FBE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slide layout has heading, text and two stats or facts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2D5BF-74BD-8E82-DEE4-A72EF5BFB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C54340-4BAA-0994-4260-8B79C2CDFE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4BAF-8642-CC96-7402-23A9C8114E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56%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FF0E29-1E7B-2047-CAE7-890F1944C26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This is a Stat or Fact Placeholder box and can be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791F8-F725-C621-35C1-08C359635F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Source for Statistics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ADD918-5141-DEB7-8AAE-865558BF0E1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#2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7DBF262-DE22-7D9A-CF37-FDDA48FC1D6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This is a Stat or Fact Placeholder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27E2D3-1467-1865-B97E-C0B634A2190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Source for Statistics</a:t>
            </a:r>
          </a:p>
        </p:txBody>
      </p:sp>
    </p:spTree>
    <p:extLst>
      <p:ext uri="{BB962C8B-B14F-4D97-AF65-F5344CB8AC3E}">
        <p14:creationId xmlns:p14="http://schemas.microsoft.com/office/powerpoint/2010/main" val="4003934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A5341E1-464E-9630-D08B-4361A7BB9E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56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74BD323-0AC8-203D-7142-7F01CD408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34A2E23-36EC-20E9-F86B-DF7DCC683C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This is a Stat or Fact Placeholder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4015E-D22B-DB08-44EA-1FE47E59D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FAEA40E-BE54-C231-7CCD-E29B8806722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#2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BA81C23-411A-A537-F1C3-99C9C04F29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Source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C8F6CC7-2E7E-0E94-1E97-9393CC1EE8A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This is a Stat or Fact Placeholder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E49596A-7C27-E384-0C2D-FF10EA4300E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7%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01FB2C6-46AC-6D7D-C1E2-83AEE79EEA8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Source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5CACE4C-BC15-C13A-E2B5-E2B74DAE50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This is a Stat or Fact Placeholder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43CC4D81-239C-3BDB-8737-05CEC739761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250933"/>
            <a:ext cx="3658985" cy="4742117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  <p:sp>
        <p:nvSpPr>
          <p:cNvPr id="28" name="Title 8">
            <a:extLst>
              <a:ext uri="{FF2B5EF4-FFF2-40B4-BE49-F238E27FC236}">
                <a16:creationId xmlns:a16="http://schemas.microsoft.com/office/drawing/2014/main" id="{ADEB1121-D4CC-1D12-41A1-637F5B9C4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8"/>
            <a:ext cx="3767460" cy="620306"/>
          </a:xfrm>
        </p:spPr>
        <p:txBody>
          <a:bodyPr/>
          <a:lstStyle/>
          <a:p>
            <a:r>
              <a:rPr lang="en-US" dirty="0"/>
              <a:t>This is a Heading</a:t>
            </a:r>
          </a:p>
        </p:txBody>
      </p:sp>
    </p:spTree>
    <p:extLst>
      <p:ext uri="{BB962C8B-B14F-4D97-AF65-F5344CB8AC3E}">
        <p14:creationId xmlns:p14="http://schemas.microsoft.com/office/powerpoint/2010/main" val="3523878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64C6B3E-4E2E-77B7-672D-154398B93A7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507" y="-34947"/>
            <a:ext cx="6089493" cy="677031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B24B20-B3BB-F66F-3B0D-C4B2339EE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D9EE3D1-32C6-8BB3-1B9C-FCD48B550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7"/>
            <a:ext cx="3767460" cy="415498"/>
          </a:xfrm>
        </p:spPr>
        <p:txBody>
          <a:bodyPr/>
          <a:lstStyle/>
          <a:p>
            <a:r>
              <a:rPr lang="en-US" dirty="0"/>
              <a:t>Text with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F5138B-0CDF-55D0-32A8-44ABE4FF7D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253874"/>
            <a:ext cx="3658985" cy="2373727"/>
          </a:xfrm>
        </p:spPr>
        <p:txBody>
          <a:bodyPr/>
          <a:lstStyle/>
          <a:p>
            <a:r>
              <a:rPr lang="en-US" dirty="0"/>
              <a:t>This layout includes a heading, text box with bullets and photo</a:t>
            </a:r>
          </a:p>
          <a:p>
            <a:r>
              <a:rPr lang="en-US" dirty="0"/>
              <a:t>Remember to replace the example image. </a:t>
            </a:r>
          </a:p>
          <a:p>
            <a:r>
              <a:rPr lang="en-US" dirty="0"/>
              <a:t>Vertical images may fit best in this slide layout</a:t>
            </a:r>
          </a:p>
        </p:txBody>
      </p:sp>
    </p:spTree>
    <p:extLst>
      <p:ext uri="{BB962C8B-B14F-4D97-AF65-F5344CB8AC3E}">
        <p14:creationId xmlns:p14="http://schemas.microsoft.com/office/powerpoint/2010/main" val="3260801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248125-5B91-B3F9-87C0-3DEEC8425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slide text box and photo with cropped corners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E9D276-6CBC-E2AC-2FBE-DD7F5E703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5132E-C230-1778-CD6E-C80745D43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slide layout includes a heading, text box and photo with cropped corners. The photo is placed on a grid texture. Remember to replace the example image.</a:t>
            </a:r>
          </a:p>
        </p:txBody>
      </p:sp>
      <p:pic>
        <p:nvPicPr>
          <p:cNvPr id="6" name="Picture Placeholder 14">
            <a:extLst>
              <a:ext uri="{FF2B5EF4-FFF2-40B4-BE49-F238E27FC236}">
                <a16:creationId xmlns:a16="http://schemas.microsoft.com/office/drawing/2014/main" id="{FF2505DE-4280-8A70-1242-1F728548B9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" b="11"/>
          <a:stretch/>
        </p:blipFill>
        <p:spPr/>
      </p:pic>
    </p:spTree>
    <p:extLst>
      <p:ext uri="{BB962C8B-B14F-4D97-AF65-F5344CB8AC3E}">
        <p14:creationId xmlns:p14="http://schemas.microsoft.com/office/powerpoint/2010/main" val="2335566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69BBC-FADB-8D29-A651-06216D6C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Presentation Title That is Long If It is Necessary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68842-1DA4-0987-3862-DCD3B21050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Presentation Subtitle Goes Here and It Can Be Two Lines If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384EB2-C8A3-60BA-9C31-47AEC9B476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January 27, 2025</a:t>
            </a:r>
          </a:p>
        </p:txBody>
      </p:sp>
    </p:spTree>
    <p:extLst>
      <p:ext uri="{BB962C8B-B14F-4D97-AF65-F5344CB8AC3E}">
        <p14:creationId xmlns:p14="http://schemas.microsoft.com/office/powerpoint/2010/main" val="2201227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356180-F68D-C3E6-5838-E11D8C3B5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headline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8FB577-9000-D512-3C58-95958FA1A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106299-376E-261C-B493-637A5464EB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layout includes two columns of text. You can type multiple lines of content for this slide.</a:t>
            </a:r>
          </a:p>
          <a:p>
            <a:r>
              <a:rPr lang="en-US" dirty="0"/>
              <a:t>This slide layout includes two columns of text. You can include multiple lines of content for this slide layout.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623AB-D52C-5A35-1736-D0AE9344C2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This layout includes two columns of text. You can type multiple bullets with multiple lines for this slide.</a:t>
            </a:r>
          </a:p>
          <a:p>
            <a:r>
              <a:rPr lang="en-US" dirty="0"/>
              <a:t>This bullet includes one line.</a:t>
            </a:r>
          </a:p>
          <a:p>
            <a:r>
              <a:rPr lang="en-US" dirty="0"/>
              <a:t>This bullet has two lines of content and is two lines long.</a:t>
            </a:r>
          </a:p>
        </p:txBody>
      </p:sp>
    </p:spTree>
    <p:extLst>
      <p:ext uri="{BB962C8B-B14F-4D97-AF65-F5344CB8AC3E}">
        <p14:creationId xmlns:p14="http://schemas.microsoft.com/office/powerpoint/2010/main" val="3387158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45FC9A2-AC38-26EA-84AB-B66669E7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2 thumbnail photos and bullets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601431-437A-EC6D-C2AF-2F91E1363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Placeholder 22">
            <a:extLst>
              <a:ext uri="{FF2B5EF4-FFF2-40B4-BE49-F238E27FC236}">
                <a16:creationId xmlns:a16="http://schemas.microsoft.com/office/drawing/2014/main" id="{273EABEE-DF09-B780-8057-51EEDFBCBC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" r="86"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E4E2A7-913B-0E0F-A4E1-681440B3F3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is a Bullet Point Style</a:t>
            </a:r>
          </a:p>
          <a:p>
            <a:r>
              <a:rPr lang="en-US" dirty="0"/>
              <a:t>Remember to replace the example image</a:t>
            </a:r>
          </a:p>
          <a:p>
            <a:r>
              <a:rPr lang="en-US" dirty="0"/>
              <a:t>Cropped corners are part of the Picture Box style</a:t>
            </a:r>
          </a:p>
        </p:txBody>
      </p:sp>
      <p:pic>
        <p:nvPicPr>
          <p:cNvPr id="9" name="Picture Placeholder 20">
            <a:extLst>
              <a:ext uri="{FF2B5EF4-FFF2-40B4-BE49-F238E27FC236}">
                <a16:creationId xmlns:a16="http://schemas.microsoft.com/office/drawing/2014/main" id="{69A2621B-AF21-C05F-0EBF-AAAB448B1A2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" b="79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98B1C9-C3F8-688F-FD0B-F81AEFB90F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This is a Bullet Point Style</a:t>
            </a:r>
          </a:p>
          <a:p>
            <a:r>
              <a:rPr lang="en-US" dirty="0"/>
              <a:t>Remember to replace the example image</a:t>
            </a:r>
          </a:p>
          <a:p>
            <a:r>
              <a:rPr lang="en-US" dirty="0"/>
              <a:t>Cropped corners are part of the Picture Box style</a:t>
            </a:r>
          </a:p>
        </p:txBody>
      </p:sp>
    </p:spTree>
    <p:extLst>
      <p:ext uri="{BB962C8B-B14F-4D97-AF65-F5344CB8AC3E}">
        <p14:creationId xmlns:p14="http://schemas.microsoft.com/office/powerpoint/2010/main" val="124127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CB2F33A-D56B-0FD4-8D8D-6EB0C5A7E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3 thumbnail photos and bullets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BD06E4-3689-3CAC-765B-54C0A697B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07FFBF1E-4F76-0493-8FD2-4E35116675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" r="176"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435FD1-3DB4-C17E-30E7-9657C5FB72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is a Bullet Point Style</a:t>
            </a:r>
          </a:p>
          <a:p>
            <a:r>
              <a:rPr lang="en-US" dirty="0"/>
              <a:t>Remember to replace the example image</a:t>
            </a:r>
          </a:p>
          <a:p>
            <a:r>
              <a:rPr lang="en-US" dirty="0"/>
              <a:t>Cropped corners are part of the Picture Box style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3463718F-550A-F5A1-F5F5-9B787346C5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" b="28"/>
          <a:stretch/>
        </p:blipFill>
        <p:spPr/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C9AFE25-D8E7-F04C-2D31-156F99EEAE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This is a Bullet Point Style</a:t>
            </a:r>
          </a:p>
          <a:p>
            <a:r>
              <a:rPr lang="en-US" dirty="0"/>
              <a:t>Remember to replace the example image</a:t>
            </a:r>
          </a:p>
          <a:p>
            <a:r>
              <a:rPr lang="en-US" dirty="0"/>
              <a:t>Cropped corners are part of the Picture Box style</a:t>
            </a:r>
          </a:p>
        </p:txBody>
      </p:sp>
      <p:pic>
        <p:nvPicPr>
          <p:cNvPr id="19" name="Picture Placeholder 18" descr="A person wearing a white suit holding a beehive&#10;&#10;Description automatically generated">
            <a:extLst>
              <a:ext uri="{FF2B5EF4-FFF2-40B4-BE49-F238E27FC236}">
                <a16:creationId xmlns:a16="http://schemas.microsoft.com/office/drawing/2014/main" id="{DF2E2DB1-36C3-B3EB-C05A-978D56A9AB3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" b="60"/>
          <a:stretch/>
        </p:blipFill>
        <p:spPr/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A2E8A93-5479-1C47-3239-C589507A71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This is a Bullet Point Style</a:t>
            </a:r>
          </a:p>
          <a:p>
            <a:r>
              <a:rPr lang="en-US" dirty="0"/>
              <a:t>Remember to replace the example image</a:t>
            </a:r>
          </a:p>
          <a:p>
            <a:r>
              <a:rPr lang="en-US" dirty="0"/>
              <a:t>Cropped corners are part of the Picture Box style</a:t>
            </a:r>
          </a:p>
        </p:txBody>
      </p:sp>
    </p:spTree>
    <p:extLst>
      <p:ext uri="{BB962C8B-B14F-4D97-AF65-F5344CB8AC3E}">
        <p14:creationId xmlns:p14="http://schemas.microsoft.com/office/powerpoint/2010/main" val="2087746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B78F194-C97A-A80C-0017-15DF7186D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4 thumbnail photos and bullets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717D5F-36B6-959E-2C45-F0FACAF25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3" name="Picture Placeholder 22">
            <a:extLst>
              <a:ext uri="{FF2B5EF4-FFF2-40B4-BE49-F238E27FC236}">
                <a16:creationId xmlns:a16="http://schemas.microsoft.com/office/drawing/2014/main" id="{F468C69B-6FF9-B999-C3B8-7EC4FC2040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" b="13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FF3D6-EC02-38A7-3181-2B804FDAF5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is a Bullet Point Style</a:t>
            </a:r>
          </a:p>
          <a:p>
            <a:r>
              <a:rPr lang="en-US" dirty="0"/>
              <a:t>Remember to replace the example image</a:t>
            </a:r>
          </a:p>
          <a:p>
            <a:r>
              <a:rPr lang="en-US" dirty="0"/>
              <a:t>Cropped corners are part of the Picture Box style</a:t>
            </a:r>
          </a:p>
        </p:txBody>
      </p:sp>
      <p:pic>
        <p:nvPicPr>
          <p:cNvPr id="14" name="Picture Placeholder 20">
            <a:extLst>
              <a:ext uri="{FF2B5EF4-FFF2-40B4-BE49-F238E27FC236}">
                <a16:creationId xmlns:a16="http://schemas.microsoft.com/office/drawing/2014/main" id="{D55281AC-8C28-C0A6-E30E-B7ECC3A7580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" b="13"/>
          <a:stretch/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249DCB-5A3C-BCBD-55EF-7F5F1F0B80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This is a Bullet Point Style</a:t>
            </a:r>
          </a:p>
          <a:p>
            <a:r>
              <a:rPr lang="en-US" dirty="0"/>
              <a:t>Remember to replace the example image</a:t>
            </a:r>
          </a:p>
          <a:p>
            <a:r>
              <a:rPr lang="en-US" dirty="0"/>
              <a:t>Cropped corners are part of the Picture Box style</a:t>
            </a:r>
          </a:p>
        </p:txBody>
      </p:sp>
      <p:pic>
        <p:nvPicPr>
          <p:cNvPr id="15" name="Picture Placeholder 18" descr="A person wearing a white suit holding a beehive&#10;&#10;Description automatically generated">
            <a:extLst>
              <a:ext uri="{FF2B5EF4-FFF2-40B4-BE49-F238E27FC236}">
                <a16:creationId xmlns:a16="http://schemas.microsoft.com/office/drawing/2014/main" id="{E1AAC0B7-8AF0-CE89-C2B3-6679F4665DD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" b="51"/>
          <a:stretch/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A034E1-BD0B-BA00-8E5A-1E762418A5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This is a Bullet Point Style</a:t>
            </a:r>
          </a:p>
          <a:p>
            <a:r>
              <a:rPr lang="en-US" dirty="0"/>
              <a:t>Remember to replace the example image</a:t>
            </a:r>
          </a:p>
          <a:p>
            <a:r>
              <a:rPr lang="en-US" dirty="0"/>
              <a:t>Cropped corners are part of the Picture Box style</a:t>
            </a:r>
          </a:p>
        </p:txBody>
      </p:sp>
      <p:pic>
        <p:nvPicPr>
          <p:cNvPr id="17" name="Picture Placeholder 16" descr="A person holding a book&#10;&#10;Description automatically generated">
            <a:extLst>
              <a:ext uri="{FF2B5EF4-FFF2-40B4-BE49-F238E27FC236}">
                <a16:creationId xmlns:a16="http://schemas.microsoft.com/office/drawing/2014/main" id="{60954C20-5863-93B1-1D31-3E0D7A23D83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" b="13"/>
          <a:stretch/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DC8EF7-453D-147D-972F-544F34B9D16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This is a Bullet Point Style</a:t>
            </a:r>
          </a:p>
          <a:p>
            <a:r>
              <a:rPr lang="en-US" dirty="0"/>
              <a:t>Remember to replace the example image</a:t>
            </a:r>
          </a:p>
          <a:p>
            <a:r>
              <a:rPr lang="en-US" dirty="0"/>
              <a:t>Cropped corners are part of the Picture Box style</a:t>
            </a:r>
          </a:p>
        </p:txBody>
      </p:sp>
    </p:spTree>
    <p:extLst>
      <p:ext uri="{BB962C8B-B14F-4D97-AF65-F5344CB8AC3E}">
        <p14:creationId xmlns:p14="http://schemas.microsoft.com/office/powerpoint/2010/main" val="4287617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B4AE058F-2696-FDF4-47A4-613CB0AF6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A SECTION BREAKER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A2834E-AAD5-C0B9-BBDC-38D2929F3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59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3BAB61C-995C-D4DA-85B7-EE14BD76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A SECTION BREAKER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A2834E-AAD5-C0B9-BBDC-38D2929F3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6DCC8E-C53D-7008-7BFE-4D75939EBBA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29375"/>
            <a:ext cx="4197350" cy="342900"/>
          </a:xfrm>
        </p:spPr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367450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3BAB61C-995C-D4DA-85B7-EE14BD76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SECTION BREAKER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A2834E-AAD5-C0B9-BBDC-38D2929F3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15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9CC7D-1398-CD54-19EA-52973B367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Graphics – Cropped Corners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622230-B0CB-AA81-F778-063A0763B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Snip Diagonal Corner Rectangle 1">
            <a:extLst>
              <a:ext uri="{FF2B5EF4-FFF2-40B4-BE49-F238E27FC236}">
                <a16:creationId xmlns:a16="http://schemas.microsoft.com/office/drawing/2014/main" id="{8C18F0A7-C6BE-1A9B-7315-7EB8C087AEB3}"/>
              </a:ext>
            </a:extLst>
          </p:cNvPr>
          <p:cNvSpPr/>
          <p:nvPr/>
        </p:nvSpPr>
        <p:spPr>
          <a:xfrm>
            <a:off x="1267515" y="1462422"/>
            <a:ext cx="2619632" cy="3385752"/>
          </a:xfrm>
          <a:prstGeom prst="snip2DiagRect">
            <a:avLst>
              <a:gd name="adj1" fmla="val 0"/>
              <a:gd name="adj2" fmla="val 912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Diagonal Corner Rectangle 2">
            <a:extLst>
              <a:ext uri="{FF2B5EF4-FFF2-40B4-BE49-F238E27FC236}">
                <a16:creationId xmlns:a16="http://schemas.microsoft.com/office/drawing/2014/main" id="{B7CBC158-2DA0-6BD3-8A4C-8527CB7ECABF}"/>
              </a:ext>
            </a:extLst>
          </p:cNvPr>
          <p:cNvSpPr/>
          <p:nvPr/>
        </p:nvSpPr>
        <p:spPr>
          <a:xfrm>
            <a:off x="4243845" y="1462422"/>
            <a:ext cx="5968313" cy="1631092"/>
          </a:xfrm>
          <a:prstGeom prst="snip2DiagRect">
            <a:avLst>
              <a:gd name="adj1" fmla="val 0"/>
              <a:gd name="adj2" fmla="val 912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Diagonal Corner Rectangle 4">
            <a:extLst>
              <a:ext uri="{FF2B5EF4-FFF2-40B4-BE49-F238E27FC236}">
                <a16:creationId xmlns:a16="http://schemas.microsoft.com/office/drawing/2014/main" id="{70A167EF-AE4D-6ACA-F36E-D1CD02DECD8B}"/>
              </a:ext>
            </a:extLst>
          </p:cNvPr>
          <p:cNvSpPr/>
          <p:nvPr/>
        </p:nvSpPr>
        <p:spPr>
          <a:xfrm>
            <a:off x="4243845" y="3374136"/>
            <a:ext cx="3818239" cy="2582130"/>
          </a:xfrm>
          <a:prstGeom prst="snip2DiagRect">
            <a:avLst>
              <a:gd name="adj1" fmla="val 0"/>
              <a:gd name="adj2" fmla="val 912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46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EF04D-CFFC-298B-FF6A-D8FC8312C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8E3CF-DB72-4D69-ACE6-00B1BF10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7"/>
            <a:ext cx="5875863" cy="415498"/>
          </a:xfrm>
        </p:spPr>
        <p:txBody>
          <a:bodyPr/>
          <a:lstStyle/>
          <a:p>
            <a:r>
              <a:rPr lang="en-US" dirty="0"/>
              <a:t>Additional Graphics - Pixels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9326E6-BC6D-FC7E-F210-B790278D1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3E2AD6-7F31-12AF-4190-E334CE800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511" y="1819006"/>
            <a:ext cx="952471" cy="95247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4F2DA55-7F5C-A73F-B0B0-5918AF78E222}"/>
              </a:ext>
            </a:extLst>
          </p:cNvPr>
          <p:cNvSpPr/>
          <p:nvPr/>
        </p:nvSpPr>
        <p:spPr>
          <a:xfrm>
            <a:off x="2731892" y="4694463"/>
            <a:ext cx="172844" cy="1728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BE1404-1D99-39DD-595F-F38AD3F2EE98}"/>
              </a:ext>
            </a:extLst>
          </p:cNvPr>
          <p:cNvGrpSpPr/>
          <p:nvPr/>
        </p:nvGrpSpPr>
        <p:grpSpPr>
          <a:xfrm>
            <a:off x="1851263" y="3511887"/>
            <a:ext cx="505797" cy="511968"/>
            <a:chOff x="10427670" y="5905585"/>
            <a:chExt cx="505797" cy="51196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83CAFD3-8DF5-3C15-893D-4EFDF6068A77}"/>
                </a:ext>
              </a:extLst>
            </p:cNvPr>
            <p:cNvSpPr/>
            <p:nvPr/>
          </p:nvSpPr>
          <p:spPr>
            <a:xfrm>
              <a:off x="10764868" y="6248954"/>
              <a:ext cx="168599" cy="168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E889D4C-9B2D-60DE-C5E5-59F3E572DDB9}"/>
                </a:ext>
              </a:extLst>
            </p:cNvPr>
            <p:cNvSpPr/>
            <p:nvPr/>
          </p:nvSpPr>
          <p:spPr>
            <a:xfrm>
              <a:off x="10427670" y="5905585"/>
              <a:ext cx="337198" cy="337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AC5F9A5-096E-58BD-621C-0A37BA115B5B}"/>
              </a:ext>
            </a:extLst>
          </p:cNvPr>
          <p:cNvGrpSpPr/>
          <p:nvPr/>
        </p:nvGrpSpPr>
        <p:grpSpPr>
          <a:xfrm>
            <a:off x="5361904" y="1556874"/>
            <a:ext cx="966170" cy="966170"/>
            <a:chOff x="10753918" y="1028924"/>
            <a:chExt cx="966170" cy="96617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94B2C7F-83F3-0A90-5CDC-A4DB7008161D}"/>
                </a:ext>
              </a:extLst>
            </p:cNvPr>
            <p:cNvSpPr/>
            <p:nvPr/>
          </p:nvSpPr>
          <p:spPr>
            <a:xfrm>
              <a:off x="11099606" y="1028924"/>
              <a:ext cx="620482" cy="6204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937B997-078D-9431-7DCA-4B438210AFE1}"/>
                </a:ext>
              </a:extLst>
            </p:cNvPr>
            <p:cNvSpPr/>
            <p:nvPr/>
          </p:nvSpPr>
          <p:spPr>
            <a:xfrm>
              <a:off x="10753918" y="1649406"/>
              <a:ext cx="345688" cy="3456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3EC2F48-1220-4CEE-EBEE-FEA89AC86E47}"/>
              </a:ext>
            </a:extLst>
          </p:cNvPr>
          <p:cNvGrpSpPr/>
          <p:nvPr/>
        </p:nvGrpSpPr>
        <p:grpSpPr>
          <a:xfrm>
            <a:off x="7422135" y="2551983"/>
            <a:ext cx="1530350" cy="2028825"/>
            <a:chOff x="7422135" y="2551983"/>
            <a:chExt cx="1530350" cy="2028825"/>
          </a:xfrm>
        </p:grpSpPr>
        <p:sp>
          <p:nvSpPr>
            <p:cNvPr id="27" name="AutoShape 3">
              <a:extLst>
                <a:ext uri="{FF2B5EF4-FFF2-40B4-BE49-F238E27FC236}">
                  <a16:creationId xmlns:a16="http://schemas.microsoft.com/office/drawing/2014/main" id="{9F61DDC0-651B-0B84-EE67-C0BA6C971C2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422135" y="2551983"/>
              <a:ext cx="1530350" cy="202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080E1E83-4DBF-2945-4F26-41EA20073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7310" y="2738437"/>
              <a:ext cx="693738" cy="690563"/>
            </a:xfrm>
            <a:custGeom>
              <a:avLst/>
              <a:gdLst>
                <a:gd name="T0" fmla="*/ 0 w 881"/>
                <a:gd name="T1" fmla="*/ 881 h 881"/>
                <a:gd name="T2" fmla="*/ 0 w 881"/>
                <a:gd name="T3" fmla="*/ 881 h 881"/>
                <a:gd name="T4" fmla="*/ 881 w 881"/>
                <a:gd name="T5" fmla="*/ 881 h 881"/>
                <a:gd name="T6" fmla="*/ 881 w 881"/>
                <a:gd name="T7" fmla="*/ 0 h 881"/>
                <a:gd name="T8" fmla="*/ 0 w 881"/>
                <a:gd name="T9" fmla="*/ 0 h 881"/>
                <a:gd name="T10" fmla="*/ 0 w 881"/>
                <a:gd name="T11" fmla="*/ 881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1" h="881">
                  <a:moveTo>
                    <a:pt x="0" y="881"/>
                  </a:moveTo>
                  <a:lnTo>
                    <a:pt x="0" y="881"/>
                  </a:lnTo>
                  <a:lnTo>
                    <a:pt x="881" y="881"/>
                  </a:lnTo>
                  <a:lnTo>
                    <a:pt x="881" y="0"/>
                  </a:lnTo>
                  <a:lnTo>
                    <a:pt x="0" y="0"/>
                  </a:lnTo>
                  <a:lnTo>
                    <a:pt x="0" y="881"/>
                  </a:lnTo>
                  <a:close/>
                </a:path>
              </a:pathLst>
            </a:custGeom>
            <a:solidFill>
              <a:srgbClr val="00503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DD102A1C-0832-C590-0D60-2A3EB1424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3572" y="3428999"/>
              <a:ext cx="693738" cy="692150"/>
            </a:xfrm>
            <a:custGeom>
              <a:avLst/>
              <a:gdLst>
                <a:gd name="T0" fmla="*/ 0 w 881"/>
                <a:gd name="T1" fmla="*/ 882 h 882"/>
                <a:gd name="T2" fmla="*/ 0 w 881"/>
                <a:gd name="T3" fmla="*/ 882 h 882"/>
                <a:gd name="T4" fmla="*/ 881 w 881"/>
                <a:gd name="T5" fmla="*/ 882 h 882"/>
                <a:gd name="T6" fmla="*/ 881 w 881"/>
                <a:gd name="T7" fmla="*/ 0 h 882"/>
                <a:gd name="T8" fmla="*/ 0 w 881"/>
                <a:gd name="T9" fmla="*/ 0 h 882"/>
                <a:gd name="T10" fmla="*/ 0 w 881"/>
                <a:gd name="T11" fmla="*/ 882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1" h="882">
                  <a:moveTo>
                    <a:pt x="0" y="882"/>
                  </a:moveTo>
                  <a:lnTo>
                    <a:pt x="0" y="882"/>
                  </a:lnTo>
                  <a:lnTo>
                    <a:pt x="881" y="882"/>
                  </a:lnTo>
                  <a:lnTo>
                    <a:pt x="881" y="0"/>
                  </a:lnTo>
                  <a:lnTo>
                    <a:pt x="0" y="0"/>
                  </a:lnTo>
                  <a:lnTo>
                    <a:pt x="0" y="882"/>
                  </a:lnTo>
                  <a:close/>
                </a:path>
              </a:pathLst>
            </a:custGeom>
            <a:solidFill>
              <a:srgbClr val="FFB81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A1EFDCDA-32AF-8B5C-3E91-EA99495D0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7310" y="4121149"/>
              <a:ext cx="350838" cy="349250"/>
            </a:xfrm>
            <a:custGeom>
              <a:avLst/>
              <a:gdLst>
                <a:gd name="T0" fmla="*/ 0 w 446"/>
                <a:gd name="T1" fmla="*/ 446 h 446"/>
                <a:gd name="T2" fmla="*/ 0 w 446"/>
                <a:gd name="T3" fmla="*/ 446 h 446"/>
                <a:gd name="T4" fmla="*/ 446 w 446"/>
                <a:gd name="T5" fmla="*/ 446 h 446"/>
                <a:gd name="T6" fmla="*/ 446 w 446"/>
                <a:gd name="T7" fmla="*/ 0 h 446"/>
                <a:gd name="T8" fmla="*/ 0 w 446"/>
                <a:gd name="T9" fmla="*/ 0 h 446"/>
                <a:gd name="T10" fmla="*/ 0 w 446"/>
                <a:gd name="T11" fmla="*/ 446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6" h="446">
                  <a:moveTo>
                    <a:pt x="0" y="446"/>
                  </a:moveTo>
                  <a:lnTo>
                    <a:pt x="0" y="446"/>
                  </a:lnTo>
                  <a:lnTo>
                    <a:pt x="446" y="446"/>
                  </a:lnTo>
                  <a:lnTo>
                    <a:pt x="446" y="0"/>
                  </a:lnTo>
                  <a:lnTo>
                    <a:pt x="0" y="0"/>
                  </a:lnTo>
                  <a:lnTo>
                    <a:pt x="0" y="446"/>
                  </a:lnTo>
                  <a:close/>
                </a:path>
              </a:pathLst>
            </a:custGeom>
            <a:solidFill>
              <a:srgbClr val="B52B4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2269433-F237-7D3F-D4AC-355358C1BBF2}"/>
              </a:ext>
            </a:extLst>
          </p:cNvPr>
          <p:cNvGrpSpPr/>
          <p:nvPr/>
        </p:nvGrpSpPr>
        <p:grpSpPr>
          <a:xfrm>
            <a:off x="5083231" y="3866784"/>
            <a:ext cx="1304211" cy="1304211"/>
            <a:chOff x="5083231" y="3866784"/>
            <a:chExt cx="1304211" cy="130421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FFD3978-1D44-55A5-82E2-0765BCCFC44F}"/>
                </a:ext>
              </a:extLst>
            </p:cNvPr>
            <p:cNvSpPr/>
            <p:nvPr/>
          </p:nvSpPr>
          <p:spPr>
            <a:xfrm>
              <a:off x="5083231" y="3866784"/>
              <a:ext cx="997711" cy="99771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0BCA667-ADF1-3532-812A-09846662D35C}"/>
                </a:ext>
              </a:extLst>
            </p:cNvPr>
            <p:cNvSpPr/>
            <p:nvPr/>
          </p:nvSpPr>
          <p:spPr>
            <a:xfrm>
              <a:off x="6080942" y="4864495"/>
              <a:ext cx="306500" cy="306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black and yellow grid&#10;&#10;Description automatically generated">
              <a:extLst>
                <a:ext uri="{FF2B5EF4-FFF2-40B4-BE49-F238E27FC236}">
                  <a16:creationId xmlns:a16="http://schemas.microsoft.com/office/drawing/2014/main" id="{1BEB786D-6468-0007-B410-03C56A6F4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689" t="42953" r="35485" b="51230"/>
            <a:stretch/>
          </p:blipFill>
          <p:spPr>
            <a:xfrm>
              <a:off x="5087590" y="3869596"/>
              <a:ext cx="999043" cy="99771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3B78505-C660-6645-CF39-3668E06AFB46}"/>
              </a:ext>
            </a:extLst>
          </p:cNvPr>
          <p:cNvGrpSpPr/>
          <p:nvPr/>
        </p:nvGrpSpPr>
        <p:grpSpPr>
          <a:xfrm>
            <a:off x="9425180" y="870515"/>
            <a:ext cx="1304211" cy="1306841"/>
            <a:chOff x="9425180" y="870515"/>
            <a:chExt cx="1304211" cy="1306841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647BDB2-DF9D-15CF-0434-C11FB543D1D1}"/>
                </a:ext>
              </a:extLst>
            </p:cNvPr>
            <p:cNvSpPr/>
            <p:nvPr/>
          </p:nvSpPr>
          <p:spPr>
            <a:xfrm>
              <a:off x="9425180" y="873145"/>
              <a:ext cx="997711" cy="9977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379A5A0-0B31-68CA-0B28-266749FFB0D6}"/>
                </a:ext>
              </a:extLst>
            </p:cNvPr>
            <p:cNvSpPr/>
            <p:nvPr/>
          </p:nvSpPr>
          <p:spPr>
            <a:xfrm>
              <a:off x="10422891" y="1870856"/>
              <a:ext cx="306500" cy="306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 descr="A black and yellow grid&#10;&#10;Description automatically generated">
              <a:extLst>
                <a:ext uri="{FF2B5EF4-FFF2-40B4-BE49-F238E27FC236}">
                  <a16:creationId xmlns:a16="http://schemas.microsoft.com/office/drawing/2014/main" id="{801E0FFD-B381-A79A-962C-1A0A9EFF8C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50000"/>
            </a:blip>
            <a:srcRect l="58697" t="42921" r="35485" b="51230"/>
            <a:stretch/>
          </p:blipFill>
          <p:spPr>
            <a:xfrm>
              <a:off x="9430871" y="870515"/>
              <a:ext cx="997711" cy="100315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15C9BBAA-E22A-32FC-A786-E6C06615B1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48" t="16540" r="19136" b="27445"/>
          <a:stretch/>
        </p:blipFill>
        <p:spPr>
          <a:xfrm>
            <a:off x="9922646" y="3511887"/>
            <a:ext cx="1529871" cy="2028899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AF07EAA-E49E-83D4-6096-F025F2D73213}"/>
              </a:ext>
            </a:extLst>
          </p:cNvPr>
          <p:cNvGrpSpPr/>
          <p:nvPr/>
        </p:nvGrpSpPr>
        <p:grpSpPr>
          <a:xfrm>
            <a:off x="3272030" y="5015149"/>
            <a:ext cx="1304211" cy="1304211"/>
            <a:chOff x="9425180" y="873145"/>
            <a:chExt cx="1304211" cy="1304211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5A03FD9-569F-883D-986F-E11E8B60B384}"/>
                </a:ext>
              </a:extLst>
            </p:cNvPr>
            <p:cNvSpPr/>
            <p:nvPr/>
          </p:nvSpPr>
          <p:spPr>
            <a:xfrm>
              <a:off x="9425180" y="873145"/>
              <a:ext cx="997711" cy="99771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0FA9D37-1B98-9A7C-6FB1-76112C541DA8}"/>
                </a:ext>
              </a:extLst>
            </p:cNvPr>
            <p:cNvSpPr/>
            <p:nvPr/>
          </p:nvSpPr>
          <p:spPr>
            <a:xfrm>
              <a:off x="10422891" y="1870856"/>
              <a:ext cx="306500" cy="306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87703F1A-2AE4-9322-0692-E93F2D95D8C5}"/>
              </a:ext>
            </a:extLst>
          </p:cNvPr>
          <p:cNvSpPr/>
          <p:nvPr/>
        </p:nvSpPr>
        <p:spPr>
          <a:xfrm>
            <a:off x="7754019" y="5631723"/>
            <a:ext cx="172844" cy="17284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B9C11DDE-253E-9947-35CA-C964F8A71BEE}"/>
              </a:ext>
            </a:extLst>
          </p:cNvPr>
          <p:cNvSpPr>
            <a:spLocks/>
          </p:cNvSpPr>
          <p:nvPr/>
        </p:nvSpPr>
        <p:spPr bwMode="auto">
          <a:xfrm>
            <a:off x="9078311" y="5718145"/>
            <a:ext cx="693738" cy="690563"/>
          </a:xfrm>
          <a:custGeom>
            <a:avLst/>
            <a:gdLst>
              <a:gd name="T0" fmla="*/ 0 w 881"/>
              <a:gd name="T1" fmla="*/ 881 h 881"/>
              <a:gd name="T2" fmla="*/ 0 w 881"/>
              <a:gd name="T3" fmla="*/ 881 h 881"/>
              <a:gd name="T4" fmla="*/ 881 w 881"/>
              <a:gd name="T5" fmla="*/ 881 h 881"/>
              <a:gd name="T6" fmla="*/ 881 w 881"/>
              <a:gd name="T7" fmla="*/ 0 h 881"/>
              <a:gd name="T8" fmla="*/ 0 w 881"/>
              <a:gd name="T9" fmla="*/ 0 h 881"/>
              <a:gd name="T10" fmla="*/ 0 w 881"/>
              <a:gd name="T11" fmla="*/ 881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1" h="881">
                <a:moveTo>
                  <a:pt x="0" y="881"/>
                </a:moveTo>
                <a:lnTo>
                  <a:pt x="0" y="881"/>
                </a:lnTo>
                <a:lnTo>
                  <a:pt x="881" y="881"/>
                </a:lnTo>
                <a:lnTo>
                  <a:pt x="881" y="0"/>
                </a:lnTo>
                <a:lnTo>
                  <a:pt x="0" y="0"/>
                </a:lnTo>
                <a:lnTo>
                  <a:pt x="0" y="881"/>
                </a:lnTo>
                <a:close/>
              </a:path>
            </a:pathLst>
          </a:custGeom>
          <a:gradFill>
            <a:gsLst>
              <a:gs pos="10000">
                <a:schemeClr val="accent1"/>
              </a:gs>
              <a:gs pos="90000">
                <a:schemeClr val="accent2"/>
              </a:gs>
            </a:gsLst>
            <a:lin ang="10800000" scaled="0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283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165BF-D908-B291-4129-9CD01C8B2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FA41A-0FC5-B3C8-7A37-501C85A62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7"/>
            <a:ext cx="3802966" cy="415498"/>
          </a:xfrm>
        </p:spPr>
        <p:txBody>
          <a:bodyPr/>
          <a:lstStyle/>
          <a:p>
            <a:r>
              <a:rPr lang="en-US" dirty="0"/>
              <a:t>Additional Graphics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2DD1D8-894F-9505-9E85-A873553B5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F5443A59-AD98-5F36-991F-5185EF00D6FB}"/>
              </a:ext>
            </a:extLst>
          </p:cNvPr>
          <p:cNvSpPr>
            <a:spLocks noEditPoints="1"/>
          </p:cNvSpPr>
          <p:nvPr/>
        </p:nvSpPr>
        <p:spPr bwMode="auto">
          <a:xfrm>
            <a:off x="7939798" y="3701003"/>
            <a:ext cx="2350749" cy="2343431"/>
          </a:xfrm>
          <a:custGeom>
            <a:avLst/>
            <a:gdLst>
              <a:gd name="T0" fmla="*/ 2486 w 2591"/>
              <a:gd name="T1" fmla="*/ 2592 h 2592"/>
              <a:gd name="T2" fmla="*/ 2486 w 2591"/>
              <a:gd name="T3" fmla="*/ 2592 h 2592"/>
              <a:gd name="T4" fmla="*/ 2486 w 2591"/>
              <a:gd name="T5" fmla="*/ 0 h 2592"/>
              <a:gd name="T6" fmla="*/ 2146 w 2591"/>
              <a:gd name="T7" fmla="*/ 2592 h 2592"/>
              <a:gd name="T8" fmla="*/ 2146 w 2591"/>
              <a:gd name="T9" fmla="*/ 2592 h 2592"/>
              <a:gd name="T10" fmla="*/ 2146 w 2591"/>
              <a:gd name="T11" fmla="*/ 0 h 2592"/>
              <a:gd name="T12" fmla="*/ 1806 w 2591"/>
              <a:gd name="T13" fmla="*/ 2592 h 2592"/>
              <a:gd name="T14" fmla="*/ 1806 w 2591"/>
              <a:gd name="T15" fmla="*/ 2592 h 2592"/>
              <a:gd name="T16" fmla="*/ 1806 w 2591"/>
              <a:gd name="T17" fmla="*/ 0 h 2592"/>
              <a:gd name="T18" fmla="*/ 1465 w 2591"/>
              <a:gd name="T19" fmla="*/ 2592 h 2592"/>
              <a:gd name="T20" fmla="*/ 1465 w 2591"/>
              <a:gd name="T21" fmla="*/ 2592 h 2592"/>
              <a:gd name="T22" fmla="*/ 1465 w 2591"/>
              <a:gd name="T23" fmla="*/ 0 h 2592"/>
              <a:gd name="T24" fmla="*/ 1125 w 2591"/>
              <a:gd name="T25" fmla="*/ 2592 h 2592"/>
              <a:gd name="T26" fmla="*/ 1125 w 2591"/>
              <a:gd name="T27" fmla="*/ 2592 h 2592"/>
              <a:gd name="T28" fmla="*/ 1125 w 2591"/>
              <a:gd name="T29" fmla="*/ 0 h 2592"/>
              <a:gd name="T30" fmla="*/ 785 w 2591"/>
              <a:gd name="T31" fmla="*/ 2592 h 2592"/>
              <a:gd name="T32" fmla="*/ 785 w 2591"/>
              <a:gd name="T33" fmla="*/ 2592 h 2592"/>
              <a:gd name="T34" fmla="*/ 785 w 2591"/>
              <a:gd name="T35" fmla="*/ 0 h 2592"/>
              <a:gd name="T36" fmla="*/ 445 w 2591"/>
              <a:gd name="T37" fmla="*/ 2592 h 2592"/>
              <a:gd name="T38" fmla="*/ 445 w 2591"/>
              <a:gd name="T39" fmla="*/ 2592 h 2592"/>
              <a:gd name="T40" fmla="*/ 445 w 2591"/>
              <a:gd name="T41" fmla="*/ 0 h 2592"/>
              <a:gd name="T42" fmla="*/ 105 w 2591"/>
              <a:gd name="T43" fmla="*/ 2592 h 2592"/>
              <a:gd name="T44" fmla="*/ 105 w 2591"/>
              <a:gd name="T45" fmla="*/ 2592 h 2592"/>
              <a:gd name="T46" fmla="*/ 105 w 2591"/>
              <a:gd name="T47" fmla="*/ 0 h 2592"/>
              <a:gd name="T48" fmla="*/ 0 w 2591"/>
              <a:gd name="T49" fmla="*/ 2486 h 2592"/>
              <a:gd name="T50" fmla="*/ 0 w 2591"/>
              <a:gd name="T51" fmla="*/ 2486 h 2592"/>
              <a:gd name="T52" fmla="*/ 2591 w 2591"/>
              <a:gd name="T53" fmla="*/ 2486 h 2592"/>
              <a:gd name="T54" fmla="*/ 0 w 2591"/>
              <a:gd name="T55" fmla="*/ 2146 h 2592"/>
              <a:gd name="T56" fmla="*/ 0 w 2591"/>
              <a:gd name="T57" fmla="*/ 2146 h 2592"/>
              <a:gd name="T58" fmla="*/ 2591 w 2591"/>
              <a:gd name="T59" fmla="*/ 2146 h 2592"/>
              <a:gd name="T60" fmla="*/ 0 w 2591"/>
              <a:gd name="T61" fmla="*/ 1806 h 2592"/>
              <a:gd name="T62" fmla="*/ 0 w 2591"/>
              <a:gd name="T63" fmla="*/ 1806 h 2592"/>
              <a:gd name="T64" fmla="*/ 2591 w 2591"/>
              <a:gd name="T65" fmla="*/ 1806 h 2592"/>
              <a:gd name="T66" fmla="*/ 0 w 2591"/>
              <a:gd name="T67" fmla="*/ 1466 h 2592"/>
              <a:gd name="T68" fmla="*/ 0 w 2591"/>
              <a:gd name="T69" fmla="*/ 1466 h 2592"/>
              <a:gd name="T70" fmla="*/ 2591 w 2591"/>
              <a:gd name="T71" fmla="*/ 1466 h 2592"/>
              <a:gd name="T72" fmla="*/ 0 w 2591"/>
              <a:gd name="T73" fmla="*/ 1126 h 2592"/>
              <a:gd name="T74" fmla="*/ 0 w 2591"/>
              <a:gd name="T75" fmla="*/ 1126 h 2592"/>
              <a:gd name="T76" fmla="*/ 2591 w 2591"/>
              <a:gd name="T77" fmla="*/ 1126 h 2592"/>
              <a:gd name="T78" fmla="*/ 0 w 2591"/>
              <a:gd name="T79" fmla="*/ 785 h 2592"/>
              <a:gd name="T80" fmla="*/ 0 w 2591"/>
              <a:gd name="T81" fmla="*/ 785 h 2592"/>
              <a:gd name="T82" fmla="*/ 2591 w 2591"/>
              <a:gd name="T83" fmla="*/ 785 h 2592"/>
              <a:gd name="T84" fmla="*/ 0 w 2591"/>
              <a:gd name="T85" fmla="*/ 445 h 2592"/>
              <a:gd name="T86" fmla="*/ 0 w 2591"/>
              <a:gd name="T87" fmla="*/ 445 h 2592"/>
              <a:gd name="T88" fmla="*/ 2591 w 2591"/>
              <a:gd name="T89" fmla="*/ 445 h 2592"/>
              <a:gd name="T90" fmla="*/ 0 w 2591"/>
              <a:gd name="T91" fmla="*/ 105 h 2592"/>
              <a:gd name="T92" fmla="*/ 0 w 2591"/>
              <a:gd name="T93" fmla="*/ 105 h 2592"/>
              <a:gd name="T94" fmla="*/ 2591 w 2591"/>
              <a:gd name="T95" fmla="*/ 105 h 2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91" h="2592">
                <a:moveTo>
                  <a:pt x="2486" y="2592"/>
                </a:moveTo>
                <a:lnTo>
                  <a:pt x="2486" y="2592"/>
                </a:lnTo>
                <a:lnTo>
                  <a:pt x="2486" y="0"/>
                </a:lnTo>
                <a:moveTo>
                  <a:pt x="2146" y="2592"/>
                </a:moveTo>
                <a:lnTo>
                  <a:pt x="2146" y="2592"/>
                </a:lnTo>
                <a:lnTo>
                  <a:pt x="2146" y="0"/>
                </a:lnTo>
                <a:moveTo>
                  <a:pt x="1806" y="2592"/>
                </a:moveTo>
                <a:lnTo>
                  <a:pt x="1806" y="2592"/>
                </a:lnTo>
                <a:lnTo>
                  <a:pt x="1806" y="0"/>
                </a:lnTo>
                <a:moveTo>
                  <a:pt x="1465" y="2592"/>
                </a:moveTo>
                <a:lnTo>
                  <a:pt x="1465" y="2592"/>
                </a:lnTo>
                <a:lnTo>
                  <a:pt x="1465" y="0"/>
                </a:lnTo>
                <a:moveTo>
                  <a:pt x="1125" y="2592"/>
                </a:moveTo>
                <a:lnTo>
                  <a:pt x="1125" y="2592"/>
                </a:lnTo>
                <a:lnTo>
                  <a:pt x="1125" y="0"/>
                </a:lnTo>
                <a:moveTo>
                  <a:pt x="785" y="2592"/>
                </a:moveTo>
                <a:lnTo>
                  <a:pt x="785" y="2592"/>
                </a:lnTo>
                <a:lnTo>
                  <a:pt x="785" y="0"/>
                </a:lnTo>
                <a:moveTo>
                  <a:pt x="445" y="2592"/>
                </a:moveTo>
                <a:lnTo>
                  <a:pt x="445" y="2592"/>
                </a:lnTo>
                <a:lnTo>
                  <a:pt x="445" y="0"/>
                </a:lnTo>
                <a:moveTo>
                  <a:pt x="105" y="2592"/>
                </a:moveTo>
                <a:lnTo>
                  <a:pt x="105" y="2592"/>
                </a:lnTo>
                <a:lnTo>
                  <a:pt x="105" y="0"/>
                </a:lnTo>
                <a:moveTo>
                  <a:pt x="0" y="2486"/>
                </a:moveTo>
                <a:lnTo>
                  <a:pt x="0" y="2486"/>
                </a:lnTo>
                <a:lnTo>
                  <a:pt x="2591" y="2486"/>
                </a:lnTo>
                <a:moveTo>
                  <a:pt x="0" y="2146"/>
                </a:moveTo>
                <a:lnTo>
                  <a:pt x="0" y="2146"/>
                </a:lnTo>
                <a:lnTo>
                  <a:pt x="2591" y="2146"/>
                </a:lnTo>
                <a:moveTo>
                  <a:pt x="0" y="1806"/>
                </a:moveTo>
                <a:lnTo>
                  <a:pt x="0" y="1806"/>
                </a:lnTo>
                <a:lnTo>
                  <a:pt x="2591" y="1806"/>
                </a:lnTo>
                <a:moveTo>
                  <a:pt x="0" y="1466"/>
                </a:moveTo>
                <a:lnTo>
                  <a:pt x="0" y="1466"/>
                </a:lnTo>
                <a:lnTo>
                  <a:pt x="2591" y="1466"/>
                </a:lnTo>
                <a:moveTo>
                  <a:pt x="0" y="1126"/>
                </a:moveTo>
                <a:lnTo>
                  <a:pt x="0" y="1126"/>
                </a:lnTo>
                <a:lnTo>
                  <a:pt x="2591" y="1126"/>
                </a:lnTo>
                <a:moveTo>
                  <a:pt x="0" y="785"/>
                </a:moveTo>
                <a:lnTo>
                  <a:pt x="0" y="785"/>
                </a:lnTo>
                <a:lnTo>
                  <a:pt x="2591" y="785"/>
                </a:lnTo>
                <a:moveTo>
                  <a:pt x="0" y="445"/>
                </a:moveTo>
                <a:lnTo>
                  <a:pt x="0" y="445"/>
                </a:lnTo>
                <a:lnTo>
                  <a:pt x="2591" y="445"/>
                </a:lnTo>
                <a:moveTo>
                  <a:pt x="0" y="105"/>
                </a:moveTo>
                <a:lnTo>
                  <a:pt x="0" y="105"/>
                </a:lnTo>
                <a:lnTo>
                  <a:pt x="2591" y="105"/>
                </a:lnTo>
              </a:path>
            </a:pathLst>
          </a:custGeom>
          <a:noFill/>
          <a:ln w="4763" cap="flat">
            <a:solidFill>
              <a:srgbClr val="00503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E407520-51DF-FAC7-382B-E1EB33CBEAE9}"/>
              </a:ext>
            </a:extLst>
          </p:cNvPr>
          <p:cNvCxnSpPr>
            <a:cxnSpLocks/>
          </p:cNvCxnSpPr>
          <p:nvPr/>
        </p:nvCxnSpPr>
        <p:spPr>
          <a:xfrm>
            <a:off x="2318384" y="1626074"/>
            <a:ext cx="114736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ECD89972-20C8-0034-7EBE-19296C9BB934}"/>
              </a:ext>
            </a:extLst>
          </p:cNvPr>
          <p:cNvSpPr/>
          <p:nvPr/>
        </p:nvSpPr>
        <p:spPr>
          <a:xfrm>
            <a:off x="2813206" y="1547214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F9056E-23DA-0899-BB12-87F09FCC8DFE}"/>
              </a:ext>
            </a:extLst>
          </p:cNvPr>
          <p:cNvCxnSpPr>
            <a:cxnSpLocks/>
          </p:cNvCxnSpPr>
          <p:nvPr/>
        </p:nvCxnSpPr>
        <p:spPr>
          <a:xfrm>
            <a:off x="2318384" y="2392193"/>
            <a:ext cx="114736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02AEA63-CC94-0311-6DDB-D638CE9F0A67}"/>
              </a:ext>
            </a:extLst>
          </p:cNvPr>
          <p:cNvSpPr/>
          <p:nvPr/>
        </p:nvSpPr>
        <p:spPr>
          <a:xfrm>
            <a:off x="3386889" y="231333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6EB85A-6B97-4336-5322-2485B3C877E2}"/>
              </a:ext>
            </a:extLst>
          </p:cNvPr>
          <p:cNvSpPr/>
          <p:nvPr/>
        </p:nvSpPr>
        <p:spPr>
          <a:xfrm>
            <a:off x="2318384" y="3121054"/>
            <a:ext cx="27432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719662-01AE-B432-673C-4E360267D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7" t="6975" r="7032" b="5074"/>
          <a:stretch/>
        </p:blipFill>
        <p:spPr>
          <a:xfrm>
            <a:off x="2207174" y="3701004"/>
            <a:ext cx="2350750" cy="2339871"/>
          </a:xfrm>
          <a:prstGeom prst="rect">
            <a:avLst/>
          </a:prstGeom>
          <a:ln w="9525">
            <a:solidFill>
              <a:schemeClr val="accent2"/>
            </a:solidFill>
          </a:ln>
        </p:spPr>
      </p:pic>
      <p:pic>
        <p:nvPicPr>
          <p:cNvPr id="10" name="Picture 9" descr="A grid paper with green lines&#10;&#10;Description automatically generated">
            <a:extLst>
              <a:ext uri="{FF2B5EF4-FFF2-40B4-BE49-F238E27FC236}">
                <a16:creationId xmlns:a16="http://schemas.microsoft.com/office/drawing/2014/main" id="{0135B671-AB7E-EA04-F07A-25CE15B92A90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30343" t="18233" r="31582" b="43866"/>
          <a:stretch/>
        </p:blipFill>
        <p:spPr>
          <a:xfrm>
            <a:off x="5235208" y="3701004"/>
            <a:ext cx="2350750" cy="23408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96596EF-2E8A-4104-BF6A-C2020574C4B4}"/>
              </a:ext>
            </a:extLst>
          </p:cNvPr>
          <p:cNvGrpSpPr/>
          <p:nvPr/>
        </p:nvGrpSpPr>
        <p:grpSpPr>
          <a:xfrm rot="5400000">
            <a:off x="3888736" y="1925307"/>
            <a:ext cx="1147365" cy="157719"/>
            <a:chOff x="4641454" y="1547214"/>
            <a:chExt cx="1147365" cy="15771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EA457F3-5BED-BD14-7CAB-9133C701D196}"/>
                </a:ext>
              </a:extLst>
            </p:cNvPr>
            <p:cNvCxnSpPr>
              <a:cxnSpLocks/>
            </p:cNvCxnSpPr>
            <p:nvPr/>
          </p:nvCxnSpPr>
          <p:spPr>
            <a:xfrm>
              <a:off x="4641454" y="1626074"/>
              <a:ext cx="114736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F220789-CCBD-D209-8415-899A3F596ABE}"/>
                </a:ext>
              </a:extLst>
            </p:cNvPr>
            <p:cNvSpPr/>
            <p:nvPr/>
          </p:nvSpPr>
          <p:spPr>
            <a:xfrm>
              <a:off x="5136276" y="1547214"/>
              <a:ext cx="157719" cy="15771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BE3D84-C931-0800-5BAB-5F65B8D078F1}"/>
              </a:ext>
            </a:extLst>
          </p:cNvPr>
          <p:cNvCxnSpPr>
            <a:cxnSpLocks/>
          </p:cNvCxnSpPr>
          <p:nvPr/>
        </p:nvCxnSpPr>
        <p:spPr>
          <a:xfrm>
            <a:off x="5716904" y="1626074"/>
            <a:ext cx="114736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FC130653-F146-881A-5B21-9CE5259274C6}"/>
              </a:ext>
            </a:extLst>
          </p:cNvPr>
          <p:cNvSpPr/>
          <p:nvPr/>
        </p:nvSpPr>
        <p:spPr>
          <a:xfrm>
            <a:off x="6211726" y="1547214"/>
            <a:ext cx="157719" cy="15771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B6FFE5-5AB6-346C-6775-2F6DC847A756}"/>
              </a:ext>
            </a:extLst>
          </p:cNvPr>
          <p:cNvCxnSpPr>
            <a:cxnSpLocks/>
          </p:cNvCxnSpPr>
          <p:nvPr/>
        </p:nvCxnSpPr>
        <p:spPr>
          <a:xfrm>
            <a:off x="5716904" y="2392193"/>
            <a:ext cx="114736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72F0FD33-F386-CEA4-C0D1-38AB4C1B6F99}"/>
              </a:ext>
            </a:extLst>
          </p:cNvPr>
          <p:cNvSpPr/>
          <p:nvPr/>
        </p:nvSpPr>
        <p:spPr>
          <a:xfrm>
            <a:off x="6785409" y="2313333"/>
            <a:ext cx="157719" cy="15771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B734A6-6BED-27D0-FF28-7E9B827DC6EC}"/>
              </a:ext>
            </a:extLst>
          </p:cNvPr>
          <p:cNvGrpSpPr/>
          <p:nvPr/>
        </p:nvGrpSpPr>
        <p:grpSpPr>
          <a:xfrm rot="5400000">
            <a:off x="7287256" y="1925307"/>
            <a:ext cx="1147365" cy="157719"/>
            <a:chOff x="4641454" y="1547214"/>
            <a:chExt cx="1147365" cy="157719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5973CC0-FD91-61BC-94FE-4A95632BC7F4}"/>
                </a:ext>
              </a:extLst>
            </p:cNvPr>
            <p:cNvCxnSpPr>
              <a:cxnSpLocks/>
            </p:cNvCxnSpPr>
            <p:nvPr/>
          </p:nvCxnSpPr>
          <p:spPr>
            <a:xfrm>
              <a:off x="4641454" y="1626074"/>
              <a:ext cx="1147365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62FCC66-CA69-0DA8-E6E8-B961A9D8D468}"/>
                </a:ext>
              </a:extLst>
            </p:cNvPr>
            <p:cNvSpPr/>
            <p:nvPr/>
          </p:nvSpPr>
          <p:spPr>
            <a:xfrm>
              <a:off x="5136276" y="1547214"/>
              <a:ext cx="157719" cy="157719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34D3B0D-762D-7D9F-3A63-7A3690EE89C9}"/>
              </a:ext>
            </a:extLst>
          </p:cNvPr>
          <p:cNvCxnSpPr>
            <a:cxnSpLocks/>
          </p:cNvCxnSpPr>
          <p:nvPr/>
        </p:nvCxnSpPr>
        <p:spPr>
          <a:xfrm>
            <a:off x="11233913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8" name="Graphic 37">
            <a:extLst>
              <a:ext uri="{FF2B5EF4-FFF2-40B4-BE49-F238E27FC236}">
                <a16:creationId xmlns:a16="http://schemas.microsoft.com/office/drawing/2014/main" id="{F618BE0F-0557-4431-9BB2-26480B158F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2941" t="-14321" r="1" b="-39897"/>
          <a:stretch/>
        </p:blipFill>
        <p:spPr>
          <a:xfrm>
            <a:off x="5716904" y="634669"/>
            <a:ext cx="2623221" cy="54840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30F5ED36-29E7-1F51-B25D-CA1413A985DF}"/>
              </a:ext>
            </a:extLst>
          </p:cNvPr>
          <p:cNvGrpSpPr/>
          <p:nvPr/>
        </p:nvGrpSpPr>
        <p:grpSpPr>
          <a:xfrm>
            <a:off x="11587753" y="1290168"/>
            <a:ext cx="204932" cy="5043880"/>
            <a:chOff x="11587753" y="1290168"/>
            <a:chExt cx="204932" cy="504388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73A2BEB-0A62-ECC0-036B-B6F5B4B4E3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90220" y="1304057"/>
              <a:ext cx="567" cy="4953934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5A6E125-4409-6FA2-34C4-633102C07CBB}"/>
                </a:ext>
              </a:extLst>
            </p:cNvPr>
            <p:cNvSpPr/>
            <p:nvPr/>
          </p:nvSpPr>
          <p:spPr>
            <a:xfrm>
              <a:off x="11611644" y="6176329"/>
              <a:ext cx="157719" cy="157719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4CDA1DBF-03D5-854B-C69D-356ECB03C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587753" y="1290168"/>
              <a:ext cx="204932" cy="111187"/>
            </a:xfrm>
            <a:prstGeom prst="rect">
              <a:avLst/>
            </a:prstGeom>
          </p:spPr>
        </p:pic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C2EABA86-8779-E323-50BA-C38AB3FF718D}"/>
              </a:ext>
            </a:extLst>
          </p:cNvPr>
          <p:cNvSpPr/>
          <p:nvPr/>
        </p:nvSpPr>
        <p:spPr>
          <a:xfrm>
            <a:off x="8778749" y="1400786"/>
            <a:ext cx="225287" cy="2252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2BC64AD-8614-6826-3CBF-761498C17D46}"/>
              </a:ext>
            </a:extLst>
          </p:cNvPr>
          <p:cNvSpPr/>
          <p:nvPr/>
        </p:nvSpPr>
        <p:spPr>
          <a:xfrm>
            <a:off x="9529069" y="899349"/>
            <a:ext cx="1102647" cy="1102647"/>
          </a:xfrm>
          <a:prstGeom prst="ellipse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14BD3D6-0963-3914-AA33-49400374955F}"/>
              </a:ext>
            </a:extLst>
          </p:cNvPr>
          <p:cNvSpPr/>
          <p:nvPr/>
        </p:nvSpPr>
        <p:spPr>
          <a:xfrm rot="10800000">
            <a:off x="9528709" y="2141042"/>
            <a:ext cx="1102647" cy="1102647"/>
          </a:xfrm>
          <a:prstGeom prst="ellipse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412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730DB9-34FD-78BB-E727-61DAEDFB6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66E7CD-0EFB-B540-FD76-AD03DB4C2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6ECD80-665C-19E5-606C-6FCBEF5BEB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Agenda Item #1</a:t>
            </a:r>
          </a:p>
          <a:p>
            <a:pPr lvl="1"/>
            <a:r>
              <a:rPr lang="en-US" dirty="0"/>
              <a:t>Agenda Sub Item</a:t>
            </a:r>
          </a:p>
          <a:p>
            <a:r>
              <a:rPr lang="en-US" dirty="0"/>
              <a:t>Agenda Item #2</a:t>
            </a:r>
          </a:p>
          <a:p>
            <a:pPr lvl="1"/>
            <a:r>
              <a:rPr lang="en-US" dirty="0"/>
              <a:t>Agenda Sub Item</a:t>
            </a:r>
          </a:p>
          <a:p>
            <a:r>
              <a:rPr lang="en-US" dirty="0"/>
              <a:t>Agenda Item #3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62B8C3-6D44-FB97-FEE9-4C9FB6F2A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07885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50400942-1B50-7DC5-0D18-75B2C5DF1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Presenters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556FDF6-8EEF-317D-22B4-63399BF1D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86B19E-19A3-89ED-5ACC-CBBAC6D60F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Amon Rappaport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8EC79-4665-51A9-0A5A-4A56D5D758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Chief Communications Officer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DB889-380D-5A61-838B-EF10D8F667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Esther Chou Tanaka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CE3B2C-A87D-289B-6C4D-6BB5AE0B70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5999" y="1944332"/>
            <a:ext cx="3993397" cy="204784"/>
          </a:xfrm>
        </p:spPr>
        <p:txBody>
          <a:bodyPr/>
          <a:lstStyle/>
          <a:p>
            <a:r>
              <a:rPr lang="en-US" dirty="0"/>
              <a:t>Executive Director for Strategic Communications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F55CC6-860D-D680-71D5-363EF34F74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Karen Lindell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39AA70-B5CD-1008-A201-A70E5D5CDA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6000" y="2869617"/>
            <a:ext cx="3742944" cy="193899"/>
          </a:xfrm>
        </p:spPr>
        <p:txBody>
          <a:bodyPr/>
          <a:lstStyle/>
          <a:p>
            <a:r>
              <a:rPr lang="en-US" dirty="0"/>
              <a:t>Director of Marketing &amp; Brand Strategy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317958-63F6-4D53-6D09-1AC9FBD16B2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Cynthia Peters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37D3DA-161D-93F7-A0DB-5B983EA3BE6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0" y="3784017"/>
            <a:ext cx="3660648" cy="193899"/>
          </a:xfrm>
        </p:spPr>
        <p:txBody>
          <a:bodyPr/>
          <a:lstStyle/>
          <a:p>
            <a:r>
              <a:rPr lang="en-US" dirty="0"/>
              <a:t>Interim Associate Director of Media Relations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9BE7035-14AE-8C8D-F94B-A936572C504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/>
              <a:t>Robert Dean </a:t>
            </a:r>
            <a:r>
              <a:rPr lang="en-US" err="1"/>
              <a:t>Almand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57692BA-1FB2-8D37-2043-78EE9401A14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00" y="4698417"/>
            <a:ext cx="3742944" cy="220292"/>
          </a:xfrm>
        </p:spPr>
        <p:txBody>
          <a:bodyPr/>
          <a:lstStyle/>
          <a:p>
            <a:r>
              <a:rPr lang="en-US" dirty="0"/>
              <a:t>Director of Executive Communications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07118E3-962A-C6D6-4B8C-3D74EEE2E1B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/>
              <a:t>Stephanie Abraham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2D57C9-A29A-B0CE-2ADF-EC4DEA3BB2C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96000" y="5612817"/>
            <a:ext cx="3660648" cy="208857"/>
          </a:xfrm>
        </p:spPr>
        <p:txBody>
          <a:bodyPr/>
          <a:lstStyle/>
          <a:p>
            <a:r>
              <a:rPr lang="en-US" dirty="0"/>
              <a:t>Senior Marketing Communications Specialist</a:t>
            </a:r>
          </a:p>
        </p:txBody>
      </p:sp>
    </p:spTree>
    <p:extLst>
      <p:ext uri="{BB962C8B-B14F-4D97-AF65-F5344CB8AC3E}">
        <p14:creationId xmlns:p14="http://schemas.microsoft.com/office/powerpoint/2010/main" val="1732765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AC94786-5AAA-3DFF-C18F-4F3248EF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Presenters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093C9DB-BAD8-B505-6E48-542125F81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2" name="Picture Placeholder 21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7FD902A7-99F2-001C-93AB-3326FB2085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7" r="617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644E4-03B7-BE4D-D02B-19D1497E80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Amon Rappaport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EA656D-213D-45A4-AA5E-A5526DCCB1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Chief Communications Officer</a:t>
            </a:r>
          </a:p>
        </p:txBody>
      </p:sp>
      <p:pic>
        <p:nvPicPr>
          <p:cNvPr id="24" name="Picture Placeholder 23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A43E0BFC-4767-5942-F9E1-9E93DB0B7CA6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0" b="2750"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8F7C9-23FF-BE56-39F9-20DC6D67C5B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Esther Chou Tanaka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870FE6-4990-BC09-B3FA-0F7E24F2A5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Executive Director for Strategic Communications</a:t>
            </a:r>
          </a:p>
        </p:txBody>
      </p:sp>
      <p:pic>
        <p:nvPicPr>
          <p:cNvPr id="26" name="Picture Placeholder 25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3C1F5DDA-B0A5-DF24-4591-80F30920FF29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7" r="617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1EEDC7-D9CF-347F-A45F-39CE4077482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Karen Lindell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424621B-C071-BB51-0535-F7965002377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/>
              <a:t>Director of Marketing &amp; Brand Strategy</a:t>
            </a:r>
          </a:p>
        </p:txBody>
      </p:sp>
      <p:pic>
        <p:nvPicPr>
          <p:cNvPr id="28" name="Picture Placeholder 27" descr="A person with long hair wearing a necklace&#10;&#10;Description automatically generated">
            <a:extLst>
              <a:ext uri="{FF2B5EF4-FFF2-40B4-BE49-F238E27FC236}">
                <a16:creationId xmlns:a16="http://schemas.microsoft.com/office/drawing/2014/main" id="{515DC3B4-D468-B10C-BC61-B54DD11B018D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" r="62"/>
          <a:stretch/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55FABF-38A9-C468-83BC-070411E5FD5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/>
              <a:t>Cynthia Peters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3E8DB37-6F1A-5945-DB0A-4C5C889D558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/>
              <a:t>Interim Associate Director of Media Relations</a:t>
            </a:r>
          </a:p>
        </p:txBody>
      </p:sp>
      <p:pic>
        <p:nvPicPr>
          <p:cNvPr id="30" name="Picture Placeholder 29" descr="A person in a suit and tie&#10;&#10;Description automatically generated">
            <a:extLst>
              <a:ext uri="{FF2B5EF4-FFF2-40B4-BE49-F238E27FC236}">
                <a16:creationId xmlns:a16="http://schemas.microsoft.com/office/drawing/2014/main" id="{5B98DF3C-F0AC-35B7-D025-CFCB8541FDB4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" r="62"/>
          <a:stretch/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5EDCF6-DE51-252F-7B8B-F9607EECBAD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/>
              <a:t>Robert Dean </a:t>
            </a:r>
            <a:r>
              <a:rPr lang="en-US" err="1"/>
              <a:t>Almand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2CA659C-3058-8DBD-6051-4AB9B847DE1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/>
              <a:t>Director of Executive Communications</a:t>
            </a:r>
          </a:p>
        </p:txBody>
      </p:sp>
      <p:pic>
        <p:nvPicPr>
          <p:cNvPr id="32" name="Picture Placeholder 31" descr="A person with curly hair wearing a black jacket&#10;&#10;Description automatically generated">
            <a:extLst>
              <a:ext uri="{FF2B5EF4-FFF2-40B4-BE49-F238E27FC236}">
                <a16:creationId xmlns:a16="http://schemas.microsoft.com/office/drawing/2014/main" id="{34D415A4-DF44-80D2-841A-DAEFAEBC022E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5" b="1255"/>
          <a:stretch/>
        </p:blipFill>
        <p:spPr/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6C108BB-7AC0-5DD5-4BA5-DBE3D6A8574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/>
              <a:t>Stephanie Abraham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A74C08B-534F-E39B-E779-945191844D0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/>
              <a:t>Senior Marketing Communications Specialist</a:t>
            </a:r>
          </a:p>
        </p:txBody>
      </p:sp>
    </p:spTree>
    <p:extLst>
      <p:ext uri="{BB962C8B-B14F-4D97-AF65-F5344CB8AC3E}">
        <p14:creationId xmlns:p14="http://schemas.microsoft.com/office/powerpoint/2010/main" val="3355103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A121C419-B0E1-560C-C8F3-66D4A52B6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41F150-C6FB-82F9-D3FF-C42280EC9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7" name="Picture Placeholder 16" descr="A close-up of a person&#10;&#10;Description automatically generated">
            <a:extLst>
              <a:ext uri="{FF2B5EF4-FFF2-40B4-BE49-F238E27FC236}">
                <a16:creationId xmlns:a16="http://schemas.microsoft.com/office/drawing/2014/main" id="{A5A48D8B-347C-920F-0235-8BAE9168AB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65" r="365"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D01AAC-A040-E7C0-917A-610D873317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Amon Rappaport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2CC7E3A-48C5-E85D-374F-4EFDF3B59B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Chief Communications Officer</a:t>
            </a:r>
          </a:p>
        </p:txBody>
      </p:sp>
      <p:pic>
        <p:nvPicPr>
          <p:cNvPr id="30" name="Picture Placeholder 29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CA1B1DC1-E59D-22C4-3E85-C532E927B8C1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/>
          <a:stretch/>
        </p:blipFill>
        <p:spPr/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897CD8-D99E-5B13-EAAB-52E9ECC413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Esther Chou Tanaka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6E458D8-5A4F-AD2D-CC79-14CC4925BD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Executive Director for Strategic Communications</a:t>
            </a:r>
          </a:p>
        </p:txBody>
      </p:sp>
      <p:pic>
        <p:nvPicPr>
          <p:cNvPr id="32" name="Picture Placeholder 31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EA9B1CF7-332F-A5B0-ED98-9C66F59CB8F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/>
          <a:srcRect l="365" r="365"/>
          <a:stretch/>
        </p:blipFill>
        <p:spPr/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93C2890-73DF-ADB2-9A80-1FE19461B45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Cynthia Peters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1753758-1272-EFB0-FB73-92B714E28AB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Interim Associate Director of Media Relations</a:t>
            </a:r>
          </a:p>
        </p:txBody>
      </p:sp>
      <p:pic>
        <p:nvPicPr>
          <p:cNvPr id="34" name="Picture Placeholder 33" descr="A close-up of a person&#10;&#10;Description automatically generated">
            <a:extLst>
              <a:ext uri="{FF2B5EF4-FFF2-40B4-BE49-F238E27FC236}">
                <a16:creationId xmlns:a16="http://schemas.microsoft.com/office/drawing/2014/main" id="{F4B470E4-BE5A-5ECC-90D4-49A0CFED8903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5"/>
          <a:srcRect/>
          <a:stretch/>
        </p:blipFill>
        <p:spPr/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533BED3-EBCB-AEFA-2E7C-77BC0354E73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Robert Dean </a:t>
            </a:r>
            <a:r>
              <a:rPr lang="en-US" dirty="0" err="1"/>
              <a:t>Almand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34C19FB-1742-5F7D-2185-76F47DC1A1F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Director of Executive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907790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6403E1E-B2CC-B9F0-7324-0EDB24F82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541F86-D2A6-89CE-7673-59B84C1D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1ABD693B-0F7E-EACB-6A78-6A813BF6411E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3056839369"/>
              </p:ext>
            </p:extLst>
          </p:nvPr>
        </p:nvGraphicFramePr>
        <p:xfrm>
          <a:off x="1546225" y="1573213"/>
          <a:ext cx="10088560" cy="4930814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017712">
                  <a:extLst>
                    <a:ext uri="{9D8B030D-6E8A-4147-A177-3AD203B41FA5}">
                      <a16:colId xmlns:a16="http://schemas.microsoft.com/office/drawing/2014/main" val="1568485996"/>
                    </a:ext>
                  </a:extLst>
                </a:gridCol>
                <a:gridCol w="2017712">
                  <a:extLst>
                    <a:ext uri="{9D8B030D-6E8A-4147-A177-3AD203B41FA5}">
                      <a16:colId xmlns:a16="http://schemas.microsoft.com/office/drawing/2014/main" val="2637554464"/>
                    </a:ext>
                  </a:extLst>
                </a:gridCol>
                <a:gridCol w="2017712">
                  <a:extLst>
                    <a:ext uri="{9D8B030D-6E8A-4147-A177-3AD203B41FA5}">
                      <a16:colId xmlns:a16="http://schemas.microsoft.com/office/drawing/2014/main" val="1903752251"/>
                    </a:ext>
                  </a:extLst>
                </a:gridCol>
                <a:gridCol w="2017712">
                  <a:extLst>
                    <a:ext uri="{9D8B030D-6E8A-4147-A177-3AD203B41FA5}">
                      <a16:colId xmlns:a16="http://schemas.microsoft.com/office/drawing/2014/main" val="2897151399"/>
                    </a:ext>
                  </a:extLst>
                </a:gridCol>
                <a:gridCol w="2017712">
                  <a:extLst>
                    <a:ext uri="{9D8B030D-6E8A-4147-A177-3AD203B41FA5}">
                      <a16:colId xmlns:a16="http://schemas.microsoft.com/office/drawing/2014/main" val="351884252"/>
                    </a:ext>
                  </a:extLst>
                </a:gridCol>
              </a:tblGrid>
              <a:tr h="70440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Item 1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Item 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Item 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Item 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Item 5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8741334"/>
                  </a:ext>
                </a:extLst>
              </a:tr>
              <a:tr h="70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9920164"/>
                  </a:ext>
                </a:extLst>
              </a:tr>
              <a:tr h="70440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8710637"/>
                  </a:ext>
                </a:extLst>
              </a:tr>
              <a:tr h="70440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4719952"/>
                  </a:ext>
                </a:extLst>
              </a:tr>
              <a:tr h="70440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2418474"/>
                  </a:ext>
                </a:extLst>
              </a:tr>
              <a:tr h="70440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7744801"/>
                  </a:ext>
                </a:extLst>
              </a:tr>
              <a:tr h="70440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Lorem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6638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2141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7815B01-270A-8D73-9505-A7A7F7D1E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541F86-D2A6-89CE-7673-59B84C1D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12" name="Chart Placeholder 11">
            <a:extLst>
              <a:ext uri="{FF2B5EF4-FFF2-40B4-BE49-F238E27FC236}">
                <a16:creationId xmlns:a16="http://schemas.microsoft.com/office/drawing/2014/main" id="{8C93C88A-98FF-C695-F788-B84980B79305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2541689226"/>
              </p:ext>
            </p:extLst>
          </p:nvPr>
        </p:nvGraphicFramePr>
        <p:xfrm>
          <a:off x="1546225" y="1573213"/>
          <a:ext cx="10074275" cy="459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2002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PP color palette">
      <a:dk1>
        <a:srgbClr val="005030"/>
      </a:dk1>
      <a:lt1>
        <a:srgbClr val="FFFFFF"/>
      </a:lt1>
      <a:dk2>
        <a:srgbClr val="000000"/>
      </a:dk2>
      <a:lt2>
        <a:srgbClr val="F2EEE9"/>
      </a:lt2>
      <a:accent1>
        <a:srgbClr val="FFB81C"/>
      </a:accent1>
      <a:accent2>
        <a:srgbClr val="A3D65E"/>
      </a:accent2>
      <a:accent3>
        <a:srgbClr val="FF7900"/>
      </a:accent3>
      <a:accent4>
        <a:srgbClr val="CFBAB0"/>
      </a:accent4>
      <a:accent5>
        <a:srgbClr val="008E95"/>
      </a:accent5>
      <a:accent6>
        <a:srgbClr val="B52B4C"/>
      </a:accent6>
      <a:hlink>
        <a:srgbClr val="008E95"/>
      </a:hlink>
      <a:folHlink>
        <a:srgbClr val="008E95"/>
      </a:folHlink>
    </a:clrScheme>
    <a:fontScheme name="CPP Them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</a:spPr>
      <a:bodyPr vert="horz" wrap="square" lIns="0" tIns="0" rIns="0" bIns="0" rtlCol="0" anchor="ctr" anchorCtr="0">
        <a:noAutofit/>
      </a:bodyPr>
      <a:lstStyle>
        <a:defPPr algn="l">
          <a:defRPr dirty="0"/>
        </a:defPPr>
      </a:lstStyle>
    </a:spDef>
    <a:txDef>
      <a:spPr/>
      <a:bodyPr wrap="square" lIns="0" tIns="0" rIns="0" bIns="0" anchor="t" anchorCtr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PP PowerPoint Template" id="{907C0E1C-B5B4-46A4-919E-5D63BDC26D4B}" vid="{B75EA65B-4A8B-4706-8D81-F2EBFD0F2D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CB4B37A463343AD96E27266FF0492" ma:contentTypeVersion="20" ma:contentTypeDescription="Create a new document." ma:contentTypeScope="" ma:versionID="41304dc4fec193dcec99946a69abb1f5">
  <xsd:schema xmlns:xsd="http://www.w3.org/2001/XMLSchema" xmlns:xs="http://www.w3.org/2001/XMLSchema" xmlns:p="http://schemas.microsoft.com/office/2006/metadata/properties" xmlns:ns2="1ce9a6a7-df76-4fc3-b5c4-806597b18726" xmlns:ns3="e5a41d10-4235-42de-aa40-21488538712b" targetNamespace="http://schemas.microsoft.com/office/2006/metadata/properties" ma:root="true" ma:fieldsID="87dc1b69e226ef5ba04bfc0cdb9ae85e" ns2:_="" ns3:_="">
    <xsd:import namespace="1ce9a6a7-df76-4fc3-b5c4-806597b18726"/>
    <xsd:import namespace="e5a41d10-4235-42de-aa40-2148853871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OrderofPresent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e9a6a7-df76-4fc3-b5c4-806597b187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ea4fd07-bb52-4003-87b7-be48705374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rderofPresentation" ma:index="26" nillable="true" ma:displayName="Order of Presentation" ma:format="Dropdown" ma:internalName="OrderofPresentation" ma:percentage="FALSE">
      <xsd:simpleType>
        <xsd:restriction base="dms:Number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a41d10-4235-42de-aa40-21488538712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f728681-41ef-418c-bfc9-a8fc7b77c490}" ma:internalName="TaxCatchAll" ma:showField="CatchAllData" ma:web="e5a41d10-4235-42de-aa40-2148853871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a41d10-4235-42de-aa40-21488538712b" xsi:nil="true"/>
    <lcf76f155ced4ddcb4097134ff3c332f xmlns="1ce9a6a7-df76-4fc3-b5c4-806597b18726">
      <Terms xmlns="http://schemas.microsoft.com/office/infopath/2007/PartnerControls"/>
    </lcf76f155ced4ddcb4097134ff3c332f>
    <OrderofPresentation xmlns="1ce9a6a7-df76-4fc3-b5c4-806597b18726" xsi:nil="true"/>
  </documentManagement>
</p:properties>
</file>

<file path=customXml/itemProps1.xml><?xml version="1.0" encoding="utf-8"?>
<ds:datastoreItem xmlns:ds="http://schemas.openxmlformats.org/officeDocument/2006/customXml" ds:itemID="{33CD9D09-CF34-466D-8109-AA5B984672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e9a6a7-df76-4fc3-b5c4-806597b18726"/>
    <ds:schemaRef ds:uri="e5a41d10-4235-42de-aa40-2148853871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A00C06-D391-42B5-9262-ED555618E6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FC5700-DDD9-460E-8C52-3064A8A5FA9B}">
  <ds:schemaRefs>
    <ds:schemaRef ds:uri="8e0275ec-5ac9-4b24-b3cc-4a78d196dca0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purl.org/dc/terms/"/>
    <ds:schemaRef ds:uri="http://schemas.microsoft.com/office/infopath/2007/PartnerControls"/>
    <ds:schemaRef ds:uri="179cef39-4252-43ca-b9cf-1c2aff25f71a"/>
    <ds:schemaRef ds:uri="http://schemas.microsoft.com/office/2006/metadata/properties"/>
    <ds:schemaRef ds:uri="e5a41d10-4235-42de-aa40-21488538712b"/>
    <ds:schemaRef ds:uri="1ce9a6a7-df76-4fc3-b5c4-806597b1872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CPP PowerPoint Template</Template>
  <TotalTime>5</TotalTime>
  <Words>1537</Words>
  <Application>Microsoft Office PowerPoint</Application>
  <PresentationFormat>Widescreen</PresentationFormat>
  <Paragraphs>291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Aptos</vt:lpstr>
      <vt:lpstr>Arial</vt:lpstr>
      <vt:lpstr>Georgia</vt:lpstr>
      <vt:lpstr>Office Theme</vt:lpstr>
      <vt:lpstr>Your Presentation Title Can be Three Lines Here</vt:lpstr>
      <vt:lpstr>This is a Presentation Title That is Long If It is Necessary</vt:lpstr>
      <vt:lpstr>This is a Presentation Title That is Long If It is Necessary</vt:lpstr>
      <vt:lpstr>Agenda</vt:lpstr>
      <vt:lpstr>Presenters</vt:lpstr>
      <vt:lpstr>Presenters</vt:lpstr>
      <vt:lpstr>Presenters</vt:lpstr>
      <vt:lpstr>Table Title</vt:lpstr>
      <vt:lpstr>Chart Title</vt:lpstr>
      <vt:lpstr>Chart Title</vt:lpstr>
      <vt:lpstr>Chart Title</vt:lpstr>
      <vt:lpstr>Large Photo</vt:lpstr>
      <vt:lpstr>Large Photo Corner Text</vt:lpstr>
      <vt:lpstr>Large Photo Center Text</vt:lpstr>
      <vt:lpstr>Introduction</vt:lpstr>
      <vt:lpstr>This is a short headline with text</vt:lpstr>
      <vt:lpstr>This is a heading that can be one line or two lines or three lines</vt:lpstr>
      <vt:lpstr>This is a heading that can be three lines long here</vt:lpstr>
      <vt:lpstr>This slide has a heading, text box and stat/fact box</vt:lpstr>
      <vt:lpstr>This slide includes headline and photo</vt:lpstr>
      <vt:lpstr>Timeline</vt:lpstr>
      <vt:lpstr>2 Facts or Stats</vt:lpstr>
      <vt:lpstr>3 Facts or Stats</vt:lpstr>
      <vt:lpstr>4 Facts or Stats</vt:lpstr>
      <vt:lpstr>4 Facts or Stats Stacked</vt:lpstr>
      <vt:lpstr>This slide layout has heading, text and two stats or facts</vt:lpstr>
      <vt:lpstr>This is a Heading</vt:lpstr>
      <vt:lpstr>Text with photo</vt:lpstr>
      <vt:lpstr>This slide text box and photo with cropped corners</vt:lpstr>
      <vt:lpstr>This is a headline</vt:lpstr>
      <vt:lpstr>Slide with 2 thumbnail photos and bullets</vt:lpstr>
      <vt:lpstr>Slide with 3 thumbnail photos and bullets</vt:lpstr>
      <vt:lpstr>Slide with 4 thumbnail photos and bullets</vt:lpstr>
      <vt:lpstr>THIS IS A SECTION BREAKER</vt:lpstr>
      <vt:lpstr>THIS IS A SECTION BREAKER</vt:lpstr>
      <vt:lpstr>THIS IS A SECTION BREAKER</vt:lpstr>
      <vt:lpstr>Additional Graphics – Cropped Corners</vt:lpstr>
      <vt:lpstr>Additional Graphics - Pixels</vt:lpstr>
      <vt:lpstr>Additional Graphics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Christopher Park</dc:creator>
  <cp:lastModifiedBy>Christopher Park</cp:lastModifiedBy>
  <cp:revision>1</cp:revision>
  <dcterms:created xsi:type="dcterms:W3CDTF">2025-04-09T22:20:34Z</dcterms:created>
  <dcterms:modified xsi:type="dcterms:W3CDTF">2025-04-09T22:32:08Z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0x010100430CB4B37A463343AD96E27266FF0492</vt:lpwstr>
  </property>
  <property fmtid="{D5CDD505-2E9C-101B-9397-08002B2CF9AE}" pid="3" name="MediaServiceImageTags">
    <vt:lpwstr/>
  </property>
</Properties>
</file>