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ags/tag38.xml" ContentType="application/vnd.openxmlformats-officedocument.presentationml.tags+xml"/>
  <Override PartName="/ppt/notesSlides/notesSlide16.xml" ContentType="application/vnd.openxmlformats-officedocument.presentationml.notesSlide+xml"/>
  <Override PartName="/ppt/tags/tag56.xml" ContentType="application/vnd.openxmlformats-officedocument.presentationml.tags+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notesSlides/notesSlide12.xml" ContentType="application/vnd.openxmlformats-officedocument.presentationml.notesSlide+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tags/tag3.xml" ContentType="application/vnd.openxmlformats-officedocument.presentationml.tags+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Default Extension="emf" ContentType="image/x-emf"/>
  <Override PartName="/ppt/tags/tag39.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notesSlides/notesSlide13.xml" ContentType="application/vnd.openxmlformats-officedocument.presentationml.notesSlide+xml"/>
  <Override PartName="/ppt/tags/tag46.xml" ContentType="application/vnd.openxmlformats-officedocument.presentationml.tags+xml"/>
  <Override PartName="/ppt/tags/tag55.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notesSlides/notesSlide8.xml" ContentType="application/vnd.openxmlformats-officedocument.presentationml.notesSlide+xml"/>
  <Override PartName="/ppt/tags/tag33.xml" ContentType="application/vnd.openxmlformats-officedocument.presentationml.tags+xml"/>
  <Override PartName="/ppt/notesSlides/notesSlide11.xml" ContentType="application/vnd.openxmlformats-officedocument.presentationml.notesSlide+xml"/>
  <Override PartName="/ppt/tags/tag44.xml" ContentType="application/vnd.openxmlformats-officedocument.presentationml.tags+xml"/>
  <Override PartName="/ppt/tags/tag53.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slideLayouts/slideLayout44.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tags/tag54.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08" r:id="rId3"/>
    <p:sldMasterId id="2147483720" r:id="rId4"/>
  </p:sldMasterIdLst>
  <p:notesMasterIdLst>
    <p:notesMasterId r:id="rId22"/>
  </p:notesMasterIdLst>
  <p:sldIdLst>
    <p:sldId id="256" r:id="rId5"/>
    <p:sldId id="257" r:id="rId6"/>
    <p:sldId id="258" r:id="rId7"/>
    <p:sldId id="259" r:id="rId8"/>
    <p:sldId id="281" r:id="rId9"/>
    <p:sldId id="271" r:id="rId10"/>
    <p:sldId id="272" r:id="rId11"/>
    <p:sldId id="273" r:id="rId12"/>
    <p:sldId id="277" r:id="rId13"/>
    <p:sldId id="282" r:id="rId14"/>
    <p:sldId id="284" r:id="rId15"/>
    <p:sldId id="286" r:id="rId16"/>
    <p:sldId id="287" r:id="rId17"/>
    <p:sldId id="289" r:id="rId18"/>
    <p:sldId id="288" r:id="rId19"/>
    <p:sldId id="290" r:id="rId20"/>
    <p:sldId id="291" r:id="rId21"/>
  </p:sldIdLst>
  <p:sldSz cx="9144000" cy="6858000" type="screen4x3"/>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4654" autoAdjust="0"/>
  </p:normalViewPr>
  <p:slideViewPr>
    <p:cSldViewPr>
      <p:cViewPr varScale="1">
        <p:scale>
          <a:sx n="70" d="100"/>
          <a:sy n="70" d="100"/>
        </p:scale>
        <p:origin x="-510" y="-102"/>
      </p:cViewPr>
      <p:guideLst>
        <p:guide orient="horz" pos="2160"/>
        <p:guide pos="2880"/>
      </p:guideLst>
    </p:cSldViewPr>
  </p:slideViewPr>
  <p:outlineViewPr>
    <p:cViewPr>
      <p:scale>
        <a:sx n="33" d="100"/>
        <a:sy n="33" d="100"/>
      </p:scale>
      <p:origin x="78" y="693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9FA0A1-3CF4-4BDC-A8D4-0EF3DF63624A}" type="datetimeFigureOut">
              <a:rPr lang="en-US" smtClean="0"/>
              <a:pPr/>
              <a:t>5/4/2012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CDF2EE-AD4B-4A26-A49B-725150A9FF4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CDF2EE-AD4B-4A26-A49B-725150A9FF4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CDF2EE-AD4B-4A26-A49B-725150A9FF4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CDF2EE-AD4B-4A26-A49B-725150A9FF4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CDF2EE-AD4B-4A26-A49B-725150A9FF4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CDF2EE-AD4B-4A26-A49B-725150A9FF4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CDF2EE-AD4B-4A26-A49B-725150A9FF4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CDF2EE-AD4B-4A26-A49B-725150A9FF4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CDF2EE-AD4B-4A26-A49B-725150A9FF4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CDF2EE-AD4B-4A26-A49B-725150A9FF44}"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CDF2EE-AD4B-4A26-A49B-725150A9FF4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CDF2EE-AD4B-4A26-A49B-725150A9FF4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CDF2EE-AD4B-4A26-A49B-725150A9FF4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CDF2EE-AD4B-4A26-A49B-725150A9FF4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CDF2EE-AD4B-4A26-A49B-725150A9FF4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CDF2EE-AD4B-4A26-A49B-725150A9FF4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CDF2EE-AD4B-4A26-A49B-725150A9FF4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CDF2EE-AD4B-4A26-A49B-725150A9FF4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5" name="Rectangle 10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p:cNvSpPr>
          <p:nvPr/>
        </p:nvSpPr>
        <p:spPr bwMode="auto">
          <a:xfrm>
            <a:off x="8054975" y="0"/>
            <a:ext cx="1089025" cy="2663164"/>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05"/>
          <p:cNvSpPr>
            <a:spLocks/>
          </p:cNvSpPr>
          <p:nvPr/>
        </p:nvSpPr>
        <p:spPr bwMode="auto">
          <a:xfrm>
            <a:off x="1295400" y="5715000"/>
            <a:ext cx="6858000" cy="9144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30000"/>
                </a:schemeClr>
              </a:gs>
              <a:gs pos="50000">
                <a:schemeClr val="accent2"/>
              </a:gs>
              <a:gs pos="100000">
                <a:schemeClr val="bg1">
                  <a:alpha val="30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 name="Group 31"/>
          <p:cNvGrpSpPr/>
          <p:nvPr/>
        </p:nvGrpSpPr>
        <p:grpSpPr>
          <a:xfrm rot="10800000">
            <a:off x="0" y="4520045"/>
            <a:ext cx="2057400" cy="2337955"/>
            <a:chOff x="7467600" y="0"/>
            <a:chExt cx="1676400" cy="1905000"/>
          </a:xfrm>
        </p:grpSpPr>
        <p:sp>
          <p:nvSpPr>
            <p:cNvPr id="16" name="Teardrop 15"/>
            <p:cNvSpPr/>
            <p:nvPr userDrawn="1"/>
          </p:nvSpPr>
          <p:spPr>
            <a:xfrm>
              <a:off x="7620000" y="381000"/>
              <a:ext cx="1524000" cy="1524000"/>
            </a:xfrm>
            <a:prstGeom prst="teardrop">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ardrop 14"/>
            <p:cNvSpPr/>
            <p:nvPr userDrawn="1"/>
          </p:nvSpPr>
          <p:spPr>
            <a:xfrm>
              <a:off x="7467600" y="0"/>
              <a:ext cx="1143000" cy="1143000"/>
            </a:xfrm>
            <a:prstGeom prst="teardrop">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ardrop 13"/>
            <p:cNvSpPr/>
            <p:nvPr userDrawn="1"/>
          </p:nvSpPr>
          <p:spPr>
            <a:xfrm>
              <a:off x="7772400" y="0"/>
              <a:ext cx="1371600" cy="13716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30"/>
          <p:cNvGrpSpPr/>
          <p:nvPr/>
        </p:nvGrpSpPr>
        <p:grpSpPr>
          <a:xfrm>
            <a:off x="6781801" y="3975905"/>
            <a:ext cx="2033178" cy="2590798"/>
            <a:chOff x="5123427" y="2586247"/>
            <a:chExt cx="3113140" cy="3966952"/>
          </a:xfrm>
        </p:grpSpPr>
        <p:sp>
          <p:nvSpPr>
            <p:cNvPr id="1034" name="Freeform 10"/>
            <p:cNvSpPr>
              <a:spLocks/>
            </p:cNvSpPr>
            <p:nvPr userDrawn="1"/>
          </p:nvSpPr>
          <p:spPr bwMode="auto">
            <a:xfrm>
              <a:off x="5123427" y="2633869"/>
              <a:ext cx="1201172" cy="3890755"/>
            </a:xfrm>
            <a:custGeom>
              <a:avLst/>
              <a:gdLst/>
              <a:ahLst/>
              <a:cxnLst>
                <a:cxn ang="0">
                  <a:pos x="272" y="264"/>
                </a:cxn>
                <a:cxn ang="0">
                  <a:pos x="256" y="324"/>
                </a:cxn>
                <a:cxn ang="0">
                  <a:pos x="252" y="382"/>
                </a:cxn>
                <a:cxn ang="0">
                  <a:pos x="248" y="446"/>
                </a:cxn>
                <a:cxn ang="0">
                  <a:pos x="254" y="478"/>
                </a:cxn>
                <a:cxn ang="0">
                  <a:pos x="254" y="530"/>
                </a:cxn>
                <a:cxn ang="0">
                  <a:pos x="234" y="606"/>
                </a:cxn>
                <a:cxn ang="0">
                  <a:pos x="208" y="746"/>
                </a:cxn>
                <a:cxn ang="0">
                  <a:pos x="206" y="814"/>
                </a:cxn>
                <a:cxn ang="0">
                  <a:pos x="198" y="830"/>
                </a:cxn>
                <a:cxn ang="0">
                  <a:pos x="208" y="844"/>
                </a:cxn>
                <a:cxn ang="0">
                  <a:pos x="240" y="860"/>
                </a:cxn>
                <a:cxn ang="0">
                  <a:pos x="240" y="876"/>
                </a:cxn>
                <a:cxn ang="0">
                  <a:pos x="234" y="882"/>
                </a:cxn>
                <a:cxn ang="0">
                  <a:pos x="212" y="888"/>
                </a:cxn>
                <a:cxn ang="0">
                  <a:pos x="194" y="882"/>
                </a:cxn>
                <a:cxn ang="0">
                  <a:pos x="164" y="872"/>
                </a:cxn>
                <a:cxn ang="0">
                  <a:pos x="152" y="884"/>
                </a:cxn>
                <a:cxn ang="0">
                  <a:pos x="120" y="894"/>
                </a:cxn>
                <a:cxn ang="0">
                  <a:pos x="92" y="886"/>
                </a:cxn>
                <a:cxn ang="0">
                  <a:pos x="86" y="880"/>
                </a:cxn>
                <a:cxn ang="0">
                  <a:pos x="84" y="852"/>
                </a:cxn>
                <a:cxn ang="0">
                  <a:pos x="70" y="842"/>
                </a:cxn>
                <a:cxn ang="0">
                  <a:pos x="72" y="814"/>
                </a:cxn>
                <a:cxn ang="0">
                  <a:pos x="60" y="766"/>
                </a:cxn>
                <a:cxn ang="0">
                  <a:pos x="52" y="694"/>
                </a:cxn>
                <a:cxn ang="0">
                  <a:pos x="50" y="626"/>
                </a:cxn>
                <a:cxn ang="0">
                  <a:pos x="50" y="500"/>
                </a:cxn>
                <a:cxn ang="0">
                  <a:pos x="42" y="432"/>
                </a:cxn>
                <a:cxn ang="0">
                  <a:pos x="36" y="422"/>
                </a:cxn>
                <a:cxn ang="0">
                  <a:pos x="42" y="414"/>
                </a:cxn>
                <a:cxn ang="0">
                  <a:pos x="36" y="406"/>
                </a:cxn>
                <a:cxn ang="0">
                  <a:pos x="24" y="392"/>
                </a:cxn>
                <a:cxn ang="0">
                  <a:pos x="12" y="366"/>
                </a:cxn>
                <a:cxn ang="0">
                  <a:pos x="4" y="338"/>
                </a:cxn>
                <a:cxn ang="0">
                  <a:pos x="4" y="272"/>
                </a:cxn>
                <a:cxn ang="0">
                  <a:pos x="30" y="186"/>
                </a:cxn>
                <a:cxn ang="0">
                  <a:pos x="66" y="142"/>
                </a:cxn>
                <a:cxn ang="0">
                  <a:pos x="114" y="128"/>
                </a:cxn>
                <a:cxn ang="0">
                  <a:pos x="128" y="126"/>
                </a:cxn>
                <a:cxn ang="0">
                  <a:pos x="142" y="128"/>
                </a:cxn>
                <a:cxn ang="0">
                  <a:pos x="152" y="100"/>
                </a:cxn>
                <a:cxn ang="0">
                  <a:pos x="146" y="88"/>
                </a:cxn>
                <a:cxn ang="0">
                  <a:pos x="146" y="72"/>
                </a:cxn>
                <a:cxn ang="0">
                  <a:pos x="152" y="60"/>
                </a:cxn>
                <a:cxn ang="0">
                  <a:pos x="144" y="42"/>
                </a:cxn>
                <a:cxn ang="0">
                  <a:pos x="146" y="34"/>
                </a:cxn>
                <a:cxn ang="0">
                  <a:pos x="168" y="8"/>
                </a:cxn>
                <a:cxn ang="0">
                  <a:pos x="186" y="4"/>
                </a:cxn>
                <a:cxn ang="0">
                  <a:pos x="192" y="2"/>
                </a:cxn>
                <a:cxn ang="0">
                  <a:pos x="220" y="6"/>
                </a:cxn>
                <a:cxn ang="0">
                  <a:pos x="232" y="16"/>
                </a:cxn>
                <a:cxn ang="0">
                  <a:pos x="248" y="38"/>
                </a:cxn>
                <a:cxn ang="0">
                  <a:pos x="250" y="64"/>
                </a:cxn>
                <a:cxn ang="0">
                  <a:pos x="240" y="70"/>
                </a:cxn>
                <a:cxn ang="0">
                  <a:pos x="232" y="88"/>
                </a:cxn>
                <a:cxn ang="0">
                  <a:pos x="214" y="128"/>
                </a:cxn>
                <a:cxn ang="0">
                  <a:pos x="220" y="150"/>
                </a:cxn>
                <a:cxn ang="0">
                  <a:pos x="256" y="172"/>
                </a:cxn>
                <a:cxn ang="0">
                  <a:pos x="276" y="216"/>
                </a:cxn>
              </a:cxnLst>
              <a:rect l="0" t="0" r="r" b="b"/>
              <a:pathLst>
                <a:path w="276" h="894">
                  <a:moveTo>
                    <a:pt x="276" y="216"/>
                  </a:moveTo>
                  <a:lnTo>
                    <a:pt x="276" y="216"/>
                  </a:lnTo>
                  <a:lnTo>
                    <a:pt x="272" y="264"/>
                  </a:lnTo>
                  <a:lnTo>
                    <a:pt x="272" y="264"/>
                  </a:lnTo>
                  <a:lnTo>
                    <a:pt x="256" y="324"/>
                  </a:lnTo>
                  <a:lnTo>
                    <a:pt x="256" y="324"/>
                  </a:lnTo>
                  <a:lnTo>
                    <a:pt x="252" y="346"/>
                  </a:lnTo>
                  <a:lnTo>
                    <a:pt x="252" y="382"/>
                  </a:lnTo>
                  <a:lnTo>
                    <a:pt x="252" y="382"/>
                  </a:lnTo>
                  <a:lnTo>
                    <a:pt x="252" y="406"/>
                  </a:lnTo>
                  <a:lnTo>
                    <a:pt x="252" y="426"/>
                  </a:lnTo>
                  <a:lnTo>
                    <a:pt x="248" y="446"/>
                  </a:lnTo>
                  <a:lnTo>
                    <a:pt x="248" y="446"/>
                  </a:lnTo>
                  <a:lnTo>
                    <a:pt x="254" y="478"/>
                  </a:lnTo>
                  <a:lnTo>
                    <a:pt x="254" y="478"/>
                  </a:lnTo>
                  <a:lnTo>
                    <a:pt x="256" y="506"/>
                  </a:lnTo>
                  <a:lnTo>
                    <a:pt x="254" y="530"/>
                  </a:lnTo>
                  <a:lnTo>
                    <a:pt x="254" y="530"/>
                  </a:lnTo>
                  <a:lnTo>
                    <a:pt x="240" y="584"/>
                  </a:lnTo>
                  <a:lnTo>
                    <a:pt x="240" y="584"/>
                  </a:lnTo>
                  <a:lnTo>
                    <a:pt x="234" y="606"/>
                  </a:lnTo>
                  <a:lnTo>
                    <a:pt x="224" y="658"/>
                  </a:lnTo>
                  <a:lnTo>
                    <a:pt x="224" y="658"/>
                  </a:lnTo>
                  <a:lnTo>
                    <a:pt x="208" y="746"/>
                  </a:lnTo>
                  <a:lnTo>
                    <a:pt x="208" y="746"/>
                  </a:lnTo>
                  <a:lnTo>
                    <a:pt x="206" y="772"/>
                  </a:lnTo>
                  <a:lnTo>
                    <a:pt x="206" y="814"/>
                  </a:lnTo>
                  <a:lnTo>
                    <a:pt x="196" y="822"/>
                  </a:lnTo>
                  <a:lnTo>
                    <a:pt x="196" y="822"/>
                  </a:lnTo>
                  <a:lnTo>
                    <a:pt x="198" y="830"/>
                  </a:lnTo>
                  <a:lnTo>
                    <a:pt x="200" y="836"/>
                  </a:lnTo>
                  <a:lnTo>
                    <a:pt x="200" y="836"/>
                  </a:lnTo>
                  <a:lnTo>
                    <a:pt x="208" y="844"/>
                  </a:lnTo>
                  <a:lnTo>
                    <a:pt x="218" y="852"/>
                  </a:lnTo>
                  <a:lnTo>
                    <a:pt x="218" y="852"/>
                  </a:lnTo>
                  <a:lnTo>
                    <a:pt x="240" y="860"/>
                  </a:lnTo>
                  <a:lnTo>
                    <a:pt x="240" y="860"/>
                  </a:lnTo>
                  <a:lnTo>
                    <a:pt x="242" y="868"/>
                  </a:lnTo>
                  <a:lnTo>
                    <a:pt x="240" y="876"/>
                  </a:lnTo>
                  <a:lnTo>
                    <a:pt x="240" y="876"/>
                  </a:lnTo>
                  <a:lnTo>
                    <a:pt x="238" y="880"/>
                  </a:lnTo>
                  <a:lnTo>
                    <a:pt x="234" y="882"/>
                  </a:lnTo>
                  <a:lnTo>
                    <a:pt x="220" y="886"/>
                  </a:lnTo>
                  <a:lnTo>
                    <a:pt x="220" y="886"/>
                  </a:lnTo>
                  <a:lnTo>
                    <a:pt x="212" y="888"/>
                  </a:lnTo>
                  <a:lnTo>
                    <a:pt x="204" y="886"/>
                  </a:lnTo>
                  <a:lnTo>
                    <a:pt x="204" y="886"/>
                  </a:lnTo>
                  <a:lnTo>
                    <a:pt x="194" y="882"/>
                  </a:lnTo>
                  <a:lnTo>
                    <a:pt x="184" y="880"/>
                  </a:lnTo>
                  <a:lnTo>
                    <a:pt x="184" y="880"/>
                  </a:lnTo>
                  <a:lnTo>
                    <a:pt x="164" y="872"/>
                  </a:lnTo>
                  <a:lnTo>
                    <a:pt x="164" y="872"/>
                  </a:lnTo>
                  <a:lnTo>
                    <a:pt x="152" y="870"/>
                  </a:lnTo>
                  <a:lnTo>
                    <a:pt x="152" y="884"/>
                  </a:lnTo>
                  <a:lnTo>
                    <a:pt x="148" y="894"/>
                  </a:lnTo>
                  <a:lnTo>
                    <a:pt x="148" y="894"/>
                  </a:lnTo>
                  <a:lnTo>
                    <a:pt x="120" y="894"/>
                  </a:lnTo>
                  <a:lnTo>
                    <a:pt x="120" y="894"/>
                  </a:lnTo>
                  <a:lnTo>
                    <a:pt x="108" y="892"/>
                  </a:lnTo>
                  <a:lnTo>
                    <a:pt x="92" y="886"/>
                  </a:lnTo>
                  <a:lnTo>
                    <a:pt x="92" y="886"/>
                  </a:lnTo>
                  <a:lnTo>
                    <a:pt x="88" y="884"/>
                  </a:lnTo>
                  <a:lnTo>
                    <a:pt x="86" y="880"/>
                  </a:lnTo>
                  <a:lnTo>
                    <a:pt x="84" y="874"/>
                  </a:lnTo>
                  <a:lnTo>
                    <a:pt x="84" y="866"/>
                  </a:lnTo>
                  <a:lnTo>
                    <a:pt x="84" y="852"/>
                  </a:lnTo>
                  <a:lnTo>
                    <a:pt x="84" y="852"/>
                  </a:lnTo>
                  <a:lnTo>
                    <a:pt x="74" y="848"/>
                  </a:lnTo>
                  <a:lnTo>
                    <a:pt x="70" y="842"/>
                  </a:lnTo>
                  <a:lnTo>
                    <a:pt x="70" y="842"/>
                  </a:lnTo>
                  <a:lnTo>
                    <a:pt x="72" y="838"/>
                  </a:lnTo>
                  <a:lnTo>
                    <a:pt x="72" y="814"/>
                  </a:lnTo>
                  <a:lnTo>
                    <a:pt x="72" y="814"/>
                  </a:lnTo>
                  <a:lnTo>
                    <a:pt x="60" y="766"/>
                  </a:lnTo>
                  <a:lnTo>
                    <a:pt x="60" y="766"/>
                  </a:lnTo>
                  <a:lnTo>
                    <a:pt x="56" y="754"/>
                  </a:lnTo>
                  <a:lnTo>
                    <a:pt x="54" y="738"/>
                  </a:lnTo>
                  <a:lnTo>
                    <a:pt x="52" y="694"/>
                  </a:lnTo>
                  <a:lnTo>
                    <a:pt x="52" y="694"/>
                  </a:lnTo>
                  <a:lnTo>
                    <a:pt x="50" y="626"/>
                  </a:lnTo>
                  <a:lnTo>
                    <a:pt x="50" y="626"/>
                  </a:lnTo>
                  <a:lnTo>
                    <a:pt x="50" y="538"/>
                  </a:lnTo>
                  <a:lnTo>
                    <a:pt x="50" y="538"/>
                  </a:lnTo>
                  <a:lnTo>
                    <a:pt x="50" y="500"/>
                  </a:lnTo>
                  <a:lnTo>
                    <a:pt x="56" y="448"/>
                  </a:lnTo>
                  <a:lnTo>
                    <a:pt x="56" y="448"/>
                  </a:lnTo>
                  <a:lnTo>
                    <a:pt x="42" y="432"/>
                  </a:lnTo>
                  <a:lnTo>
                    <a:pt x="42" y="432"/>
                  </a:lnTo>
                  <a:lnTo>
                    <a:pt x="38" y="424"/>
                  </a:lnTo>
                  <a:lnTo>
                    <a:pt x="36" y="422"/>
                  </a:lnTo>
                  <a:lnTo>
                    <a:pt x="38" y="418"/>
                  </a:lnTo>
                  <a:lnTo>
                    <a:pt x="38" y="418"/>
                  </a:lnTo>
                  <a:lnTo>
                    <a:pt x="42" y="414"/>
                  </a:lnTo>
                  <a:lnTo>
                    <a:pt x="42" y="414"/>
                  </a:lnTo>
                  <a:lnTo>
                    <a:pt x="40" y="410"/>
                  </a:lnTo>
                  <a:lnTo>
                    <a:pt x="36" y="406"/>
                  </a:lnTo>
                  <a:lnTo>
                    <a:pt x="36" y="406"/>
                  </a:lnTo>
                  <a:lnTo>
                    <a:pt x="24" y="392"/>
                  </a:lnTo>
                  <a:lnTo>
                    <a:pt x="24" y="392"/>
                  </a:lnTo>
                  <a:lnTo>
                    <a:pt x="18" y="382"/>
                  </a:lnTo>
                  <a:lnTo>
                    <a:pt x="12" y="366"/>
                  </a:lnTo>
                  <a:lnTo>
                    <a:pt x="12" y="366"/>
                  </a:lnTo>
                  <a:lnTo>
                    <a:pt x="12" y="350"/>
                  </a:lnTo>
                  <a:lnTo>
                    <a:pt x="12" y="350"/>
                  </a:lnTo>
                  <a:lnTo>
                    <a:pt x="4" y="338"/>
                  </a:lnTo>
                  <a:lnTo>
                    <a:pt x="0" y="322"/>
                  </a:lnTo>
                  <a:lnTo>
                    <a:pt x="4" y="272"/>
                  </a:lnTo>
                  <a:lnTo>
                    <a:pt x="4" y="272"/>
                  </a:lnTo>
                  <a:lnTo>
                    <a:pt x="22" y="208"/>
                  </a:lnTo>
                  <a:lnTo>
                    <a:pt x="22" y="208"/>
                  </a:lnTo>
                  <a:lnTo>
                    <a:pt x="30" y="186"/>
                  </a:lnTo>
                  <a:lnTo>
                    <a:pt x="40" y="168"/>
                  </a:lnTo>
                  <a:lnTo>
                    <a:pt x="52" y="154"/>
                  </a:lnTo>
                  <a:lnTo>
                    <a:pt x="66" y="142"/>
                  </a:lnTo>
                  <a:lnTo>
                    <a:pt x="66" y="142"/>
                  </a:lnTo>
                  <a:lnTo>
                    <a:pt x="86" y="138"/>
                  </a:lnTo>
                  <a:lnTo>
                    <a:pt x="114" y="128"/>
                  </a:lnTo>
                  <a:lnTo>
                    <a:pt x="114" y="128"/>
                  </a:lnTo>
                  <a:lnTo>
                    <a:pt x="120" y="126"/>
                  </a:lnTo>
                  <a:lnTo>
                    <a:pt x="128" y="126"/>
                  </a:lnTo>
                  <a:lnTo>
                    <a:pt x="134" y="126"/>
                  </a:lnTo>
                  <a:lnTo>
                    <a:pt x="142" y="128"/>
                  </a:lnTo>
                  <a:lnTo>
                    <a:pt x="142" y="128"/>
                  </a:lnTo>
                  <a:lnTo>
                    <a:pt x="150" y="108"/>
                  </a:lnTo>
                  <a:lnTo>
                    <a:pt x="150" y="108"/>
                  </a:lnTo>
                  <a:lnTo>
                    <a:pt x="152" y="100"/>
                  </a:lnTo>
                  <a:lnTo>
                    <a:pt x="150" y="92"/>
                  </a:lnTo>
                  <a:lnTo>
                    <a:pt x="150" y="92"/>
                  </a:lnTo>
                  <a:lnTo>
                    <a:pt x="146" y="88"/>
                  </a:lnTo>
                  <a:lnTo>
                    <a:pt x="146" y="82"/>
                  </a:lnTo>
                  <a:lnTo>
                    <a:pt x="146" y="82"/>
                  </a:lnTo>
                  <a:lnTo>
                    <a:pt x="146" y="72"/>
                  </a:lnTo>
                  <a:lnTo>
                    <a:pt x="148" y="64"/>
                  </a:lnTo>
                  <a:lnTo>
                    <a:pt x="148" y="64"/>
                  </a:lnTo>
                  <a:lnTo>
                    <a:pt x="152" y="60"/>
                  </a:lnTo>
                  <a:lnTo>
                    <a:pt x="152" y="60"/>
                  </a:lnTo>
                  <a:lnTo>
                    <a:pt x="146" y="50"/>
                  </a:lnTo>
                  <a:lnTo>
                    <a:pt x="144" y="42"/>
                  </a:lnTo>
                  <a:lnTo>
                    <a:pt x="144" y="42"/>
                  </a:lnTo>
                  <a:lnTo>
                    <a:pt x="144" y="38"/>
                  </a:lnTo>
                  <a:lnTo>
                    <a:pt x="146" y="34"/>
                  </a:lnTo>
                  <a:lnTo>
                    <a:pt x="152" y="26"/>
                  </a:lnTo>
                  <a:lnTo>
                    <a:pt x="152" y="26"/>
                  </a:lnTo>
                  <a:lnTo>
                    <a:pt x="168" y="8"/>
                  </a:lnTo>
                  <a:lnTo>
                    <a:pt x="168" y="8"/>
                  </a:lnTo>
                  <a:lnTo>
                    <a:pt x="178" y="4"/>
                  </a:lnTo>
                  <a:lnTo>
                    <a:pt x="186" y="4"/>
                  </a:lnTo>
                  <a:lnTo>
                    <a:pt x="186" y="4"/>
                  </a:lnTo>
                  <a:lnTo>
                    <a:pt x="190" y="4"/>
                  </a:lnTo>
                  <a:lnTo>
                    <a:pt x="192" y="2"/>
                  </a:lnTo>
                  <a:lnTo>
                    <a:pt x="200" y="0"/>
                  </a:lnTo>
                  <a:lnTo>
                    <a:pt x="200" y="0"/>
                  </a:lnTo>
                  <a:lnTo>
                    <a:pt x="220" y="6"/>
                  </a:lnTo>
                  <a:lnTo>
                    <a:pt x="220" y="6"/>
                  </a:lnTo>
                  <a:lnTo>
                    <a:pt x="226" y="8"/>
                  </a:lnTo>
                  <a:lnTo>
                    <a:pt x="232" y="16"/>
                  </a:lnTo>
                  <a:lnTo>
                    <a:pt x="240" y="26"/>
                  </a:lnTo>
                  <a:lnTo>
                    <a:pt x="248" y="38"/>
                  </a:lnTo>
                  <a:lnTo>
                    <a:pt x="248" y="38"/>
                  </a:lnTo>
                  <a:lnTo>
                    <a:pt x="250" y="48"/>
                  </a:lnTo>
                  <a:lnTo>
                    <a:pt x="252" y="56"/>
                  </a:lnTo>
                  <a:lnTo>
                    <a:pt x="250" y="64"/>
                  </a:lnTo>
                  <a:lnTo>
                    <a:pt x="244" y="68"/>
                  </a:lnTo>
                  <a:lnTo>
                    <a:pt x="244" y="68"/>
                  </a:lnTo>
                  <a:lnTo>
                    <a:pt x="240" y="70"/>
                  </a:lnTo>
                  <a:lnTo>
                    <a:pt x="238" y="72"/>
                  </a:lnTo>
                  <a:lnTo>
                    <a:pt x="232" y="88"/>
                  </a:lnTo>
                  <a:lnTo>
                    <a:pt x="232" y="88"/>
                  </a:lnTo>
                  <a:lnTo>
                    <a:pt x="232" y="98"/>
                  </a:lnTo>
                  <a:lnTo>
                    <a:pt x="230" y="110"/>
                  </a:lnTo>
                  <a:lnTo>
                    <a:pt x="214" y="128"/>
                  </a:lnTo>
                  <a:lnTo>
                    <a:pt x="214" y="128"/>
                  </a:lnTo>
                  <a:lnTo>
                    <a:pt x="208" y="140"/>
                  </a:lnTo>
                  <a:lnTo>
                    <a:pt x="220" y="150"/>
                  </a:lnTo>
                  <a:lnTo>
                    <a:pt x="220" y="150"/>
                  </a:lnTo>
                  <a:lnTo>
                    <a:pt x="256" y="172"/>
                  </a:lnTo>
                  <a:lnTo>
                    <a:pt x="256" y="172"/>
                  </a:lnTo>
                  <a:lnTo>
                    <a:pt x="272" y="192"/>
                  </a:lnTo>
                  <a:lnTo>
                    <a:pt x="272" y="192"/>
                  </a:lnTo>
                  <a:lnTo>
                    <a:pt x="276" y="216"/>
                  </a:lnTo>
                  <a:lnTo>
                    <a:pt x="276" y="216"/>
                  </a:lnTo>
                  <a:close/>
                </a:path>
              </a:pathLst>
            </a:custGeom>
            <a:solidFill>
              <a:schemeClr val="accent1">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p:cNvSpPr>
            <p:nvPr userDrawn="1"/>
          </p:nvSpPr>
          <p:spPr bwMode="auto">
            <a:xfrm>
              <a:off x="6705599" y="2586247"/>
              <a:ext cx="1096722" cy="3890753"/>
            </a:xfrm>
            <a:custGeom>
              <a:avLst/>
              <a:gdLst/>
              <a:ahLst/>
              <a:cxnLst>
                <a:cxn ang="0">
                  <a:pos x="252" y="290"/>
                </a:cxn>
                <a:cxn ang="0">
                  <a:pos x="236" y="342"/>
                </a:cxn>
                <a:cxn ang="0">
                  <a:pos x="230" y="392"/>
                </a:cxn>
                <a:cxn ang="0">
                  <a:pos x="232" y="444"/>
                </a:cxn>
                <a:cxn ang="0">
                  <a:pos x="232" y="484"/>
                </a:cxn>
                <a:cxn ang="0">
                  <a:pos x="216" y="588"/>
                </a:cxn>
                <a:cxn ang="0">
                  <a:pos x="212" y="646"/>
                </a:cxn>
                <a:cxn ang="0">
                  <a:pos x="220" y="722"/>
                </a:cxn>
                <a:cxn ang="0">
                  <a:pos x="222" y="794"/>
                </a:cxn>
                <a:cxn ang="0">
                  <a:pos x="212" y="836"/>
                </a:cxn>
                <a:cxn ang="0">
                  <a:pos x="222" y="866"/>
                </a:cxn>
                <a:cxn ang="0">
                  <a:pos x="220" y="888"/>
                </a:cxn>
                <a:cxn ang="0">
                  <a:pos x="208" y="894"/>
                </a:cxn>
                <a:cxn ang="0">
                  <a:pos x="182" y="890"/>
                </a:cxn>
                <a:cxn ang="0">
                  <a:pos x="176" y="850"/>
                </a:cxn>
                <a:cxn ang="0">
                  <a:pos x="158" y="828"/>
                </a:cxn>
                <a:cxn ang="0">
                  <a:pos x="154" y="728"/>
                </a:cxn>
                <a:cxn ang="0">
                  <a:pos x="150" y="706"/>
                </a:cxn>
                <a:cxn ang="0">
                  <a:pos x="120" y="540"/>
                </a:cxn>
                <a:cxn ang="0">
                  <a:pos x="108" y="686"/>
                </a:cxn>
                <a:cxn ang="0">
                  <a:pos x="108" y="820"/>
                </a:cxn>
                <a:cxn ang="0">
                  <a:pos x="80" y="866"/>
                </a:cxn>
                <a:cxn ang="0">
                  <a:pos x="66" y="882"/>
                </a:cxn>
                <a:cxn ang="0">
                  <a:pos x="22" y="884"/>
                </a:cxn>
                <a:cxn ang="0">
                  <a:pos x="12" y="878"/>
                </a:cxn>
                <a:cxn ang="0">
                  <a:pos x="26" y="862"/>
                </a:cxn>
                <a:cxn ang="0">
                  <a:pos x="50" y="810"/>
                </a:cxn>
                <a:cxn ang="0">
                  <a:pos x="48" y="778"/>
                </a:cxn>
                <a:cxn ang="0">
                  <a:pos x="52" y="734"/>
                </a:cxn>
                <a:cxn ang="0">
                  <a:pos x="48" y="712"/>
                </a:cxn>
                <a:cxn ang="0">
                  <a:pos x="52" y="628"/>
                </a:cxn>
                <a:cxn ang="0">
                  <a:pos x="46" y="598"/>
                </a:cxn>
                <a:cxn ang="0">
                  <a:pos x="22" y="478"/>
                </a:cxn>
                <a:cxn ang="0">
                  <a:pos x="22" y="358"/>
                </a:cxn>
                <a:cxn ang="0">
                  <a:pos x="0" y="276"/>
                </a:cxn>
                <a:cxn ang="0">
                  <a:pos x="4" y="244"/>
                </a:cxn>
                <a:cxn ang="0">
                  <a:pos x="18" y="198"/>
                </a:cxn>
                <a:cxn ang="0">
                  <a:pos x="22" y="166"/>
                </a:cxn>
                <a:cxn ang="0">
                  <a:pos x="34" y="152"/>
                </a:cxn>
                <a:cxn ang="0">
                  <a:pos x="68" y="142"/>
                </a:cxn>
                <a:cxn ang="0">
                  <a:pos x="100" y="124"/>
                </a:cxn>
                <a:cxn ang="0">
                  <a:pos x="104" y="92"/>
                </a:cxn>
                <a:cxn ang="0">
                  <a:pos x="100" y="78"/>
                </a:cxn>
                <a:cxn ang="0">
                  <a:pos x="94" y="48"/>
                </a:cxn>
                <a:cxn ang="0">
                  <a:pos x="106" y="12"/>
                </a:cxn>
                <a:cxn ang="0">
                  <a:pos x="134" y="0"/>
                </a:cxn>
                <a:cxn ang="0">
                  <a:pos x="156" y="4"/>
                </a:cxn>
                <a:cxn ang="0">
                  <a:pos x="172" y="14"/>
                </a:cxn>
                <a:cxn ang="0">
                  <a:pos x="178" y="26"/>
                </a:cxn>
                <a:cxn ang="0">
                  <a:pos x="174" y="48"/>
                </a:cxn>
                <a:cxn ang="0">
                  <a:pos x="172" y="76"/>
                </a:cxn>
                <a:cxn ang="0">
                  <a:pos x="166" y="110"/>
                </a:cxn>
                <a:cxn ang="0">
                  <a:pos x="182" y="128"/>
                </a:cxn>
                <a:cxn ang="0">
                  <a:pos x="216" y="148"/>
                </a:cxn>
                <a:cxn ang="0">
                  <a:pos x="244" y="166"/>
                </a:cxn>
              </a:cxnLst>
              <a:rect l="0" t="0" r="r" b="b"/>
              <a:pathLst>
                <a:path w="252" h="894">
                  <a:moveTo>
                    <a:pt x="252" y="262"/>
                  </a:moveTo>
                  <a:lnTo>
                    <a:pt x="252" y="262"/>
                  </a:lnTo>
                  <a:lnTo>
                    <a:pt x="252" y="290"/>
                  </a:lnTo>
                  <a:lnTo>
                    <a:pt x="250" y="310"/>
                  </a:lnTo>
                  <a:lnTo>
                    <a:pt x="250" y="310"/>
                  </a:lnTo>
                  <a:lnTo>
                    <a:pt x="236" y="342"/>
                  </a:lnTo>
                  <a:lnTo>
                    <a:pt x="236" y="342"/>
                  </a:lnTo>
                  <a:lnTo>
                    <a:pt x="228" y="360"/>
                  </a:lnTo>
                  <a:lnTo>
                    <a:pt x="230" y="392"/>
                  </a:lnTo>
                  <a:lnTo>
                    <a:pt x="230" y="392"/>
                  </a:lnTo>
                  <a:lnTo>
                    <a:pt x="232" y="444"/>
                  </a:lnTo>
                  <a:lnTo>
                    <a:pt x="232" y="444"/>
                  </a:lnTo>
                  <a:lnTo>
                    <a:pt x="234" y="456"/>
                  </a:lnTo>
                  <a:lnTo>
                    <a:pt x="238" y="478"/>
                  </a:lnTo>
                  <a:lnTo>
                    <a:pt x="232" y="484"/>
                  </a:lnTo>
                  <a:lnTo>
                    <a:pt x="222" y="490"/>
                  </a:lnTo>
                  <a:lnTo>
                    <a:pt x="222" y="490"/>
                  </a:lnTo>
                  <a:lnTo>
                    <a:pt x="216" y="588"/>
                  </a:lnTo>
                  <a:lnTo>
                    <a:pt x="216" y="588"/>
                  </a:lnTo>
                  <a:lnTo>
                    <a:pt x="212" y="646"/>
                  </a:lnTo>
                  <a:lnTo>
                    <a:pt x="212" y="646"/>
                  </a:lnTo>
                  <a:lnTo>
                    <a:pt x="218" y="694"/>
                  </a:lnTo>
                  <a:lnTo>
                    <a:pt x="220" y="722"/>
                  </a:lnTo>
                  <a:lnTo>
                    <a:pt x="220" y="722"/>
                  </a:lnTo>
                  <a:lnTo>
                    <a:pt x="222" y="770"/>
                  </a:lnTo>
                  <a:lnTo>
                    <a:pt x="222" y="794"/>
                  </a:lnTo>
                  <a:lnTo>
                    <a:pt x="222" y="794"/>
                  </a:lnTo>
                  <a:lnTo>
                    <a:pt x="224" y="828"/>
                  </a:lnTo>
                  <a:lnTo>
                    <a:pt x="212" y="836"/>
                  </a:lnTo>
                  <a:lnTo>
                    <a:pt x="212" y="836"/>
                  </a:lnTo>
                  <a:lnTo>
                    <a:pt x="220" y="856"/>
                  </a:lnTo>
                  <a:lnTo>
                    <a:pt x="220" y="856"/>
                  </a:lnTo>
                  <a:lnTo>
                    <a:pt x="222" y="866"/>
                  </a:lnTo>
                  <a:lnTo>
                    <a:pt x="222" y="884"/>
                  </a:lnTo>
                  <a:lnTo>
                    <a:pt x="222" y="884"/>
                  </a:lnTo>
                  <a:lnTo>
                    <a:pt x="220" y="888"/>
                  </a:lnTo>
                  <a:lnTo>
                    <a:pt x="218" y="892"/>
                  </a:lnTo>
                  <a:lnTo>
                    <a:pt x="214" y="892"/>
                  </a:lnTo>
                  <a:lnTo>
                    <a:pt x="208" y="894"/>
                  </a:lnTo>
                  <a:lnTo>
                    <a:pt x="208" y="894"/>
                  </a:lnTo>
                  <a:lnTo>
                    <a:pt x="196" y="892"/>
                  </a:lnTo>
                  <a:lnTo>
                    <a:pt x="182" y="890"/>
                  </a:lnTo>
                  <a:lnTo>
                    <a:pt x="182" y="890"/>
                  </a:lnTo>
                  <a:lnTo>
                    <a:pt x="176" y="876"/>
                  </a:lnTo>
                  <a:lnTo>
                    <a:pt x="176" y="850"/>
                  </a:lnTo>
                  <a:lnTo>
                    <a:pt x="176" y="850"/>
                  </a:lnTo>
                  <a:lnTo>
                    <a:pt x="174" y="836"/>
                  </a:lnTo>
                  <a:lnTo>
                    <a:pt x="158" y="828"/>
                  </a:lnTo>
                  <a:lnTo>
                    <a:pt x="158" y="746"/>
                  </a:lnTo>
                  <a:lnTo>
                    <a:pt x="158" y="746"/>
                  </a:lnTo>
                  <a:lnTo>
                    <a:pt x="154" y="728"/>
                  </a:lnTo>
                  <a:lnTo>
                    <a:pt x="154" y="728"/>
                  </a:lnTo>
                  <a:lnTo>
                    <a:pt x="150" y="706"/>
                  </a:lnTo>
                  <a:lnTo>
                    <a:pt x="150" y="706"/>
                  </a:lnTo>
                  <a:lnTo>
                    <a:pt x="146" y="648"/>
                  </a:lnTo>
                  <a:lnTo>
                    <a:pt x="134" y="586"/>
                  </a:lnTo>
                  <a:lnTo>
                    <a:pt x="120" y="540"/>
                  </a:lnTo>
                  <a:lnTo>
                    <a:pt x="108" y="652"/>
                  </a:lnTo>
                  <a:lnTo>
                    <a:pt x="108" y="652"/>
                  </a:lnTo>
                  <a:lnTo>
                    <a:pt x="108" y="686"/>
                  </a:lnTo>
                  <a:lnTo>
                    <a:pt x="108" y="686"/>
                  </a:lnTo>
                  <a:lnTo>
                    <a:pt x="106" y="768"/>
                  </a:lnTo>
                  <a:lnTo>
                    <a:pt x="108" y="820"/>
                  </a:lnTo>
                  <a:lnTo>
                    <a:pt x="100" y="830"/>
                  </a:lnTo>
                  <a:lnTo>
                    <a:pt x="100" y="860"/>
                  </a:lnTo>
                  <a:lnTo>
                    <a:pt x="80" y="866"/>
                  </a:lnTo>
                  <a:lnTo>
                    <a:pt x="70" y="868"/>
                  </a:lnTo>
                  <a:lnTo>
                    <a:pt x="66" y="882"/>
                  </a:lnTo>
                  <a:lnTo>
                    <a:pt x="66" y="882"/>
                  </a:lnTo>
                  <a:lnTo>
                    <a:pt x="42" y="884"/>
                  </a:lnTo>
                  <a:lnTo>
                    <a:pt x="42" y="884"/>
                  </a:lnTo>
                  <a:lnTo>
                    <a:pt x="22" y="884"/>
                  </a:lnTo>
                  <a:lnTo>
                    <a:pt x="16" y="882"/>
                  </a:lnTo>
                  <a:lnTo>
                    <a:pt x="12" y="878"/>
                  </a:lnTo>
                  <a:lnTo>
                    <a:pt x="12" y="878"/>
                  </a:lnTo>
                  <a:lnTo>
                    <a:pt x="10" y="874"/>
                  </a:lnTo>
                  <a:lnTo>
                    <a:pt x="12" y="868"/>
                  </a:lnTo>
                  <a:lnTo>
                    <a:pt x="26" y="862"/>
                  </a:lnTo>
                  <a:lnTo>
                    <a:pt x="52" y="824"/>
                  </a:lnTo>
                  <a:lnTo>
                    <a:pt x="50" y="810"/>
                  </a:lnTo>
                  <a:lnTo>
                    <a:pt x="50" y="810"/>
                  </a:lnTo>
                  <a:lnTo>
                    <a:pt x="48" y="792"/>
                  </a:lnTo>
                  <a:lnTo>
                    <a:pt x="48" y="778"/>
                  </a:lnTo>
                  <a:lnTo>
                    <a:pt x="48" y="778"/>
                  </a:lnTo>
                  <a:lnTo>
                    <a:pt x="48" y="754"/>
                  </a:lnTo>
                  <a:lnTo>
                    <a:pt x="48" y="754"/>
                  </a:lnTo>
                  <a:lnTo>
                    <a:pt x="52" y="734"/>
                  </a:lnTo>
                  <a:lnTo>
                    <a:pt x="52" y="734"/>
                  </a:lnTo>
                  <a:lnTo>
                    <a:pt x="48" y="712"/>
                  </a:lnTo>
                  <a:lnTo>
                    <a:pt x="48" y="712"/>
                  </a:lnTo>
                  <a:lnTo>
                    <a:pt x="48" y="684"/>
                  </a:lnTo>
                  <a:lnTo>
                    <a:pt x="48" y="684"/>
                  </a:lnTo>
                  <a:lnTo>
                    <a:pt x="52" y="628"/>
                  </a:lnTo>
                  <a:lnTo>
                    <a:pt x="52" y="628"/>
                  </a:lnTo>
                  <a:lnTo>
                    <a:pt x="48" y="614"/>
                  </a:lnTo>
                  <a:lnTo>
                    <a:pt x="46" y="598"/>
                  </a:lnTo>
                  <a:lnTo>
                    <a:pt x="46" y="598"/>
                  </a:lnTo>
                  <a:lnTo>
                    <a:pt x="40" y="484"/>
                  </a:lnTo>
                  <a:lnTo>
                    <a:pt x="22" y="478"/>
                  </a:lnTo>
                  <a:lnTo>
                    <a:pt x="28" y="372"/>
                  </a:lnTo>
                  <a:lnTo>
                    <a:pt x="22" y="358"/>
                  </a:lnTo>
                  <a:lnTo>
                    <a:pt x="22" y="358"/>
                  </a:lnTo>
                  <a:lnTo>
                    <a:pt x="8" y="312"/>
                  </a:lnTo>
                  <a:lnTo>
                    <a:pt x="8" y="312"/>
                  </a:lnTo>
                  <a:lnTo>
                    <a:pt x="0" y="276"/>
                  </a:lnTo>
                  <a:lnTo>
                    <a:pt x="0" y="276"/>
                  </a:lnTo>
                  <a:lnTo>
                    <a:pt x="2" y="254"/>
                  </a:lnTo>
                  <a:lnTo>
                    <a:pt x="4" y="244"/>
                  </a:lnTo>
                  <a:lnTo>
                    <a:pt x="8" y="236"/>
                  </a:lnTo>
                  <a:lnTo>
                    <a:pt x="8" y="236"/>
                  </a:lnTo>
                  <a:lnTo>
                    <a:pt x="18" y="198"/>
                  </a:lnTo>
                  <a:lnTo>
                    <a:pt x="18" y="198"/>
                  </a:lnTo>
                  <a:lnTo>
                    <a:pt x="22" y="166"/>
                  </a:lnTo>
                  <a:lnTo>
                    <a:pt x="22" y="166"/>
                  </a:lnTo>
                  <a:lnTo>
                    <a:pt x="26" y="162"/>
                  </a:lnTo>
                  <a:lnTo>
                    <a:pt x="34" y="152"/>
                  </a:lnTo>
                  <a:lnTo>
                    <a:pt x="34" y="152"/>
                  </a:lnTo>
                  <a:lnTo>
                    <a:pt x="40" y="148"/>
                  </a:lnTo>
                  <a:lnTo>
                    <a:pt x="46" y="146"/>
                  </a:lnTo>
                  <a:lnTo>
                    <a:pt x="68" y="142"/>
                  </a:lnTo>
                  <a:lnTo>
                    <a:pt x="68" y="142"/>
                  </a:lnTo>
                  <a:lnTo>
                    <a:pt x="80" y="138"/>
                  </a:lnTo>
                  <a:lnTo>
                    <a:pt x="100" y="124"/>
                  </a:lnTo>
                  <a:lnTo>
                    <a:pt x="104" y="110"/>
                  </a:lnTo>
                  <a:lnTo>
                    <a:pt x="104" y="110"/>
                  </a:lnTo>
                  <a:lnTo>
                    <a:pt x="104" y="92"/>
                  </a:lnTo>
                  <a:lnTo>
                    <a:pt x="104" y="92"/>
                  </a:lnTo>
                  <a:lnTo>
                    <a:pt x="100" y="78"/>
                  </a:lnTo>
                  <a:lnTo>
                    <a:pt x="100" y="78"/>
                  </a:lnTo>
                  <a:lnTo>
                    <a:pt x="94" y="54"/>
                  </a:lnTo>
                  <a:lnTo>
                    <a:pt x="94" y="54"/>
                  </a:lnTo>
                  <a:lnTo>
                    <a:pt x="94" y="48"/>
                  </a:lnTo>
                  <a:lnTo>
                    <a:pt x="94" y="42"/>
                  </a:lnTo>
                  <a:lnTo>
                    <a:pt x="100" y="24"/>
                  </a:lnTo>
                  <a:lnTo>
                    <a:pt x="106" y="12"/>
                  </a:lnTo>
                  <a:lnTo>
                    <a:pt x="106" y="12"/>
                  </a:lnTo>
                  <a:lnTo>
                    <a:pt x="122" y="4"/>
                  </a:lnTo>
                  <a:lnTo>
                    <a:pt x="134" y="0"/>
                  </a:lnTo>
                  <a:lnTo>
                    <a:pt x="134" y="0"/>
                  </a:lnTo>
                  <a:lnTo>
                    <a:pt x="146" y="0"/>
                  </a:lnTo>
                  <a:lnTo>
                    <a:pt x="156" y="4"/>
                  </a:lnTo>
                  <a:lnTo>
                    <a:pt x="164" y="8"/>
                  </a:lnTo>
                  <a:lnTo>
                    <a:pt x="172" y="14"/>
                  </a:lnTo>
                  <a:lnTo>
                    <a:pt x="172" y="14"/>
                  </a:lnTo>
                  <a:lnTo>
                    <a:pt x="176" y="18"/>
                  </a:lnTo>
                  <a:lnTo>
                    <a:pt x="178" y="22"/>
                  </a:lnTo>
                  <a:lnTo>
                    <a:pt x="178" y="26"/>
                  </a:lnTo>
                  <a:lnTo>
                    <a:pt x="178" y="30"/>
                  </a:lnTo>
                  <a:lnTo>
                    <a:pt x="178" y="30"/>
                  </a:lnTo>
                  <a:lnTo>
                    <a:pt x="174" y="48"/>
                  </a:lnTo>
                  <a:lnTo>
                    <a:pt x="174" y="48"/>
                  </a:lnTo>
                  <a:lnTo>
                    <a:pt x="172" y="76"/>
                  </a:lnTo>
                  <a:lnTo>
                    <a:pt x="172" y="76"/>
                  </a:lnTo>
                  <a:lnTo>
                    <a:pt x="168" y="98"/>
                  </a:lnTo>
                  <a:lnTo>
                    <a:pt x="166" y="110"/>
                  </a:lnTo>
                  <a:lnTo>
                    <a:pt x="166" y="110"/>
                  </a:lnTo>
                  <a:lnTo>
                    <a:pt x="174" y="122"/>
                  </a:lnTo>
                  <a:lnTo>
                    <a:pt x="178" y="126"/>
                  </a:lnTo>
                  <a:lnTo>
                    <a:pt x="182" y="128"/>
                  </a:lnTo>
                  <a:lnTo>
                    <a:pt x="182" y="128"/>
                  </a:lnTo>
                  <a:lnTo>
                    <a:pt x="196" y="138"/>
                  </a:lnTo>
                  <a:lnTo>
                    <a:pt x="216" y="148"/>
                  </a:lnTo>
                  <a:lnTo>
                    <a:pt x="216" y="148"/>
                  </a:lnTo>
                  <a:lnTo>
                    <a:pt x="224" y="154"/>
                  </a:lnTo>
                  <a:lnTo>
                    <a:pt x="244" y="166"/>
                  </a:lnTo>
                  <a:lnTo>
                    <a:pt x="252" y="216"/>
                  </a:lnTo>
                  <a:lnTo>
                    <a:pt x="252" y="262"/>
                  </a:ln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11"/>
            <p:cNvSpPr>
              <a:spLocks noEditPoints="1"/>
            </p:cNvSpPr>
            <p:nvPr userDrawn="1"/>
          </p:nvSpPr>
          <p:spPr bwMode="auto">
            <a:xfrm>
              <a:off x="5966634" y="2908500"/>
              <a:ext cx="1541046" cy="3644699"/>
            </a:xfrm>
            <a:custGeom>
              <a:avLst/>
              <a:gdLst/>
              <a:ahLst/>
              <a:cxnLst>
                <a:cxn ang="0">
                  <a:pos x="60" y="20"/>
                </a:cxn>
                <a:cxn ang="0">
                  <a:pos x="86" y="0"/>
                </a:cxn>
                <a:cxn ang="0">
                  <a:pos x="126" y="10"/>
                </a:cxn>
                <a:cxn ang="0">
                  <a:pos x="152" y="46"/>
                </a:cxn>
                <a:cxn ang="0">
                  <a:pos x="150" y="72"/>
                </a:cxn>
                <a:cxn ang="0">
                  <a:pos x="132" y="88"/>
                </a:cxn>
                <a:cxn ang="0">
                  <a:pos x="130" y="100"/>
                </a:cxn>
                <a:cxn ang="0">
                  <a:pos x="100" y="136"/>
                </a:cxn>
                <a:cxn ang="0">
                  <a:pos x="106" y="146"/>
                </a:cxn>
                <a:cxn ang="0">
                  <a:pos x="120" y="150"/>
                </a:cxn>
                <a:cxn ang="0">
                  <a:pos x="146" y="194"/>
                </a:cxn>
                <a:cxn ang="0">
                  <a:pos x="170" y="264"/>
                </a:cxn>
                <a:cxn ang="0">
                  <a:pos x="196" y="354"/>
                </a:cxn>
                <a:cxn ang="0">
                  <a:pos x="304" y="556"/>
                </a:cxn>
                <a:cxn ang="0">
                  <a:pos x="320" y="618"/>
                </a:cxn>
                <a:cxn ang="0">
                  <a:pos x="314" y="696"/>
                </a:cxn>
                <a:cxn ang="0">
                  <a:pos x="314" y="784"/>
                </a:cxn>
                <a:cxn ang="0">
                  <a:pos x="318" y="806"/>
                </a:cxn>
                <a:cxn ang="0">
                  <a:pos x="372" y="850"/>
                </a:cxn>
                <a:cxn ang="0">
                  <a:pos x="378" y="856"/>
                </a:cxn>
                <a:cxn ang="0">
                  <a:pos x="344" y="876"/>
                </a:cxn>
                <a:cxn ang="0">
                  <a:pos x="280" y="870"/>
                </a:cxn>
                <a:cxn ang="0">
                  <a:pos x="254" y="864"/>
                </a:cxn>
                <a:cxn ang="0">
                  <a:pos x="248" y="838"/>
                </a:cxn>
                <a:cxn ang="0">
                  <a:pos x="254" y="818"/>
                </a:cxn>
                <a:cxn ang="0">
                  <a:pos x="260" y="766"/>
                </a:cxn>
                <a:cxn ang="0">
                  <a:pos x="264" y="640"/>
                </a:cxn>
                <a:cxn ang="0">
                  <a:pos x="254" y="606"/>
                </a:cxn>
                <a:cxn ang="0">
                  <a:pos x="232" y="608"/>
                </a:cxn>
                <a:cxn ang="0">
                  <a:pos x="126" y="672"/>
                </a:cxn>
                <a:cxn ang="0">
                  <a:pos x="124" y="790"/>
                </a:cxn>
                <a:cxn ang="0">
                  <a:pos x="134" y="830"/>
                </a:cxn>
                <a:cxn ang="0">
                  <a:pos x="162" y="880"/>
                </a:cxn>
                <a:cxn ang="0">
                  <a:pos x="144" y="894"/>
                </a:cxn>
                <a:cxn ang="0">
                  <a:pos x="102" y="892"/>
                </a:cxn>
                <a:cxn ang="0">
                  <a:pos x="76" y="880"/>
                </a:cxn>
                <a:cxn ang="0">
                  <a:pos x="70" y="868"/>
                </a:cxn>
                <a:cxn ang="0">
                  <a:pos x="76" y="830"/>
                </a:cxn>
                <a:cxn ang="0">
                  <a:pos x="68" y="722"/>
                </a:cxn>
                <a:cxn ang="0">
                  <a:pos x="66" y="632"/>
                </a:cxn>
                <a:cxn ang="0">
                  <a:pos x="56" y="614"/>
                </a:cxn>
                <a:cxn ang="0">
                  <a:pos x="60" y="572"/>
                </a:cxn>
                <a:cxn ang="0">
                  <a:pos x="58" y="484"/>
                </a:cxn>
                <a:cxn ang="0">
                  <a:pos x="6" y="374"/>
                </a:cxn>
                <a:cxn ang="0">
                  <a:pos x="4" y="178"/>
                </a:cxn>
                <a:cxn ang="0">
                  <a:pos x="10" y="150"/>
                </a:cxn>
                <a:cxn ang="0">
                  <a:pos x="18" y="114"/>
                </a:cxn>
                <a:cxn ang="0">
                  <a:pos x="28" y="94"/>
                </a:cxn>
                <a:cxn ang="0">
                  <a:pos x="38" y="80"/>
                </a:cxn>
                <a:cxn ang="0">
                  <a:pos x="44" y="50"/>
                </a:cxn>
                <a:cxn ang="0">
                  <a:pos x="38" y="284"/>
                </a:cxn>
                <a:cxn ang="0">
                  <a:pos x="42" y="370"/>
                </a:cxn>
                <a:cxn ang="0">
                  <a:pos x="54" y="422"/>
                </a:cxn>
                <a:cxn ang="0">
                  <a:pos x="70" y="390"/>
                </a:cxn>
                <a:cxn ang="0">
                  <a:pos x="74" y="340"/>
                </a:cxn>
                <a:cxn ang="0">
                  <a:pos x="50" y="262"/>
                </a:cxn>
                <a:cxn ang="0">
                  <a:pos x="44" y="242"/>
                </a:cxn>
                <a:cxn ang="0">
                  <a:pos x="38" y="266"/>
                </a:cxn>
              </a:cxnLst>
              <a:rect l="0" t="0" r="r" b="b"/>
              <a:pathLst>
                <a:path w="378" h="894">
                  <a:moveTo>
                    <a:pt x="46" y="44"/>
                  </a:moveTo>
                  <a:lnTo>
                    <a:pt x="46" y="44"/>
                  </a:lnTo>
                  <a:lnTo>
                    <a:pt x="60" y="20"/>
                  </a:lnTo>
                  <a:lnTo>
                    <a:pt x="60" y="20"/>
                  </a:lnTo>
                  <a:lnTo>
                    <a:pt x="64" y="14"/>
                  </a:lnTo>
                  <a:lnTo>
                    <a:pt x="70" y="8"/>
                  </a:lnTo>
                  <a:lnTo>
                    <a:pt x="78" y="4"/>
                  </a:lnTo>
                  <a:lnTo>
                    <a:pt x="86" y="0"/>
                  </a:lnTo>
                  <a:lnTo>
                    <a:pt x="86" y="0"/>
                  </a:lnTo>
                  <a:lnTo>
                    <a:pt x="102" y="2"/>
                  </a:lnTo>
                  <a:lnTo>
                    <a:pt x="116" y="6"/>
                  </a:lnTo>
                  <a:lnTo>
                    <a:pt x="126" y="10"/>
                  </a:lnTo>
                  <a:lnTo>
                    <a:pt x="136" y="18"/>
                  </a:lnTo>
                  <a:lnTo>
                    <a:pt x="144" y="26"/>
                  </a:lnTo>
                  <a:lnTo>
                    <a:pt x="148" y="34"/>
                  </a:lnTo>
                  <a:lnTo>
                    <a:pt x="152" y="46"/>
                  </a:lnTo>
                  <a:lnTo>
                    <a:pt x="152" y="58"/>
                  </a:lnTo>
                  <a:lnTo>
                    <a:pt x="152" y="58"/>
                  </a:lnTo>
                  <a:lnTo>
                    <a:pt x="152" y="66"/>
                  </a:lnTo>
                  <a:lnTo>
                    <a:pt x="150" y="72"/>
                  </a:lnTo>
                  <a:lnTo>
                    <a:pt x="146" y="76"/>
                  </a:lnTo>
                  <a:lnTo>
                    <a:pt x="142" y="80"/>
                  </a:lnTo>
                  <a:lnTo>
                    <a:pt x="142" y="80"/>
                  </a:lnTo>
                  <a:lnTo>
                    <a:pt x="132" y="88"/>
                  </a:lnTo>
                  <a:lnTo>
                    <a:pt x="132" y="88"/>
                  </a:lnTo>
                  <a:lnTo>
                    <a:pt x="134" y="92"/>
                  </a:lnTo>
                  <a:lnTo>
                    <a:pt x="134" y="92"/>
                  </a:lnTo>
                  <a:lnTo>
                    <a:pt x="130" y="100"/>
                  </a:lnTo>
                  <a:lnTo>
                    <a:pt x="124" y="108"/>
                  </a:lnTo>
                  <a:lnTo>
                    <a:pt x="114" y="120"/>
                  </a:lnTo>
                  <a:lnTo>
                    <a:pt x="100" y="130"/>
                  </a:lnTo>
                  <a:lnTo>
                    <a:pt x="100" y="136"/>
                  </a:lnTo>
                  <a:lnTo>
                    <a:pt x="100" y="136"/>
                  </a:lnTo>
                  <a:lnTo>
                    <a:pt x="100" y="140"/>
                  </a:lnTo>
                  <a:lnTo>
                    <a:pt x="102" y="144"/>
                  </a:lnTo>
                  <a:lnTo>
                    <a:pt x="106" y="146"/>
                  </a:lnTo>
                  <a:lnTo>
                    <a:pt x="110" y="148"/>
                  </a:lnTo>
                  <a:lnTo>
                    <a:pt x="110" y="148"/>
                  </a:lnTo>
                  <a:lnTo>
                    <a:pt x="116" y="148"/>
                  </a:lnTo>
                  <a:lnTo>
                    <a:pt x="120" y="150"/>
                  </a:lnTo>
                  <a:lnTo>
                    <a:pt x="124" y="154"/>
                  </a:lnTo>
                  <a:lnTo>
                    <a:pt x="126" y="158"/>
                  </a:lnTo>
                  <a:lnTo>
                    <a:pt x="126" y="158"/>
                  </a:lnTo>
                  <a:lnTo>
                    <a:pt x="146" y="194"/>
                  </a:lnTo>
                  <a:lnTo>
                    <a:pt x="154" y="204"/>
                  </a:lnTo>
                  <a:lnTo>
                    <a:pt x="162" y="210"/>
                  </a:lnTo>
                  <a:lnTo>
                    <a:pt x="162" y="210"/>
                  </a:lnTo>
                  <a:lnTo>
                    <a:pt x="170" y="264"/>
                  </a:lnTo>
                  <a:lnTo>
                    <a:pt x="174" y="302"/>
                  </a:lnTo>
                  <a:lnTo>
                    <a:pt x="174" y="302"/>
                  </a:lnTo>
                  <a:lnTo>
                    <a:pt x="182" y="324"/>
                  </a:lnTo>
                  <a:lnTo>
                    <a:pt x="196" y="354"/>
                  </a:lnTo>
                  <a:lnTo>
                    <a:pt x="240" y="442"/>
                  </a:lnTo>
                  <a:lnTo>
                    <a:pt x="240" y="442"/>
                  </a:lnTo>
                  <a:lnTo>
                    <a:pt x="286" y="528"/>
                  </a:lnTo>
                  <a:lnTo>
                    <a:pt x="304" y="556"/>
                  </a:lnTo>
                  <a:lnTo>
                    <a:pt x="316" y="578"/>
                  </a:lnTo>
                  <a:lnTo>
                    <a:pt x="316" y="578"/>
                  </a:lnTo>
                  <a:lnTo>
                    <a:pt x="320" y="596"/>
                  </a:lnTo>
                  <a:lnTo>
                    <a:pt x="320" y="618"/>
                  </a:lnTo>
                  <a:lnTo>
                    <a:pt x="320" y="618"/>
                  </a:lnTo>
                  <a:lnTo>
                    <a:pt x="318" y="648"/>
                  </a:lnTo>
                  <a:lnTo>
                    <a:pt x="314" y="696"/>
                  </a:lnTo>
                  <a:lnTo>
                    <a:pt x="314" y="696"/>
                  </a:lnTo>
                  <a:lnTo>
                    <a:pt x="312" y="740"/>
                  </a:lnTo>
                  <a:lnTo>
                    <a:pt x="312" y="772"/>
                  </a:lnTo>
                  <a:lnTo>
                    <a:pt x="312" y="784"/>
                  </a:lnTo>
                  <a:lnTo>
                    <a:pt x="314" y="784"/>
                  </a:lnTo>
                  <a:lnTo>
                    <a:pt x="314" y="784"/>
                  </a:lnTo>
                  <a:lnTo>
                    <a:pt x="316" y="796"/>
                  </a:lnTo>
                  <a:lnTo>
                    <a:pt x="318" y="806"/>
                  </a:lnTo>
                  <a:lnTo>
                    <a:pt x="318" y="806"/>
                  </a:lnTo>
                  <a:lnTo>
                    <a:pt x="326" y="822"/>
                  </a:lnTo>
                  <a:lnTo>
                    <a:pt x="338" y="836"/>
                  </a:lnTo>
                  <a:lnTo>
                    <a:pt x="354" y="844"/>
                  </a:lnTo>
                  <a:lnTo>
                    <a:pt x="372" y="850"/>
                  </a:lnTo>
                  <a:lnTo>
                    <a:pt x="372" y="850"/>
                  </a:lnTo>
                  <a:lnTo>
                    <a:pt x="376" y="852"/>
                  </a:lnTo>
                  <a:lnTo>
                    <a:pt x="378" y="856"/>
                  </a:lnTo>
                  <a:lnTo>
                    <a:pt x="378" y="856"/>
                  </a:lnTo>
                  <a:lnTo>
                    <a:pt x="376" y="866"/>
                  </a:lnTo>
                  <a:lnTo>
                    <a:pt x="370" y="872"/>
                  </a:lnTo>
                  <a:lnTo>
                    <a:pt x="358" y="874"/>
                  </a:lnTo>
                  <a:lnTo>
                    <a:pt x="344" y="876"/>
                  </a:lnTo>
                  <a:lnTo>
                    <a:pt x="344" y="876"/>
                  </a:lnTo>
                  <a:lnTo>
                    <a:pt x="312" y="872"/>
                  </a:lnTo>
                  <a:lnTo>
                    <a:pt x="312" y="872"/>
                  </a:lnTo>
                  <a:lnTo>
                    <a:pt x="280" y="870"/>
                  </a:lnTo>
                  <a:lnTo>
                    <a:pt x="280" y="870"/>
                  </a:lnTo>
                  <a:lnTo>
                    <a:pt x="268" y="870"/>
                  </a:lnTo>
                  <a:lnTo>
                    <a:pt x="260" y="868"/>
                  </a:lnTo>
                  <a:lnTo>
                    <a:pt x="254" y="864"/>
                  </a:lnTo>
                  <a:lnTo>
                    <a:pt x="252" y="858"/>
                  </a:lnTo>
                  <a:lnTo>
                    <a:pt x="252" y="858"/>
                  </a:lnTo>
                  <a:lnTo>
                    <a:pt x="250" y="852"/>
                  </a:lnTo>
                  <a:lnTo>
                    <a:pt x="248" y="838"/>
                  </a:lnTo>
                  <a:lnTo>
                    <a:pt x="248" y="838"/>
                  </a:lnTo>
                  <a:lnTo>
                    <a:pt x="250" y="828"/>
                  </a:lnTo>
                  <a:lnTo>
                    <a:pt x="254" y="818"/>
                  </a:lnTo>
                  <a:lnTo>
                    <a:pt x="254" y="818"/>
                  </a:lnTo>
                  <a:lnTo>
                    <a:pt x="260" y="804"/>
                  </a:lnTo>
                  <a:lnTo>
                    <a:pt x="260" y="804"/>
                  </a:lnTo>
                  <a:lnTo>
                    <a:pt x="260" y="766"/>
                  </a:lnTo>
                  <a:lnTo>
                    <a:pt x="260" y="766"/>
                  </a:lnTo>
                  <a:lnTo>
                    <a:pt x="262" y="702"/>
                  </a:lnTo>
                  <a:lnTo>
                    <a:pt x="262" y="702"/>
                  </a:lnTo>
                  <a:lnTo>
                    <a:pt x="264" y="640"/>
                  </a:lnTo>
                  <a:lnTo>
                    <a:pt x="264" y="640"/>
                  </a:lnTo>
                  <a:lnTo>
                    <a:pt x="262" y="624"/>
                  </a:lnTo>
                  <a:lnTo>
                    <a:pt x="258" y="610"/>
                  </a:lnTo>
                  <a:lnTo>
                    <a:pt x="258" y="610"/>
                  </a:lnTo>
                  <a:lnTo>
                    <a:pt x="254" y="606"/>
                  </a:lnTo>
                  <a:lnTo>
                    <a:pt x="246" y="606"/>
                  </a:lnTo>
                  <a:lnTo>
                    <a:pt x="246" y="606"/>
                  </a:lnTo>
                  <a:lnTo>
                    <a:pt x="232" y="608"/>
                  </a:lnTo>
                  <a:lnTo>
                    <a:pt x="232" y="608"/>
                  </a:lnTo>
                  <a:lnTo>
                    <a:pt x="136" y="628"/>
                  </a:lnTo>
                  <a:lnTo>
                    <a:pt x="136" y="628"/>
                  </a:lnTo>
                  <a:lnTo>
                    <a:pt x="130" y="648"/>
                  </a:lnTo>
                  <a:lnTo>
                    <a:pt x="126" y="672"/>
                  </a:lnTo>
                  <a:lnTo>
                    <a:pt x="124" y="702"/>
                  </a:lnTo>
                  <a:lnTo>
                    <a:pt x="124" y="736"/>
                  </a:lnTo>
                  <a:lnTo>
                    <a:pt x="124" y="736"/>
                  </a:lnTo>
                  <a:lnTo>
                    <a:pt x="124" y="790"/>
                  </a:lnTo>
                  <a:lnTo>
                    <a:pt x="124" y="790"/>
                  </a:lnTo>
                  <a:lnTo>
                    <a:pt x="126" y="806"/>
                  </a:lnTo>
                  <a:lnTo>
                    <a:pt x="130" y="818"/>
                  </a:lnTo>
                  <a:lnTo>
                    <a:pt x="134" y="830"/>
                  </a:lnTo>
                  <a:lnTo>
                    <a:pt x="140" y="840"/>
                  </a:lnTo>
                  <a:lnTo>
                    <a:pt x="140" y="840"/>
                  </a:lnTo>
                  <a:lnTo>
                    <a:pt x="152" y="860"/>
                  </a:lnTo>
                  <a:lnTo>
                    <a:pt x="162" y="880"/>
                  </a:lnTo>
                  <a:lnTo>
                    <a:pt x="162" y="880"/>
                  </a:lnTo>
                  <a:lnTo>
                    <a:pt x="160" y="886"/>
                  </a:lnTo>
                  <a:lnTo>
                    <a:pt x="154" y="892"/>
                  </a:lnTo>
                  <a:lnTo>
                    <a:pt x="144" y="894"/>
                  </a:lnTo>
                  <a:lnTo>
                    <a:pt x="132" y="894"/>
                  </a:lnTo>
                  <a:lnTo>
                    <a:pt x="132" y="894"/>
                  </a:lnTo>
                  <a:lnTo>
                    <a:pt x="116" y="894"/>
                  </a:lnTo>
                  <a:lnTo>
                    <a:pt x="102" y="892"/>
                  </a:lnTo>
                  <a:lnTo>
                    <a:pt x="90" y="888"/>
                  </a:lnTo>
                  <a:lnTo>
                    <a:pt x="80" y="882"/>
                  </a:lnTo>
                  <a:lnTo>
                    <a:pt x="80" y="882"/>
                  </a:lnTo>
                  <a:lnTo>
                    <a:pt x="76" y="880"/>
                  </a:lnTo>
                  <a:lnTo>
                    <a:pt x="74" y="876"/>
                  </a:lnTo>
                  <a:lnTo>
                    <a:pt x="72" y="872"/>
                  </a:lnTo>
                  <a:lnTo>
                    <a:pt x="70" y="868"/>
                  </a:lnTo>
                  <a:lnTo>
                    <a:pt x="70" y="868"/>
                  </a:lnTo>
                  <a:lnTo>
                    <a:pt x="74" y="848"/>
                  </a:lnTo>
                  <a:lnTo>
                    <a:pt x="74" y="848"/>
                  </a:lnTo>
                  <a:lnTo>
                    <a:pt x="76" y="830"/>
                  </a:lnTo>
                  <a:lnTo>
                    <a:pt x="76" y="830"/>
                  </a:lnTo>
                  <a:lnTo>
                    <a:pt x="72" y="776"/>
                  </a:lnTo>
                  <a:lnTo>
                    <a:pt x="72" y="776"/>
                  </a:lnTo>
                  <a:lnTo>
                    <a:pt x="68" y="722"/>
                  </a:lnTo>
                  <a:lnTo>
                    <a:pt x="68" y="722"/>
                  </a:lnTo>
                  <a:lnTo>
                    <a:pt x="70" y="676"/>
                  </a:lnTo>
                  <a:lnTo>
                    <a:pt x="74" y="632"/>
                  </a:lnTo>
                  <a:lnTo>
                    <a:pt x="74" y="632"/>
                  </a:lnTo>
                  <a:lnTo>
                    <a:pt x="66" y="632"/>
                  </a:lnTo>
                  <a:lnTo>
                    <a:pt x="60" y="628"/>
                  </a:lnTo>
                  <a:lnTo>
                    <a:pt x="56" y="622"/>
                  </a:lnTo>
                  <a:lnTo>
                    <a:pt x="56" y="614"/>
                  </a:lnTo>
                  <a:lnTo>
                    <a:pt x="56" y="614"/>
                  </a:lnTo>
                  <a:lnTo>
                    <a:pt x="58" y="594"/>
                  </a:lnTo>
                  <a:lnTo>
                    <a:pt x="58" y="594"/>
                  </a:lnTo>
                  <a:lnTo>
                    <a:pt x="60" y="572"/>
                  </a:lnTo>
                  <a:lnTo>
                    <a:pt x="60" y="572"/>
                  </a:lnTo>
                  <a:lnTo>
                    <a:pt x="58" y="528"/>
                  </a:lnTo>
                  <a:lnTo>
                    <a:pt x="58" y="528"/>
                  </a:lnTo>
                  <a:lnTo>
                    <a:pt x="58" y="484"/>
                  </a:lnTo>
                  <a:lnTo>
                    <a:pt x="58" y="484"/>
                  </a:lnTo>
                  <a:lnTo>
                    <a:pt x="46" y="462"/>
                  </a:lnTo>
                  <a:lnTo>
                    <a:pt x="24" y="418"/>
                  </a:lnTo>
                  <a:lnTo>
                    <a:pt x="24" y="418"/>
                  </a:lnTo>
                  <a:lnTo>
                    <a:pt x="6" y="374"/>
                  </a:lnTo>
                  <a:lnTo>
                    <a:pt x="0" y="356"/>
                  </a:lnTo>
                  <a:lnTo>
                    <a:pt x="0" y="184"/>
                  </a:lnTo>
                  <a:lnTo>
                    <a:pt x="0" y="184"/>
                  </a:lnTo>
                  <a:lnTo>
                    <a:pt x="4" y="178"/>
                  </a:lnTo>
                  <a:lnTo>
                    <a:pt x="6" y="170"/>
                  </a:lnTo>
                  <a:lnTo>
                    <a:pt x="8" y="160"/>
                  </a:lnTo>
                  <a:lnTo>
                    <a:pt x="10" y="150"/>
                  </a:lnTo>
                  <a:lnTo>
                    <a:pt x="10" y="150"/>
                  </a:lnTo>
                  <a:lnTo>
                    <a:pt x="10" y="140"/>
                  </a:lnTo>
                  <a:lnTo>
                    <a:pt x="12" y="130"/>
                  </a:lnTo>
                  <a:lnTo>
                    <a:pt x="14" y="120"/>
                  </a:lnTo>
                  <a:lnTo>
                    <a:pt x="18" y="114"/>
                  </a:lnTo>
                  <a:lnTo>
                    <a:pt x="18" y="114"/>
                  </a:lnTo>
                  <a:lnTo>
                    <a:pt x="24" y="102"/>
                  </a:lnTo>
                  <a:lnTo>
                    <a:pt x="28" y="94"/>
                  </a:lnTo>
                  <a:lnTo>
                    <a:pt x="28" y="94"/>
                  </a:lnTo>
                  <a:lnTo>
                    <a:pt x="28" y="88"/>
                  </a:lnTo>
                  <a:lnTo>
                    <a:pt x="30" y="84"/>
                  </a:lnTo>
                  <a:lnTo>
                    <a:pt x="34" y="80"/>
                  </a:lnTo>
                  <a:lnTo>
                    <a:pt x="38" y="80"/>
                  </a:lnTo>
                  <a:lnTo>
                    <a:pt x="40" y="78"/>
                  </a:lnTo>
                  <a:lnTo>
                    <a:pt x="40" y="78"/>
                  </a:lnTo>
                  <a:lnTo>
                    <a:pt x="42" y="58"/>
                  </a:lnTo>
                  <a:lnTo>
                    <a:pt x="44" y="50"/>
                  </a:lnTo>
                  <a:lnTo>
                    <a:pt x="46" y="44"/>
                  </a:lnTo>
                  <a:lnTo>
                    <a:pt x="46" y="44"/>
                  </a:lnTo>
                  <a:close/>
                  <a:moveTo>
                    <a:pt x="38" y="284"/>
                  </a:moveTo>
                  <a:lnTo>
                    <a:pt x="38" y="284"/>
                  </a:lnTo>
                  <a:lnTo>
                    <a:pt x="36" y="302"/>
                  </a:lnTo>
                  <a:lnTo>
                    <a:pt x="36" y="302"/>
                  </a:lnTo>
                  <a:lnTo>
                    <a:pt x="38" y="332"/>
                  </a:lnTo>
                  <a:lnTo>
                    <a:pt x="42" y="370"/>
                  </a:lnTo>
                  <a:lnTo>
                    <a:pt x="42" y="370"/>
                  </a:lnTo>
                  <a:lnTo>
                    <a:pt x="46" y="392"/>
                  </a:lnTo>
                  <a:lnTo>
                    <a:pt x="48" y="410"/>
                  </a:lnTo>
                  <a:lnTo>
                    <a:pt x="54" y="422"/>
                  </a:lnTo>
                  <a:lnTo>
                    <a:pt x="58" y="428"/>
                  </a:lnTo>
                  <a:lnTo>
                    <a:pt x="58" y="428"/>
                  </a:lnTo>
                  <a:lnTo>
                    <a:pt x="64" y="410"/>
                  </a:lnTo>
                  <a:lnTo>
                    <a:pt x="70" y="390"/>
                  </a:lnTo>
                  <a:lnTo>
                    <a:pt x="74" y="368"/>
                  </a:lnTo>
                  <a:lnTo>
                    <a:pt x="74" y="346"/>
                  </a:lnTo>
                  <a:lnTo>
                    <a:pt x="74" y="340"/>
                  </a:lnTo>
                  <a:lnTo>
                    <a:pt x="74" y="340"/>
                  </a:lnTo>
                  <a:lnTo>
                    <a:pt x="66" y="328"/>
                  </a:lnTo>
                  <a:lnTo>
                    <a:pt x="60" y="312"/>
                  </a:lnTo>
                  <a:lnTo>
                    <a:pt x="54" y="290"/>
                  </a:lnTo>
                  <a:lnTo>
                    <a:pt x="50" y="262"/>
                  </a:lnTo>
                  <a:lnTo>
                    <a:pt x="50" y="262"/>
                  </a:lnTo>
                  <a:lnTo>
                    <a:pt x="48" y="248"/>
                  </a:lnTo>
                  <a:lnTo>
                    <a:pt x="46" y="244"/>
                  </a:lnTo>
                  <a:lnTo>
                    <a:pt x="44" y="242"/>
                  </a:lnTo>
                  <a:lnTo>
                    <a:pt x="44" y="242"/>
                  </a:lnTo>
                  <a:lnTo>
                    <a:pt x="42" y="258"/>
                  </a:lnTo>
                  <a:lnTo>
                    <a:pt x="38" y="266"/>
                  </a:lnTo>
                  <a:lnTo>
                    <a:pt x="38" y="266"/>
                  </a:lnTo>
                  <a:lnTo>
                    <a:pt x="38" y="284"/>
                  </a:lnTo>
                  <a:lnTo>
                    <a:pt x="38" y="284"/>
                  </a:lnTo>
                  <a:close/>
                </a:path>
              </a:pathLst>
            </a:custGeom>
            <a:solidFill>
              <a:schemeClr val="accent2">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noEditPoints="1"/>
            </p:cNvSpPr>
            <p:nvPr userDrawn="1"/>
          </p:nvSpPr>
          <p:spPr bwMode="auto">
            <a:xfrm>
              <a:off x="7364125" y="2879927"/>
              <a:ext cx="872442" cy="3644697"/>
            </a:xfrm>
            <a:custGeom>
              <a:avLst/>
              <a:gdLst/>
              <a:ahLst/>
              <a:cxnLst>
                <a:cxn ang="0">
                  <a:pos x="210" y="154"/>
                </a:cxn>
                <a:cxn ang="0">
                  <a:pos x="200" y="164"/>
                </a:cxn>
                <a:cxn ang="0">
                  <a:pos x="210" y="168"/>
                </a:cxn>
                <a:cxn ang="0">
                  <a:pos x="204" y="210"/>
                </a:cxn>
                <a:cxn ang="0">
                  <a:pos x="210" y="310"/>
                </a:cxn>
                <a:cxn ang="0">
                  <a:pos x="204" y="322"/>
                </a:cxn>
                <a:cxn ang="0">
                  <a:pos x="200" y="394"/>
                </a:cxn>
                <a:cxn ang="0">
                  <a:pos x="192" y="422"/>
                </a:cxn>
                <a:cxn ang="0">
                  <a:pos x="200" y="470"/>
                </a:cxn>
                <a:cxn ang="0">
                  <a:pos x="180" y="492"/>
                </a:cxn>
                <a:cxn ang="0">
                  <a:pos x="168" y="554"/>
                </a:cxn>
                <a:cxn ang="0">
                  <a:pos x="166" y="650"/>
                </a:cxn>
                <a:cxn ang="0">
                  <a:pos x="170" y="798"/>
                </a:cxn>
                <a:cxn ang="0">
                  <a:pos x="182" y="834"/>
                </a:cxn>
                <a:cxn ang="0">
                  <a:pos x="170" y="874"/>
                </a:cxn>
                <a:cxn ang="0">
                  <a:pos x="164" y="872"/>
                </a:cxn>
                <a:cxn ang="0">
                  <a:pos x="160" y="862"/>
                </a:cxn>
                <a:cxn ang="0">
                  <a:pos x="146" y="894"/>
                </a:cxn>
                <a:cxn ang="0">
                  <a:pos x="138" y="876"/>
                </a:cxn>
                <a:cxn ang="0">
                  <a:pos x="130" y="864"/>
                </a:cxn>
                <a:cxn ang="0">
                  <a:pos x="106" y="892"/>
                </a:cxn>
                <a:cxn ang="0">
                  <a:pos x="78" y="894"/>
                </a:cxn>
                <a:cxn ang="0">
                  <a:pos x="66" y="878"/>
                </a:cxn>
                <a:cxn ang="0">
                  <a:pos x="82" y="872"/>
                </a:cxn>
                <a:cxn ang="0">
                  <a:pos x="94" y="850"/>
                </a:cxn>
                <a:cxn ang="0">
                  <a:pos x="98" y="820"/>
                </a:cxn>
                <a:cxn ang="0">
                  <a:pos x="82" y="738"/>
                </a:cxn>
                <a:cxn ang="0">
                  <a:pos x="72" y="666"/>
                </a:cxn>
                <a:cxn ang="0">
                  <a:pos x="42" y="526"/>
                </a:cxn>
                <a:cxn ang="0">
                  <a:pos x="28" y="486"/>
                </a:cxn>
                <a:cxn ang="0">
                  <a:pos x="4" y="456"/>
                </a:cxn>
                <a:cxn ang="0">
                  <a:pos x="0" y="404"/>
                </a:cxn>
                <a:cxn ang="0">
                  <a:pos x="30" y="310"/>
                </a:cxn>
                <a:cxn ang="0">
                  <a:pos x="32" y="278"/>
                </a:cxn>
                <a:cxn ang="0">
                  <a:pos x="40" y="248"/>
                </a:cxn>
                <a:cxn ang="0">
                  <a:pos x="32" y="226"/>
                </a:cxn>
                <a:cxn ang="0">
                  <a:pos x="50" y="198"/>
                </a:cxn>
                <a:cxn ang="0">
                  <a:pos x="54" y="180"/>
                </a:cxn>
                <a:cxn ang="0">
                  <a:pos x="44" y="146"/>
                </a:cxn>
                <a:cxn ang="0">
                  <a:pos x="34" y="96"/>
                </a:cxn>
                <a:cxn ang="0">
                  <a:pos x="24" y="50"/>
                </a:cxn>
                <a:cxn ang="0">
                  <a:pos x="54" y="16"/>
                </a:cxn>
                <a:cxn ang="0">
                  <a:pos x="74" y="6"/>
                </a:cxn>
                <a:cxn ang="0">
                  <a:pos x="102" y="0"/>
                </a:cxn>
                <a:cxn ang="0">
                  <a:pos x="124" y="12"/>
                </a:cxn>
                <a:cxn ang="0">
                  <a:pos x="156" y="52"/>
                </a:cxn>
                <a:cxn ang="0">
                  <a:pos x="166" y="84"/>
                </a:cxn>
                <a:cxn ang="0">
                  <a:pos x="178" y="118"/>
                </a:cxn>
                <a:cxn ang="0">
                  <a:pos x="192" y="140"/>
                </a:cxn>
                <a:cxn ang="0">
                  <a:pos x="206" y="146"/>
                </a:cxn>
                <a:cxn ang="0">
                  <a:pos x="146" y="770"/>
                </a:cxn>
                <a:cxn ang="0">
                  <a:pos x="132" y="710"/>
                </a:cxn>
                <a:cxn ang="0">
                  <a:pos x="126" y="734"/>
                </a:cxn>
                <a:cxn ang="0">
                  <a:pos x="128" y="788"/>
                </a:cxn>
                <a:cxn ang="0">
                  <a:pos x="140" y="810"/>
                </a:cxn>
                <a:cxn ang="0">
                  <a:pos x="146" y="780"/>
                </a:cxn>
                <a:cxn ang="0">
                  <a:pos x="176" y="324"/>
                </a:cxn>
                <a:cxn ang="0">
                  <a:pos x="166" y="262"/>
                </a:cxn>
                <a:cxn ang="0">
                  <a:pos x="142" y="304"/>
                </a:cxn>
                <a:cxn ang="0">
                  <a:pos x="138" y="318"/>
                </a:cxn>
                <a:cxn ang="0">
                  <a:pos x="140" y="338"/>
                </a:cxn>
                <a:cxn ang="0">
                  <a:pos x="172" y="380"/>
                </a:cxn>
                <a:cxn ang="0">
                  <a:pos x="176" y="324"/>
                </a:cxn>
              </a:cxnLst>
              <a:rect l="0" t="0" r="r" b="b"/>
              <a:pathLst>
                <a:path w="214" h="894">
                  <a:moveTo>
                    <a:pt x="214" y="148"/>
                  </a:moveTo>
                  <a:lnTo>
                    <a:pt x="214" y="148"/>
                  </a:lnTo>
                  <a:lnTo>
                    <a:pt x="210" y="154"/>
                  </a:lnTo>
                  <a:lnTo>
                    <a:pt x="210" y="154"/>
                  </a:lnTo>
                  <a:lnTo>
                    <a:pt x="204" y="158"/>
                  </a:lnTo>
                  <a:lnTo>
                    <a:pt x="204" y="158"/>
                  </a:lnTo>
                  <a:lnTo>
                    <a:pt x="200" y="162"/>
                  </a:lnTo>
                  <a:lnTo>
                    <a:pt x="200" y="164"/>
                  </a:lnTo>
                  <a:lnTo>
                    <a:pt x="200" y="164"/>
                  </a:lnTo>
                  <a:lnTo>
                    <a:pt x="202" y="166"/>
                  </a:lnTo>
                  <a:lnTo>
                    <a:pt x="210" y="168"/>
                  </a:lnTo>
                  <a:lnTo>
                    <a:pt x="210" y="168"/>
                  </a:lnTo>
                  <a:lnTo>
                    <a:pt x="200" y="180"/>
                  </a:lnTo>
                  <a:lnTo>
                    <a:pt x="200" y="180"/>
                  </a:lnTo>
                  <a:lnTo>
                    <a:pt x="202" y="194"/>
                  </a:lnTo>
                  <a:lnTo>
                    <a:pt x="204" y="210"/>
                  </a:lnTo>
                  <a:lnTo>
                    <a:pt x="204" y="210"/>
                  </a:lnTo>
                  <a:lnTo>
                    <a:pt x="208" y="260"/>
                  </a:lnTo>
                  <a:lnTo>
                    <a:pt x="208" y="260"/>
                  </a:lnTo>
                  <a:lnTo>
                    <a:pt x="210" y="310"/>
                  </a:lnTo>
                  <a:lnTo>
                    <a:pt x="210" y="310"/>
                  </a:lnTo>
                  <a:lnTo>
                    <a:pt x="208" y="316"/>
                  </a:lnTo>
                  <a:lnTo>
                    <a:pt x="204" y="322"/>
                  </a:lnTo>
                  <a:lnTo>
                    <a:pt x="204" y="322"/>
                  </a:lnTo>
                  <a:lnTo>
                    <a:pt x="204" y="366"/>
                  </a:lnTo>
                  <a:lnTo>
                    <a:pt x="204" y="366"/>
                  </a:lnTo>
                  <a:lnTo>
                    <a:pt x="202" y="382"/>
                  </a:lnTo>
                  <a:lnTo>
                    <a:pt x="200" y="394"/>
                  </a:lnTo>
                  <a:lnTo>
                    <a:pt x="196" y="404"/>
                  </a:lnTo>
                  <a:lnTo>
                    <a:pt x="192" y="410"/>
                  </a:lnTo>
                  <a:lnTo>
                    <a:pt x="192" y="410"/>
                  </a:lnTo>
                  <a:lnTo>
                    <a:pt x="192" y="422"/>
                  </a:lnTo>
                  <a:lnTo>
                    <a:pt x="192" y="422"/>
                  </a:lnTo>
                  <a:lnTo>
                    <a:pt x="198" y="446"/>
                  </a:lnTo>
                  <a:lnTo>
                    <a:pt x="200" y="448"/>
                  </a:lnTo>
                  <a:lnTo>
                    <a:pt x="200" y="470"/>
                  </a:lnTo>
                  <a:lnTo>
                    <a:pt x="200" y="470"/>
                  </a:lnTo>
                  <a:lnTo>
                    <a:pt x="194" y="480"/>
                  </a:lnTo>
                  <a:lnTo>
                    <a:pt x="188" y="486"/>
                  </a:lnTo>
                  <a:lnTo>
                    <a:pt x="180" y="492"/>
                  </a:lnTo>
                  <a:lnTo>
                    <a:pt x="170" y="496"/>
                  </a:lnTo>
                  <a:lnTo>
                    <a:pt x="170" y="496"/>
                  </a:lnTo>
                  <a:lnTo>
                    <a:pt x="168" y="554"/>
                  </a:lnTo>
                  <a:lnTo>
                    <a:pt x="168" y="554"/>
                  </a:lnTo>
                  <a:lnTo>
                    <a:pt x="164" y="612"/>
                  </a:lnTo>
                  <a:lnTo>
                    <a:pt x="164" y="612"/>
                  </a:lnTo>
                  <a:lnTo>
                    <a:pt x="166" y="650"/>
                  </a:lnTo>
                  <a:lnTo>
                    <a:pt x="166" y="650"/>
                  </a:lnTo>
                  <a:lnTo>
                    <a:pt x="168" y="688"/>
                  </a:lnTo>
                  <a:lnTo>
                    <a:pt x="168" y="688"/>
                  </a:lnTo>
                  <a:lnTo>
                    <a:pt x="168" y="734"/>
                  </a:lnTo>
                  <a:lnTo>
                    <a:pt x="170" y="798"/>
                  </a:lnTo>
                  <a:lnTo>
                    <a:pt x="172" y="800"/>
                  </a:lnTo>
                  <a:lnTo>
                    <a:pt x="172" y="800"/>
                  </a:lnTo>
                  <a:lnTo>
                    <a:pt x="182" y="834"/>
                  </a:lnTo>
                  <a:lnTo>
                    <a:pt x="182" y="834"/>
                  </a:lnTo>
                  <a:lnTo>
                    <a:pt x="174" y="852"/>
                  </a:lnTo>
                  <a:lnTo>
                    <a:pt x="170" y="868"/>
                  </a:lnTo>
                  <a:lnTo>
                    <a:pt x="170" y="868"/>
                  </a:lnTo>
                  <a:lnTo>
                    <a:pt x="170" y="874"/>
                  </a:lnTo>
                  <a:lnTo>
                    <a:pt x="168" y="876"/>
                  </a:lnTo>
                  <a:lnTo>
                    <a:pt x="168" y="876"/>
                  </a:lnTo>
                  <a:lnTo>
                    <a:pt x="166" y="874"/>
                  </a:lnTo>
                  <a:lnTo>
                    <a:pt x="164" y="872"/>
                  </a:lnTo>
                  <a:lnTo>
                    <a:pt x="164" y="872"/>
                  </a:lnTo>
                  <a:lnTo>
                    <a:pt x="164" y="866"/>
                  </a:lnTo>
                  <a:lnTo>
                    <a:pt x="160" y="862"/>
                  </a:lnTo>
                  <a:lnTo>
                    <a:pt x="160" y="862"/>
                  </a:lnTo>
                  <a:lnTo>
                    <a:pt x="146" y="870"/>
                  </a:lnTo>
                  <a:lnTo>
                    <a:pt x="146" y="872"/>
                  </a:lnTo>
                  <a:lnTo>
                    <a:pt x="146" y="894"/>
                  </a:lnTo>
                  <a:lnTo>
                    <a:pt x="146" y="894"/>
                  </a:lnTo>
                  <a:lnTo>
                    <a:pt x="140" y="894"/>
                  </a:lnTo>
                  <a:lnTo>
                    <a:pt x="138" y="890"/>
                  </a:lnTo>
                  <a:lnTo>
                    <a:pt x="138" y="890"/>
                  </a:lnTo>
                  <a:lnTo>
                    <a:pt x="138" y="876"/>
                  </a:lnTo>
                  <a:lnTo>
                    <a:pt x="138" y="876"/>
                  </a:lnTo>
                  <a:lnTo>
                    <a:pt x="136" y="868"/>
                  </a:lnTo>
                  <a:lnTo>
                    <a:pt x="130" y="864"/>
                  </a:lnTo>
                  <a:lnTo>
                    <a:pt x="130" y="864"/>
                  </a:lnTo>
                  <a:lnTo>
                    <a:pt x="118" y="880"/>
                  </a:lnTo>
                  <a:lnTo>
                    <a:pt x="118" y="880"/>
                  </a:lnTo>
                  <a:lnTo>
                    <a:pt x="112" y="886"/>
                  </a:lnTo>
                  <a:lnTo>
                    <a:pt x="106" y="892"/>
                  </a:lnTo>
                  <a:lnTo>
                    <a:pt x="98" y="894"/>
                  </a:lnTo>
                  <a:lnTo>
                    <a:pt x="90" y="894"/>
                  </a:lnTo>
                  <a:lnTo>
                    <a:pt x="90" y="894"/>
                  </a:lnTo>
                  <a:lnTo>
                    <a:pt x="78" y="894"/>
                  </a:lnTo>
                  <a:lnTo>
                    <a:pt x="70" y="888"/>
                  </a:lnTo>
                  <a:lnTo>
                    <a:pt x="66" y="882"/>
                  </a:lnTo>
                  <a:lnTo>
                    <a:pt x="66" y="882"/>
                  </a:lnTo>
                  <a:lnTo>
                    <a:pt x="66" y="878"/>
                  </a:lnTo>
                  <a:lnTo>
                    <a:pt x="66" y="878"/>
                  </a:lnTo>
                  <a:lnTo>
                    <a:pt x="70" y="874"/>
                  </a:lnTo>
                  <a:lnTo>
                    <a:pt x="70" y="874"/>
                  </a:lnTo>
                  <a:lnTo>
                    <a:pt x="82" y="872"/>
                  </a:lnTo>
                  <a:lnTo>
                    <a:pt x="82" y="872"/>
                  </a:lnTo>
                  <a:lnTo>
                    <a:pt x="86" y="870"/>
                  </a:lnTo>
                  <a:lnTo>
                    <a:pt x="88" y="866"/>
                  </a:lnTo>
                  <a:lnTo>
                    <a:pt x="94" y="850"/>
                  </a:lnTo>
                  <a:lnTo>
                    <a:pt x="94" y="850"/>
                  </a:lnTo>
                  <a:lnTo>
                    <a:pt x="98" y="834"/>
                  </a:lnTo>
                  <a:lnTo>
                    <a:pt x="98" y="820"/>
                  </a:lnTo>
                  <a:lnTo>
                    <a:pt x="98" y="820"/>
                  </a:lnTo>
                  <a:lnTo>
                    <a:pt x="98" y="802"/>
                  </a:lnTo>
                  <a:lnTo>
                    <a:pt x="94" y="782"/>
                  </a:lnTo>
                  <a:lnTo>
                    <a:pt x="90" y="762"/>
                  </a:lnTo>
                  <a:lnTo>
                    <a:pt x="82" y="738"/>
                  </a:lnTo>
                  <a:lnTo>
                    <a:pt x="82" y="738"/>
                  </a:lnTo>
                  <a:lnTo>
                    <a:pt x="78" y="708"/>
                  </a:lnTo>
                  <a:lnTo>
                    <a:pt x="72" y="666"/>
                  </a:lnTo>
                  <a:lnTo>
                    <a:pt x="72" y="666"/>
                  </a:lnTo>
                  <a:lnTo>
                    <a:pt x="50" y="588"/>
                  </a:lnTo>
                  <a:lnTo>
                    <a:pt x="50" y="588"/>
                  </a:lnTo>
                  <a:lnTo>
                    <a:pt x="46" y="562"/>
                  </a:lnTo>
                  <a:lnTo>
                    <a:pt x="42" y="526"/>
                  </a:lnTo>
                  <a:lnTo>
                    <a:pt x="42" y="526"/>
                  </a:lnTo>
                  <a:lnTo>
                    <a:pt x="30" y="488"/>
                  </a:lnTo>
                  <a:lnTo>
                    <a:pt x="28" y="486"/>
                  </a:lnTo>
                  <a:lnTo>
                    <a:pt x="28" y="486"/>
                  </a:lnTo>
                  <a:lnTo>
                    <a:pt x="14" y="484"/>
                  </a:lnTo>
                  <a:lnTo>
                    <a:pt x="14" y="484"/>
                  </a:lnTo>
                  <a:lnTo>
                    <a:pt x="8" y="472"/>
                  </a:lnTo>
                  <a:lnTo>
                    <a:pt x="4" y="456"/>
                  </a:lnTo>
                  <a:lnTo>
                    <a:pt x="2" y="438"/>
                  </a:lnTo>
                  <a:lnTo>
                    <a:pt x="0" y="418"/>
                  </a:lnTo>
                  <a:lnTo>
                    <a:pt x="0" y="404"/>
                  </a:lnTo>
                  <a:lnTo>
                    <a:pt x="0" y="404"/>
                  </a:lnTo>
                  <a:lnTo>
                    <a:pt x="16" y="358"/>
                  </a:lnTo>
                  <a:lnTo>
                    <a:pt x="16" y="358"/>
                  </a:lnTo>
                  <a:lnTo>
                    <a:pt x="30" y="310"/>
                  </a:lnTo>
                  <a:lnTo>
                    <a:pt x="30" y="310"/>
                  </a:lnTo>
                  <a:lnTo>
                    <a:pt x="32" y="300"/>
                  </a:lnTo>
                  <a:lnTo>
                    <a:pt x="32" y="300"/>
                  </a:lnTo>
                  <a:lnTo>
                    <a:pt x="32" y="278"/>
                  </a:lnTo>
                  <a:lnTo>
                    <a:pt x="32" y="278"/>
                  </a:lnTo>
                  <a:lnTo>
                    <a:pt x="32" y="270"/>
                  </a:lnTo>
                  <a:lnTo>
                    <a:pt x="36" y="262"/>
                  </a:lnTo>
                  <a:lnTo>
                    <a:pt x="36" y="262"/>
                  </a:lnTo>
                  <a:lnTo>
                    <a:pt x="40" y="248"/>
                  </a:lnTo>
                  <a:lnTo>
                    <a:pt x="40" y="248"/>
                  </a:lnTo>
                  <a:lnTo>
                    <a:pt x="32" y="232"/>
                  </a:lnTo>
                  <a:lnTo>
                    <a:pt x="32" y="226"/>
                  </a:lnTo>
                  <a:lnTo>
                    <a:pt x="32" y="226"/>
                  </a:lnTo>
                  <a:lnTo>
                    <a:pt x="32" y="216"/>
                  </a:lnTo>
                  <a:lnTo>
                    <a:pt x="36" y="208"/>
                  </a:lnTo>
                  <a:lnTo>
                    <a:pt x="42" y="202"/>
                  </a:lnTo>
                  <a:lnTo>
                    <a:pt x="50" y="198"/>
                  </a:lnTo>
                  <a:lnTo>
                    <a:pt x="50" y="198"/>
                  </a:lnTo>
                  <a:lnTo>
                    <a:pt x="52" y="190"/>
                  </a:lnTo>
                  <a:lnTo>
                    <a:pt x="54" y="180"/>
                  </a:lnTo>
                  <a:lnTo>
                    <a:pt x="54" y="180"/>
                  </a:lnTo>
                  <a:lnTo>
                    <a:pt x="52" y="170"/>
                  </a:lnTo>
                  <a:lnTo>
                    <a:pt x="48" y="158"/>
                  </a:lnTo>
                  <a:lnTo>
                    <a:pt x="48" y="158"/>
                  </a:lnTo>
                  <a:lnTo>
                    <a:pt x="44" y="146"/>
                  </a:lnTo>
                  <a:lnTo>
                    <a:pt x="42" y="136"/>
                  </a:lnTo>
                  <a:lnTo>
                    <a:pt x="42" y="136"/>
                  </a:lnTo>
                  <a:lnTo>
                    <a:pt x="40" y="118"/>
                  </a:lnTo>
                  <a:lnTo>
                    <a:pt x="34" y="96"/>
                  </a:lnTo>
                  <a:lnTo>
                    <a:pt x="34" y="96"/>
                  </a:lnTo>
                  <a:lnTo>
                    <a:pt x="26" y="76"/>
                  </a:lnTo>
                  <a:lnTo>
                    <a:pt x="24" y="54"/>
                  </a:lnTo>
                  <a:lnTo>
                    <a:pt x="24" y="50"/>
                  </a:lnTo>
                  <a:lnTo>
                    <a:pt x="24" y="50"/>
                  </a:lnTo>
                  <a:lnTo>
                    <a:pt x="32" y="38"/>
                  </a:lnTo>
                  <a:lnTo>
                    <a:pt x="42" y="26"/>
                  </a:lnTo>
                  <a:lnTo>
                    <a:pt x="54" y="16"/>
                  </a:lnTo>
                  <a:lnTo>
                    <a:pt x="66" y="8"/>
                  </a:lnTo>
                  <a:lnTo>
                    <a:pt x="66" y="6"/>
                  </a:lnTo>
                  <a:lnTo>
                    <a:pt x="66" y="6"/>
                  </a:lnTo>
                  <a:lnTo>
                    <a:pt x="74" y="6"/>
                  </a:lnTo>
                  <a:lnTo>
                    <a:pt x="84" y="4"/>
                  </a:lnTo>
                  <a:lnTo>
                    <a:pt x="84" y="4"/>
                  </a:lnTo>
                  <a:lnTo>
                    <a:pt x="94" y="0"/>
                  </a:lnTo>
                  <a:lnTo>
                    <a:pt x="102" y="0"/>
                  </a:lnTo>
                  <a:lnTo>
                    <a:pt x="108" y="0"/>
                  </a:lnTo>
                  <a:lnTo>
                    <a:pt x="108" y="0"/>
                  </a:lnTo>
                  <a:lnTo>
                    <a:pt x="116" y="6"/>
                  </a:lnTo>
                  <a:lnTo>
                    <a:pt x="124" y="12"/>
                  </a:lnTo>
                  <a:lnTo>
                    <a:pt x="134" y="22"/>
                  </a:lnTo>
                  <a:lnTo>
                    <a:pt x="142" y="34"/>
                  </a:lnTo>
                  <a:lnTo>
                    <a:pt x="142" y="34"/>
                  </a:lnTo>
                  <a:lnTo>
                    <a:pt x="156" y="52"/>
                  </a:lnTo>
                  <a:lnTo>
                    <a:pt x="156" y="52"/>
                  </a:lnTo>
                  <a:lnTo>
                    <a:pt x="162" y="64"/>
                  </a:lnTo>
                  <a:lnTo>
                    <a:pt x="166" y="84"/>
                  </a:lnTo>
                  <a:lnTo>
                    <a:pt x="166" y="84"/>
                  </a:lnTo>
                  <a:lnTo>
                    <a:pt x="170" y="104"/>
                  </a:lnTo>
                  <a:lnTo>
                    <a:pt x="174" y="112"/>
                  </a:lnTo>
                  <a:lnTo>
                    <a:pt x="178" y="118"/>
                  </a:lnTo>
                  <a:lnTo>
                    <a:pt x="178" y="118"/>
                  </a:lnTo>
                  <a:lnTo>
                    <a:pt x="196" y="132"/>
                  </a:lnTo>
                  <a:lnTo>
                    <a:pt x="196" y="132"/>
                  </a:lnTo>
                  <a:lnTo>
                    <a:pt x="192" y="138"/>
                  </a:lnTo>
                  <a:lnTo>
                    <a:pt x="192" y="140"/>
                  </a:lnTo>
                  <a:lnTo>
                    <a:pt x="192" y="140"/>
                  </a:lnTo>
                  <a:lnTo>
                    <a:pt x="198" y="144"/>
                  </a:lnTo>
                  <a:lnTo>
                    <a:pt x="206" y="146"/>
                  </a:lnTo>
                  <a:lnTo>
                    <a:pt x="206" y="146"/>
                  </a:lnTo>
                  <a:lnTo>
                    <a:pt x="214" y="148"/>
                  </a:lnTo>
                  <a:lnTo>
                    <a:pt x="214" y="148"/>
                  </a:lnTo>
                  <a:close/>
                  <a:moveTo>
                    <a:pt x="146" y="770"/>
                  </a:moveTo>
                  <a:lnTo>
                    <a:pt x="146" y="770"/>
                  </a:lnTo>
                  <a:lnTo>
                    <a:pt x="146" y="754"/>
                  </a:lnTo>
                  <a:lnTo>
                    <a:pt x="142" y="738"/>
                  </a:lnTo>
                  <a:lnTo>
                    <a:pt x="138" y="722"/>
                  </a:lnTo>
                  <a:lnTo>
                    <a:pt x="132" y="710"/>
                  </a:lnTo>
                  <a:lnTo>
                    <a:pt x="132" y="710"/>
                  </a:lnTo>
                  <a:lnTo>
                    <a:pt x="128" y="720"/>
                  </a:lnTo>
                  <a:lnTo>
                    <a:pt x="128" y="734"/>
                  </a:lnTo>
                  <a:lnTo>
                    <a:pt x="126" y="734"/>
                  </a:lnTo>
                  <a:lnTo>
                    <a:pt x="126" y="734"/>
                  </a:lnTo>
                  <a:lnTo>
                    <a:pt x="126" y="774"/>
                  </a:lnTo>
                  <a:lnTo>
                    <a:pt x="126" y="774"/>
                  </a:lnTo>
                  <a:lnTo>
                    <a:pt x="128" y="788"/>
                  </a:lnTo>
                  <a:lnTo>
                    <a:pt x="130" y="798"/>
                  </a:lnTo>
                  <a:lnTo>
                    <a:pt x="134" y="806"/>
                  </a:lnTo>
                  <a:lnTo>
                    <a:pt x="138" y="810"/>
                  </a:lnTo>
                  <a:lnTo>
                    <a:pt x="140" y="810"/>
                  </a:lnTo>
                  <a:lnTo>
                    <a:pt x="140" y="810"/>
                  </a:lnTo>
                  <a:lnTo>
                    <a:pt x="142" y="788"/>
                  </a:lnTo>
                  <a:lnTo>
                    <a:pt x="142" y="788"/>
                  </a:lnTo>
                  <a:lnTo>
                    <a:pt x="146" y="780"/>
                  </a:lnTo>
                  <a:lnTo>
                    <a:pt x="146" y="770"/>
                  </a:lnTo>
                  <a:lnTo>
                    <a:pt x="146" y="770"/>
                  </a:lnTo>
                  <a:close/>
                  <a:moveTo>
                    <a:pt x="176" y="324"/>
                  </a:moveTo>
                  <a:lnTo>
                    <a:pt x="176" y="324"/>
                  </a:lnTo>
                  <a:lnTo>
                    <a:pt x="174" y="302"/>
                  </a:lnTo>
                  <a:lnTo>
                    <a:pt x="174" y="284"/>
                  </a:lnTo>
                  <a:lnTo>
                    <a:pt x="170" y="270"/>
                  </a:lnTo>
                  <a:lnTo>
                    <a:pt x="166" y="262"/>
                  </a:lnTo>
                  <a:lnTo>
                    <a:pt x="164" y="264"/>
                  </a:lnTo>
                  <a:lnTo>
                    <a:pt x="164" y="264"/>
                  </a:lnTo>
                  <a:lnTo>
                    <a:pt x="156" y="282"/>
                  </a:lnTo>
                  <a:lnTo>
                    <a:pt x="142" y="304"/>
                  </a:lnTo>
                  <a:lnTo>
                    <a:pt x="140" y="306"/>
                  </a:lnTo>
                  <a:lnTo>
                    <a:pt x="140" y="306"/>
                  </a:lnTo>
                  <a:lnTo>
                    <a:pt x="140" y="314"/>
                  </a:lnTo>
                  <a:lnTo>
                    <a:pt x="138" y="318"/>
                  </a:lnTo>
                  <a:lnTo>
                    <a:pt x="138" y="326"/>
                  </a:lnTo>
                  <a:lnTo>
                    <a:pt x="138" y="326"/>
                  </a:lnTo>
                  <a:lnTo>
                    <a:pt x="138" y="330"/>
                  </a:lnTo>
                  <a:lnTo>
                    <a:pt x="140" y="338"/>
                  </a:lnTo>
                  <a:lnTo>
                    <a:pt x="150" y="354"/>
                  </a:lnTo>
                  <a:lnTo>
                    <a:pt x="150" y="354"/>
                  </a:lnTo>
                  <a:lnTo>
                    <a:pt x="170" y="382"/>
                  </a:lnTo>
                  <a:lnTo>
                    <a:pt x="172" y="380"/>
                  </a:lnTo>
                  <a:lnTo>
                    <a:pt x="172" y="380"/>
                  </a:lnTo>
                  <a:lnTo>
                    <a:pt x="174" y="350"/>
                  </a:lnTo>
                  <a:lnTo>
                    <a:pt x="176" y="324"/>
                  </a:lnTo>
                  <a:lnTo>
                    <a:pt x="176" y="324"/>
                  </a:lnTo>
                  <a:close/>
                </a:path>
              </a:pathLst>
            </a:custGeom>
            <a:solidFill>
              <a:schemeClr val="accent1">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 name="Group 67"/>
          <p:cNvGrpSpPr>
            <a:grpSpLocks noChangeAspect="1"/>
          </p:cNvGrpSpPr>
          <p:nvPr/>
        </p:nvGrpSpPr>
        <p:grpSpPr bwMode="auto">
          <a:xfrm flipH="1" flipV="1">
            <a:off x="152398" y="152400"/>
            <a:ext cx="1600202" cy="1033671"/>
            <a:chOff x="2497" y="1995"/>
            <a:chExt cx="805" cy="520"/>
          </a:xfrm>
          <a:solidFill>
            <a:schemeClr val="accent2">
              <a:lumMod val="20000"/>
              <a:lumOff val="80000"/>
            </a:schemeClr>
          </a:solidFill>
        </p:grpSpPr>
        <p:sp>
          <p:nvSpPr>
            <p:cNvPr id="1093" name="Rectangle 69"/>
            <p:cNvSpPr>
              <a:spLocks noChangeArrowheads="1"/>
            </p:cNvSpPr>
            <p:nvPr userDrawn="1"/>
          </p:nvSpPr>
          <p:spPr bwMode="auto">
            <a:xfrm>
              <a:off x="3043" y="2467"/>
              <a:ext cx="46"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4" name="Rectangle 70"/>
            <p:cNvSpPr>
              <a:spLocks noChangeArrowheads="1"/>
            </p:cNvSpPr>
            <p:nvPr userDrawn="1"/>
          </p:nvSpPr>
          <p:spPr bwMode="auto">
            <a:xfrm>
              <a:off x="2699"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5" name="Rectangle 71"/>
            <p:cNvSpPr>
              <a:spLocks noChangeArrowheads="1"/>
            </p:cNvSpPr>
            <p:nvPr userDrawn="1"/>
          </p:nvSpPr>
          <p:spPr bwMode="auto">
            <a:xfrm>
              <a:off x="2598" y="2467"/>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6" name="Rectangle 72"/>
            <p:cNvSpPr>
              <a:spLocks noChangeArrowheads="1"/>
            </p:cNvSpPr>
            <p:nvPr userDrawn="1"/>
          </p:nvSpPr>
          <p:spPr bwMode="auto">
            <a:xfrm>
              <a:off x="2497"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7" name="Rectangle 73"/>
            <p:cNvSpPr>
              <a:spLocks noChangeArrowheads="1"/>
            </p:cNvSpPr>
            <p:nvPr userDrawn="1"/>
          </p:nvSpPr>
          <p:spPr bwMode="auto">
            <a:xfrm>
              <a:off x="3148"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8" name="Rectangle 74"/>
            <p:cNvSpPr>
              <a:spLocks noChangeArrowheads="1"/>
            </p:cNvSpPr>
            <p:nvPr userDrawn="1"/>
          </p:nvSpPr>
          <p:spPr bwMode="auto">
            <a:xfrm>
              <a:off x="3254"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9" name="Rectangle 75"/>
            <p:cNvSpPr>
              <a:spLocks noChangeArrowheads="1"/>
            </p:cNvSpPr>
            <p:nvPr userDrawn="1"/>
          </p:nvSpPr>
          <p:spPr bwMode="auto">
            <a:xfrm>
              <a:off x="3148"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0" name="Rectangle 76"/>
            <p:cNvSpPr>
              <a:spLocks noChangeArrowheads="1"/>
            </p:cNvSpPr>
            <p:nvPr userDrawn="1"/>
          </p:nvSpPr>
          <p:spPr bwMode="auto">
            <a:xfrm>
              <a:off x="3254"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1" name="Rectangle 77"/>
            <p:cNvSpPr>
              <a:spLocks noChangeArrowheads="1"/>
            </p:cNvSpPr>
            <p:nvPr userDrawn="1"/>
          </p:nvSpPr>
          <p:spPr bwMode="auto">
            <a:xfrm>
              <a:off x="3148" y="2100"/>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2" name="Rectangle 78"/>
            <p:cNvSpPr>
              <a:spLocks noChangeArrowheads="1"/>
            </p:cNvSpPr>
            <p:nvPr userDrawn="1"/>
          </p:nvSpPr>
          <p:spPr bwMode="auto">
            <a:xfrm>
              <a:off x="3254" y="2100"/>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3" name="Rectangle 79"/>
            <p:cNvSpPr>
              <a:spLocks noChangeArrowheads="1"/>
            </p:cNvSpPr>
            <p:nvPr userDrawn="1"/>
          </p:nvSpPr>
          <p:spPr bwMode="auto">
            <a:xfrm>
              <a:off x="2940"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4" name="Rectangle 80"/>
            <p:cNvSpPr>
              <a:spLocks noChangeArrowheads="1"/>
            </p:cNvSpPr>
            <p:nvPr userDrawn="1"/>
          </p:nvSpPr>
          <p:spPr bwMode="auto">
            <a:xfrm>
              <a:off x="3046" y="2206"/>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5" name="Rectangle 81"/>
            <p:cNvSpPr>
              <a:spLocks noChangeArrowheads="1"/>
            </p:cNvSpPr>
            <p:nvPr userDrawn="1"/>
          </p:nvSpPr>
          <p:spPr bwMode="auto">
            <a:xfrm>
              <a:off x="2839"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6" name="Rectangle 82"/>
            <p:cNvSpPr>
              <a:spLocks noChangeArrowheads="1"/>
            </p:cNvSpPr>
            <p:nvPr userDrawn="1"/>
          </p:nvSpPr>
          <p:spPr bwMode="auto">
            <a:xfrm>
              <a:off x="3148"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7" name="Rectangle 83"/>
            <p:cNvSpPr>
              <a:spLocks noChangeArrowheads="1"/>
            </p:cNvSpPr>
            <p:nvPr userDrawn="1"/>
          </p:nvSpPr>
          <p:spPr bwMode="auto">
            <a:xfrm>
              <a:off x="3254"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8" name="Rectangle 84"/>
            <p:cNvSpPr>
              <a:spLocks noChangeArrowheads="1"/>
            </p:cNvSpPr>
            <p:nvPr userDrawn="1"/>
          </p:nvSpPr>
          <p:spPr bwMode="auto">
            <a:xfrm>
              <a:off x="2940"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9" name="Rectangle 85"/>
            <p:cNvSpPr>
              <a:spLocks noChangeArrowheads="1"/>
            </p:cNvSpPr>
            <p:nvPr userDrawn="1"/>
          </p:nvSpPr>
          <p:spPr bwMode="auto">
            <a:xfrm>
              <a:off x="3046" y="2305"/>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0" name="Rectangle 86"/>
            <p:cNvSpPr>
              <a:spLocks noChangeArrowheads="1"/>
            </p:cNvSpPr>
            <p:nvPr userDrawn="1"/>
          </p:nvSpPr>
          <p:spPr bwMode="auto">
            <a:xfrm>
              <a:off x="2839"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1" name="Rectangle 87"/>
            <p:cNvSpPr>
              <a:spLocks noChangeArrowheads="1"/>
            </p:cNvSpPr>
            <p:nvPr userDrawn="1"/>
          </p:nvSpPr>
          <p:spPr bwMode="auto">
            <a:xfrm>
              <a:off x="3148" y="1995"/>
              <a:ext cx="48" cy="4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2" name="Rectangle 88"/>
            <p:cNvSpPr>
              <a:spLocks noChangeArrowheads="1"/>
            </p:cNvSpPr>
            <p:nvPr userDrawn="1"/>
          </p:nvSpPr>
          <p:spPr bwMode="auto">
            <a:xfrm>
              <a:off x="3254" y="1995"/>
              <a:ext cx="48" cy="4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143000"/>
            <a:ext cx="7772400" cy="646331"/>
          </a:xfrm>
        </p:spPr>
        <p:txBody>
          <a:bodyPr>
            <a:normAutofit/>
          </a:bodyPr>
          <a:lstStyle>
            <a:lvl1pPr algn="ctr">
              <a:defRPr sz="3600">
                <a:solidFill>
                  <a:schemeClr val="accent2">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1828800"/>
            <a:ext cx="7772400" cy="461665"/>
          </a:xfrm>
        </p:spPr>
        <p:txBody>
          <a:bodyPr>
            <a:normAutofit/>
          </a:bodyPr>
          <a:lstStyle>
            <a:lvl1pPr marL="0" indent="0" algn="ctr">
              <a:buNone/>
              <a:defRPr sz="2400">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1D84F-E45A-423A-8106-45F52D19ECD0}" type="datetimeFigureOut">
              <a:rPr lang="en-US" smtClean="0"/>
              <a:pPr/>
              <a:t>5/4/2012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FCB75-0233-4AD4-8EDC-ADD2A089A9DA}"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01D84F-E45A-423A-8106-45F52D19ECD0}" type="datetimeFigureOut">
              <a:rPr lang="en-US" smtClean="0"/>
              <a:pPr/>
              <a:t>5/4/2012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FCB75-0233-4AD4-8EDC-ADD2A089A9DA}"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01D84F-E45A-423A-8106-45F52D19ECD0}" type="datetimeFigureOut">
              <a:rPr lang="en-US" smtClean="0"/>
              <a:pPr/>
              <a:t>5/4/2012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FCB75-0233-4AD4-8EDC-ADD2A089A9DA}"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FF2618-C234-4528-BB60-72360CB0937F}" type="datetimeFigureOut">
              <a:rPr lang="en-US" smtClean="0"/>
              <a:pPr/>
              <a:t>5/4/2012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F2618-C234-4528-BB60-72360CB0937F}" type="datetimeFigureOut">
              <a:rPr lang="en-US" smtClean="0"/>
              <a:pPr/>
              <a:t>5/4/2012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FF2618-C234-4528-BB60-72360CB0937F}" type="datetimeFigureOut">
              <a:rPr lang="en-US" smtClean="0"/>
              <a:pPr/>
              <a:t>5/4/2012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FF2618-C234-4528-BB60-72360CB0937F}" type="datetimeFigureOut">
              <a:rPr lang="en-US" smtClean="0"/>
              <a:pPr/>
              <a:t>5/4/2012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FF2618-C234-4528-BB60-72360CB0937F}" type="datetimeFigureOut">
              <a:rPr lang="en-US" smtClean="0"/>
              <a:pPr/>
              <a:t>5/4/2012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FF2618-C234-4528-BB60-72360CB0937F}" type="datetimeFigureOut">
              <a:rPr lang="en-US" smtClean="0"/>
              <a:pPr/>
              <a:t>5/4/2012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FF2618-C234-4528-BB60-72360CB0937F}" type="datetimeFigureOut">
              <a:rPr lang="en-US" smtClean="0"/>
              <a:pPr/>
              <a:t>5/4/2012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F2618-C234-4528-BB60-72360CB0937F}" type="datetimeFigureOut">
              <a:rPr lang="en-US" smtClean="0"/>
              <a:pPr/>
              <a:t>5/4/2012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01D84F-E45A-423A-8106-45F52D19ECD0}" type="datetimeFigureOut">
              <a:rPr lang="en-US" smtClean="0"/>
              <a:pPr/>
              <a:t>5/4/2012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FCB75-0233-4AD4-8EDC-ADD2A089A9DA}"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F2618-C234-4528-BB60-72360CB0937F}" type="datetimeFigureOut">
              <a:rPr lang="en-US" smtClean="0"/>
              <a:pPr/>
              <a:t>5/4/2012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F2618-C234-4528-BB60-72360CB0937F}" type="datetimeFigureOut">
              <a:rPr lang="en-US" smtClean="0"/>
              <a:pPr/>
              <a:t>5/4/2012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F2618-C234-4528-BB60-72360CB0937F}" type="datetimeFigureOut">
              <a:rPr lang="en-US" smtClean="0"/>
              <a:pPr/>
              <a:t>5/4/2012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5" name="Rectangle 10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p:cNvSpPr>
          <p:nvPr/>
        </p:nvSpPr>
        <p:spPr bwMode="auto">
          <a:xfrm>
            <a:off x="8054975" y="0"/>
            <a:ext cx="1089025" cy="2663164"/>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05"/>
          <p:cNvSpPr>
            <a:spLocks/>
          </p:cNvSpPr>
          <p:nvPr/>
        </p:nvSpPr>
        <p:spPr bwMode="auto">
          <a:xfrm>
            <a:off x="1295400" y="5715000"/>
            <a:ext cx="6858000" cy="9144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30000"/>
                </a:schemeClr>
              </a:gs>
              <a:gs pos="50000">
                <a:schemeClr val="accent2"/>
              </a:gs>
              <a:gs pos="100000">
                <a:schemeClr val="bg1">
                  <a:alpha val="30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 name="Group 31"/>
          <p:cNvGrpSpPr/>
          <p:nvPr>
            <p:custDataLst>
              <p:tags r:id="rId1"/>
            </p:custDataLst>
          </p:nvPr>
        </p:nvGrpSpPr>
        <p:grpSpPr>
          <a:xfrm rot="10800000">
            <a:off x="0" y="4520045"/>
            <a:ext cx="2057400" cy="2337955"/>
            <a:chOff x="7467600" y="0"/>
            <a:chExt cx="1676400" cy="1905000"/>
          </a:xfrm>
        </p:grpSpPr>
        <p:sp>
          <p:nvSpPr>
            <p:cNvPr id="16" name="Teardrop 15"/>
            <p:cNvSpPr/>
            <p:nvPr userDrawn="1"/>
          </p:nvSpPr>
          <p:spPr>
            <a:xfrm>
              <a:off x="7620000" y="381000"/>
              <a:ext cx="1524000" cy="1524000"/>
            </a:xfrm>
            <a:prstGeom prst="teardrop">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ardrop 14"/>
            <p:cNvSpPr/>
            <p:nvPr userDrawn="1"/>
          </p:nvSpPr>
          <p:spPr>
            <a:xfrm>
              <a:off x="7467600" y="0"/>
              <a:ext cx="1143000" cy="1143000"/>
            </a:xfrm>
            <a:prstGeom prst="teardrop">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ardrop 13"/>
            <p:cNvSpPr/>
            <p:nvPr userDrawn="1"/>
          </p:nvSpPr>
          <p:spPr>
            <a:xfrm>
              <a:off x="7772400" y="0"/>
              <a:ext cx="1371600" cy="13716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30"/>
          <p:cNvGrpSpPr/>
          <p:nvPr>
            <p:custDataLst>
              <p:tags r:id="rId2"/>
            </p:custDataLst>
          </p:nvPr>
        </p:nvGrpSpPr>
        <p:grpSpPr>
          <a:xfrm>
            <a:off x="6781801" y="3975905"/>
            <a:ext cx="2033178" cy="2590798"/>
            <a:chOff x="5123427" y="2586247"/>
            <a:chExt cx="3113140" cy="3966952"/>
          </a:xfrm>
        </p:grpSpPr>
        <p:sp>
          <p:nvSpPr>
            <p:cNvPr id="1034" name="Freeform 10"/>
            <p:cNvSpPr>
              <a:spLocks/>
            </p:cNvSpPr>
            <p:nvPr userDrawn="1"/>
          </p:nvSpPr>
          <p:spPr bwMode="auto">
            <a:xfrm>
              <a:off x="5123427" y="2633869"/>
              <a:ext cx="1201172" cy="3890755"/>
            </a:xfrm>
            <a:custGeom>
              <a:avLst/>
              <a:gdLst/>
              <a:ahLst/>
              <a:cxnLst>
                <a:cxn ang="0">
                  <a:pos x="272" y="264"/>
                </a:cxn>
                <a:cxn ang="0">
                  <a:pos x="256" y="324"/>
                </a:cxn>
                <a:cxn ang="0">
                  <a:pos x="252" y="382"/>
                </a:cxn>
                <a:cxn ang="0">
                  <a:pos x="248" y="446"/>
                </a:cxn>
                <a:cxn ang="0">
                  <a:pos x="254" y="478"/>
                </a:cxn>
                <a:cxn ang="0">
                  <a:pos x="254" y="530"/>
                </a:cxn>
                <a:cxn ang="0">
                  <a:pos x="234" y="606"/>
                </a:cxn>
                <a:cxn ang="0">
                  <a:pos x="208" y="746"/>
                </a:cxn>
                <a:cxn ang="0">
                  <a:pos x="206" y="814"/>
                </a:cxn>
                <a:cxn ang="0">
                  <a:pos x="198" y="830"/>
                </a:cxn>
                <a:cxn ang="0">
                  <a:pos x="208" y="844"/>
                </a:cxn>
                <a:cxn ang="0">
                  <a:pos x="240" y="860"/>
                </a:cxn>
                <a:cxn ang="0">
                  <a:pos x="240" y="876"/>
                </a:cxn>
                <a:cxn ang="0">
                  <a:pos x="234" y="882"/>
                </a:cxn>
                <a:cxn ang="0">
                  <a:pos x="212" y="888"/>
                </a:cxn>
                <a:cxn ang="0">
                  <a:pos x="194" y="882"/>
                </a:cxn>
                <a:cxn ang="0">
                  <a:pos x="164" y="872"/>
                </a:cxn>
                <a:cxn ang="0">
                  <a:pos x="152" y="884"/>
                </a:cxn>
                <a:cxn ang="0">
                  <a:pos x="120" y="894"/>
                </a:cxn>
                <a:cxn ang="0">
                  <a:pos x="92" y="886"/>
                </a:cxn>
                <a:cxn ang="0">
                  <a:pos x="86" y="880"/>
                </a:cxn>
                <a:cxn ang="0">
                  <a:pos x="84" y="852"/>
                </a:cxn>
                <a:cxn ang="0">
                  <a:pos x="70" y="842"/>
                </a:cxn>
                <a:cxn ang="0">
                  <a:pos x="72" y="814"/>
                </a:cxn>
                <a:cxn ang="0">
                  <a:pos x="60" y="766"/>
                </a:cxn>
                <a:cxn ang="0">
                  <a:pos x="52" y="694"/>
                </a:cxn>
                <a:cxn ang="0">
                  <a:pos x="50" y="626"/>
                </a:cxn>
                <a:cxn ang="0">
                  <a:pos x="50" y="500"/>
                </a:cxn>
                <a:cxn ang="0">
                  <a:pos x="42" y="432"/>
                </a:cxn>
                <a:cxn ang="0">
                  <a:pos x="36" y="422"/>
                </a:cxn>
                <a:cxn ang="0">
                  <a:pos x="42" y="414"/>
                </a:cxn>
                <a:cxn ang="0">
                  <a:pos x="36" y="406"/>
                </a:cxn>
                <a:cxn ang="0">
                  <a:pos x="24" y="392"/>
                </a:cxn>
                <a:cxn ang="0">
                  <a:pos x="12" y="366"/>
                </a:cxn>
                <a:cxn ang="0">
                  <a:pos x="4" y="338"/>
                </a:cxn>
                <a:cxn ang="0">
                  <a:pos x="4" y="272"/>
                </a:cxn>
                <a:cxn ang="0">
                  <a:pos x="30" y="186"/>
                </a:cxn>
                <a:cxn ang="0">
                  <a:pos x="66" y="142"/>
                </a:cxn>
                <a:cxn ang="0">
                  <a:pos x="114" y="128"/>
                </a:cxn>
                <a:cxn ang="0">
                  <a:pos x="128" y="126"/>
                </a:cxn>
                <a:cxn ang="0">
                  <a:pos x="142" y="128"/>
                </a:cxn>
                <a:cxn ang="0">
                  <a:pos x="152" y="100"/>
                </a:cxn>
                <a:cxn ang="0">
                  <a:pos x="146" y="88"/>
                </a:cxn>
                <a:cxn ang="0">
                  <a:pos x="146" y="72"/>
                </a:cxn>
                <a:cxn ang="0">
                  <a:pos x="152" y="60"/>
                </a:cxn>
                <a:cxn ang="0">
                  <a:pos x="144" y="42"/>
                </a:cxn>
                <a:cxn ang="0">
                  <a:pos x="146" y="34"/>
                </a:cxn>
                <a:cxn ang="0">
                  <a:pos x="168" y="8"/>
                </a:cxn>
                <a:cxn ang="0">
                  <a:pos x="186" y="4"/>
                </a:cxn>
                <a:cxn ang="0">
                  <a:pos x="192" y="2"/>
                </a:cxn>
                <a:cxn ang="0">
                  <a:pos x="220" y="6"/>
                </a:cxn>
                <a:cxn ang="0">
                  <a:pos x="232" y="16"/>
                </a:cxn>
                <a:cxn ang="0">
                  <a:pos x="248" y="38"/>
                </a:cxn>
                <a:cxn ang="0">
                  <a:pos x="250" y="64"/>
                </a:cxn>
                <a:cxn ang="0">
                  <a:pos x="240" y="70"/>
                </a:cxn>
                <a:cxn ang="0">
                  <a:pos x="232" y="88"/>
                </a:cxn>
                <a:cxn ang="0">
                  <a:pos x="214" y="128"/>
                </a:cxn>
                <a:cxn ang="0">
                  <a:pos x="220" y="150"/>
                </a:cxn>
                <a:cxn ang="0">
                  <a:pos x="256" y="172"/>
                </a:cxn>
                <a:cxn ang="0">
                  <a:pos x="276" y="216"/>
                </a:cxn>
              </a:cxnLst>
              <a:rect l="0" t="0" r="r" b="b"/>
              <a:pathLst>
                <a:path w="276" h="894">
                  <a:moveTo>
                    <a:pt x="276" y="216"/>
                  </a:moveTo>
                  <a:lnTo>
                    <a:pt x="276" y="216"/>
                  </a:lnTo>
                  <a:lnTo>
                    <a:pt x="272" y="264"/>
                  </a:lnTo>
                  <a:lnTo>
                    <a:pt x="272" y="264"/>
                  </a:lnTo>
                  <a:lnTo>
                    <a:pt x="256" y="324"/>
                  </a:lnTo>
                  <a:lnTo>
                    <a:pt x="256" y="324"/>
                  </a:lnTo>
                  <a:lnTo>
                    <a:pt x="252" y="346"/>
                  </a:lnTo>
                  <a:lnTo>
                    <a:pt x="252" y="382"/>
                  </a:lnTo>
                  <a:lnTo>
                    <a:pt x="252" y="382"/>
                  </a:lnTo>
                  <a:lnTo>
                    <a:pt x="252" y="406"/>
                  </a:lnTo>
                  <a:lnTo>
                    <a:pt x="252" y="426"/>
                  </a:lnTo>
                  <a:lnTo>
                    <a:pt x="248" y="446"/>
                  </a:lnTo>
                  <a:lnTo>
                    <a:pt x="248" y="446"/>
                  </a:lnTo>
                  <a:lnTo>
                    <a:pt x="254" y="478"/>
                  </a:lnTo>
                  <a:lnTo>
                    <a:pt x="254" y="478"/>
                  </a:lnTo>
                  <a:lnTo>
                    <a:pt x="256" y="506"/>
                  </a:lnTo>
                  <a:lnTo>
                    <a:pt x="254" y="530"/>
                  </a:lnTo>
                  <a:lnTo>
                    <a:pt x="254" y="530"/>
                  </a:lnTo>
                  <a:lnTo>
                    <a:pt x="240" y="584"/>
                  </a:lnTo>
                  <a:lnTo>
                    <a:pt x="240" y="584"/>
                  </a:lnTo>
                  <a:lnTo>
                    <a:pt x="234" y="606"/>
                  </a:lnTo>
                  <a:lnTo>
                    <a:pt x="224" y="658"/>
                  </a:lnTo>
                  <a:lnTo>
                    <a:pt x="224" y="658"/>
                  </a:lnTo>
                  <a:lnTo>
                    <a:pt x="208" y="746"/>
                  </a:lnTo>
                  <a:lnTo>
                    <a:pt x="208" y="746"/>
                  </a:lnTo>
                  <a:lnTo>
                    <a:pt x="206" y="772"/>
                  </a:lnTo>
                  <a:lnTo>
                    <a:pt x="206" y="814"/>
                  </a:lnTo>
                  <a:lnTo>
                    <a:pt x="196" y="822"/>
                  </a:lnTo>
                  <a:lnTo>
                    <a:pt x="196" y="822"/>
                  </a:lnTo>
                  <a:lnTo>
                    <a:pt x="198" y="830"/>
                  </a:lnTo>
                  <a:lnTo>
                    <a:pt x="200" y="836"/>
                  </a:lnTo>
                  <a:lnTo>
                    <a:pt x="200" y="836"/>
                  </a:lnTo>
                  <a:lnTo>
                    <a:pt x="208" y="844"/>
                  </a:lnTo>
                  <a:lnTo>
                    <a:pt x="218" y="852"/>
                  </a:lnTo>
                  <a:lnTo>
                    <a:pt x="218" y="852"/>
                  </a:lnTo>
                  <a:lnTo>
                    <a:pt x="240" y="860"/>
                  </a:lnTo>
                  <a:lnTo>
                    <a:pt x="240" y="860"/>
                  </a:lnTo>
                  <a:lnTo>
                    <a:pt x="242" y="868"/>
                  </a:lnTo>
                  <a:lnTo>
                    <a:pt x="240" y="876"/>
                  </a:lnTo>
                  <a:lnTo>
                    <a:pt x="240" y="876"/>
                  </a:lnTo>
                  <a:lnTo>
                    <a:pt x="238" y="880"/>
                  </a:lnTo>
                  <a:lnTo>
                    <a:pt x="234" y="882"/>
                  </a:lnTo>
                  <a:lnTo>
                    <a:pt x="220" y="886"/>
                  </a:lnTo>
                  <a:lnTo>
                    <a:pt x="220" y="886"/>
                  </a:lnTo>
                  <a:lnTo>
                    <a:pt x="212" y="888"/>
                  </a:lnTo>
                  <a:lnTo>
                    <a:pt x="204" y="886"/>
                  </a:lnTo>
                  <a:lnTo>
                    <a:pt x="204" y="886"/>
                  </a:lnTo>
                  <a:lnTo>
                    <a:pt x="194" y="882"/>
                  </a:lnTo>
                  <a:lnTo>
                    <a:pt x="184" y="880"/>
                  </a:lnTo>
                  <a:lnTo>
                    <a:pt x="184" y="880"/>
                  </a:lnTo>
                  <a:lnTo>
                    <a:pt x="164" y="872"/>
                  </a:lnTo>
                  <a:lnTo>
                    <a:pt x="164" y="872"/>
                  </a:lnTo>
                  <a:lnTo>
                    <a:pt x="152" y="870"/>
                  </a:lnTo>
                  <a:lnTo>
                    <a:pt x="152" y="884"/>
                  </a:lnTo>
                  <a:lnTo>
                    <a:pt x="148" y="894"/>
                  </a:lnTo>
                  <a:lnTo>
                    <a:pt x="148" y="894"/>
                  </a:lnTo>
                  <a:lnTo>
                    <a:pt x="120" y="894"/>
                  </a:lnTo>
                  <a:lnTo>
                    <a:pt x="120" y="894"/>
                  </a:lnTo>
                  <a:lnTo>
                    <a:pt x="108" y="892"/>
                  </a:lnTo>
                  <a:lnTo>
                    <a:pt x="92" y="886"/>
                  </a:lnTo>
                  <a:lnTo>
                    <a:pt x="92" y="886"/>
                  </a:lnTo>
                  <a:lnTo>
                    <a:pt x="88" y="884"/>
                  </a:lnTo>
                  <a:lnTo>
                    <a:pt x="86" y="880"/>
                  </a:lnTo>
                  <a:lnTo>
                    <a:pt x="84" y="874"/>
                  </a:lnTo>
                  <a:lnTo>
                    <a:pt x="84" y="866"/>
                  </a:lnTo>
                  <a:lnTo>
                    <a:pt x="84" y="852"/>
                  </a:lnTo>
                  <a:lnTo>
                    <a:pt x="84" y="852"/>
                  </a:lnTo>
                  <a:lnTo>
                    <a:pt x="74" y="848"/>
                  </a:lnTo>
                  <a:lnTo>
                    <a:pt x="70" y="842"/>
                  </a:lnTo>
                  <a:lnTo>
                    <a:pt x="70" y="842"/>
                  </a:lnTo>
                  <a:lnTo>
                    <a:pt x="72" y="838"/>
                  </a:lnTo>
                  <a:lnTo>
                    <a:pt x="72" y="814"/>
                  </a:lnTo>
                  <a:lnTo>
                    <a:pt x="72" y="814"/>
                  </a:lnTo>
                  <a:lnTo>
                    <a:pt x="60" y="766"/>
                  </a:lnTo>
                  <a:lnTo>
                    <a:pt x="60" y="766"/>
                  </a:lnTo>
                  <a:lnTo>
                    <a:pt x="56" y="754"/>
                  </a:lnTo>
                  <a:lnTo>
                    <a:pt x="54" y="738"/>
                  </a:lnTo>
                  <a:lnTo>
                    <a:pt x="52" y="694"/>
                  </a:lnTo>
                  <a:lnTo>
                    <a:pt x="52" y="694"/>
                  </a:lnTo>
                  <a:lnTo>
                    <a:pt x="50" y="626"/>
                  </a:lnTo>
                  <a:lnTo>
                    <a:pt x="50" y="626"/>
                  </a:lnTo>
                  <a:lnTo>
                    <a:pt x="50" y="538"/>
                  </a:lnTo>
                  <a:lnTo>
                    <a:pt x="50" y="538"/>
                  </a:lnTo>
                  <a:lnTo>
                    <a:pt x="50" y="500"/>
                  </a:lnTo>
                  <a:lnTo>
                    <a:pt x="56" y="448"/>
                  </a:lnTo>
                  <a:lnTo>
                    <a:pt x="56" y="448"/>
                  </a:lnTo>
                  <a:lnTo>
                    <a:pt x="42" y="432"/>
                  </a:lnTo>
                  <a:lnTo>
                    <a:pt x="42" y="432"/>
                  </a:lnTo>
                  <a:lnTo>
                    <a:pt x="38" y="424"/>
                  </a:lnTo>
                  <a:lnTo>
                    <a:pt x="36" y="422"/>
                  </a:lnTo>
                  <a:lnTo>
                    <a:pt x="38" y="418"/>
                  </a:lnTo>
                  <a:lnTo>
                    <a:pt x="38" y="418"/>
                  </a:lnTo>
                  <a:lnTo>
                    <a:pt x="42" y="414"/>
                  </a:lnTo>
                  <a:lnTo>
                    <a:pt x="42" y="414"/>
                  </a:lnTo>
                  <a:lnTo>
                    <a:pt x="40" y="410"/>
                  </a:lnTo>
                  <a:lnTo>
                    <a:pt x="36" y="406"/>
                  </a:lnTo>
                  <a:lnTo>
                    <a:pt x="36" y="406"/>
                  </a:lnTo>
                  <a:lnTo>
                    <a:pt x="24" y="392"/>
                  </a:lnTo>
                  <a:lnTo>
                    <a:pt x="24" y="392"/>
                  </a:lnTo>
                  <a:lnTo>
                    <a:pt x="18" y="382"/>
                  </a:lnTo>
                  <a:lnTo>
                    <a:pt x="12" y="366"/>
                  </a:lnTo>
                  <a:lnTo>
                    <a:pt x="12" y="366"/>
                  </a:lnTo>
                  <a:lnTo>
                    <a:pt x="12" y="350"/>
                  </a:lnTo>
                  <a:lnTo>
                    <a:pt x="12" y="350"/>
                  </a:lnTo>
                  <a:lnTo>
                    <a:pt x="4" y="338"/>
                  </a:lnTo>
                  <a:lnTo>
                    <a:pt x="0" y="322"/>
                  </a:lnTo>
                  <a:lnTo>
                    <a:pt x="4" y="272"/>
                  </a:lnTo>
                  <a:lnTo>
                    <a:pt x="4" y="272"/>
                  </a:lnTo>
                  <a:lnTo>
                    <a:pt x="22" y="208"/>
                  </a:lnTo>
                  <a:lnTo>
                    <a:pt x="22" y="208"/>
                  </a:lnTo>
                  <a:lnTo>
                    <a:pt x="30" y="186"/>
                  </a:lnTo>
                  <a:lnTo>
                    <a:pt x="40" y="168"/>
                  </a:lnTo>
                  <a:lnTo>
                    <a:pt x="52" y="154"/>
                  </a:lnTo>
                  <a:lnTo>
                    <a:pt x="66" y="142"/>
                  </a:lnTo>
                  <a:lnTo>
                    <a:pt x="66" y="142"/>
                  </a:lnTo>
                  <a:lnTo>
                    <a:pt x="86" y="138"/>
                  </a:lnTo>
                  <a:lnTo>
                    <a:pt x="114" y="128"/>
                  </a:lnTo>
                  <a:lnTo>
                    <a:pt x="114" y="128"/>
                  </a:lnTo>
                  <a:lnTo>
                    <a:pt x="120" y="126"/>
                  </a:lnTo>
                  <a:lnTo>
                    <a:pt x="128" y="126"/>
                  </a:lnTo>
                  <a:lnTo>
                    <a:pt x="134" y="126"/>
                  </a:lnTo>
                  <a:lnTo>
                    <a:pt x="142" y="128"/>
                  </a:lnTo>
                  <a:lnTo>
                    <a:pt x="142" y="128"/>
                  </a:lnTo>
                  <a:lnTo>
                    <a:pt x="150" y="108"/>
                  </a:lnTo>
                  <a:lnTo>
                    <a:pt x="150" y="108"/>
                  </a:lnTo>
                  <a:lnTo>
                    <a:pt x="152" y="100"/>
                  </a:lnTo>
                  <a:lnTo>
                    <a:pt x="150" y="92"/>
                  </a:lnTo>
                  <a:lnTo>
                    <a:pt x="150" y="92"/>
                  </a:lnTo>
                  <a:lnTo>
                    <a:pt x="146" y="88"/>
                  </a:lnTo>
                  <a:lnTo>
                    <a:pt x="146" y="82"/>
                  </a:lnTo>
                  <a:lnTo>
                    <a:pt x="146" y="82"/>
                  </a:lnTo>
                  <a:lnTo>
                    <a:pt x="146" y="72"/>
                  </a:lnTo>
                  <a:lnTo>
                    <a:pt x="148" y="64"/>
                  </a:lnTo>
                  <a:lnTo>
                    <a:pt x="148" y="64"/>
                  </a:lnTo>
                  <a:lnTo>
                    <a:pt x="152" y="60"/>
                  </a:lnTo>
                  <a:lnTo>
                    <a:pt x="152" y="60"/>
                  </a:lnTo>
                  <a:lnTo>
                    <a:pt x="146" y="50"/>
                  </a:lnTo>
                  <a:lnTo>
                    <a:pt x="144" y="42"/>
                  </a:lnTo>
                  <a:lnTo>
                    <a:pt x="144" y="42"/>
                  </a:lnTo>
                  <a:lnTo>
                    <a:pt x="144" y="38"/>
                  </a:lnTo>
                  <a:lnTo>
                    <a:pt x="146" y="34"/>
                  </a:lnTo>
                  <a:lnTo>
                    <a:pt x="152" y="26"/>
                  </a:lnTo>
                  <a:lnTo>
                    <a:pt x="152" y="26"/>
                  </a:lnTo>
                  <a:lnTo>
                    <a:pt x="168" y="8"/>
                  </a:lnTo>
                  <a:lnTo>
                    <a:pt x="168" y="8"/>
                  </a:lnTo>
                  <a:lnTo>
                    <a:pt x="178" y="4"/>
                  </a:lnTo>
                  <a:lnTo>
                    <a:pt x="186" y="4"/>
                  </a:lnTo>
                  <a:lnTo>
                    <a:pt x="186" y="4"/>
                  </a:lnTo>
                  <a:lnTo>
                    <a:pt x="190" y="4"/>
                  </a:lnTo>
                  <a:lnTo>
                    <a:pt x="192" y="2"/>
                  </a:lnTo>
                  <a:lnTo>
                    <a:pt x="200" y="0"/>
                  </a:lnTo>
                  <a:lnTo>
                    <a:pt x="200" y="0"/>
                  </a:lnTo>
                  <a:lnTo>
                    <a:pt x="220" y="6"/>
                  </a:lnTo>
                  <a:lnTo>
                    <a:pt x="220" y="6"/>
                  </a:lnTo>
                  <a:lnTo>
                    <a:pt x="226" y="8"/>
                  </a:lnTo>
                  <a:lnTo>
                    <a:pt x="232" y="16"/>
                  </a:lnTo>
                  <a:lnTo>
                    <a:pt x="240" y="26"/>
                  </a:lnTo>
                  <a:lnTo>
                    <a:pt x="248" y="38"/>
                  </a:lnTo>
                  <a:lnTo>
                    <a:pt x="248" y="38"/>
                  </a:lnTo>
                  <a:lnTo>
                    <a:pt x="250" y="48"/>
                  </a:lnTo>
                  <a:lnTo>
                    <a:pt x="252" y="56"/>
                  </a:lnTo>
                  <a:lnTo>
                    <a:pt x="250" y="64"/>
                  </a:lnTo>
                  <a:lnTo>
                    <a:pt x="244" y="68"/>
                  </a:lnTo>
                  <a:lnTo>
                    <a:pt x="244" y="68"/>
                  </a:lnTo>
                  <a:lnTo>
                    <a:pt x="240" y="70"/>
                  </a:lnTo>
                  <a:lnTo>
                    <a:pt x="238" y="72"/>
                  </a:lnTo>
                  <a:lnTo>
                    <a:pt x="232" y="88"/>
                  </a:lnTo>
                  <a:lnTo>
                    <a:pt x="232" y="88"/>
                  </a:lnTo>
                  <a:lnTo>
                    <a:pt x="232" y="98"/>
                  </a:lnTo>
                  <a:lnTo>
                    <a:pt x="230" y="110"/>
                  </a:lnTo>
                  <a:lnTo>
                    <a:pt x="214" y="128"/>
                  </a:lnTo>
                  <a:lnTo>
                    <a:pt x="214" y="128"/>
                  </a:lnTo>
                  <a:lnTo>
                    <a:pt x="208" y="140"/>
                  </a:lnTo>
                  <a:lnTo>
                    <a:pt x="220" y="150"/>
                  </a:lnTo>
                  <a:lnTo>
                    <a:pt x="220" y="150"/>
                  </a:lnTo>
                  <a:lnTo>
                    <a:pt x="256" y="172"/>
                  </a:lnTo>
                  <a:lnTo>
                    <a:pt x="256" y="172"/>
                  </a:lnTo>
                  <a:lnTo>
                    <a:pt x="272" y="192"/>
                  </a:lnTo>
                  <a:lnTo>
                    <a:pt x="272" y="192"/>
                  </a:lnTo>
                  <a:lnTo>
                    <a:pt x="276" y="216"/>
                  </a:lnTo>
                  <a:lnTo>
                    <a:pt x="276" y="216"/>
                  </a:lnTo>
                  <a:close/>
                </a:path>
              </a:pathLst>
            </a:custGeom>
            <a:solidFill>
              <a:schemeClr val="accent1">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p:cNvSpPr>
            <p:nvPr userDrawn="1"/>
          </p:nvSpPr>
          <p:spPr bwMode="auto">
            <a:xfrm>
              <a:off x="6705599" y="2586247"/>
              <a:ext cx="1096722" cy="3890753"/>
            </a:xfrm>
            <a:custGeom>
              <a:avLst/>
              <a:gdLst/>
              <a:ahLst/>
              <a:cxnLst>
                <a:cxn ang="0">
                  <a:pos x="252" y="290"/>
                </a:cxn>
                <a:cxn ang="0">
                  <a:pos x="236" y="342"/>
                </a:cxn>
                <a:cxn ang="0">
                  <a:pos x="230" y="392"/>
                </a:cxn>
                <a:cxn ang="0">
                  <a:pos x="232" y="444"/>
                </a:cxn>
                <a:cxn ang="0">
                  <a:pos x="232" y="484"/>
                </a:cxn>
                <a:cxn ang="0">
                  <a:pos x="216" y="588"/>
                </a:cxn>
                <a:cxn ang="0">
                  <a:pos x="212" y="646"/>
                </a:cxn>
                <a:cxn ang="0">
                  <a:pos x="220" y="722"/>
                </a:cxn>
                <a:cxn ang="0">
                  <a:pos x="222" y="794"/>
                </a:cxn>
                <a:cxn ang="0">
                  <a:pos x="212" y="836"/>
                </a:cxn>
                <a:cxn ang="0">
                  <a:pos x="222" y="866"/>
                </a:cxn>
                <a:cxn ang="0">
                  <a:pos x="220" y="888"/>
                </a:cxn>
                <a:cxn ang="0">
                  <a:pos x="208" y="894"/>
                </a:cxn>
                <a:cxn ang="0">
                  <a:pos x="182" y="890"/>
                </a:cxn>
                <a:cxn ang="0">
                  <a:pos x="176" y="850"/>
                </a:cxn>
                <a:cxn ang="0">
                  <a:pos x="158" y="828"/>
                </a:cxn>
                <a:cxn ang="0">
                  <a:pos x="154" y="728"/>
                </a:cxn>
                <a:cxn ang="0">
                  <a:pos x="150" y="706"/>
                </a:cxn>
                <a:cxn ang="0">
                  <a:pos x="120" y="540"/>
                </a:cxn>
                <a:cxn ang="0">
                  <a:pos x="108" y="686"/>
                </a:cxn>
                <a:cxn ang="0">
                  <a:pos x="108" y="820"/>
                </a:cxn>
                <a:cxn ang="0">
                  <a:pos x="80" y="866"/>
                </a:cxn>
                <a:cxn ang="0">
                  <a:pos x="66" y="882"/>
                </a:cxn>
                <a:cxn ang="0">
                  <a:pos x="22" y="884"/>
                </a:cxn>
                <a:cxn ang="0">
                  <a:pos x="12" y="878"/>
                </a:cxn>
                <a:cxn ang="0">
                  <a:pos x="26" y="862"/>
                </a:cxn>
                <a:cxn ang="0">
                  <a:pos x="50" y="810"/>
                </a:cxn>
                <a:cxn ang="0">
                  <a:pos x="48" y="778"/>
                </a:cxn>
                <a:cxn ang="0">
                  <a:pos x="52" y="734"/>
                </a:cxn>
                <a:cxn ang="0">
                  <a:pos x="48" y="712"/>
                </a:cxn>
                <a:cxn ang="0">
                  <a:pos x="52" y="628"/>
                </a:cxn>
                <a:cxn ang="0">
                  <a:pos x="46" y="598"/>
                </a:cxn>
                <a:cxn ang="0">
                  <a:pos x="22" y="478"/>
                </a:cxn>
                <a:cxn ang="0">
                  <a:pos x="22" y="358"/>
                </a:cxn>
                <a:cxn ang="0">
                  <a:pos x="0" y="276"/>
                </a:cxn>
                <a:cxn ang="0">
                  <a:pos x="4" y="244"/>
                </a:cxn>
                <a:cxn ang="0">
                  <a:pos x="18" y="198"/>
                </a:cxn>
                <a:cxn ang="0">
                  <a:pos x="22" y="166"/>
                </a:cxn>
                <a:cxn ang="0">
                  <a:pos x="34" y="152"/>
                </a:cxn>
                <a:cxn ang="0">
                  <a:pos x="68" y="142"/>
                </a:cxn>
                <a:cxn ang="0">
                  <a:pos x="100" y="124"/>
                </a:cxn>
                <a:cxn ang="0">
                  <a:pos x="104" y="92"/>
                </a:cxn>
                <a:cxn ang="0">
                  <a:pos x="100" y="78"/>
                </a:cxn>
                <a:cxn ang="0">
                  <a:pos x="94" y="48"/>
                </a:cxn>
                <a:cxn ang="0">
                  <a:pos x="106" y="12"/>
                </a:cxn>
                <a:cxn ang="0">
                  <a:pos x="134" y="0"/>
                </a:cxn>
                <a:cxn ang="0">
                  <a:pos x="156" y="4"/>
                </a:cxn>
                <a:cxn ang="0">
                  <a:pos x="172" y="14"/>
                </a:cxn>
                <a:cxn ang="0">
                  <a:pos x="178" y="26"/>
                </a:cxn>
                <a:cxn ang="0">
                  <a:pos x="174" y="48"/>
                </a:cxn>
                <a:cxn ang="0">
                  <a:pos x="172" y="76"/>
                </a:cxn>
                <a:cxn ang="0">
                  <a:pos x="166" y="110"/>
                </a:cxn>
                <a:cxn ang="0">
                  <a:pos x="182" y="128"/>
                </a:cxn>
                <a:cxn ang="0">
                  <a:pos x="216" y="148"/>
                </a:cxn>
                <a:cxn ang="0">
                  <a:pos x="244" y="166"/>
                </a:cxn>
              </a:cxnLst>
              <a:rect l="0" t="0" r="r" b="b"/>
              <a:pathLst>
                <a:path w="252" h="894">
                  <a:moveTo>
                    <a:pt x="252" y="262"/>
                  </a:moveTo>
                  <a:lnTo>
                    <a:pt x="252" y="262"/>
                  </a:lnTo>
                  <a:lnTo>
                    <a:pt x="252" y="290"/>
                  </a:lnTo>
                  <a:lnTo>
                    <a:pt x="250" y="310"/>
                  </a:lnTo>
                  <a:lnTo>
                    <a:pt x="250" y="310"/>
                  </a:lnTo>
                  <a:lnTo>
                    <a:pt x="236" y="342"/>
                  </a:lnTo>
                  <a:lnTo>
                    <a:pt x="236" y="342"/>
                  </a:lnTo>
                  <a:lnTo>
                    <a:pt x="228" y="360"/>
                  </a:lnTo>
                  <a:lnTo>
                    <a:pt x="230" y="392"/>
                  </a:lnTo>
                  <a:lnTo>
                    <a:pt x="230" y="392"/>
                  </a:lnTo>
                  <a:lnTo>
                    <a:pt x="232" y="444"/>
                  </a:lnTo>
                  <a:lnTo>
                    <a:pt x="232" y="444"/>
                  </a:lnTo>
                  <a:lnTo>
                    <a:pt x="234" y="456"/>
                  </a:lnTo>
                  <a:lnTo>
                    <a:pt x="238" y="478"/>
                  </a:lnTo>
                  <a:lnTo>
                    <a:pt x="232" y="484"/>
                  </a:lnTo>
                  <a:lnTo>
                    <a:pt x="222" y="490"/>
                  </a:lnTo>
                  <a:lnTo>
                    <a:pt x="222" y="490"/>
                  </a:lnTo>
                  <a:lnTo>
                    <a:pt x="216" y="588"/>
                  </a:lnTo>
                  <a:lnTo>
                    <a:pt x="216" y="588"/>
                  </a:lnTo>
                  <a:lnTo>
                    <a:pt x="212" y="646"/>
                  </a:lnTo>
                  <a:lnTo>
                    <a:pt x="212" y="646"/>
                  </a:lnTo>
                  <a:lnTo>
                    <a:pt x="218" y="694"/>
                  </a:lnTo>
                  <a:lnTo>
                    <a:pt x="220" y="722"/>
                  </a:lnTo>
                  <a:lnTo>
                    <a:pt x="220" y="722"/>
                  </a:lnTo>
                  <a:lnTo>
                    <a:pt x="222" y="770"/>
                  </a:lnTo>
                  <a:lnTo>
                    <a:pt x="222" y="794"/>
                  </a:lnTo>
                  <a:lnTo>
                    <a:pt x="222" y="794"/>
                  </a:lnTo>
                  <a:lnTo>
                    <a:pt x="224" y="828"/>
                  </a:lnTo>
                  <a:lnTo>
                    <a:pt x="212" y="836"/>
                  </a:lnTo>
                  <a:lnTo>
                    <a:pt x="212" y="836"/>
                  </a:lnTo>
                  <a:lnTo>
                    <a:pt x="220" y="856"/>
                  </a:lnTo>
                  <a:lnTo>
                    <a:pt x="220" y="856"/>
                  </a:lnTo>
                  <a:lnTo>
                    <a:pt x="222" y="866"/>
                  </a:lnTo>
                  <a:lnTo>
                    <a:pt x="222" y="884"/>
                  </a:lnTo>
                  <a:lnTo>
                    <a:pt x="222" y="884"/>
                  </a:lnTo>
                  <a:lnTo>
                    <a:pt x="220" y="888"/>
                  </a:lnTo>
                  <a:lnTo>
                    <a:pt x="218" y="892"/>
                  </a:lnTo>
                  <a:lnTo>
                    <a:pt x="214" y="892"/>
                  </a:lnTo>
                  <a:lnTo>
                    <a:pt x="208" y="894"/>
                  </a:lnTo>
                  <a:lnTo>
                    <a:pt x="208" y="894"/>
                  </a:lnTo>
                  <a:lnTo>
                    <a:pt x="196" y="892"/>
                  </a:lnTo>
                  <a:lnTo>
                    <a:pt x="182" y="890"/>
                  </a:lnTo>
                  <a:lnTo>
                    <a:pt x="182" y="890"/>
                  </a:lnTo>
                  <a:lnTo>
                    <a:pt x="176" y="876"/>
                  </a:lnTo>
                  <a:lnTo>
                    <a:pt x="176" y="850"/>
                  </a:lnTo>
                  <a:lnTo>
                    <a:pt x="176" y="850"/>
                  </a:lnTo>
                  <a:lnTo>
                    <a:pt x="174" y="836"/>
                  </a:lnTo>
                  <a:lnTo>
                    <a:pt x="158" y="828"/>
                  </a:lnTo>
                  <a:lnTo>
                    <a:pt x="158" y="746"/>
                  </a:lnTo>
                  <a:lnTo>
                    <a:pt x="158" y="746"/>
                  </a:lnTo>
                  <a:lnTo>
                    <a:pt x="154" y="728"/>
                  </a:lnTo>
                  <a:lnTo>
                    <a:pt x="154" y="728"/>
                  </a:lnTo>
                  <a:lnTo>
                    <a:pt x="150" y="706"/>
                  </a:lnTo>
                  <a:lnTo>
                    <a:pt x="150" y="706"/>
                  </a:lnTo>
                  <a:lnTo>
                    <a:pt x="146" y="648"/>
                  </a:lnTo>
                  <a:lnTo>
                    <a:pt x="134" y="586"/>
                  </a:lnTo>
                  <a:lnTo>
                    <a:pt x="120" y="540"/>
                  </a:lnTo>
                  <a:lnTo>
                    <a:pt x="108" y="652"/>
                  </a:lnTo>
                  <a:lnTo>
                    <a:pt x="108" y="652"/>
                  </a:lnTo>
                  <a:lnTo>
                    <a:pt x="108" y="686"/>
                  </a:lnTo>
                  <a:lnTo>
                    <a:pt x="108" y="686"/>
                  </a:lnTo>
                  <a:lnTo>
                    <a:pt x="106" y="768"/>
                  </a:lnTo>
                  <a:lnTo>
                    <a:pt x="108" y="820"/>
                  </a:lnTo>
                  <a:lnTo>
                    <a:pt x="100" y="830"/>
                  </a:lnTo>
                  <a:lnTo>
                    <a:pt x="100" y="860"/>
                  </a:lnTo>
                  <a:lnTo>
                    <a:pt x="80" y="866"/>
                  </a:lnTo>
                  <a:lnTo>
                    <a:pt x="70" y="868"/>
                  </a:lnTo>
                  <a:lnTo>
                    <a:pt x="66" y="882"/>
                  </a:lnTo>
                  <a:lnTo>
                    <a:pt x="66" y="882"/>
                  </a:lnTo>
                  <a:lnTo>
                    <a:pt x="42" y="884"/>
                  </a:lnTo>
                  <a:lnTo>
                    <a:pt x="42" y="884"/>
                  </a:lnTo>
                  <a:lnTo>
                    <a:pt x="22" y="884"/>
                  </a:lnTo>
                  <a:lnTo>
                    <a:pt x="16" y="882"/>
                  </a:lnTo>
                  <a:lnTo>
                    <a:pt x="12" y="878"/>
                  </a:lnTo>
                  <a:lnTo>
                    <a:pt x="12" y="878"/>
                  </a:lnTo>
                  <a:lnTo>
                    <a:pt x="10" y="874"/>
                  </a:lnTo>
                  <a:lnTo>
                    <a:pt x="12" y="868"/>
                  </a:lnTo>
                  <a:lnTo>
                    <a:pt x="26" y="862"/>
                  </a:lnTo>
                  <a:lnTo>
                    <a:pt x="52" y="824"/>
                  </a:lnTo>
                  <a:lnTo>
                    <a:pt x="50" y="810"/>
                  </a:lnTo>
                  <a:lnTo>
                    <a:pt x="50" y="810"/>
                  </a:lnTo>
                  <a:lnTo>
                    <a:pt x="48" y="792"/>
                  </a:lnTo>
                  <a:lnTo>
                    <a:pt x="48" y="778"/>
                  </a:lnTo>
                  <a:lnTo>
                    <a:pt x="48" y="778"/>
                  </a:lnTo>
                  <a:lnTo>
                    <a:pt x="48" y="754"/>
                  </a:lnTo>
                  <a:lnTo>
                    <a:pt x="48" y="754"/>
                  </a:lnTo>
                  <a:lnTo>
                    <a:pt x="52" y="734"/>
                  </a:lnTo>
                  <a:lnTo>
                    <a:pt x="52" y="734"/>
                  </a:lnTo>
                  <a:lnTo>
                    <a:pt x="48" y="712"/>
                  </a:lnTo>
                  <a:lnTo>
                    <a:pt x="48" y="712"/>
                  </a:lnTo>
                  <a:lnTo>
                    <a:pt x="48" y="684"/>
                  </a:lnTo>
                  <a:lnTo>
                    <a:pt x="48" y="684"/>
                  </a:lnTo>
                  <a:lnTo>
                    <a:pt x="52" y="628"/>
                  </a:lnTo>
                  <a:lnTo>
                    <a:pt x="52" y="628"/>
                  </a:lnTo>
                  <a:lnTo>
                    <a:pt x="48" y="614"/>
                  </a:lnTo>
                  <a:lnTo>
                    <a:pt x="46" y="598"/>
                  </a:lnTo>
                  <a:lnTo>
                    <a:pt x="46" y="598"/>
                  </a:lnTo>
                  <a:lnTo>
                    <a:pt x="40" y="484"/>
                  </a:lnTo>
                  <a:lnTo>
                    <a:pt x="22" y="478"/>
                  </a:lnTo>
                  <a:lnTo>
                    <a:pt x="28" y="372"/>
                  </a:lnTo>
                  <a:lnTo>
                    <a:pt x="22" y="358"/>
                  </a:lnTo>
                  <a:lnTo>
                    <a:pt x="22" y="358"/>
                  </a:lnTo>
                  <a:lnTo>
                    <a:pt x="8" y="312"/>
                  </a:lnTo>
                  <a:lnTo>
                    <a:pt x="8" y="312"/>
                  </a:lnTo>
                  <a:lnTo>
                    <a:pt x="0" y="276"/>
                  </a:lnTo>
                  <a:lnTo>
                    <a:pt x="0" y="276"/>
                  </a:lnTo>
                  <a:lnTo>
                    <a:pt x="2" y="254"/>
                  </a:lnTo>
                  <a:lnTo>
                    <a:pt x="4" y="244"/>
                  </a:lnTo>
                  <a:lnTo>
                    <a:pt x="8" y="236"/>
                  </a:lnTo>
                  <a:lnTo>
                    <a:pt x="8" y="236"/>
                  </a:lnTo>
                  <a:lnTo>
                    <a:pt x="18" y="198"/>
                  </a:lnTo>
                  <a:lnTo>
                    <a:pt x="18" y="198"/>
                  </a:lnTo>
                  <a:lnTo>
                    <a:pt x="22" y="166"/>
                  </a:lnTo>
                  <a:lnTo>
                    <a:pt x="22" y="166"/>
                  </a:lnTo>
                  <a:lnTo>
                    <a:pt x="26" y="162"/>
                  </a:lnTo>
                  <a:lnTo>
                    <a:pt x="34" y="152"/>
                  </a:lnTo>
                  <a:lnTo>
                    <a:pt x="34" y="152"/>
                  </a:lnTo>
                  <a:lnTo>
                    <a:pt x="40" y="148"/>
                  </a:lnTo>
                  <a:lnTo>
                    <a:pt x="46" y="146"/>
                  </a:lnTo>
                  <a:lnTo>
                    <a:pt x="68" y="142"/>
                  </a:lnTo>
                  <a:lnTo>
                    <a:pt x="68" y="142"/>
                  </a:lnTo>
                  <a:lnTo>
                    <a:pt x="80" y="138"/>
                  </a:lnTo>
                  <a:lnTo>
                    <a:pt x="100" y="124"/>
                  </a:lnTo>
                  <a:lnTo>
                    <a:pt x="104" y="110"/>
                  </a:lnTo>
                  <a:lnTo>
                    <a:pt x="104" y="110"/>
                  </a:lnTo>
                  <a:lnTo>
                    <a:pt x="104" y="92"/>
                  </a:lnTo>
                  <a:lnTo>
                    <a:pt x="104" y="92"/>
                  </a:lnTo>
                  <a:lnTo>
                    <a:pt x="100" y="78"/>
                  </a:lnTo>
                  <a:lnTo>
                    <a:pt x="100" y="78"/>
                  </a:lnTo>
                  <a:lnTo>
                    <a:pt x="94" y="54"/>
                  </a:lnTo>
                  <a:lnTo>
                    <a:pt x="94" y="54"/>
                  </a:lnTo>
                  <a:lnTo>
                    <a:pt x="94" y="48"/>
                  </a:lnTo>
                  <a:lnTo>
                    <a:pt x="94" y="42"/>
                  </a:lnTo>
                  <a:lnTo>
                    <a:pt x="100" y="24"/>
                  </a:lnTo>
                  <a:lnTo>
                    <a:pt x="106" y="12"/>
                  </a:lnTo>
                  <a:lnTo>
                    <a:pt x="106" y="12"/>
                  </a:lnTo>
                  <a:lnTo>
                    <a:pt x="122" y="4"/>
                  </a:lnTo>
                  <a:lnTo>
                    <a:pt x="134" y="0"/>
                  </a:lnTo>
                  <a:lnTo>
                    <a:pt x="134" y="0"/>
                  </a:lnTo>
                  <a:lnTo>
                    <a:pt x="146" y="0"/>
                  </a:lnTo>
                  <a:lnTo>
                    <a:pt x="156" y="4"/>
                  </a:lnTo>
                  <a:lnTo>
                    <a:pt x="164" y="8"/>
                  </a:lnTo>
                  <a:lnTo>
                    <a:pt x="172" y="14"/>
                  </a:lnTo>
                  <a:lnTo>
                    <a:pt x="172" y="14"/>
                  </a:lnTo>
                  <a:lnTo>
                    <a:pt x="176" y="18"/>
                  </a:lnTo>
                  <a:lnTo>
                    <a:pt x="178" y="22"/>
                  </a:lnTo>
                  <a:lnTo>
                    <a:pt x="178" y="26"/>
                  </a:lnTo>
                  <a:lnTo>
                    <a:pt x="178" y="30"/>
                  </a:lnTo>
                  <a:lnTo>
                    <a:pt x="178" y="30"/>
                  </a:lnTo>
                  <a:lnTo>
                    <a:pt x="174" y="48"/>
                  </a:lnTo>
                  <a:lnTo>
                    <a:pt x="174" y="48"/>
                  </a:lnTo>
                  <a:lnTo>
                    <a:pt x="172" y="76"/>
                  </a:lnTo>
                  <a:lnTo>
                    <a:pt x="172" y="76"/>
                  </a:lnTo>
                  <a:lnTo>
                    <a:pt x="168" y="98"/>
                  </a:lnTo>
                  <a:lnTo>
                    <a:pt x="166" y="110"/>
                  </a:lnTo>
                  <a:lnTo>
                    <a:pt x="166" y="110"/>
                  </a:lnTo>
                  <a:lnTo>
                    <a:pt x="174" y="122"/>
                  </a:lnTo>
                  <a:lnTo>
                    <a:pt x="178" y="126"/>
                  </a:lnTo>
                  <a:lnTo>
                    <a:pt x="182" y="128"/>
                  </a:lnTo>
                  <a:lnTo>
                    <a:pt x="182" y="128"/>
                  </a:lnTo>
                  <a:lnTo>
                    <a:pt x="196" y="138"/>
                  </a:lnTo>
                  <a:lnTo>
                    <a:pt x="216" y="148"/>
                  </a:lnTo>
                  <a:lnTo>
                    <a:pt x="216" y="148"/>
                  </a:lnTo>
                  <a:lnTo>
                    <a:pt x="224" y="154"/>
                  </a:lnTo>
                  <a:lnTo>
                    <a:pt x="244" y="166"/>
                  </a:lnTo>
                  <a:lnTo>
                    <a:pt x="252" y="216"/>
                  </a:lnTo>
                  <a:lnTo>
                    <a:pt x="252" y="262"/>
                  </a:ln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11"/>
            <p:cNvSpPr>
              <a:spLocks noEditPoints="1"/>
            </p:cNvSpPr>
            <p:nvPr userDrawn="1"/>
          </p:nvSpPr>
          <p:spPr bwMode="auto">
            <a:xfrm>
              <a:off x="5966634" y="2908500"/>
              <a:ext cx="1541046" cy="3644699"/>
            </a:xfrm>
            <a:custGeom>
              <a:avLst/>
              <a:gdLst/>
              <a:ahLst/>
              <a:cxnLst>
                <a:cxn ang="0">
                  <a:pos x="60" y="20"/>
                </a:cxn>
                <a:cxn ang="0">
                  <a:pos x="86" y="0"/>
                </a:cxn>
                <a:cxn ang="0">
                  <a:pos x="126" y="10"/>
                </a:cxn>
                <a:cxn ang="0">
                  <a:pos x="152" y="46"/>
                </a:cxn>
                <a:cxn ang="0">
                  <a:pos x="150" y="72"/>
                </a:cxn>
                <a:cxn ang="0">
                  <a:pos x="132" y="88"/>
                </a:cxn>
                <a:cxn ang="0">
                  <a:pos x="130" y="100"/>
                </a:cxn>
                <a:cxn ang="0">
                  <a:pos x="100" y="136"/>
                </a:cxn>
                <a:cxn ang="0">
                  <a:pos x="106" y="146"/>
                </a:cxn>
                <a:cxn ang="0">
                  <a:pos x="120" y="150"/>
                </a:cxn>
                <a:cxn ang="0">
                  <a:pos x="146" y="194"/>
                </a:cxn>
                <a:cxn ang="0">
                  <a:pos x="170" y="264"/>
                </a:cxn>
                <a:cxn ang="0">
                  <a:pos x="196" y="354"/>
                </a:cxn>
                <a:cxn ang="0">
                  <a:pos x="304" y="556"/>
                </a:cxn>
                <a:cxn ang="0">
                  <a:pos x="320" y="618"/>
                </a:cxn>
                <a:cxn ang="0">
                  <a:pos x="314" y="696"/>
                </a:cxn>
                <a:cxn ang="0">
                  <a:pos x="314" y="784"/>
                </a:cxn>
                <a:cxn ang="0">
                  <a:pos x="318" y="806"/>
                </a:cxn>
                <a:cxn ang="0">
                  <a:pos x="372" y="850"/>
                </a:cxn>
                <a:cxn ang="0">
                  <a:pos x="378" y="856"/>
                </a:cxn>
                <a:cxn ang="0">
                  <a:pos x="344" y="876"/>
                </a:cxn>
                <a:cxn ang="0">
                  <a:pos x="280" y="870"/>
                </a:cxn>
                <a:cxn ang="0">
                  <a:pos x="254" y="864"/>
                </a:cxn>
                <a:cxn ang="0">
                  <a:pos x="248" y="838"/>
                </a:cxn>
                <a:cxn ang="0">
                  <a:pos x="254" y="818"/>
                </a:cxn>
                <a:cxn ang="0">
                  <a:pos x="260" y="766"/>
                </a:cxn>
                <a:cxn ang="0">
                  <a:pos x="264" y="640"/>
                </a:cxn>
                <a:cxn ang="0">
                  <a:pos x="254" y="606"/>
                </a:cxn>
                <a:cxn ang="0">
                  <a:pos x="232" y="608"/>
                </a:cxn>
                <a:cxn ang="0">
                  <a:pos x="126" y="672"/>
                </a:cxn>
                <a:cxn ang="0">
                  <a:pos x="124" y="790"/>
                </a:cxn>
                <a:cxn ang="0">
                  <a:pos x="134" y="830"/>
                </a:cxn>
                <a:cxn ang="0">
                  <a:pos x="162" y="880"/>
                </a:cxn>
                <a:cxn ang="0">
                  <a:pos x="144" y="894"/>
                </a:cxn>
                <a:cxn ang="0">
                  <a:pos x="102" y="892"/>
                </a:cxn>
                <a:cxn ang="0">
                  <a:pos x="76" y="880"/>
                </a:cxn>
                <a:cxn ang="0">
                  <a:pos x="70" y="868"/>
                </a:cxn>
                <a:cxn ang="0">
                  <a:pos x="76" y="830"/>
                </a:cxn>
                <a:cxn ang="0">
                  <a:pos x="68" y="722"/>
                </a:cxn>
                <a:cxn ang="0">
                  <a:pos x="66" y="632"/>
                </a:cxn>
                <a:cxn ang="0">
                  <a:pos x="56" y="614"/>
                </a:cxn>
                <a:cxn ang="0">
                  <a:pos x="60" y="572"/>
                </a:cxn>
                <a:cxn ang="0">
                  <a:pos x="58" y="484"/>
                </a:cxn>
                <a:cxn ang="0">
                  <a:pos x="6" y="374"/>
                </a:cxn>
                <a:cxn ang="0">
                  <a:pos x="4" y="178"/>
                </a:cxn>
                <a:cxn ang="0">
                  <a:pos x="10" y="150"/>
                </a:cxn>
                <a:cxn ang="0">
                  <a:pos x="18" y="114"/>
                </a:cxn>
                <a:cxn ang="0">
                  <a:pos x="28" y="94"/>
                </a:cxn>
                <a:cxn ang="0">
                  <a:pos x="38" y="80"/>
                </a:cxn>
                <a:cxn ang="0">
                  <a:pos x="44" y="50"/>
                </a:cxn>
                <a:cxn ang="0">
                  <a:pos x="38" y="284"/>
                </a:cxn>
                <a:cxn ang="0">
                  <a:pos x="42" y="370"/>
                </a:cxn>
                <a:cxn ang="0">
                  <a:pos x="54" y="422"/>
                </a:cxn>
                <a:cxn ang="0">
                  <a:pos x="70" y="390"/>
                </a:cxn>
                <a:cxn ang="0">
                  <a:pos x="74" y="340"/>
                </a:cxn>
                <a:cxn ang="0">
                  <a:pos x="50" y="262"/>
                </a:cxn>
                <a:cxn ang="0">
                  <a:pos x="44" y="242"/>
                </a:cxn>
                <a:cxn ang="0">
                  <a:pos x="38" y="266"/>
                </a:cxn>
              </a:cxnLst>
              <a:rect l="0" t="0" r="r" b="b"/>
              <a:pathLst>
                <a:path w="378" h="894">
                  <a:moveTo>
                    <a:pt x="46" y="44"/>
                  </a:moveTo>
                  <a:lnTo>
                    <a:pt x="46" y="44"/>
                  </a:lnTo>
                  <a:lnTo>
                    <a:pt x="60" y="20"/>
                  </a:lnTo>
                  <a:lnTo>
                    <a:pt x="60" y="20"/>
                  </a:lnTo>
                  <a:lnTo>
                    <a:pt x="64" y="14"/>
                  </a:lnTo>
                  <a:lnTo>
                    <a:pt x="70" y="8"/>
                  </a:lnTo>
                  <a:lnTo>
                    <a:pt x="78" y="4"/>
                  </a:lnTo>
                  <a:lnTo>
                    <a:pt x="86" y="0"/>
                  </a:lnTo>
                  <a:lnTo>
                    <a:pt x="86" y="0"/>
                  </a:lnTo>
                  <a:lnTo>
                    <a:pt x="102" y="2"/>
                  </a:lnTo>
                  <a:lnTo>
                    <a:pt x="116" y="6"/>
                  </a:lnTo>
                  <a:lnTo>
                    <a:pt x="126" y="10"/>
                  </a:lnTo>
                  <a:lnTo>
                    <a:pt x="136" y="18"/>
                  </a:lnTo>
                  <a:lnTo>
                    <a:pt x="144" y="26"/>
                  </a:lnTo>
                  <a:lnTo>
                    <a:pt x="148" y="34"/>
                  </a:lnTo>
                  <a:lnTo>
                    <a:pt x="152" y="46"/>
                  </a:lnTo>
                  <a:lnTo>
                    <a:pt x="152" y="58"/>
                  </a:lnTo>
                  <a:lnTo>
                    <a:pt x="152" y="58"/>
                  </a:lnTo>
                  <a:lnTo>
                    <a:pt x="152" y="66"/>
                  </a:lnTo>
                  <a:lnTo>
                    <a:pt x="150" y="72"/>
                  </a:lnTo>
                  <a:lnTo>
                    <a:pt x="146" y="76"/>
                  </a:lnTo>
                  <a:lnTo>
                    <a:pt x="142" y="80"/>
                  </a:lnTo>
                  <a:lnTo>
                    <a:pt x="142" y="80"/>
                  </a:lnTo>
                  <a:lnTo>
                    <a:pt x="132" y="88"/>
                  </a:lnTo>
                  <a:lnTo>
                    <a:pt x="132" y="88"/>
                  </a:lnTo>
                  <a:lnTo>
                    <a:pt x="134" y="92"/>
                  </a:lnTo>
                  <a:lnTo>
                    <a:pt x="134" y="92"/>
                  </a:lnTo>
                  <a:lnTo>
                    <a:pt x="130" y="100"/>
                  </a:lnTo>
                  <a:lnTo>
                    <a:pt x="124" y="108"/>
                  </a:lnTo>
                  <a:lnTo>
                    <a:pt x="114" y="120"/>
                  </a:lnTo>
                  <a:lnTo>
                    <a:pt x="100" y="130"/>
                  </a:lnTo>
                  <a:lnTo>
                    <a:pt x="100" y="136"/>
                  </a:lnTo>
                  <a:lnTo>
                    <a:pt x="100" y="136"/>
                  </a:lnTo>
                  <a:lnTo>
                    <a:pt x="100" y="140"/>
                  </a:lnTo>
                  <a:lnTo>
                    <a:pt x="102" y="144"/>
                  </a:lnTo>
                  <a:lnTo>
                    <a:pt x="106" y="146"/>
                  </a:lnTo>
                  <a:lnTo>
                    <a:pt x="110" y="148"/>
                  </a:lnTo>
                  <a:lnTo>
                    <a:pt x="110" y="148"/>
                  </a:lnTo>
                  <a:lnTo>
                    <a:pt x="116" y="148"/>
                  </a:lnTo>
                  <a:lnTo>
                    <a:pt x="120" y="150"/>
                  </a:lnTo>
                  <a:lnTo>
                    <a:pt x="124" y="154"/>
                  </a:lnTo>
                  <a:lnTo>
                    <a:pt x="126" y="158"/>
                  </a:lnTo>
                  <a:lnTo>
                    <a:pt x="126" y="158"/>
                  </a:lnTo>
                  <a:lnTo>
                    <a:pt x="146" y="194"/>
                  </a:lnTo>
                  <a:lnTo>
                    <a:pt x="154" y="204"/>
                  </a:lnTo>
                  <a:lnTo>
                    <a:pt x="162" y="210"/>
                  </a:lnTo>
                  <a:lnTo>
                    <a:pt x="162" y="210"/>
                  </a:lnTo>
                  <a:lnTo>
                    <a:pt x="170" y="264"/>
                  </a:lnTo>
                  <a:lnTo>
                    <a:pt x="174" y="302"/>
                  </a:lnTo>
                  <a:lnTo>
                    <a:pt x="174" y="302"/>
                  </a:lnTo>
                  <a:lnTo>
                    <a:pt x="182" y="324"/>
                  </a:lnTo>
                  <a:lnTo>
                    <a:pt x="196" y="354"/>
                  </a:lnTo>
                  <a:lnTo>
                    <a:pt x="240" y="442"/>
                  </a:lnTo>
                  <a:lnTo>
                    <a:pt x="240" y="442"/>
                  </a:lnTo>
                  <a:lnTo>
                    <a:pt x="286" y="528"/>
                  </a:lnTo>
                  <a:lnTo>
                    <a:pt x="304" y="556"/>
                  </a:lnTo>
                  <a:lnTo>
                    <a:pt x="316" y="578"/>
                  </a:lnTo>
                  <a:lnTo>
                    <a:pt x="316" y="578"/>
                  </a:lnTo>
                  <a:lnTo>
                    <a:pt x="320" y="596"/>
                  </a:lnTo>
                  <a:lnTo>
                    <a:pt x="320" y="618"/>
                  </a:lnTo>
                  <a:lnTo>
                    <a:pt x="320" y="618"/>
                  </a:lnTo>
                  <a:lnTo>
                    <a:pt x="318" y="648"/>
                  </a:lnTo>
                  <a:lnTo>
                    <a:pt x="314" y="696"/>
                  </a:lnTo>
                  <a:lnTo>
                    <a:pt x="314" y="696"/>
                  </a:lnTo>
                  <a:lnTo>
                    <a:pt x="312" y="740"/>
                  </a:lnTo>
                  <a:lnTo>
                    <a:pt x="312" y="772"/>
                  </a:lnTo>
                  <a:lnTo>
                    <a:pt x="312" y="784"/>
                  </a:lnTo>
                  <a:lnTo>
                    <a:pt x="314" y="784"/>
                  </a:lnTo>
                  <a:lnTo>
                    <a:pt x="314" y="784"/>
                  </a:lnTo>
                  <a:lnTo>
                    <a:pt x="316" y="796"/>
                  </a:lnTo>
                  <a:lnTo>
                    <a:pt x="318" y="806"/>
                  </a:lnTo>
                  <a:lnTo>
                    <a:pt x="318" y="806"/>
                  </a:lnTo>
                  <a:lnTo>
                    <a:pt x="326" y="822"/>
                  </a:lnTo>
                  <a:lnTo>
                    <a:pt x="338" y="836"/>
                  </a:lnTo>
                  <a:lnTo>
                    <a:pt x="354" y="844"/>
                  </a:lnTo>
                  <a:lnTo>
                    <a:pt x="372" y="850"/>
                  </a:lnTo>
                  <a:lnTo>
                    <a:pt x="372" y="850"/>
                  </a:lnTo>
                  <a:lnTo>
                    <a:pt x="376" y="852"/>
                  </a:lnTo>
                  <a:lnTo>
                    <a:pt x="378" y="856"/>
                  </a:lnTo>
                  <a:lnTo>
                    <a:pt x="378" y="856"/>
                  </a:lnTo>
                  <a:lnTo>
                    <a:pt x="376" y="866"/>
                  </a:lnTo>
                  <a:lnTo>
                    <a:pt x="370" y="872"/>
                  </a:lnTo>
                  <a:lnTo>
                    <a:pt x="358" y="874"/>
                  </a:lnTo>
                  <a:lnTo>
                    <a:pt x="344" y="876"/>
                  </a:lnTo>
                  <a:lnTo>
                    <a:pt x="344" y="876"/>
                  </a:lnTo>
                  <a:lnTo>
                    <a:pt x="312" y="872"/>
                  </a:lnTo>
                  <a:lnTo>
                    <a:pt x="312" y="872"/>
                  </a:lnTo>
                  <a:lnTo>
                    <a:pt x="280" y="870"/>
                  </a:lnTo>
                  <a:lnTo>
                    <a:pt x="280" y="870"/>
                  </a:lnTo>
                  <a:lnTo>
                    <a:pt x="268" y="870"/>
                  </a:lnTo>
                  <a:lnTo>
                    <a:pt x="260" y="868"/>
                  </a:lnTo>
                  <a:lnTo>
                    <a:pt x="254" y="864"/>
                  </a:lnTo>
                  <a:lnTo>
                    <a:pt x="252" y="858"/>
                  </a:lnTo>
                  <a:lnTo>
                    <a:pt x="252" y="858"/>
                  </a:lnTo>
                  <a:lnTo>
                    <a:pt x="250" y="852"/>
                  </a:lnTo>
                  <a:lnTo>
                    <a:pt x="248" y="838"/>
                  </a:lnTo>
                  <a:lnTo>
                    <a:pt x="248" y="838"/>
                  </a:lnTo>
                  <a:lnTo>
                    <a:pt x="250" y="828"/>
                  </a:lnTo>
                  <a:lnTo>
                    <a:pt x="254" y="818"/>
                  </a:lnTo>
                  <a:lnTo>
                    <a:pt x="254" y="818"/>
                  </a:lnTo>
                  <a:lnTo>
                    <a:pt x="260" y="804"/>
                  </a:lnTo>
                  <a:lnTo>
                    <a:pt x="260" y="804"/>
                  </a:lnTo>
                  <a:lnTo>
                    <a:pt x="260" y="766"/>
                  </a:lnTo>
                  <a:lnTo>
                    <a:pt x="260" y="766"/>
                  </a:lnTo>
                  <a:lnTo>
                    <a:pt x="262" y="702"/>
                  </a:lnTo>
                  <a:lnTo>
                    <a:pt x="262" y="702"/>
                  </a:lnTo>
                  <a:lnTo>
                    <a:pt x="264" y="640"/>
                  </a:lnTo>
                  <a:lnTo>
                    <a:pt x="264" y="640"/>
                  </a:lnTo>
                  <a:lnTo>
                    <a:pt x="262" y="624"/>
                  </a:lnTo>
                  <a:lnTo>
                    <a:pt x="258" y="610"/>
                  </a:lnTo>
                  <a:lnTo>
                    <a:pt x="258" y="610"/>
                  </a:lnTo>
                  <a:lnTo>
                    <a:pt x="254" y="606"/>
                  </a:lnTo>
                  <a:lnTo>
                    <a:pt x="246" y="606"/>
                  </a:lnTo>
                  <a:lnTo>
                    <a:pt x="246" y="606"/>
                  </a:lnTo>
                  <a:lnTo>
                    <a:pt x="232" y="608"/>
                  </a:lnTo>
                  <a:lnTo>
                    <a:pt x="232" y="608"/>
                  </a:lnTo>
                  <a:lnTo>
                    <a:pt x="136" y="628"/>
                  </a:lnTo>
                  <a:lnTo>
                    <a:pt x="136" y="628"/>
                  </a:lnTo>
                  <a:lnTo>
                    <a:pt x="130" y="648"/>
                  </a:lnTo>
                  <a:lnTo>
                    <a:pt x="126" y="672"/>
                  </a:lnTo>
                  <a:lnTo>
                    <a:pt x="124" y="702"/>
                  </a:lnTo>
                  <a:lnTo>
                    <a:pt x="124" y="736"/>
                  </a:lnTo>
                  <a:lnTo>
                    <a:pt x="124" y="736"/>
                  </a:lnTo>
                  <a:lnTo>
                    <a:pt x="124" y="790"/>
                  </a:lnTo>
                  <a:lnTo>
                    <a:pt x="124" y="790"/>
                  </a:lnTo>
                  <a:lnTo>
                    <a:pt x="126" y="806"/>
                  </a:lnTo>
                  <a:lnTo>
                    <a:pt x="130" y="818"/>
                  </a:lnTo>
                  <a:lnTo>
                    <a:pt x="134" y="830"/>
                  </a:lnTo>
                  <a:lnTo>
                    <a:pt x="140" y="840"/>
                  </a:lnTo>
                  <a:lnTo>
                    <a:pt x="140" y="840"/>
                  </a:lnTo>
                  <a:lnTo>
                    <a:pt x="152" y="860"/>
                  </a:lnTo>
                  <a:lnTo>
                    <a:pt x="162" y="880"/>
                  </a:lnTo>
                  <a:lnTo>
                    <a:pt x="162" y="880"/>
                  </a:lnTo>
                  <a:lnTo>
                    <a:pt x="160" y="886"/>
                  </a:lnTo>
                  <a:lnTo>
                    <a:pt x="154" y="892"/>
                  </a:lnTo>
                  <a:lnTo>
                    <a:pt x="144" y="894"/>
                  </a:lnTo>
                  <a:lnTo>
                    <a:pt x="132" y="894"/>
                  </a:lnTo>
                  <a:lnTo>
                    <a:pt x="132" y="894"/>
                  </a:lnTo>
                  <a:lnTo>
                    <a:pt x="116" y="894"/>
                  </a:lnTo>
                  <a:lnTo>
                    <a:pt x="102" y="892"/>
                  </a:lnTo>
                  <a:lnTo>
                    <a:pt x="90" y="888"/>
                  </a:lnTo>
                  <a:lnTo>
                    <a:pt x="80" y="882"/>
                  </a:lnTo>
                  <a:lnTo>
                    <a:pt x="80" y="882"/>
                  </a:lnTo>
                  <a:lnTo>
                    <a:pt x="76" y="880"/>
                  </a:lnTo>
                  <a:lnTo>
                    <a:pt x="74" y="876"/>
                  </a:lnTo>
                  <a:lnTo>
                    <a:pt x="72" y="872"/>
                  </a:lnTo>
                  <a:lnTo>
                    <a:pt x="70" y="868"/>
                  </a:lnTo>
                  <a:lnTo>
                    <a:pt x="70" y="868"/>
                  </a:lnTo>
                  <a:lnTo>
                    <a:pt x="74" y="848"/>
                  </a:lnTo>
                  <a:lnTo>
                    <a:pt x="74" y="848"/>
                  </a:lnTo>
                  <a:lnTo>
                    <a:pt x="76" y="830"/>
                  </a:lnTo>
                  <a:lnTo>
                    <a:pt x="76" y="830"/>
                  </a:lnTo>
                  <a:lnTo>
                    <a:pt x="72" y="776"/>
                  </a:lnTo>
                  <a:lnTo>
                    <a:pt x="72" y="776"/>
                  </a:lnTo>
                  <a:lnTo>
                    <a:pt x="68" y="722"/>
                  </a:lnTo>
                  <a:lnTo>
                    <a:pt x="68" y="722"/>
                  </a:lnTo>
                  <a:lnTo>
                    <a:pt x="70" y="676"/>
                  </a:lnTo>
                  <a:lnTo>
                    <a:pt x="74" y="632"/>
                  </a:lnTo>
                  <a:lnTo>
                    <a:pt x="74" y="632"/>
                  </a:lnTo>
                  <a:lnTo>
                    <a:pt x="66" y="632"/>
                  </a:lnTo>
                  <a:lnTo>
                    <a:pt x="60" y="628"/>
                  </a:lnTo>
                  <a:lnTo>
                    <a:pt x="56" y="622"/>
                  </a:lnTo>
                  <a:lnTo>
                    <a:pt x="56" y="614"/>
                  </a:lnTo>
                  <a:lnTo>
                    <a:pt x="56" y="614"/>
                  </a:lnTo>
                  <a:lnTo>
                    <a:pt x="58" y="594"/>
                  </a:lnTo>
                  <a:lnTo>
                    <a:pt x="58" y="594"/>
                  </a:lnTo>
                  <a:lnTo>
                    <a:pt x="60" y="572"/>
                  </a:lnTo>
                  <a:lnTo>
                    <a:pt x="60" y="572"/>
                  </a:lnTo>
                  <a:lnTo>
                    <a:pt x="58" y="528"/>
                  </a:lnTo>
                  <a:lnTo>
                    <a:pt x="58" y="528"/>
                  </a:lnTo>
                  <a:lnTo>
                    <a:pt x="58" y="484"/>
                  </a:lnTo>
                  <a:lnTo>
                    <a:pt x="58" y="484"/>
                  </a:lnTo>
                  <a:lnTo>
                    <a:pt x="46" y="462"/>
                  </a:lnTo>
                  <a:lnTo>
                    <a:pt x="24" y="418"/>
                  </a:lnTo>
                  <a:lnTo>
                    <a:pt x="24" y="418"/>
                  </a:lnTo>
                  <a:lnTo>
                    <a:pt x="6" y="374"/>
                  </a:lnTo>
                  <a:lnTo>
                    <a:pt x="0" y="356"/>
                  </a:lnTo>
                  <a:lnTo>
                    <a:pt x="0" y="184"/>
                  </a:lnTo>
                  <a:lnTo>
                    <a:pt x="0" y="184"/>
                  </a:lnTo>
                  <a:lnTo>
                    <a:pt x="4" y="178"/>
                  </a:lnTo>
                  <a:lnTo>
                    <a:pt x="6" y="170"/>
                  </a:lnTo>
                  <a:lnTo>
                    <a:pt x="8" y="160"/>
                  </a:lnTo>
                  <a:lnTo>
                    <a:pt x="10" y="150"/>
                  </a:lnTo>
                  <a:lnTo>
                    <a:pt x="10" y="150"/>
                  </a:lnTo>
                  <a:lnTo>
                    <a:pt x="10" y="140"/>
                  </a:lnTo>
                  <a:lnTo>
                    <a:pt x="12" y="130"/>
                  </a:lnTo>
                  <a:lnTo>
                    <a:pt x="14" y="120"/>
                  </a:lnTo>
                  <a:lnTo>
                    <a:pt x="18" y="114"/>
                  </a:lnTo>
                  <a:lnTo>
                    <a:pt x="18" y="114"/>
                  </a:lnTo>
                  <a:lnTo>
                    <a:pt x="24" y="102"/>
                  </a:lnTo>
                  <a:lnTo>
                    <a:pt x="28" y="94"/>
                  </a:lnTo>
                  <a:lnTo>
                    <a:pt x="28" y="94"/>
                  </a:lnTo>
                  <a:lnTo>
                    <a:pt x="28" y="88"/>
                  </a:lnTo>
                  <a:lnTo>
                    <a:pt x="30" y="84"/>
                  </a:lnTo>
                  <a:lnTo>
                    <a:pt x="34" y="80"/>
                  </a:lnTo>
                  <a:lnTo>
                    <a:pt x="38" y="80"/>
                  </a:lnTo>
                  <a:lnTo>
                    <a:pt x="40" y="78"/>
                  </a:lnTo>
                  <a:lnTo>
                    <a:pt x="40" y="78"/>
                  </a:lnTo>
                  <a:lnTo>
                    <a:pt x="42" y="58"/>
                  </a:lnTo>
                  <a:lnTo>
                    <a:pt x="44" y="50"/>
                  </a:lnTo>
                  <a:lnTo>
                    <a:pt x="46" y="44"/>
                  </a:lnTo>
                  <a:lnTo>
                    <a:pt x="46" y="44"/>
                  </a:lnTo>
                  <a:close/>
                  <a:moveTo>
                    <a:pt x="38" y="284"/>
                  </a:moveTo>
                  <a:lnTo>
                    <a:pt x="38" y="284"/>
                  </a:lnTo>
                  <a:lnTo>
                    <a:pt x="36" y="302"/>
                  </a:lnTo>
                  <a:lnTo>
                    <a:pt x="36" y="302"/>
                  </a:lnTo>
                  <a:lnTo>
                    <a:pt x="38" y="332"/>
                  </a:lnTo>
                  <a:lnTo>
                    <a:pt x="42" y="370"/>
                  </a:lnTo>
                  <a:lnTo>
                    <a:pt x="42" y="370"/>
                  </a:lnTo>
                  <a:lnTo>
                    <a:pt x="46" y="392"/>
                  </a:lnTo>
                  <a:lnTo>
                    <a:pt x="48" y="410"/>
                  </a:lnTo>
                  <a:lnTo>
                    <a:pt x="54" y="422"/>
                  </a:lnTo>
                  <a:lnTo>
                    <a:pt x="58" y="428"/>
                  </a:lnTo>
                  <a:lnTo>
                    <a:pt x="58" y="428"/>
                  </a:lnTo>
                  <a:lnTo>
                    <a:pt x="64" y="410"/>
                  </a:lnTo>
                  <a:lnTo>
                    <a:pt x="70" y="390"/>
                  </a:lnTo>
                  <a:lnTo>
                    <a:pt x="74" y="368"/>
                  </a:lnTo>
                  <a:lnTo>
                    <a:pt x="74" y="346"/>
                  </a:lnTo>
                  <a:lnTo>
                    <a:pt x="74" y="340"/>
                  </a:lnTo>
                  <a:lnTo>
                    <a:pt x="74" y="340"/>
                  </a:lnTo>
                  <a:lnTo>
                    <a:pt x="66" y="328"/>
                  </a:lnTo>
                  <a:lnTo>
                    <a:pt x="60" y="312"/>
                  </a:lnTo>
                  <a:lnTo>
                    <a:pt x="54" y="290"/>
                  </a:lnTo>
                  <a:lnTo>
                    <a:pt x="50" y="262"/>
                  </a:lnTo>
                  <a:lnTo>
                    <a:pt x="50" y="262"/>
                  </a:lnTo>
                  <a:lnTo>
                    <a:pt x="48" y="248"/>
                  </a:lnTo>
                  <a:lnTo>
                    <a:pt x="46" y="244"/>
                  </a:lnTo>
                  <a:lnTo>
                    <a:pt x="44" y="242"/>
                  </a:lnTo>
                  <a:lnTo>
                    <a:pt x="44" y="242"/>
                  </a:lnTo>
                  <a:lnTo>
                    <a:pt x="42" y="258"/>
                  </a:lnTo>
                  <a:lnTo>
                    <a:pt x="38" y="266"/>
                  </a:lnTo>
                  <a:lnTo>
                    <a:pt x="38" y="266"/>
                  </a:lnTo>
                  <a:lnTo>
                    <a:pt x="38" y="284"/>
                  </a:lnTo>
                  <a:lnTo>
                    <a:pt x="38" y="284"/>
                  </a:lnTo>
                  <a:close/>
                </a:path>
              </a:pathLst>
            </a:custGeom>
            <a:solidFill>
              <a:schemeClr val="accent2">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noEditPoints="1"/>
            </p:cNvSpPr>
            <p:nvPr userDrawn="1"/>
          </p:nvSpPr>
          <p:spPr bwMode="auto">
            <a:xfrm>
              <a:off x="7364125" y="2879927"/>
              <a:ext cx="872442" cy="3644697"/>
            </a:xfrm>
            <a:custGeom>
              <a:avLst/>
              <a:gdLst/>
              <a:ahLst/>
              <a:cxnLst>
                <a:cxn ang="0">
                  <a:pos x="210" y="154"/>
                </a:cxn>
                <a:cxn ang="0">
                  <a:pos x="200" y="164"/>
                </a:cxn>
                <a:cxn ang="0">
                  <a:pos x="210" y="168"/>
                </a:cxn>
                <a:cxn ang="0">
                  <a:pos x="204" y="210"/>
                </a:cxn>
                <a:cxn ang="0">
                  <a:pos x="210" y="310"/>
                </a:cxn>
                <a:cxn ang="0">
                  <a:pos x="204" y="322"/>
                </a:cxn>
                <a:cxn ang="0">
                  <a:pos x="200" y="394"/>
                </a:cxn>
                <a:cxn ang="0">
                  <a:pos x="192" y="422"/>
                </a:cxn>
                <a:cxn ang="0">
                  <a:pos x="200" y="470"/>
                </a:cxn>
                <a:cxn ang="0">
                  <a:pos x="180" y="492"/>
                </a:cxn>
                <a:cxn ang="0">
                  <a:pos x="168" y="554"/>
                </a:cxn>
                <a:cxn ang="0">
                  <a:pos x="166" y="650"/>
                </a:cxn>
                <a:cxn ang="0">
                  <a:pos x="170" y="798"/>
                </a:cxn>
                <a:cxn ang="0">
                  <a:pos x="182" y="834"/>
                </a:cxn>
                <a:cxn ang="0">
                  <a:pos x="170" y="874"/>
                </a:cxn>
                <a:cxn ang="0">
                  <a:pos x="164" y="872"/>
                </a:cxn>
                <a:cxn ang="0">
                  <a:pos x="160" y="862"/>
                </a:cxn>
                <a:cxn ang="0">
                  <a:pos x="146" y="894"/>
                </a:cxn>
                <a:cxn ang="0">
                  <a:pos x="138" y="876"/>
                </a:cxn>
                <a:cxn ang="0">
                  <a:pos x="130" y="864"/>
                </a:cxn>
                <a:cxn ang="0">
                  <a:pos x="106" y="892"/>
                </a:cxn>
                <a:cxn ang="0">
                  <a:pos x="78" y="894"/>
                </a:cxn>
                <a:cxn ang="0">
                  <a:pos x="66" y="878"/>
                </a:cxn>
                <a:cxn ang="0">
                  <a:pos x="82" y="872"/>
                </a:cxn>
                <a:cxn ang="0">
                  <a:pos x="94" y="850"/>
                </a:cxn>
                <a:cxn ang="0">
                  <a:pos x="98" y="820"/>
                </a:cxn>
                <a:cxn ang="0">
                  <a:pos x="82" y="738"/>
                </a:cxn>
                <a:cxn ang="0">
                  <a:pos x="72" y="666"/>
                </a:cxn>
                <a:cxn ang="0">
                  <a:pos x="42" y="526"/>
                </a:cxn>
                <a:cxn ang="0">
                  <a:pos x="28" y="486"/>
                </a:cxn>
                <a:cxn ang="0">
                  <a:pos x="4" y="456"/>
                </a:cxn>
                <a:cxn ang="0">
                  <a:pos x="0" y="404"/>
                </a:cxn>
                <a:cxn ang="0">
                  <a:pos x="30" y="310"/>
                </a:cxn>
                <a:cxn ang="0">
                  <a:pos x="32" y="278"/>
                </a:cxn>
                <a:cxn ang="0">
                  <a:pos x="40" y="248"/>
                </a:cxn>
                <a:cxn ang="0">
                  <a:pos x="32" y="226"/>
                </a:cxn>
                <a:cxn ang="0">
                  <a:pos x="50" y="198"/>
                </a:cxn>
                <a:cxn ang="0">
                  <a:pos x="54" y="180"/>
                </a:cxn>
                <a:cxn ang="0">
                  <a:pos x="44" y="146"/>
                </a:cxn>
                <a:cxn ang="0">
                  <a:pos x="34" y="96"/>
                </a:cxn>
                <a:cxn ang="0">
                  <a:pos x="24" y="50"/>
                </a:cxn>
                <a:cxn ang="0">
                  <a:pos x="54" y="16"/>
                </a:cxn>
                <a:cxn ang="0">
                  <a:pos x="74" y="6"/>
                </a:cxn>
                <a:cxn ang="0">
                  <a:pos x="102" y="0"/>
                </a:cxn>
                <a:cxn ang="0">
                  <a:pos x="124" y="12"/>
                </a:cxn>
                <a:cxn ang="0">
                  <a:pos x="156" y="52"/>
                </a:cxn>
                <a:cxn ang="0">
                  <a:pos x="166" y="84"/>
                </a:cxn>
                <a:cxn ang="0">
                  <a:pos x="178" y="118"/>
                </a:cxn>
                <a:cxn ang="0">
                  <a:pos x="192" y="140"/>
                </a:cxn>
                <a:cxn ang="0">
                  <a:pos x="206" y="146"/>
                </a:cxn>
                <a:cxn ang="0">
                  <a:pos x="146" y="770"/>
                </a:cxn>
                <a:cxn ang="0">
                  <a:pos x="132" y="710"/>
                </a:cxn>
                <a:cxn ang="0">
                  <a:pos x="126" y="734"/>
                </a:cxn>
                <a:cxn ang="0">
                  <a:pos x="128" y="788"/>
                </a:cxn>
                <a:cxn ang="0">
                  <a:pos x="140" y="810"/>
                </a:cxn>
                <a:cxn ang="0">
                  <a:pos x="146" y="780"/>
                </a:cxn>
                <a:cxn ang="0">
                  <a:pos x="176" y="324"/>
                </a:cxn>
                <a:cxn ang="0">
                  <a:pos x="166" y="262"/>
                </a:cxn>
                <a:cxn ang="0">
                  <a:pos x="142" y="304"/>
                </a:cxn>
                <a:cxn ang="0">
                  <a:pos x="138" y="318"/>
                </a:cxn>
                <a:cxn ang="0">
                  <a:pos x="140" y="338"/>
                </a:cxn>
                <a:cxn ang="0">
                  <a:pos x="172" y="380"/>
                </a:cxn>
                <a:cxn ang="0">
                  <a:pos x="176" y="324"/>
                </a:cxn>
              </a:cxnLst>
              <a:rect l="0" t="0" r="r" b="b"/>
              <a:pathLst>
                <a:path w="214" h="894">
                  <a:moveTo>
                    <a:pt x="214" y="148"/>
                  </a:moveTo>
                  <a:lnTo>
                    <a:pt x="214" y="148"/>
                  </a:lnTo>
                  <a:lnTo>
                    <a:pt x="210" y="154"/>
                  </a:lnTo>
                  <a:lnTo>
                    <a:pt x="210" y="154"/>
                  </a:lnTo>
                  <a:lnTo>
                    <a:pt x="204" y="158"/>
                  </a:lnTo>
                  <a:lnTo>
                    <a:pt x="204" y="158"/>
                  </a:lnTo>
                  <a:lnTo>
                    <a:pt x="200" y="162"/>
                  </a:lnTo>
                  <a:lnTo>
                    <a:pt x="200" y="164"/>
                  </a:lnTo>
                  <a:lnTo>
                    <a:pt x="200" y="164"/>
                  </a:lnTo>
                  <a:lnTo>
                    <a:pt x="202" y="166"/>
                  </a:lnTo>
                  <a:lnTo>
                    <a:pt x="210" y="168"/>
                  </a:lnTo>
                  <a:lnTo>
                    <a:pt x="210" y="168"/>
                  </a:lnTo>
                  <a:lnTo>
                    <a:pt x="200" y="180"/>
                  </a:lnTo>
                  <a:lnTo>
                    <a:pt x="200" y="180"/>
                  </a:lnTo>
                  <a:lnTo>
                    <a:pt x="202" y="194"/>
                  </a:lnTo>
                  <a:lnTo>
                    <a:pt x="204" y="210"/>
                  </a:lnTo>
                  <a:lnTo>
                    <a:pt x="204" y="210"/>
                  </a:lnTo>
                  <a:lnTo>
                    <a:pt x="208" y="260"/>
                  </a:lnTo>
                  <a:lnTo>
                    <a:pt x="208" y="260"/>
                  </a:lnTo>
                  <a:lnTo>
                    <a:pt x="210" y="310"/>
                  </a:lnTo>
                  <a:lnTo>
                    <a:pt x="210" y="310"/>
                  </a:lnTo>
                  <a:lnTo>
                    <a:pt x="208" y="316"/>
                  </a:lnTo>
                  <a:lnTo>
                    <a:pt x="204" y="322"/>
                  </a:lnTo>
                  <a:lnTo>
                    <a:pt x="204" y="322"/>
                  </a:lnTo>
                  <a:lnTo>
                    <a:pt x="204" y="366"/>
                  </a:lnTo>
                  <a:lnTo>
                    <a:pt x="204" y="366"/>
                  </a:lnTo>
                  <a:lnTo>
                    <a:pt x="202" y="382"/>
                  </a:lnTo>
                  <a:lnTo>
                    <a:pt x="200" y="394"/>
                  </a:lnTo>
                  <a:lnTo>
                    <a:pt x="196" y="404"/>
                  </a:lnTo>
                  <a:lnTo>
                    <a:pt x="192" y="410"/>
                  </a:lnTo>
                  <a:lnTo>
                    <a:pt x="192" y="410"/>
                  </a:lnTo>
                  <a:lnTo>
                    <a:pt x="192" y="422"/>
                  </a:lnTo>
                  <a:lnTo>
                    <a:pt x="192" y="422"/>
                  </a:lnTo>
                  <a:lnTo>
                    <a:pt x="198" y="446"/>
                  </a:lnTo>
                  <a:lnTo>
                    <a:pt x="200" y="448"/>
                  </a:lnTo>
                  <a:lnTo>
                    <a:pt x="200" y="470"/>
                  </a:lnTo>
                  <a:lnTo>
                    <a:pt x="200" y="470"/>
                  </a:lnTo>
                  <a:lnTo>
                    <a:pt x="194" y="480"/>
                  </a:lnTo>
                  <a:lnTo>
                    <a:pt x="188" y="486"/>
                  </a:lnTo>
                  <a:lnTo>
                    <a:pt x="180" y="492"/>
                  </a:lnTo>
                  <a:lnTo>
                    <a:pt x="170" y="496"/>
                  </a:lnTo>
                  <a:lnTo>
                    <a:pt x="170" y="496"/>
                  </a:lnTo>
                  <a:lnTo>
                    <a:pt x="168" y="554"/>
                  </a:lnTo>
                  <a:lnTo>
                    <a:pt x="168" y="554"/>
                  </a:lnTo>
                  <a:lnTo>
                    <a:pt x="164" y="612"/>
                  </a:lnTo>
                  <a:lnTo>
                    <a:pt x="164" y="612"/>
                  </a:lnTo>
                  <a:lnTo>
                    <a:pt x="166" y="650"/>
                  </a:lnTo>
                  <a:lnTo>
                    <a:pt x="166" y="650"/>
                  </a:lnTo>
                  <a:lnTo>
                    <a:pt x="168" y="688"/>
                  </a:lnTo>
                  <a:lnTo>
                    <a:pt x="168" y="688"/>
                  </a:lnTo>
                  <a:lnTo>
                    <a:pt x="168" y="734"/>
                  </a:lnTo>
                  <a:lnTo>
                    <a:pt x="170" y="798"/>
                  </a:lnTo>
                  <a:lnTo>
                    <a:pt x="172" y="800"/>
                  </a:lnTo>
                  <a:lnTo>
                    <a:pt x="172" y="800"/>
                  </a:lnTo>
                  <a:lnTo>
                    <a:pt x="182" y="834"/>
                  </a:lnTo>
                  <a:lnTo>
                    <a:pt x="182" y="834"/>
                  </a:lnTo>
                  <a:lnTo>
                    <a:pt x="174" y="852"/>
                  </a:lnTo>
                  <a:lnTo>
                    <a:pt x="170" y="868"/>
                  </a:lnTo>
                  <a:lnTo>
                    <a:pt x="170" y="868"/>
                  </a:lnTo>
                  <a:lnTo>
                    <a:pt x="170" y="874"/>
                  </a:lnTo>
                  <a:lnTo>
                    <a:pt x="168" y="876"/>
                  </a:lnTo>
                  <a:lnTo>
                    <a:pt x="168" y="876"/>
                  </a:lnTo>
                  <a:lnTo>
                    <a:pt x="166" y="874"/>
                  </a:lnTo>
                  <a:lnTo>
                    <a:pt x="164" y="872"/>
                  </a:lnTo>
                  <a:lnTo>
                    <a:pt x="164" y="872"/>
                  </a:lnTo>
                  <a:lnTo>
                    <a:pt x="164" y="866"/>
                  </a:lnTo>
                  <a:lnTo>
                    <a:pt x="160" y="862"/>
                  </a:lnTo>
                  <a:lnTo>
                    <a:pt x="160" y="862"/>
                  </a:lnTo>
                  <a:lnTo>
                    <a:pt x="146" y="870"/>
                  </a:lnTo>
                  <a:lnTo>
                    <a:pt x="146" y="872"/>
                  </a:lnTo>
                  <a:lnTo>
                    <a:pt x="146" y="894"/>
                  </a:lnTo>
                  <a:lnTo>
                    <a:pt x="146" y="894"/>
                  </a:lnTo>
                  <a:lnTo>
                    <a:pt x="140" y="894"/>
                  </a:lnTo>
                  <a:lnTo>
                    <a:pt x="138" y="890"/>
                  </a:lnTo>
                  <a:lnTo>
                    <a:pt x="138" y="890"/>
                  </a:lnTo>
                  <a:lnTo>
                    <a:pt x="138" y="876"/>
                  </a:lnTo>
                  <a:lnTo>
                    <a:pt x="138" y="876"/>
                  </a:lnTo>
                  <a:lnTo>
                    <a:pt x="136" y="868"/>
                  </a:lnTo>
                  <a:lnTo>
                    <a:pt x="130" y="864"/>
                  </a:lnTo>
                  <a:lnTo>
                    <a:pt x="130" y="864"/>
                  </a:lnTo>
                  <a:lnTo>
                    <a:pt x="118" y="880"/>
                  </a:lnTo>
                  <a:lnTo>
                    <a:pt x="118" y="880"/>
                  </a:lnTo>
                  <a:lnTo>
                    <a:pt x="112" y="886"/>
                  </a:lnTo>
                  <a:lnTo>
                    <a:pt x="106" y="892"/>
                  </a:lnTo>
                  <a:lnTo>
                    <a:pt x="98" y="894"/>
                  </a:lnTo>
                  <a:lnTo>
                    <a:pt x="90" y="894"/>
                  </a:lnTo>
                  <a:lnTo>
                    <a:pt x="90" y="894"/>
                  </a:lnTo>
                  <a:lnTo>
                    <a:pt x="78" y="894"/>
                  </a:lnTo>
                  <a:lnTo>
                    <a:pt x="70" y="888"/>
                  </a:lnTo>
                  <a:lnTo>
                    <a:pt x="66" y="882"/>
                  </a:lnTo>
                  <a:lnTo>
                    <a:pt x="66" y="882"/>
                  </a:lnTo>
                  <a:lnTo>
                    <a:pt x="66" y="878"/>
                  </a:lnTo>
                  <a:lnTo>
                    <a:pt x="66" y="878"/>
                  </a:lnTo>
                  <a:lnTo>
                    <a:pt x="70" y="874"/>
                  </a:lnTo>
                  <a:lnTo>
                    <a:pt x="70" y="874"/>
                  </a:lnTo>
                  <a:lnTo>
                    <a:pt x="82" y="872"/>
                  </a:lnTo>
                  <a:lnTo>
                    <a:pt x="82" y="872"/>
                  </a:lnTo>
                  <a:lnTo>
                    <a:pt x="86" y="870"/>
                  </a:lnTo>
                  <a:lnTo>
                    <a:pt x="88" y="866"/>
                  </a:lnTo>
                  <a:lnTo>
                    <a:pt x="94" y="850"/>
                  </a:lnTo>
                  <a:lnTo>
                    <a:pt x="94" y="850"/>
                  </a:lnTo>
                  <a:lnTo>
                    <a:pt x="98" y="834"/>
                  </a:lnTo>
                  <a:lnTo>
                    <a:pt x="98" y="820"/>
                  </a:lnTo>
                  <a:lnTo>
                    <a:pt x="98" y="820"/>
                  </a:lnTo>
                  <a:lnTo>
                    <a:pt x="98" y="802"/>
                  </a:lnTo>
                  <a:lnTo>
                    <a:pt x="94" y="782"/>
                  </a:lnTo>
                  <a:lnTo>
                    <a:pt x="90" y="762"/>
                  </a:lnTo>
                  <a:lnTo>
                    <a:pt x="82" y="738"/>
                  </a:lnTo>
                  <a:lnTo>
                    <a:pt x="82" y="738"/>
                  </a:lnTo>
                  <a:lnTo>
                    <a:pt x="78" y="708"/>
                  </a:lnTo>
                  <a:lnTo>
                    <a:pt x="72" y="666"/>
                  </a:lnTo>
                  <a:lnTo>
                    <a:pt x="72" y="666"/>
                  </a:lnTo>
                  <a:lnTo>
                    <a:pt x="50" y="588"/>
                  </a:lnTo>
                  <a:lnTo>
                    <a:pt x="50" y="588"/>
                  </a:lnTo>
                  <a:lnTo>
                    <a:pt x="46" y="562"/>
                  </a:lnTo>
                  <a:lnTo>
                    <a:pt x="42" y="526"/>
                  </a:lnTo>
                  <a:lnTo>
                    <a:pt x="42" y="526"/>
                  </a:lnTo>
                  <a:lnTo>
                    <a:pt x="30" y="488"/>
                  </a:lnTo>
                  <a:lnTo>
                    <a:pt x="28" y="486"/>
                  </a:lnTo>
                  <a:lnTo>
                    <a:pt x="28" y="486"/>
                  </a:lnTo>
                  <a:lnTo>
                    <a:pt x="14" y="484"/>
                  </a:lnTo>
                  <a:lnTo>
                    <a:pt x="14" y="484"/>
                  </a:lnTo>
                  <a:lnTo>
                    <a:pt x="8" y="472"/>
                  </a:lnTo>
                  <a:lnTo>
                    <a:pt x="4" y="456"/>
                  </a:lnTo>
                  <a:lnTo>
                    <a:pt x="2" y="438"/>
                  </a:lnTo>
                  <a:lnTo>
                    <a:pt x="0" y="418"/>
                  </a:lnTo>
                  <a:lnTo>
                    <a:pt x="0" y="404"/>
                  </a:lnTo>
                  <a:lnTo>
                    <a:pt x="0" y="404"/>
                  </a:lnTo>
                  <a:lnTo>
                    <a:pt x="16" y="358"/>
                  </a:lnTo>
                  <a:lnTo>
                    <a:pt x="16" y="358"/>
                  </a:lnTo>
                  <a:lnTo>
                    <a:pt x="30" y="310"/>
                  </a:lnTo>
                  <a:lnTo>
                    <a:pt x="30" y="310"/>
                  </a:lnTo>
                  <a:lnTo>
                    <a:pt x="32" y="300"/>
                  </a:lnTo>
                  <a:lnTo>
                    <a:pt x="32" y="300"/>
                  </a:lnTo>
                  <a:lnTo>
                    <a:pt x="32" y="278"/>
                  </a:lnTo>
                  <a:lnTo>
                    <a:pt x="32" y="278"/>
                  </a:lnTo>
                  <a:lnTo>
                    <a:pt x="32" y="270"/>
                  </a:lnTo>
                  <a:lnTo>
                    <a:pt x="36" y="262"/>
                  </a:lnTo>
                  <a:lnTo>
                    <a:pt x="36" y="262"/>
                  </a:lnTo>
                  <a:lnTo>
                    <a:pt x="40" y="248"/>
                  </a:lnTo>
                  <a:lnTo>
                    <a:pt x="40" y="248"/>
                  </a:lnTo>
                  <a:lnTo>
                    <a:pt x="32" y="232"/>
                  </a:lnTo>
                  <a:lnTo>
                    <a:pt x="32" y="226"/>
                  </a:lnTo>
                  <a:lnTo>
                    <a:pt x="32" y="226"/>
                  </a:lnTo>
                  <a:lnTo>
                    <a:pt x="32" y="216"/>
                  </a:lnTo>
                  <a:lnTo>
                    <a:pt x="36" y="208"/>
                  </a:lnTo>
                  <a:lnTo>
                    <a:pt x="42" y="202"/>
                  </a:lnTo>
                  <a:lnTo>
                    <a:pt x="50" y="198"/>
                  </a:lnTo>
                  <a:lnTo>
                    <a:pt x="50" y="198"/>
                  </a:lnTo>
                  <a:lnTo>
                    <a:pt x="52" y="190"/>
                  </a:lnTo>
                  <a:lnTo>
                    <a:pt x="54" y="180"/>
                  </a:lnTo>
                  <a:lnTo>
                    <a:pt x="54" y="180"/>
                  </a:lnTo>
                  <a:lnTo>
                    <a:pt x="52" y="170"/>
                  </a:lnTo>
                  <a:lnTo>
                    <a:pt x="48" y="158"/>
                  </a:lnTo>
                  <a:lnTo>
                    <a:pt x="48" y="158"/>
                  </a:lnTo>
                  <a:lnTo>
                    <a:pt x="44" y="146"/>
                  </a:lnTo>
                  <a:lnTo>
                    <a:pt x="42" y="136"/>
                  </a:lnTo>
                  <a:lnTo>
                    <a:pt x="42" y="136"/>
                  </a:lnTo>
                  <a:lnTo>
                    <a:pt x="40" y="118"/>
                  </a:lnTo>
                  <a:lnTo>
                    <a:pt x="34" y="96"/>
                  </a:lnTo>
                  <a:lnTo>
                    <a:pt x="34" y="96"/>
                  </a:lnTo>
                  <a:lnTo>
                    <a:pt x="26" y="76"/>
                  </a:lnTo>
                  <a:lnTo>
                    <a:pt x="24" y="54"/>
                  </a:lnTo>
                  <a:lnTo>
                    <a:pt x="24" y="50"/>
                  </a:lnTo>
                  <a:lnTo>
                    <a:pt x="24" y="50"/>
                  </a:lnTo>
                  <a:lnTo>
                    <a:pt x="32" y="38"/>
                  </a:lnTo>
                  <a:lnTo>
                    <a:pt x="42" y="26"/>
                  </a:lnTo>
                  <a:lnTo>
                    <a:pt x="54" y="16"/>
                  </a:lnTo>
                  <a:lnTo>
                    <a:pt x="66" y="8"/>
                  </a:lnTo>
                  <a:lnTo>
                    <a:pt x="66" y="6"/>
                  </a:lnTo>
                  <a:lnTo>
                    <a:pt x="66" y="6"/>
                  </a:lnTo>
                  <a:lnTo>
                    <a:pt x="74" y="6"/>
                  </a:lnTo>
                  <a:lnTo>
                    <a:pt x="84" y="4"/>
                  </a:lnTo>
                  <a:lnTo>
                    <a:pt x="84" y="4"/>
                  </a:lnTo>
                  <a:lnTo>
                    <a:pt x="94" y="0"/>
                  </a:lnTo>
                  <a:lnTo>
                    <a:pt x="102" y="0"/>
                  </a:lnTo>
                  <a:lnTo>
                    <a:pt x="108" y="0"/>
                  </a:lnTo>
                  <a:lnTo>
                    <a:pt x="108" y="0"/>
                  </a:lnTo>
                  <a:lnTo>
                    <a:pt x="116" y="6"/>
                  </a:lnTo>
                  <a:lnTo>
                    <a:pt x="124" y="12"/>
                  </a:lnTo>
                  <a:lnTo>
                    <a:pt x="134" y="22"/>
                  </a:lnTo>
                  <a:lnTo>
                    <a:pt x="142" y="34"/>
                  </a:lnTo>
                  <a:lnTo>
                    <a:pt x="142" y="34"/>
                  </a:lnTo>
                  <a:lnTo>
                    <a:pt x="156" y="52"/>
                  </a:lnTo>
                  <a:lnTo>
                    <a:pt x="156" y="52"/>
                  </a:lnTo>
                  <a:lnTo>
                    <a:pt x="162" y="64"/>
                  </a:lnTo>
                  <a:lnTo>
                    <a:pt x="166" y="84"/>
                  </a:lnTo>
                  <a:lnTo>
                    <a:pt x="166" y="84"/>
                  </a:lnTo>
                  <a:lnTo>
                    <a:pt x="170" y="104"/>
                  </a:lnTo>
                  <a:lnTo>
                    <a:pt x="174" y="112"/>
                  </a:lnTo>
                  <a:lnTo>
                    <a:pt x="178" y="118"/>
                  </a:lnTo>
                  <a:lnTo>
                    <a:pt x="178" y="118"/>
                  </a:lnTo>
                  <a:lnTo>
                    <a:pt x="196" y="132"/>
                  </a:lnTo>
                  <a:lnTo>
                    <a:pt x="196" y="132"/>
                  </a:lnTo>
                  <a:lnTo>
                    <a:pt x="192" y="138"/>
                  </a:lnTo>
                  <a:lnTo>
                    <a:pt x="192" y="140"/>
                  </a:lnTo>
                  <a:lnTo>
                    <a:pt x="192" y="140"/>
                  </a:lnTo>
                  <a:lnTo>
                    <a:pt x="198" y="144"/>
                  </a:lnTo>
                  <a:lnTo>
                    <a:pt x="206" y="146"/>
                  </a:lnTo>
                  <a:lnTo>
                    <a:pt x="206" y="146"/>
                  </a:lnTo>
                  <a:lnTo>
                    <a:pt x="214" y="148"/>
                  </a:lnTo>
                  <a:lnTo>
                    <a:pt x="214" y="148"/>
                  </a:lnTo>
                  <a:close/>
                  <a:moveTo>
                    <a:pt x="146" y="770"/>
                  </a:moveTo>
                  <a:lnTo>
                    <a:pt x="146" y="770"/>
                  </a:lnTo>
                  <a:lnTo>
                    <a:pt x="146" y="754"/>
                  </a:lnTo>
                  <a:lnTo>
                    <a:pt x="142" y="738"/>
                  </a:lnTo>
                  <a:lnTo>
                    <a:pt x="138" y="722"/>
                  </a:lnTo>
                  <a:lnTo>
                    <a:pt x="132" y="710"/>
                  </a:lnTo>
                  <a:lnTo>
                    <a:pt x="132" y="710"/>
                  </a:lnTo>
                  <a:lnTo>
                    <a:pt x="128" y="720"/>
                  </a:lnTo>
                  <a:lnTo>
                    <a:pt x="128" y="734"/>
                  </a:lnTo>
                  <a:lnTo>
                    <a:pt x="126" y="734"/>
                  </a:lnTo>
                  <a:lnTo>
                    <a:pt x="126" y="734"/>
                  </a:lnTo>
                  <a:lnTo>
                    <a:pt x="126" y="774"/>
                  </a:lnTo>
                  <a:lnTo>
                    <a:pt x="126" y="774"/>
                  </a:lnTo>
                  <a:lnTo>
                    <a:pt x="128" y="788"/>
                  </a:lnTo>
                  <a:lnTo>
                    <a:pt x="130" y="798"/>
                  </a:lnTo>
                  <a:lnTo>
                    <a:pt x="134" y="806"/>
                  </a:lnTo>
                  <a:lnTo>
                    <a:pt x="138" y="810"/>
                  </a:lnTo>
                  <a:lnTo>
                    <a:pt x="140" y="810"/>
                  </a:lnTo>
                  <a:lnTo>
                    <a:pt x="140" y="810"/>
                  </a:lnTo>
                  <a:lnTo>
                    <a:pt x="142" y="788"/>
                  </a:lnTo>
                  <a:lnTo>
                    <a:pt x="142" y="788"/>
                  </a:lnTo>
                  <a:lnTo>
                    <a:pt x="146" y="780"/>
                  </a:lnTo>
                  <a:lnTo>
                    <a:pt x="146" y="770"/>
                  </a:lnTo>
                  <a:lnTo>
                    <a:pt x="146" y="770"/>
                  </a:lnTo>
                  <a:close/>
                  <a:moveTo>
                    <a:pt x="176" y="324"/>
                  </a:moveTo>
                  <a:lnTo>
                    <a:pt x="176" y="324"/>
                  </a:lnTo>
                  <a:lnTo>
                    <a:pt x="174" y="302"/>
                  </a:lnTo>
                  <a:lnTo>
                    <a:pt x="174" y="284"/>
                  </a:lnTo>
                  <a:lnTo>
                    <a:pt x="170" y="270"/>
                  </a:lnTo>
                  <a:lnTo>
                    <a:pt x="166" y="262"/>
                  </a:lnTo>
                  <a:lnTo>
                    <a:pt x="164" y="264"/>
                  </a:lnTo>
                  <a:lnTo>
                    <a:pt x="164" y="264"/>
                  </a:lnTo>
                  <a:lnTo>
                    <a:pt x="156" y="282"/>
                  </a:lnTo>
                  <a:lnTo>
                    <a:pt x="142" y="304"/>
                  </a:lnTo>
                  <a:lnTo>
                    <a:pt x="140" y="306"/>
                  </a:lnTo>
                  <a:lnTo>
                    <a:pt x="140" y="306"/>
                  </a:lnTo>
                  <a:lnTo>
                    <a:pt x="140" y="314"/>
                  </a:lnTo>
                  <a:lnTo>
                    <a:pt x="138" y="318"/>
                  </a:lnTo>
                  <a:lnTo>
                    <a:pt x="138" y="326"/>
                  </a:lnTo>
                  <a:lnTo>
                    <a:pt x="138" y="326"/>
                  </a:lnTo>
                  <a:lnTo>
                    <a:pt x="138" y="330"/>
                  </a:lnTo>
                  <a:lnTo>
                    <a:pt x="140" y="338"/>
                  </a:lnTo>
                  <a:lnTo>
                    <a:pt x="150" y="354"/>
                  </a:lnTo>
                  <a:lnTo>
                    <a:pt x="150" y="354"/>
                  </a:lnTo>
                  <a:lnTo>
                    <a:pt x="170" y="382"/>
                  </a:lnTo>
                  <a:lnTo>
                    <a:pt x="172" y="380"/>
                  </a:lnTo>
                  <a:lnTo>
                    <a:pt x="172" y="380"/>
                  </a:lnTo>
                  <a:lnTo>
                    <a:pt x="174" y="350"/>
                  </a:lnTo>
                  <a:lnTo>
                    <a:pt x="176" y="324"/>
                  </a:lnTo>
                  <a:lnTo>
                    <a:pt x="176" y="324"/>
                  </a:lnTo>
                  <a:close/>
                </a:path>
              </a:pathLst>
            </a:custGeom>
            <a:solidFill>
              <a:schemeClr val="accent1">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 name="Group 67"/>
          <p:cNvGrpSpPr>
            <a:grpSpLocks noChangeAspect="1"/>
          </p:cNvGrpSpPr>
          <p:nvPr>
            <p:custDataLst>
              <p:tags r:id="rId3"/>
            </p:custDataLst>
          </p:nvPr>
        </p:nvGrpSpPr>
        <p:grpSpPr bwMode="auto">
          <a:xfrm flipH="1" flipV="1">
            <a:off x="152398" y="152400"/>
            <a:ext cx="1600202" cy="1033671"/>
            <a:chOff x="2497" y="1995"/>
            <a:chExt cx="805" cy="520"/>
          </a:xfrm>
          <a:solidFill>
            <a:schemeClr val="accent2">
              <a:lumMod val="20000"/>
              <a:lumOff val="80000"/>
            </a:schemeClr>
          </a:solidFill>
        </p:grpSpPr>
        <p:sp>
          <p:nvSpPr>
            <p:cNvPr id="1093" name="Rectangle 69"/>
            <p:cNvSpPr>
              <a:spLocks noChangeArrowheads="1"/>
            </p:cNvSpPr>
            <p:nvPr userDrawn="1"/>
          </p:nvSpPr>
          <p:spPr bwMode="auto">
            <a:xfrm>
              <a:off x="3043" y="2467"/>
              <a:ext cx="46"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4" name="Rectangle 70"/>
            <p:cNvSpPr>
              <a:spLocks noChangeArrowheads="1"/>
            </p:cNvSpPr>
            <p:nvPr userDrawn="1"/>
          </p:nvSpPr>
          <p:spPr bwMode="auto">
            <a:xfrm>
              <a:off x="2699"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5" name="Rectangle 71"/>
            <p:cNvSpPr>
              <a:spLocks noChangeArrowheads="1"/>
            </p:cNvSpPr>
            <p:nvPr userDrawn="1"/>
          </p:nvSpPr>
          <p:spPr bwMode="auto">
            <a:xfrm>
              <a:off x="2598" y="2467"/>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6" name="Rectangle 72"/>
            <p:cNvSpPr>
              <a:spLocks noChangeArrowheads="1"/>
            </p:cNvSpPr>
            <p:nvPr userDrawn="1"/>
          </p:nvSpPr>
          <p:spPr bwMode="auto">
            <a:xfrm>
              <a:off x="2497"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7" name="Rectangle 73"/>
            <p:cNvSpPr>
              <a:spLocks noChangeArrowheads="1"/>
            </p:cNvSpPr>
            <p:nvPr userDrawn="1"/>
          </p:nvSpPr>
          <p:spPr bwMode="auto">
            <a:xfrm>
              <a:off x="3148"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8" name="Rectangle 74"/>
            <p:cNvSpPr>
              <a:spLocks noChangeArrowheads="1"/>
            </p:cNvSpPr>
            <p:nvPr userDrawn="1"/>
          </p:nvSpPr>
          <p:spPr bwMode="auto">
            <a:xfrm>
              <a:off x="3254"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9" name="Rectangle 75"/>
            <p:cNvSpPr>
              <a:spLocks noChangeArrowheads="1"/>
            </p:cNvSpPr>
            <p:nvPr userDrawn="1"/>
          </p:nvSpPr>
          <p:spPr bwMode="auto">
            <a:xfrm>
              <a:off x="3148"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0" name="Rectangle 76"/>
            <p:cNvSpPr>
              <a:spLocks noChangeArrowheads="1"/>
            </p:cNvSpPr>
            <p:nvPr userDrawn="1"/>
          </p:nvSpPr>
          <p:spPr bwMode="auto">
            <a:xfrm>
              <a:off x="3254"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1" name="Rectangle 77"/>
            <p:cNvSpPr>
              <a:spLocks noChangeArrowheads="1"/>
            </p:cNvSpPr>
            <p:nvPr userDrawn="1"/>
          </p:nvSpPr>
          <p:spPr bwMode="auto">
            <a:xfrm>
              <a:off x="3148" y="2100"/>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2" name="Rectangle 78"/>
            <p:cNvSpPr>
              <a:spLocks noChangeArrowheads="1"/>
            </p:cNvSpPr>
            <p:nvPr userDrawn="1"/>
          </p:nvSpPr>
          <p:spPr bwMode="auto">
            <a:xfrm>
              <a:off x="3254" y="2100"/>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3" name="Rectangle 79"/>
            <p:cNvSpPr>
              <a:spLocks noChangeArrowheads="1"/>
            </p:cNvSpPr>
            <p:nvPr userDrawn="1"/>
          </p:nvSpPr>
          <p:spPr bwMode="auto">
            <a:xfrm>
              <a:off x="2940"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4" name="Rectangle 80"/>
            <p:cNvSpPr>
              <a:spLocks noChangeArrowheads="1"/>
            </p:cNvSpPr>
            <p:nvPr userDrawn="1"/>
          </p:nvSpPr>
          <p:spPr bwMode="auto">
            <a:xfrm>
              <a:off x="3046" y="2206"/>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5" name="Rectangle 81"/>
            <p:cNvSpPr>
              <a:spLocks noChangeArrowheads="1"/>
            </p:cNvSpPr>
            <p:nvPr userDrawn="1"/>
          </p:nvSpPr>
          <p:spPr bwMode="auto">
            <a:xfrm>
              <a:off x="2839"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6" name="Rectangle 82"/>
            <p:cNvSpPr>
              <a:spLocks noChangeArrowheads="1"/>
            </p:cNvSpPr>
            <p:nvPr userDrawn="1"/>
          </p:nvSpPr>
          <p:spPr bwMode="auto">
            <a:xfrm>
              <a:off x="3148"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7" name="Rectangle 83"/>
            <p:cNvSpPr>
              <a:spLocks noChangeArrowheads="1"/>
            </p:cNvSpPr>
            <p:nvPr userDrawn="1"/>
          </p:nvSpPr>
          <p:spPr bwMode="auto">
            <a:xfrm>
              <a:off x="3254"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8" name="Rectangle 84"/>
            <p:cNvSpPr>
              <a:spLocks noChangeArrowheads="1"/>
            </p:cNvSpPr>
            <p:nvPr userDrawn="1"/>
          </p:nvSpPr>
          <p:spPr bwMode="auto">
            <a:xfrm>
              <a:off x="2940"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9" name="Rectangle 85"/>
            <p:cNvSpPr>
              <a:spLocks noChangeArrowheads="1"/>
            </p:cNvSpPr>
            <p:nvPr userDrawn="1"/>
          </p:nvSpPr>
          <p:spPr bwMode="auto">
            <a:xfrm>
              <a:off x="3046" y="2305"/>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0" name="Rectangle 86"/>
            <p:cNvSpPr>
              <a:spLocks noChangeArrowheads="1"/>
            </p:cNvSpPr>
            <p:nvPr userDrawn="1"/>
          </p:nvSpPr>
          <p:spPr bwMode="auto">
            <a:xfrm>
              <a:off x="2839"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1" name="Rectangle 87"/>
            <p:cNvSpPr>
              <a:spLocks noChangeArrowheads="1"/>
            </p:cNvSpPr>
            <p:nvPr userDrawn="1"/>
          </p:nvSpPr>
          <p:spPr bwMode="auto">
            <a:xfrm>
              <a:off x="3148" y="1995"/>
              <a:ext cx="48" cy="4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2" name="Rectangle 88"/>
            <p:cNvSpPr>
              <a:spLocks noChangeArrowheads="1"/>
            </p:cNvSpPr>
            <p:nvPr userDrawn="1"/>
          </p:nvSpPr>
          <p:spPr bwMode="auto">
            <a:xfrm>
              <a:off x="3254" y="1995"/>
              <a:ext cx="48" cy="4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143000"/>
            <a:ext cx="7772400" cy="646331"/>
          </a:xfrm>
        </p:spPr>
        <p:txBody>
          <a:bodyPr>
            <a:normAutofit/>
          </a:bodyPr>
          <a:lstStyle>
            <a:lvl1pPr algn="ctr">
              <a:defRPr sz="3600">
                <a:solidFill>
                  <a:schemeClr val="accent2">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1828800"/>
            <a:ext cx="7772400" cy="461665"/>
          </a:xfrm>
        </p:spPr>
        <p:txBody>
          <a:bodyPr>
            <a:normAutofit/>
          </a:bodyPr>
          <a:lstStyle>
            <a:lvl1pPr marL="0" indent="0" algn="ctr">
              <a:buNone/>
              <a:defRPr sz="2400">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1D84F-E45A-423A-8106-45F52D19ECD0}" type="datetimeFigureOut">
              <a:rPr lang="en-US" smtClean="0"/>
              <a:pPr/>
              <a:t>5/4/2012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FCB75-0233-4AD4-8EDC-ADD2A089A9DA}" type="slidenum">
              <a:rPr lang="en-US" smtClean="0"/>
              <a:pPr/>
              <a:t>‹#›</a:t>
            </a:fld>
            <a:endParaRPr lang="en-US"/>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01D84F-E45A-423A-8106-45F52D19ECD0}" type="datetimeFigureOut">
              <a:rPr lang="en-US" smtClean="0"/>
              <a:pPr/>
              <a:t>5/4/2012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FCB75-0233-4AD4-8EDC-ADD2A089A9DA}" type="slidenum">
              <a:rPr lang="en-US" smtClean="0"/>
              <a:pPr/>
              <a:t>‹#›</a:t>
            </a:fld>
            <a:endParaRPr 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01D84F-E45A-423A-8106-45F52D19ECD0}" type="datetimeFigureOut">
              <a:rPr lang="en-US" smtClean="0"/>
              <a:pPr/>
              <a:t>5/4/2012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FCB75-0233-4AD4-8EDC-ADD2A089A9DA}" type="slidenum">
              <a:rPr lang="en-US" smtClean="0"/>
              <a:pPr/>
              <a:t>‹#›</a:t>
            </a:fld>
            <a:endParaRPr lang="en-US"/>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01D84F-E45A-423A-8106-45F52D19ECD0}" type="datetimeFigureOut">
              <a:rPr lang="en-US" smtClean="0"/>
              <a:pPr/>
              <a:t>5/4/2012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9FCB75-0233-4AD4-8EDC-ADD2A089A9DA}" type="slidenum">
              <a:rPr lang="en-US" smtClean="0"/>
              <a:pPr/>
              <a:t>‹#›</a:t>
            </a:fld>
            <a:endParaRPr lang="en-US"/>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01D84F-E45A-423A-8106-45F52D19ECD0}" type="datetimeFigureOut">
              <a:rPr lang="en-US" smtClean="0"/>
              <a:pPr/>
              <a:t>5/4/2012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9FCB75-0233-4AD4-8EDC-ADD2A089A9DA}" type="slidenum">
              <a:rPr lang="en-US" smtClean="0"/>
              <a:pPr/>
              <a:t>‹#›</a:t>
            </a:fld>
            <a:endParaRPr lang="en-US"/>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01D84F-E45A-423A-8106-45F52D19ECD0}" type="datetimeFigureOut">
              <a:rPr lang="en-US" smtClean="0"/>
              <a:pPr/>
              <a:t>5/4/2012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9FCB75-0233-4AD4-8EDC-ADD2A089A9DA}" type="slidenum">
              <a:rPr lang="en-US" smtClean="0"/>
              <a:pPr/>
              <a:t>‹#›</a:t>
            </a:fld>
            <a:endParaRPr lang="en-US"/>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01D84F-E45A-423A-8106-45F52D19ECD0}" type="datetimeFigureOut">
              <a:rPr lang="en-US" smtClean="0"/>
              <a:pPr/>
              <a:t>5/4/2012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9FCB75-0233-4AD4-8EDC-ADD2A089A9DA}"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01D84F-E45A-423A-8106-45F52D19ECD0}" type="datetimeFigureOut">
              <a:rPr lang="en-US" smtClean="0"/>
              <a:pPr/>
              <a:t>5/4/2012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FCB75-0233-4AD4-8EDC-ADD2A089A9DA}"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01D84F-E45A-423A-8106-45F52D19ECD0}" type="datetimeFigureOut">
              <a:rPr lang="en-US" smtClean="0"/>
              <a:pPr/>
              <a:t>5/4/2012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9FCB75-0233-4AD4-8EDC-ADD2A089A9DA}" type="slidenum">
              <a:rPr lang="en-US" smtClean="0"/>
              <a:pPr/>
              <a:t>‹#›</a:t>
            </a:fld>
            <a:endParaRPr lang="en-US"/>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01D84F-E45A-423A-8106-45F52D19ECD0}" type="datetimeFigureOut">
              <a:rPr lang="en-US" smtClean="0"/>
              <a:pPr/>
              <a:t>5/4/2012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9FCB75-0233-4AD4-8EDC-ADD2A089A9DA}" type="slidenum">
              <a:rPr lang="en-US" smtClean="0"/>
              <a:pPr/>
              <a:t>‹#›</a:t>
            </a:fld>
            <a:endParaRPr lang="en-US"/>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01D84F-E45A-423A-8106-45F52D19ECD0}" type="datetimeFigureOut">
              <a:rPr lang="en-US" smtClean="0"/>
              <a:pPr/>
              <a:t>5/4/2012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FCB75-0233-4AD4-8EDC-ADD2A089A9DA}" type="slidenum">
              <a:rPr lang="en-US" smtClean="0"/>
              <a:pPr/>
              <a:t>‹#›</a:t>
            </a:fld>
            <a:endParaRPr lang="en-US"/>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01D84F-E45A-423A-8106-45F52D19ECD0}" type="datetimeFigureOut">
              <a:rPr lang="en-US" smtClean="0"/>
              <a:pPr/>
              <a:t>5/4/2012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FCB75-0233-4AD4-8EDC-ADD2A089A9DA}" type="slidenum">
              <a:rPr lang="en-US" smtClean="0"/>
              <a:pPr/>
              <a:t>‹#›</a:t>
            </a:fld>
            <a:endParaRPr lang="en-US"/>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FF2618-C234-4528-BB60-72360CB0937F}" type="datetimeFigureOut">
              <a:rPr lang="en-US" smtClean="0"/>
              <a:pPr/>
              <a:t>5/4/2012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F2618-C234-4528-BB60-72360CB0937F}" type="datetimeFigureOut">
              <a:rPr lang="en-US" smtClean="0"/>
              <a:pPr/>
              <a:t>5/4/2012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FF2618-C234-4528-BB60-72360CB0937F}" type="datetimeFigureOut">
              <a:rPr lang="en-US" smtClean="0"/>
              <a:pPr/>
              <a:t>5/4/2012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FF2618-C234-4528-BB60-72360CB0937F}" type="datetimeFigureOut">
              <a:rPr lang="en-US" smtClean="0"/>
              <a:pPr/>
              <a:t>5/4/2012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FF2618-C234-4528-BB60-72360CB0937F}" type="datetimeFigureOut">
              <a:rPr lang="en-US" smtClean="0"/>
              <a:pPr/>
              <a:t>5/4/2012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FF2618-C234-4528-BB60-72360CB0937F}" type="datetimeFigureOut">
              <a:rPr lang="en-US" smtClean="0"/>
              <a:pPr/>
              <a:t>5/4/2012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01D84F-E45A-423A-8106-45F52D19ECD0}" type="datetimeFigureOut">
              <a:rPr lang="en-US" smtClean="0"/>
              <a:pPr/>
              <a:t>5/4/2012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9FCB75-0233-4AD4-8EDC-ADD2A089A9DA}"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FF2618-C234-4528-BB60-72360CB0937F}" type="datetimeFigureOut">
              <a:rPr lang="en-US" smtClean="0"/>
              <a:pPr/>
              <a:t>5/4/2012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F2618-C234-4528-BB60-72360CB0937F}" type="datetimeFigureOut">
              <a:rPr lang="en-US" smtClean="0"/>
              <a:pPr/>
              <a:t>5/4/2012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F2618-C234-4528-BB60-72360CB0937F}" type="datetimeFigureOut">
              <a:rPr lang="en-US" smtClean="0"/>
              <a:pPr/>
              <a:t>5/4/2012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F2618-C234-4528-BB60-72360CB0937F}" type="datetimeFigureOut">
              <a:rPr lang="en-US" smtClean="0"/>
              <a:pPr/>
              <a:t>5/4/2012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F2618-C234-4528-BB60-72360CB0937F}" type="datetimeFigureOut">
              <a:rPr lang="en-US" smtClean="0"/>
              <a:pPr/>
              <a:t>5/4/2012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01D84F-E45A-423A-8106-45F52D19ECD0}" type="datetimeFigureOut">
              <a:rPr lang="en-US" smtClean="0"/>
              <a:pPr/>
              <a:t>5/4/2012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9FCB75-0233-4AD4-8EDC-ADD2A089A9DA}"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01D84F-E45A-423A-8106-45F52D19ECD0}" type="datetimeFigureOut">
              <a:rPr lang="en-US" smtClean="0"/>
              <a:pPr/>
              <a:t>5/4/2012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9FCB75-0233-4AD4-8EDC-ADD2A089A9DA}"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01D84F-E45A-423A-8106-45F52D19ECD0}" type="datetimeFigureOut">
              <a:rPr lang="en-US" smtClean="0"/>
              <a:pPr/>
              <a:t>5/4/2012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9FCB75-0233-4AD4-8EDC-ADD2A089A9DA}"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01D84F-E45A-423A-8106-45F52D19ECD0}" type="datetimeFigureOut">
              <a:rPr lang="en-US" smtClean="0"/>
              <a:pPr/>
              <a:t>5/4/2012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9FCB75-0233-4AD4-8EDC-ADD2A089A9DA}"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01D84F-E45A-423A-8106-45F52D19ECD0}" type="datetimeFigureOut">
              <a:rPr lang="en-US" smtClean="0"/>
              <a:pPr/>
              <a:t>5/4/2012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9FCB75-0233-4AD4-8EDC-ADD2A089A9DA}"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Group 31"/>
          <p:cNvGrpSpPr/>
          <p:nvPr/>
        </p:nvGrpSpPr>
        <p:grpSpPr>
          <a:xfrm>
            <a:off x="0" y="0"/>
            <a:ext cx="9144000" cy="6858000"/>
            <a:chOff x="0" y="0"/>
            <a:chExt cx="9144000" cy="6858000"/>
          </a:xfrm>
        </p:grpSpPr>
        <p:sp>
          <p:nvSpPr>
            <p:cNvPr id="33" name="Rectangle 3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67"/>
            <p:cNvGrpSpPr>
              <a:grpSpLocks noChangeAspect="1"/>
            </p:cNvGrpSpPr>
            <p:nvPr userDrawn="1"/>
          </p:nvGrpSpPr>
          <p:grpSpPr bwMode="auto">
            <a:xfrm flipH="1" flipV="1">
              <a:off x="152398" y="152400"/>
              <a:ext cx="1066802" cy="689114"/>
              <a:chOff x="2497" y="1995"/>
              <a:chExt cx="805" cy="520"/>
            </a:xfrm>
            <a:solidFill>
              <a:schemeClr val="accent2">
                <a:lumMod val="20000"/>
                <a:lumOff val="80000"/>
              </a:schemeClr>
            </a:solidFill>
          </p:grpSpPr>
          <p:sp>
            <p:nvSpPr>
              <p:cNvPr id="8" name="Rectangle 69"/>
              <p:cNvSpPr>
                <a:spLocks noChangeArrowheads="1"/>
              </p:cNvSpPr>
              <p:nvPr userDrawn="1"/>
            </p:nvSpPr>
            <p:spPr bwMode="auto">
              <a:xfrm>
                <a:off x="3043" y="2467"/>
                <a:ext cx="46"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70"/>
              <p:cNvSpPr>
                <a:spLocks noChangeArrowheads="1"/>
              </p:cNvSpPr>
              <p:nvPr userDrawn="1"/>
            </p:nvSpPr>
            <p:spPr bwMode="auto">
              <a:xfrm>
                <a:off x="2699"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71"/>
              <p:cNvSpPr>
                <a:spLocks noChangeArrowheads="1"/>
              </p:cNvSpPr>
              <p:nvPr userDrawn="1"/>
            </p:nvSpPr>
            <p:spPr bwMode="auto">
              <a:xfrm>
                <a:off x="2598" y="2467"/>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72"/>
              <p:cNvSpPr>
                <a:spLocks noChangeArrowheads="1"/>
              </p:cNvSpPr>
              <p:nvPr userDrawn="1"/>
            </p:nvSpPr>
            <p:spPr bwMode="auto">
              <a:xfrm>
                <a:off x="2497"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73"/>
              <p:cNvSpPr>
                <a:spLocks noChangeArrowheads="1"/>
              </p:cNvSpPr>
              <p:nvPr userDrawn="1"/>
            </p:nvSpPr>
            <p:spPr bwMode="auto">
              <a:xfrm>
                <a:off x="3148"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74"/>
              <p:cNvSpPr>
                <a:spLocks noChangeArrowheads="1"/>
              </p:cNvSpPr>
              <p:nvPr userDrawn="1"/>
            </p:nvSpPr>
            <p:spPr bwMode="auto">
              <a:xfrm>
                <a:off x="3254"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75"/>
              <p:cNvSpPr>
                <a:spLocks noChangeArrowheads="1"/>
              </p:cNvSpPr>
              <p:nvPr userDrawn="1"/>
            </p:nvSpPr>
            <p:spPr bwMode="auto">
              <a:xfrm>
                <a:off x="3148"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76"/>
              <p:cNvSpPr>
                <a:spLocks noChangeArrowheads="1"/>
              </p:cNvSpPr>
              <p:nvPr userDrawn="1"/>
            </p:nvSpPr>
            <p:spPr bwMode="auto">
              <a:xfrm>
                <a:off x="3254"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77"/>
              <p:cNvSpPr>
                <a:spLocks noChangeArrowheads="1"/>
              </p:cNvSpPr>
              <p:nvPr userDrawn="1"/>
            </p:nvSpPr>
            <p:spPr bwMode="auto">
              <a:xfrm>
                <a:off x="3148" y="2100"/>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78"/>
              <p:cNvSpPr>
                <a:spLocks noChangeArrowheads="1"/>
              </p:cNvSpPr>
              <p:nvPr userDrawn="1"/>
            </p:nvSpPr>
            <p:spPr bwMode="auto">
              <a:xfrm>
                <a:off x="3254" y="2100"/>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79"/>
              <p:cNvSpPr>
                <a:spLocks noChangeArrowheads="1"/>
              </p:cNvSpPr>
              <p:nvPr userDrawn="1"/>
            </p:nvSpPr>
            <p:spPr bwMode="auto">
              <a:xfrm>
                <a:off x="2940"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80"/>
              <p:cNvSpPr>
                <a:spLocks noChangeArrowheads="1"/>
              </p:cNvSpPr>
              <p:nvPr userDrawn="1"/>
            </p:nvSpPr>
            <p:spPr bwMode="auto">
              <a:xfrm>
                <a:off x="3046" y="2206"/>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81"/>
              <p:cNvSpPr>
                <a:spLocks noChangeArrowheads="1"/>
              </p:cNvSpPr>
              <p:nvPr userDrawn="1"/>
            </p:nvSpPr>
            <p:spPr bwMode="auto">
              <a:xfrm>
                <a:off x="2839"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82"/>
              <p:cNvSpPr>
                <a:spLocks noChangeArrowheads="1"/>
              </p:cNvSpPr>
              <p:nvPr userDrawn="1"/>
            </p:nvSpPr>
            <p:spPr bwMode="auto">
              <a:xfrm>
                <a:off x="3148"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83"/>
              <p:cNvSpPr>
                <a:spLocks noChangeArrowheads="1"/>
              </p:cNvSpPr>
              <p:nvPr userDrawn="1"/>
            </p:nvSpPr>
            <p:spPr bwMode="auto">
              <a:xfrm>
                <a:off x="3254"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84"/>
              <p:cNvSpPr>
                <a:spLocks noChangeArrowheads="1"/>
              </p:cNvSpPr>
              <p:nvPr userDrawn="1"/>
            </p:nvSpPr>
            <p:spPr bwMode="auto">
              <a:xfrm>
                <a:off x="2940"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85"/>
              <p:cNvSpPr>
                <a:spLocks noChangeArrowheads="1"/>
              </p:cNvSpPr>
              <p:nvPr userDrawn="1"/>
            </p:nvSpPr>
            <p:spPr bwMode="auto">
              <a:xfrm>
                <a:off x="3046" y="2305"/>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86"/>
              <p:cNvSpPr>
                <a:spLocks noChangeArrowheads="1"/>
              </p:cNvSpPr>
              <p:nvPr userDrawn="1"/>
            </p:nvSpPr>
            <p:spPr bwMode="auto">
              <a:xfrm>
                <a:off x="2839"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87"/>
              <p:cNvSpPr>
                <a:spLocks noChangeArrowheads="1"/>
              </p:cNvSpPr>
              <p:nvPr userDrawn="1"/>
            </p:nvSpPr>
            <p:spPr bwMode="auto">
              <a:xfrm>
                <a:off x="3148" y="1995"/>
                <a:ext cx="48" cy="4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88"/>
              <p:cNvSpPr>
                <a:spLocks noChangeArrowheads="1"/>
              </p:cNvSpPr>
              <p:nvPr userDrawn="1"/>
            </p:nvSpPr>
            <p:spPr bwMode="auto">
              <a:xfrm>
                <a:off x="3254" y="1995"/>
                <a:ext cx="48" cy="4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30" name="Freeform 29"/>
            <p:cNvSpPr>
              <a:spLocks/>
            </p:cNvSpPr>
            <p:nvPr userDrawn="1"/>
          </p:nvSpPr>
          <p:spPr bwMode="auto">
            <a:xfrm>
              <a:off x="8054975" y="0"/>
              <a:ext cx="1089025" cy="2663164"/>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51"/>
            <p:cNvSpPr>
              <a:spLocks/>
            </p:cNvSpPr>
            <p:nvPr userDrawn="1"/>
          </p:nvSpPr>
          <p:spPr bwMode="auto">
            <a:xfrm>
              <a:off x="1295400" y="5715000"/>
              <a:ext cx="6858000" cy="9144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30000"/>
                  </a:schemeClr>
                </a:gs>
                <a:gs pos="50000">
                  <a:schemeClr val="accent2"/>
                </a:gs>
                <a:gs pos="100000">
                  <a:schemeClr val="bg1">
                    <a:alpha val="30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01D84F-E45A-423A-8106-45F52D19ECD0}" type="datetimeFigureOut">
              <a:rPr lang="en-US" smtClean="0"/>
              <a:pPr/>
              <a:t>5/4/2012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9FCB75-0233-4AD4-8EDC-ADD2A089A9D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iming>
    <p:tnLst>
      <p:par>
        <p:cTn id="1" dur="indefinite" restart="never" nodeType="tmRoot"/>
      </p:par>
    </p:tnLst>
  </p:timing>
  <p:txStyles>
    <p:titleStyle>
      <a:lvl1pPr algn="l" defTabSz="914400" rtl="0" eaLnBrk="1" latinLnBrk="0" hangingPunct="1">
        <a:spcBef>
          <a:spcPct val="0"/>
        </a:spcBef>
        <a:buNone/>
        <a:defRPr sz="3600" kern="1200">
          <a:solidFill>
            <a:schemeClr val="accent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F2618-C234-4528-BB60-72360CB0937F}" type="datetimeFigureOut">
              <a:rPr lang="en-US" smtClean="0"/>
              <a:pPr/>
              <a:t>5/4/2012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69FB6-8607-469E-84BB-4E9214D062C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Group 31"/>
          <p:cNvGrpSpPr/>
          <p:nvPr/>
        </p:nvGrpSpPr>
        <p:grpSpPr>
          <a:xfrm>
            <a:off x="0" y="0"/>
            <a:ext cx="9144000" cy="6858000"/>
            <a:chOff x="0" y="0"/>
            <a:chExt cx="9144000" cy="6858000"/>
          </a:xfrm>
        </p:grpSpPr>
        <p:sp>
          <p:nvSpPr>
            <p:cNvPr id="33" name="Rectangle 3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67"/>
            <p:cNvGrpSpPr>
              <a:grpSpLocks noChangeAspect="1"/>
            </p:cNvGrpSpPr>
            <p:nvPr userDrawn="1"/>
          </p:nvGrpSpPr>
          <p:grpSpPr bwMode="auto">
            <a:xfrm flipH="1" flipV="1">
              <a:off x="152398" y="152400"/>
              <a:ext cx="1066802" cy="689114"/>
              <a:chOff x="2497" y="1995"/>
              <a:chExt cx="805" cy="520"/>
            </a:xfrm>
            <a:solidFill>
              <a:schemeClr val="accent2">
                <a:lumMod val="20000"/>
                <a:lumOff val="80000"/>
              </a:schemeClr>
            </a:solidFill>
          </p:grpSpPr>
          <p:sp>
            <p:nvSpPr>
              <p:cNvPr id="8" name="Rectangle 69"/>
              <p:cNvSpPr>
                <a:spLocks noChangeArrowheads="1"/>
              </p:cNvSpPr>
              <p:nvPr userDrawn="1"/>
            </p:nvSpPr>
            <p:spPr bwMode="auto">
              <a:xfrm>
                <a:off x="3043" y="2467"/>
                <a:ext cx="46"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70"/>
              <p:cNvSpPr>
                <a:spLocks noChangeArrowheads="1"/>
              </p:cNvSpPr>
              <p:nvPr userDrawn="1"/>
            </p:nvSpPr>
            <p:spPr bwMode="auto">
              <a:xfrm>
                <a:off x="2699"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71"/>
              <p:cNvSpPr>
                <a:spLocks noChangeArrowheads="1"/>
              </p:cNvSpPr>
              <p:nvPr userDrawn="1"/>
            </p:nvSpPr>
            <p:spPr bwMode="auto">
              <a:xfrm>
                <a:off x="2598" y="2467"/>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72"/>
              <p:cNvSpPr>
                <a:spLocks noChangeArrowheads="1"/>
              </p:cNvSpPr>
              <p:nvPr userDrawn="1"/>
            </p:nvSpPr>
            <p:spPr bwMode="auto">
              <a:xfrm>
                <a:off x="2497"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73"/>
              <p:cNvSpPr>
                <a:spLocks noChangeArrowheads="1"/>
              </p:cNvSpPr>
              <p:nvPr userDrawn="1"/>
            </p:nvSpPr>
            <p:spPr bwMode="auto">
              <a:xfrm>
                <a:off x="3148"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74"/>
              <p:cNvSpPr>
                <a:spLocks noChangeArrowheads="1"/>
              </p:cNvSpPr>
              <p:nvPr userDrawn="1"/>
            </p:nvSpPr>
            <p:spPr bwMode="auto">
              <a:xfrm>
                <a:off x="3254"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75"/>
              <p:cNvSpPr>
                <a:spLocks noChangeArrowheads="1"/>
              </p:cNvSpPr>
              <p:nvPr userDrawn="1"/>
            </p:nvSpPr>
            <p:spPr bwMode="auto">
              <a:xfrm>
                <a:off x="3148"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76"/>
              <p:cNvSpPr>
                <a:spLocks noChangeArrowheads="1"/>
              </p:cNvSpPr>
              <p:nvPr userDrawn="1"/>
            </p:nvSpPr>
            <p:spPr bwMode="auto">
              <a:xfrm>
                <a:off x="3254"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77"/>
              <p:cNvSpPr>
                <a:spLocks noChangeArrowheads="1"/>
              </p:cNvSpPr>
              <p:nvPr userDrawn="1"/>
            </p:nvSpPr>
            <p:spPr bwMode="auto">
              <a:xfrm>
                <a:off x="3148" y="2100"/>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78"/>
              <p:cNvSpPr>
                <a:spLocks noChangeArrowheads="1"/>
              </p:cNvSpPr>
              <p:nvPr userDrawn="1"/>
            </p:nvSpPr>
            <p:spPr bwMode="auto">
              <a:xfrm>
                <a:off x="3254" y="2100"/>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79"/>
              <p:cNvSpPr>
                <a:spLocks noChangeArrowheads="1"/>
              </p:cNvSpPr>
              <p:nvPr userDrawn="1"/>
            </p:nvSpPr>
            <p:spPr bwMode="auto">
              <a:xfrm>
                <a:off x="2940"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80"/>
              <p:cNvSpPr>
                <a:spLocks noChangeArrowheads="1"/>
              </p:cNvSpPr>
              <p:nvPr userDrawn="1"/>
            </p:nvSpPr>
            <p:spPr bwMode="auto">
              <a:xfrm>
                <a:off x="3046" y="2206"/>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81"/>
              <p:cNvSpPr>
                <a:spLocks noChangeArrowheads="1"/>
              </p:cNvSpPr>
              <p:nvPr userDrawn="1"/>
            </p:nvSpPr>
            <p:spPr bwMode="auto">
              <a:xfrm>
                <a:off x="2839"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82"/>
              <p:cNvSpPr>
                <a:spLocks noChangeArrowheads="1"/>
              </p:cNvSpPr>
              <p:nvPr userDrawn="1"/>
            </p:nvSpPr>
            <p:spPr bwMode="auto">
              <a:xfrm>
                <a:off x="3148"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83"/>
              <p:cNvSpPr>
                <a:spLocks noChangeArrowheads="1"/>
              </p:cNvSpPr>
              <p:nvPr userDrawn="1"/>
            </p:nvSpPr>
            <p:spPr bwMode="auto">
              <a:xfrm>
                <a:off x="3254"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84"/>
              <p:cNvSpPr>
                <a:spLocks noChangeArrowheads="1"/>
              </p:cNvSpPr>
              <p:nvPr userDrawn="1"/>
            </p:nvSpPr>
            <p:spPr bwMode="auto">
              <a:xfrm>
                <a:off x="2940"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85"/>
              <p:cNvSpPr>
                <a:spLocks noChangeArrowheads="1"/>
              </p:cNvSpPr>
              <p:nvPr userDrawn="1"/>
            </p:nvSpPr>
            <p:spPr bwMode="auto">
              <a:xfrm>
                <a:off x="3046" y="2305"/>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86"/>
              <p:cNvSpPr>
                <a:spLocks noChangeArrowheads="1"/>
              </p:cNvSpPr>
              <p:nvPr userDrawn="1"/>
            </p:nvSpPr>
            <p:spPr bwMode="auto">
              <a:xfrm>
                <a:off x="2839"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87"/>
              <p:cNvSpPr>
                <a:spLocks noChangeArrowheads="1"/>
              </p:cNvSpPr>
              <p:nvPr userDrawn="1"/>
            </p:nvSpPr>
            <p:spPr bwMode="auto">
              <a:xfrm>
                <a:off x="3148" y="1995"/>
                <a:ext cx="48" cy="4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88"/>
              <p:cNvSpPr>
                <a:spLocks noChangeArrowheads="1"/>
              </p:cNvSpPr>
              <p:nvPr userDrawn="1"/>
            </p:nvSpPr>
            <p:spPr bwMode="auto">
              <a:xfrm>
                <a:off x="3254" y="1995"/>
                <a:ext cx="48" cy="4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30" name="Freeform 29"/>
            <p:cNvSpPr>
              <a:spLocks/>
            </p:cNvSpPr>
            <p:nvPr userDrawn="1"/>
          </p:nvSpPr>
          <p:spPr bwMode="auto">
            <a:xfrm>
              <a:off x="8054975" y="0"/>
              <a:ext cx="1089025" cy="2663164"/>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51"/>
            <p:cNvSpPr>
              <a:spLocks/>
            </p:cNvSpPr>
            <p:nvPr userDrawn="1"/>
          </p:nvSpPr>
          <p:spPr bwMode="auto">
            <a:xfrm>
              <a:off x="1295400" y="5715000"/>
              <a:ext cx="6858000" cy="9144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30000"/>
                  </a:schemeClr>
                </a:gs>
                <a:gs pos="50000">
                  <a:schemeClr val="accent2"/>
                </a:gs>
                <a:gs pos="100000">
                  <a:schemeClr val="bg1">
                    <a:alpha val="30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01D84F-E45A-423A-8106-45F52D19ECD0}" type="datetimeFigureOut">
              <a:rPr lang="en-US" smtClean="0"/>
              <a:pPr/>
              <a:t>5/4/2012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9FCB75-0233-4AD4-8EDC-ADD2A089A9D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fade/>
  </p:transition>
  <p:txStyles>
    <p:titleStyle>
      <a:lvl1pPr algn="l" defTabSz="914400" rtl="0" eaLnBrk="1" latinLnBrk="0" hangingPunct="1">
        <a:spcBef>
          <a:spcPct val="0"/>
        </a:spcBef>
        <a:buNone/>
        <a:defRPr sz="3600" kern="1200">
          <a:solidFill>
            <a:schemeClr val="accent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F2618-C234-4528-BB60-72360CB0937F}" type="datetimeFigureOut">
              <a:rPr lang="en-US" smtClean="0"/>
              <a:pPr/>
              <a:t>5/4/2012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69FB6-8607-469E-84BB-4E9214D062C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2.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1.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19.png"/><Relationship Id="rId5" Type="http://schemas.openxmlformats.org/officeDocument/2006/relationships/notesSlide" Target="../notesSlides/notesSlide10.xml"/><Relationship Id="rId4"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1.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1.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1.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20.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1.png"/><Relationship Id="rId5" Type="http://schemas.openxmlformats.org/officeDocument/2006/relationships/notesSlide" Target="../notesSlides/notesSlide14.xml"/><Relationship Id="rId4"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1.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image" Target="../media/image1.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55.xml"/><Relationship Id="rId7" Type="http://schemas.openxmlformats.org/officeDocument/2006/relationships/image" Target="../media/image21.jpe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notesSlide" Target="../notesSlides/notesSlide17.xml"/><Relationship Id="rId11" Type="http://schemas.openxmlformats.org/officeDocument/2006/relationships/image" Target="../media/image23.png"/><Relationship Id="rId5" Type="http://schemas.openxmlformats.org/officeDocument/2006/relationships/slideLayout" Target="../slideLayouts/slideLayout28.xml"/><Relationship Id="rId10" Type="http://schemas.openxmlformats.org/officeDocument/2006/relationships/image" Target="../media/image6.png"/><Relationship Id="rId4" Type="http://schemas.openxmlformats.org/officeDocument/2006/relationships/tags" Target="../tags/tag56.xml"/><Relationship Id="rId9" Type="http://schemas.openxmlformats.org/officeDocument/2006/relationships/image" Target="../media/image22.em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6.xml"/><Relationship Id="rId7" Type="http://schemas.openxmlformats.org/officeDocument/2006/relationships/image" Target="../media/image3.jpe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notesSlide" Target="../notesSlides/notesSlide5.xml"/><Relationship Id="rId11" Type="http://schemas.openxmlformats.org/officeDocument/2006/relationships/image" Target="../media/image7.png"/><Relationship Id="rId5" Type="http://schemas.openxmlformats.org/officeDocument/2006/relationships/slideLayout" Target="../slideLayouts/slideLayout28.xml"/><Relationship Id="rId10" Type="http://schemas.openxmlformats.org/officeDocument/2006/relationships/image" Target="../media/image6.png"/><Relationship Id="rId4" Type="http://schemas.openxmlformats.org/officeDocument/2006/relationships/tags" Target="../tags/tag17.xml"/><Relationship Id="rId9" Type="http://schemas.openxmlformats.org/officeDocument/2006/relationships/image" Target="../media/image5.emf"/></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20.xml"/><Relationship Id="rId7" Type="http://schemas.openxmlformats.org/officeDocument/2006/relationships/image" Target="../media/image8.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notesSlide" Target="../notesSlides/notesSlide6.xml"/><Relationship Id="rId5" Type="http://schemas.openxmlformats.org/officeDocument/2006/relationships/slideLayout" Target="../slideLayouts/slideLayout24.xml"/><Relationship Id="rId4" Type="http://schemas.openxmlformats.org/officeDocument/2006/relationships/tags" Target="../tags/tag21.xm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24.xml"/><Relationship Id="rId7" Type="http://schemas.openxmlformats.org/officeDocument/2006/relationships/notesSlide" Target="../notesSlides/notesSlide7.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24.xml"/><Relationship Id="rId11" Type="http://schemas.openxmlformats.org/officeDocument/2006/relationships/image" Target="../media/image1.png"/><Relationship Id="rId5" Type="http://schemas.openxmlformats.org/officeDocument/2006/relationships/tags" Target="../tags/tag26.xml"/><Relationship Id="rId10" Type="http://schemas.openxmlformats.org/officeDocument/2006/relationships/image" Target="../media/image12.png"/><Relationship Id="rId4" Type="http://schemas.openxmlformats.org/officeDocument/2006/relationships/tags" Target="../tags/tag25.xml"/><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29.xml"/><Relationship Id="rId7" Type="http://schemas.openxmlformats.org/officeDocument/2006/relationships/notesSlide" Target="../notesSlides/notesSlide8.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24.xml"/><Relationship Id="rId11" Type="http://schemas.openxmlformats.org/officeDocument/2006/relationships/image" Target="../media/image1.png"/><Relationship Id="rId5" Type="http://schemas.openxmlformats.org/officeDocument/2006/relationships/tags" Target="../tags/tag31.xml"/><Relationship Id="rId10" Type="http://schemas.openxmlformats.org/officeDocument/2006/relationships/image" Target="../media/image15.jpeg"/><Relationship Id="rId4" Type="http://schemas.openxmlformats.org/officeDocument/2006/relationships/tags" Target="../tags/tag30.xml"/><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34.xml"/><Relationship Id="rId7" Type="http://schemas.openxmlformats.org/officeDocument/2006/relationships/notesSlide" Target="../notesSlides/notesSlide9.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Layout" Target="../slideLayouts/slideLayout24.xml"/><Relationship Id="rId11" Type="http://schemas.openxmlformats.org/officeDocument/2006/relationships/image" Target="../media/image1.png"/><Relationship Id="rId5" Type="http://schemas.openxmlformats.org/officeDocument/2006/relationships/tags" Target="../tags/tag36.xml"/><Relationship Id="rId10" Type="http://schemas.openxmlformats.org/officeDocument/2006/relationships/image" Target="../media/image18.jpeg"/><Relationship Id="rId4" Type="http://schemas.openxmlformats.org/officeDocument/2006/relationships/tags" Target="../tags/tag35.xml"/><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646331"/>
          </a:xfrm>
        </p:spPr>
        <p:txBody>
          <a:bodyPr/>
          <a:lstStyle/>
          <a:p>
            <a:r>
              <a:rPr lang="en-US" b="1" dirty="0"/>
              <a:t>GHS Hazard </a:t>
            </a:r>
            <a:r>
              <a:rPr lang="en-US" b="1" dirty="0" smtClean="0"/>
              <a:t>Communication</a:t>
            </a:r>
            <a:endParaRPr lang="en-US" b="1" dirty="0"/>
          </a:p>
        </p:txBody>
      </p:sp>
      <p:sp>
        <p:nvSpPr>
          <p:cNvPr id="3" name="Subtitle 2"/>
          <p:cNvSpPr>
            <a:spLocks noGrp="1"/>
          </p:cNvSpPr>
          <p:nvPr>
            <p:ph type="subTitle" idx="1"/>
          </p:nvPr>
        </p:nvSpPr>
        <p:spPr>
          <a:xfrm>
            <a:off x="2209800" y="5334000"/>
            <a:ext cx="4876800" cy="1143000"/>
          </a:xfrm>
        </p:spPr>
        <p:txBody>
          <a:bodyPr/>
          <a:lstStyle/>
          <a:p>
            <a:pPr algn="ctr"/>
            <a:r>
              <a:rPr lang="en-US" b="1" dirty="0" smtClean="0"/>
              <a:t>Environmental Health &amp; Safety</a:t>
            </a:r>
            <a:endParaRPr lang="en-US" b="1" dirty="0"/>
          </a:p>
        </p:txBody>
      </p:sp>
      <p:pic>
        <p:nvPicPr>
          <p:cNvPr id="6" name="Picture 5" descr="Cpp_Symbol_2.bmp"/>
          <p:cNvPicPr>
            <a:picLocks noChangeAspect="1"/>
          </p:cNvPicPr>
          <p:nvPr>
            <p:custDataLst>
              <p:tags r:id="rId2"/>
            </p:custDataLst>
          </p:nvPr>
        </p:nvPicPr>
        <p:blipFill>
          <a:blip r:embed="rId6" cstate="print"/>
          <a:stretch>
            <a:fillRect/>
          </a:stretch>
        </p:blipFill>
        <p:spPr>
          <a:xfrm>
            <a:off x="6677025" y="3867150"/>
            <a:ext cx="2466975" cy="2990850"/>
          </a:xfrm>
          <a:prstGeom prst="rect">
            <a:avLst/>
          </a:prstGeom>
          <a:ln>
            <a:noFill/>
          </a:ln>
          <a:effectLst>
            <a:softEdge rad="112500"/>
          </a:effectLst>
        </p:spPr>
      </p:pic>
      <p:pic>
        <p:nvPicPr>
          <p:cNvPr id="7" name="Picture 6" descr="EHS.png"/>
          <p:cNvPicPr>
            <a:picLocks noChangeAspect="1"/>
          </p:cNvPicPr>
          <p:nvPr>
            <p:custDataLst>
              <p:tags r:id="rId3"/>
            </p:custDataLst>
          </p:nvPr>
        </p:nvPicPr>
        <p:blipFill>
          <a:blip r:embed="rId7" cstate="print"/>
          <a:stretch>
            <a:fillRect/>
          </a:stretch>
        </p:blipFill>
        <p:spPr>
          <a:xfrm>
            <a:off x="1828800" y="1743740"/>
            <a:ext cx="5498138" cy="3437860"/>
          </a:xfrm>
          <a:prstGeom prst="rect">
            <a:avLst/>
          </a:prstGeom>
        </p:spPr>
      </p:pic>
    </p:spTree>
    <p:custDataLst>
      <p:tags r:id="rId1"/>
    </p:custData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GHS Safety Data Sheet</a:t>
            </a:r>
            <a:endParaRPr lang="en-US" b="1" dirty="0"/>
          </a:p>
        </p:txBody>
      </p:sp>
      <p:sp>
        <p:nvSpPr>
          <p:cNvPr id="3" name="Content Placeholder 2"/>
          <p:cNvSpPr>
            <a:spLocks noGrp="1"/>
          </p:cNvSpPr>
          <p:nvPr>
            <p:ph idx="1"/>
          </p:nvPr>
        </p:nvSpPr>
        <p:spPr>
          <a:xfrm>
            <a:off x="457200" y="1493837"/>
            <a:ext cx="8229600" cy="4525963"/>
          </a:xfrm>
        </p:spPr>
        <p:txBody>
          <a:bodyPr/>
          <a:lstStyle/>
          <a:p>
            <a:r>
              <a:rPr lang="en-US" dirty="0" smtClean="0"/>
              <a:t>The GHS Safety Data Sheet (SDS) provides comprehensive information on hazards in the workplace and offers advice on safety precautions.</a:t>
            </a:r>
          </a:p>
          <a:p>
            <a:r>
              <a:rPr lang="en-US" dirty="0" smtClean="0"/>
              <a:t>It has a format of sixteen defined sections to ensure consistency and understanding.</a:t>
            </a:r>
          </a:p>
          <a:p>
            <a:r>
              <a:rPr lang="en-US" dirty="0" smtClean="0"/>
              <a:t>A Safety Data Sheet is also formally known as a Material Safety Data Sheet or MSDS. </a:t>
            </a:r>
          </a:p>
          <a:p>
            <a:endParaRPr lang="en-US" dirty="0"/>
          </a:p>
        </p:txBody>
      </p:sp>
      <p:pic>
        <p:nvPicPr>
          <p:cNvPr id="4" name="Picture 3" descr="GHS_Safety Data Sheet.bmp"/>
          <p:cNvPicPr>
            <a:picLocks noChangeAspect="1"/>
          </p:cNvPicPr>
          <p:nvPr>
            <p:custDataLst>
              <p:tags r:id="rId2"/>
            </p:custDataLst>
          </p:nvPr>
        </p:nvPicPr>
        <p:blipFill>
          <a:blip r:embed="rId6" cstate="print"/>
          <a:stretch>
            <a:fillRect/>
          </a:stretch>
        </p:blipFill>
        <p:spPr>
          <a:xfrm>
            <a:off x="4876800" y="4191000"/>
            <a:ext cx="1986430" cy="2286000"/>
          </a:xfrm>
          <a:prstGeom prst="rect">
            <a:avLst/>
          </a:prstGeom>
          <a:solidFill>
            <a:srgbClr val="FFFFFF">
              <a:shade val="85000"/>
            </a:srgbClr>
          </a:solidFill>
          <a:ln w="190500" cap="rnd">
            <a:solidFill>
              <a:srgbClr val="FFFFFF"/>
            </a:solidFill>
          </a:ln>
          <a:effectLst>
            <a:outerShdw blurRad="50800" dist="38100" dir="18900000" algn="bl" rotWithShape="0">
              <a:prstClr val="black">
                <a:alpha val="40000"/>
              </a:prst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 name="Picture 4" descr="Cpp_Symbol_2.bmp"/>
          <p:cNvPicPr>
            <a:picLocks noChangeAspect="1"/>
          </p:cNvPicPr>
          <p:nvPr>
            <p:custDataLst>
              <p:tags r:id="rId3"/>
            </p:custDataLst>
          </p:nvPr>
        </p:nvPicPr>
        <p:blipFill>
          <a:blip r:embed="rId7" cstate="print">
            <a:clrChange>
              <a:clrFrom>
                <a:srgbClr val="FFFFFF"/>
              </a:clrFrom>
              <a:clrTo>
                <a:srgbClr val="FFFFFF">
                  <a:alpha val="0"/>
                </a:srgbClr>
              </a:clrTo>
            </a:clrChange>
          </a:blip>
          <a:stretch>
            <a:fillRect/>
          </a:stretch>
        </p:blipFill>
        <p:spPr>
          <a:xfrm>
            <a:off x="7771460" y="4784418"/>
            <a:ext cx="1372540" cy="1664007"/>
          </a:xfrm>
          <a:prstGeom prst="rect">
            <a:avLst/>
          </a:prstGeom>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1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3500"/>
                            </p:stCondLst>
                            <p:childTnLst>
                              <p:par>
                                <p:cTn id="13" presetID="10" presetClass="entr" presetSubtype="0" fill="hold" grpId="0" nodeType="afterEffect">
                                  <p:stCondLst>
                                    <p:cond delay="90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par>
                          <p:cTn id="16" fill="hold">
                            <p:stCondLst>
                              <p:cond delay="13500"/>
                            </p:stCondLst>
                            <p:childTnLst>
                              <p:par>
                                <p:cTn id="17" presetID="10" presetClass="entr" presetSubtype="0" fill="hold" grpId="0" nodeType="afterEffect">
                                  <p:stCondLst>
                                    <p:cond delay="6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childTnLst>
                                </p:cTn>
                              </p:par>
                              <p:par>
                                <p:cTn id="20" presetID="10" presetClass="entr" presetSubtype="0" fill="hold" nodeType="withEffect">
                                  <p:stCondLst>
                                    <p:cond delay="60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Sections 1-2 of a GHS SDS</a:t>
            </a:r>
            <a:endParaRPr lang="en-US" b="1" dirty="0"/>
          </a:p>
        </p:txBody>
      </p:sp>
      <p:sp>
        <p:nvSpPr>
          <p:cNvPr id="3" name="Content Placeholder 2"/>
          <p:cNvSpPr>
            <a:spLocks noGrp="1"/>
          </p:cNvSpPr>
          <p:nvPr>
            <p:ph idx="1"/>
          </p:nvPr>
        </p:nvSpPr>
        <p:spPr>
          <a:xfrm>
            <a:off x="304800" y="1189037"/>
            <a:ext cx="8229600" cy="4905958"/>
          </a:xfrm>
        </p:spPr>
        <p:txBody>
          <a:bodyPr>
            <a:spAutoFit/>
          </a:bodyPr>
          <a:lstStyle/>
          <a:p>
            <a:pPr marL="457200" indent="-457200"/>
            <a:r>
              <a:rPr lang="en-US" dirty="0" smtClean="0"/>
              <a:t>Section 1: Identification of the substance or mixture and of the supplier.</a:t>
            </a:r>
          </a:p>
          <a:p>
            <a:pPr marL="914400" lvl="1" indent="-457200"/>
            <a:r>
              <a:rPr lang="en-US" dirty="0" smtClean="0"/>
              <a:t>Section 1 should consist of a product identifier (the same one used on the GHS label), supplier or manufacture details, recommendations and restrictions of use, and an emergency telephone number.</a:t>
            </a:r>
          </a:p>
          <a:p>
            <a:pPr marL="457200" indent="-457200"/>
            <a:r>
              <a:rPr lang="en-US" dirty="0" smtClean="0"/>
              <a:t>Section 2: Hazards identification</a:t>
            </a:r>
          </a:p>
          <a:p>
            <a:pPr lvl="1"/>
            <a:r>
              <a:rPr lang="en-US" dirty="0" smtClean="0"/>
              <a:t>Consists of the GHS classification of the substance and/or mixture, as well as any national or local information.</a:t>
            </a:r>
            <a:endParaRPr lang="en-US" sz="1600" dirty="0" smtClean="0"/>
          </a:p>
          <a:p>
            <a:pPr lvl="1"/>
            <a:r>
              <a:rPr lang="en-US" dirty="0" smtClean="0"/>
              <a:t>GHS label elements, such as symbols (can be provided with the written name of the symbol or pictogram), precautionary statements and other hazards which are not covered by the GHS can also be provided in this section.</a:t>
            </a:r>
            <a:endParaRPr lang="en-US" sz="1600" dirty="0" smtClean="0"/>
          </a:p>
          <a:p>
            <a:pPr marL="857250" lvl="1" indent="-457200"/>
            <a:endParaRPr lang="en-US" dirty="0"/>
          </a:p>
        </p:txBody>
      </p:sp>
      <p:pic>
        <p:nvPicPr>
          <p:cNvPr id="4" name="Picture 3" descr="Cpp_Symbol_2.bmp"/>
          <p:cNvPicPr>
            <a:picLocks noChangeAspect="1"/>
          </p:cNvPicPr>
          <p:nvPr>
            <p:custDataLst>
              <p:tags r:id="rId2"/>
            </p:custDataLst>
          </p:nvPr>
        </p:nvPicPr>
        <p:blipFill>
          <a:blip r:embed="rId5" cstate="print">
            <a:clrChange>
              <a:clrFrom>
                <a:srgbClr val="FFFFFF"/>
              </a:clrFrom>
              <a:clrTo>
                <a:srgbClr val="FFFFFF">
                  <a:alpha val="0"/>
                </a:srgbClr>
              </a:clrTo>
            </a:clrChange>
          </a:blip>
          <a:stretch>
            <a:fillRect/>
          </a:stretch>
        </p:blipFill>
        <p:spPr>
          <a:xfrm>
            <a:off x="7847660" y="4889193"/>
            <a:ext cx="1372540" cy="1664007"/>
          </a:xfrm>
          <a:prstGeom prst="rect">
            <a:avLst/>
          </a:prstGeom>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3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5500"/>
                            </p:stCondLst>
                            <p:childTnLst>
                              <p:par>
                                <p:cTn id="13" presetID="10" presetClass="entr" presetSubtype="0" fill="hold" grpId="0" nodeType="afterEffect">
                                  <p:stCondLst>
                                    <p:cond delay="50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par>
                          <p:cTn id="16" fill="hold">
                            <p:stCondLst>
                              <p:cond delay="11500"/>
                            </p:stCondLst>
                            <p:childTnLst>
                              <p:par>
                                <p:cTn id="17" presetID="10" presetClass="entr" presetSubtype="0" fill="hold" grpId="0" nodeType="afterEffect">
                                  <p:stCondLst>
                                    <p:cond delay="12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childTnLst>
                                </p:cTn>
                              </p:par>
                            </p:childTnLst>
                          </p:cTn>
                        </p:par>
                        <p:par>
                          <p:cTn id="20" fill="hold">
                            <p:stCondLst>
                              <p:cond delay="25000"/>
                            </p:stCondLst>
                            <p:childTnLst>
                              <p:par>
                                <p:cTn id="21" presetID="10" presetClass="entr" presetSubtype="0" fill="hold" grpId="0" nodeType="afterEffect">
                                  <p:stCondLst>
                                    <p:cond delay="30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childTnLst>
                                </p:cTn>
                              </p:par>
                            </p:childTnLst>
                          </p:cTn>
                        </p:par>
                        <p:par>
                          <p:cTn id="24" fill="hold">
                            <p:stCondLst>
                              <p:cond delay="29000"/>
                            </p:stCondLst>
                            <p:childTnLst>
                              <p:par>
                                <p:cTn id="25" presetID="10" presetClass="entr" presetSubtype="0" fill="hold" grpId="0" nodeType="afterEffect">
                                  <p:stCondLst>
                                    <p:cond delay="60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Sections 3-4 of a GHS SDS</a:t>
            </a:r>
            <a:endParaRPr lang="en-US" dirty="0"/>
          </a:p>
        </p:txBody>
      </p:sp>
      <p:sp>
        <p:nvSpPr>
          <p:cNvPr id="3" name="Content Placeholder 2"/>
          <p:cNvSpPr>
            <a:spLocks noGrp="1"/>
          </p:cNvSpPr>
          <p:nvPr>
            <p:ph idx="1"/>
          </p:nvPr>
        </p:nvSpPr>
        <p:spPr>
          <a:xfrm>
            <a:off x="457200" y="1295400"/>
            <a:ext cx="8229600" cy="4525963"/>
          </a:xfrm>
        </p:spPr>
        <p:txBody>
          <a:bodyPr/>
          <a:lstStyle/>
          <a:p>
            <a:r>
              <a:rPr lang="en-US" dirty="0" smtClean="0"/>
              <a:t>Section 3: Composition/Information on ingredients</a:t>
            </a:r>
          </a:p>
          <a:p>
            <a:pPr lvl="1"/>
            <a:r>
              <a:rPr lang="en-US" dirty="0" smtClean="0"/>
              <a:t>Section 3 contains the chemical identity, common name and synonyms of the given substance and/or mixture.  The chemical identity and concentration of all hazardous ingredients will be provided for all hazardous mixtures.</a:t>
            </a:r>
            <a:endParaRPr lang="en-US" sz="1600" dirty="0" smtClean="0"/>
          </a:p>
          <a:p>
            <a:pPr lvl="1"/>
            <a:r>
              <a:rPr lang="en-US" dirty="0" smtClean="0"/>
              <a:t>CAS numbers, EC numbers, impurities and stabilizing additives should also be provided in this section as well.</a:t>
            </a:r>
          </a:p>
          <a:p>
            <a:r>
              <a:rPr lang="en-US" dirty="0" smtClean="0"/>
              <a:t>Section 4: First aid measures</a:t>
            </a:r>
          </a:p>
          <a:p>
            <a:pPr lvl="1"/>
            <a:r>
              <a:rPr lang="en-US" dirty="0" smtClean="0"/>
              <a:t>Consists of descriptions for necessary measures that are subdivided according to the most important symptoms/effects from different routes of exposure, such as, inhalation, skin and eye contact and ingestion.</a:t>
            </a:r>
          </a:p>
        </p:txBody>
      </p:sp>
      <p:pic>
        <p:nvPicPr>
          <p:cNvPr id="4" name="Picture 3" descr="Cpp_Symbol_2.bmp"/>
          <p:cNvPicPr>
            <a:picLocks noChangeAspect="1"/>
          </p:cNvPicPr>
          <p:nvPr>
            <p:custDataLst>
              <p:tags r:id="rId2"/>
            </p:custDataLst>
          </p:nvPr>
        </p:nvPicPr>
        <p:blipFill>
          <a:blip r:embed="rId5" cstate="print">
            <a:clrChange>
              <a:clrFrom>
                <a:srgbClr val="FFFFFF"/>
              </a:clrFrom>
              <a:clrTo>
                <a:srgbClr val="FFFFFF">
                  <a:alpha val="0"/>
                </a:srgbClr>
              </a:clrTo>
            </a:clrChange>
          </a:blip>
          <a:stretch>
            <a:fillRect/>
          </a:stretch>
        </p:blipFill>
        <p:spPr>
          <a:xfrm>
            <a:off x="7771460" y="4784418"/>
            <a:ext cx="1372540" cy="1664007"/>
          </a:xfrm>
          <a:prstGeom prst="rect">
            <a:avLst/>
          </a:prstGeom>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3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5500"/>
                            </p:stCondLst>
                            <p:childTnLst>
                              <p:par>
                                <p:cTn id="13" presetID="10" presetClass="entr" presetSubtype="0" fill="hold" grpId="0" nodeType="afterEffect">
                                  <p:stCondLst>
                                    <p:cond delay="3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par>
                          <p:cTn id="16" fill="hold">
                            <p:stCondLst>
                              <p:cond delay="10000"/>
                            </p:stCondLst>
                            <p:childTnLst>
                              <p:par>
                                <p:cTn id="17" presetID="10" presetClass="entr" presetSubtype="0" fill="hold" grpId="0" nodeType="afterEffect">
                                  <p:stCondLst>
                                    <p:cond delay="13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childTnLst>
                                </p:cTn>
                              </p:par>
                            </p:childTnLst>
                          </p:cTn>
                        </p:par>
                        <p:par>
                          <p:cTn id="20" fill="hold">
                            <p:stCondLst>
                              <p:cond delay="24500"/>
                            </p:stCondLst>
                            <p:childTnLst>
                              <p:par>
                                <p:cTn id="21" presetID="10" presetClass="entr" presetSubtype="0" fill="hold" grpId="0" nodeType="afterEffect">
                                  <p:stCondLst>
                                    <p:cond delay="85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childTnLst>
                                </p:cTn>
                              </p:par>
                            </p:childTnLst>
                          </p:cTn>
                        </p:par>
                        <p:par>
                          <p:cTn id="24" fill="hold">
                            <p:stCondLst>
                              <p:cond delay="34000"/>
                            </p:stCondLst>
                            <p:childTnLst>
                              <p:par>
                                <p:cTn id="25" presetID="10" presetClass="entr" presetSubtype="0" fill="hold" grpId="0" nodeType="afterEffect">
                                  <p:stCondLst>
                                    <p:cond delay="25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Sections 5-8 of a GHS SDS</a:t>
            </a:r>
            <a:endParaRPr lang="en-US" b="1" dirty="0"/>
          </a:p>
        </p:txBody>
      </p:sp>
      <p:sp>
        <p:nvSpPr>
          <p:cNvPr id="3" name="Content Placeholder 2"/>
          <p:cNvSpPr>
            <a:spLocks noGrp="1"/>
          </p:cNvSpPr>
          <p:nvPr>
            <p:ph idx="1"/>
          </p:nvPr>
        </p:nvSpPr>
        <p:spPr>
          <a:xfrm>
            <a:off x="457200" y="1295400"/>
            <a:ext cx="8229600" cy="4525963"/>
          </a:xfrm>
        </p:spPr>
        <p:txBody>
          <a:bodyPr/>
          <a:lstStyle/>
          <a:p>
            <a:r>
              <a:rPr lang="en-US" dirty="0" smtClean="0"/>
              <a:t>Section 5: Firefighting measures</a:t>
            </a:r>
          </a:p>
          <a:p>
            <a:pPr lvl="1"/>
            <a:r>
              <a:rPr lang="en-US" dirty="0" smtClean="0"/>
              <a:t>Consists of suitable extinguishing media and special protective equipment and precautions for firefighters, as well as any specific hazards arising from the chemical.</a:t>
            </a:r>
          </a:p>
          <a:p>
            <a:r>
              <a:rPr lang="en-US" dirty="0" smtClean="0"/>
              <a:t>Section 6: Accidental release measures</a:t>
            </a:r>
          </a:p>
          <a:p>
            <a:pPr lvl="1"/>
            <a:r>
              <a:rPr lang="en-US" dirty="0" smtClean="0"/>
              <a:t>Includes personal precautions, protective equipment and emergency procedures. Environmental precautions, methods and materials for containment and cleaning up are available in this section as well.</a:t>
            </a:r>
          </a:p>
          <a:p>
            <a:r>
              <a:rPr lang="en-US" dirty="0" smtClean="0"/>
              <a:t>Section 7: Handling and storage</a:t>
            </a:r>
          </a:p>
          <a:p>
            <a:pPr lvl="1"/>
            <a:r>
              <a:rPr lang="en-US" dirty="0" smtClean="0"/>
              <a:t>Section 7 contains precautions for safe handling and conditions for safe storage, including any incompatibilities with other chemicals.</a:t>
            </a:r>
          </a:p>
          <a:p>
            <a:pPr lvl="1"/>
            <a:endParaRPr lang="en-US" dirty="0" smtClean="0"/>
          </a:p>
        </p:txBody>
      </p:sp>
      <p:pic>
        <p:nvPicPr>
          <p:cNvPr id="4" name="Picture 3" descr="Cpp_Symbol_2.bmp"/>
          <p:cNvPicPr>
            <a:picLocks noChangeAspect="1"/>
          </p:cNvPicPr>
          <p:nvPr>
            <p:custDataLst>
              <p:tags r:id="rId2"/>
            </p:custDataLst>
          </p:nvPr>
        </p:nvPicPr>
        <p:blipFill>
          <a:blip r:embed="rId5" cstate="print">
            <a:clrChange>
              <a:clrFrom>
                <a:srgbClr val="FFFFFF"/>
              </a:clrFrom>
              <a:clrTo>
                <a:srgbClr val="FFFFFF">
                  <a:alpha val="0"/>
                </a:srgbClr>
              </a:clrTo>
            </a:clrChange>
          </a:blip>
          <a:stretch>
            <a:fillRect/>
          </a:stretch>
        </p:blipFill>
        <p:spPr>
          <a:xfrm>
            <a:off x="7771460" y="4784418"/>
            <a:ext cx="1372540" cy="1664007"/>
          </a:xfrm>
          <a:prstGeom prst="rect">
            <a:avLst/>
          </a:prstGeom>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2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5500"/>
                            </p:stCondLst>
                            <p:childTnLst>
                              <p:par>
                                <p:cTn id="13" presetID="10" presetClass="entr" presetSubtype="0" fill="hold" grpId="0" nodeType="afterEffect">
                                  <p:stCondLst>
                                    <p:cond delay="2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par>
                          <p:cTn id="16" fill="hold">
                            <p:stCondLst>
                              <p:cond delay="9000"/>
                            </p:stCondLst>
                            <p:childTnLst>
                              <p:par>
                                <p:cTn id="17" presetID="10" presetClass="entr" presetSubtype="0" fill="hold" grpId="0" nodeType="afterEffect">
                                  <p:stCondLst>
                                    <p:cond delay="9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childTnLst>
                                </p:cTn>
                              </p:par>
                            </p:childTnLst>
                          </p:cTn>
                        </p:par>
                        <p:par>
                          <p:cTn id="20" fill="hold">
                            <p:stCondLst>
                              <p:cond delay="19000"/>
                            </p:stCondLst>
                            <p:childTnLst>
                              <p:par>
                                <p:cTn id="21" presetID="10" presetClass="entr" presetSubtype="0" fill="hold" grpId="0" nodeType="afterEffect">
                                  <p:stCondLst>
                                    <p:cond delay="35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childTnLst>
                                </p:cTn>
                              </p:par>
                            </p:childTnLst>
                          </p:cTn>
                        </p:par>
                        <p:par>
                          <p:cTn id="24" fill="hold">
                            <p:stCondLst>
                              <p:cond delay="23500"/>
                            </p:stCondLst>
                            <p:childTnLst>
                              <p:par>
                                <p:cTn id="25" presetID="10" presetClass="entr" presetSubtype="0" fill="hold" grpId="0" nodeType="afterEffect">
                                  <p:stCondLst>
                                    <p:cond delay="115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par>
                          <p:cTn id="28" fill="hold">
                            <p:stCondLst>
                              <p:cond delay="36000"/>
                            </p:stCondLst>
                            <p:childTnLst>
                              <p:par>
                                <p:cTn id="29" presetID="10" presetClass="entr" presetSubtype="0" fill="hold" grpId="0" nodeType="afterEffect">
                                  <p:stCondLst>
                                    <p:cond delay="150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t>Section 8 of a GHS SDS</a:t>
            </a:r>
            <a:endParaRPr lang="en-US" b="1" dirty="0"/>
          </a:p>
        </p:txBody>
      </p:sp>
      <p:sp>
        <p:nvSpPr>
          <p:cNvPr id="3" name="Content Placeholder 2"/>
          <p:cNvSpPr>
            <a:spLocks noGrp="1"/>
          </p:cNvSpPr>
          <p:nvPr>
            <p:ph idx="1"/>
          </p:nvPr>
        </p:nvSpPr>
        <p:spPr>
          <a:xfrm>
            <a:off x="457200" y="1295400"/>
            <a:ext cx="8229600" cy="4525963"/>
          </a:xfrm>
        </p:spPr>
        <p:txBody>
          <a:bodyPr/>
          <a:lstStyle/>
          <a:p>
            <a:r>
              <a:rPr lang="en-US" dirty="0" smtClean="0"/>
              <a:t>Section 8: Exposure controls/personal protection</a:t>
            </a:r>
          </a:p>
          <a:p>
            <a:pPr lvl="1"/>
            <a:r>
              <a:rPr lang="en-US" dirty="0" smtClean="0"/>
              <a:t>Includes control parameters, such as, occupational exposure limits or biological limits.   Appropriate engineering controls and individual protection measures, such as protective equipment is provided in this section as well.</a:t>
            </a:r>
          </a:p>
          <a:p>
            <a:pPr lvl="1">
              <a:buNone/>
            </a:pPr>
            <a:endParaRPr lang="en-US" dirty="0"/>
          </a:p>
        </p:txBody>
      </p:sp>
      <p:pic>
        <p:nvPicPr>
          <p:cNvPr id="4" name="Picture 3" descr="Cpp_Symbol_2.bmp"/>
          <p:cNvPicPr>
            <a:picLocks noChangeAspect="1"/>
          </p:cNvPicPr>
          <p:nvPr>
            <p:custDataLst>
              <p:tags r:id="rId2"/>
            </p:custDataLst>
          </p:nvPr>
        </p:nvPicPr>
        <p:blipFill>
          <a:blip r:embed="rId6" cstate="print">
            <a:clrChange>
              <a:clrFrom>
                <a:srgbClr val="FFFFFF"/>
              </a:clrFrom>
              <a:clrTo>
                <a:srgbClr val="FFFFFF">
                  <a:alpha val="0"/>
                </a:srgbClr>
              </a:clrTo>
            </a:clrChange>
          </a:blip>
          <a:stretch>
            <a:fillRect/>
          </a:stretch>
        </p:blipFill>
        <p:spPr>
          <a:xfrm>
            <a:off x="7771460" y="4784418"/>
            <a:ext cx="1372540" cy="1664007"/>
          </a:xfrm>
          <a:prstGeom prst="rect">
            <a:avLst/>
          </a:prstGeom>
        </p:spPr>
      </p:pic>
      <p:pic>
        <p:nvPicPr>
          <p:cNvPr id="5" name="Picture 4" descr="GHS_SDS Section_8.bmp"/>
          <p:cNvPicPr>
            <a:picLocks noChangeAspect="1"/>
          </p:cNvPicPr>
          <p:nvPr>
            <p:custDataLst>
              <p:tags r:id="rId3"/>
            </p:custDataLst>
          </p:nvPr>
        </p:nvPicPr>
        <p:blipFill>
          <a:blip r:embed="rId7" cstate="print"/>
          <a:stretch>
            <a:fillRect/>
          </a:stretch>
        </p:blipFill>
        <p:spPr>
          <a:xfrm>
            <a:off x="1981200" y="3200400"/>
            <a:ext cx="4802881" cy="28956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3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5000"/>
                            </p:stCondLst>
                            <p:childTnLst>
                              <p:par>
                                <p:cTn id="13" presetID="10" presetClass="entr" presetSubtype="0" fill="hold" grpId="0" nodeType="afterEffect">
                                  <p:stCondLst>
                                    <p:cond delay="30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par>
                                <p:cTn id="16" presetID="10" presetClass="entr" presetSubtype="0" fill="hold" nodeType="withEffect">
                                  <p:stCondLst>
                                    <p:cond delay="30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t>Sections 9-12 of a GHS SDS</a:t>
            </a:r>
            <a:endParaRPr lang="en-US" b="1" dirty="0"/>
          </a:p>
        </p:txBody>
      </p:sp>
      <p:sp>
        <p:nvSpPr>
          <p:cNvPr id="3" name="Content Placeholder 2"/>
          <p:cNvSpPr>
            <a:spLocks noGrp="1"/>
          </p:cNvSpPr>
          <p:nvPr>
            <p:ph idx="1"/>
          </p:nvPr>
        </p:nvSpPr>
        <p:spPr>
          <a:xfrm>
            <a:off x="457200" y="1317177"/>
            <a:ext cx="8229600" cy="5312223"/>
          </a:xfrm>
        </p:spPr>
        <p:txBody>
          <a:bodyPr>
            <a:spAutoFit/>
          </a:bodyPr>
          <a:lstStyle/>
          <a:p>
            <a:r>
              <a:rPr lang="en-US" dirty="0" smtClean="0"/>
              <a:t>Section 9: Physical and chemical properties</a:t>
            </a:r>
          </a:p>
          <a:p>
            <a:pPr lvl="1"/>
            <a:r>
              <a:rPr lang="en-US" dirty="0" smtClean="0"/>
              <a:t>This section contains the physical and chemical properties, such as, appearance, odor, </a:t>
            </a:r>
            <a:r>
              <a:rPr lang="en-US" dirty="0" err="1" smtClean="0"/>
              <a:t>pH.</a:t>
            </a:r>
            <a:r>
              <a:rPr lang="en-US" dirty="0" smtClean="0"/>
              <a:t> level, melting point/freezing point and flash point</a:t>
            </a:r>
          </a:p>
          <a:p>
            <a:r>
              <a:rPr lang="en-US" dirty="0" smtClean="0"/>
              <a:t>Section 10: Stability and reactivity</a:t>
            </a:r>
          </a:p>
          <a:p>
            <a:pPr lvl="1"/>
            <a:r>
              <a:rPr lang="en-US" dirty="0" smtClean="0"/>
              <a:t>Contains information on the chemical stability and possible hazardous reactions.</a:t>
            </a:r>
          </a:p>
          <a:p>
            <a:r>
              <a:rPr lang="en-US" dirty="0" smtClean="0"/>
              <a:t>Section 11: Toxicological information</a:t>
            </a:r>
          </a:p>
          <a:p>
            <a:pPr lvl="1"/>
            <a:r>
              <a:rPr lang="en-US" dirty="0" smtClean="0"/>
              <a:t>Consist of a full and clear description of various health effects and the information one needs to know in order to identify the side effects.</a:t>
            </a:r>
          </a:p>
          <a:p>
            <a:r>
              <a:rPr lang="en-US" dirty="0" smtClean="0"/>
              <a:t>Section 12: Ecological information</a:t>
            </a:r>
          </a:p>
          <a:p>
            <a:pPr lvl="1"/>
            <a:r>
              <a:rPr lang="en-US" dirty="0" smtClean="0"/>
              <a:t>Includes any adverse effects on the environment such as       </a:t>
            </a:r>
            <a:r>
              <a:rPr lang="en-US" dirty="0" err="1" smtClean="0"/>
              <a:t>ecotoxicity</a:t>
            </a:r>
            <a:r>
              <a:rPr lang="en-US" dirty="0" smtClean="0"/>
              <a:t> and degradability.</a:t>
            </a:r>
          </a:p>
          <a:p>
            <a:endParaRPr lang="en-US" dirty="0"/>
          </a:p>
        </p:txBody>
      </p:sp>
      <p:pic>
        <p:nvPicPr>
          <p:cNvPr id="12" name="Picture 11" descr="Cpp_Symbol_2.bmp"/>
          <p:cNvPicPr>
            <a:picLocks noChangeAspect="1"/>
          </p:cNvPicPr>
          <p:nvPr>
            <p:custDataLst>
              <p:tags r:id="rId2"/>
            </p:custDataLst>
          </p:nvPr>
        </p:nvPicPr>
        <p:blipFill>
          <a:blip r:embed="rId5" cstate="print">
            <a:clrChange>
              <a:clrFrom>
                <a:srgbClr val="FFFFFF"/>
              </a:clrFrom>
              <a:clrTo>
                <a:srgbClr val="FFFFFF">
                  <a:alpha val="0"/>
                </a:srgbClr>
              </a:clrTo>
            </a:clrChange>
          </a:blip>
          <a:stretch>
            <a:fillRect/>
          </a:stretch>
        </p:blipFill>
        <p:spPr>
          <a:xfrm>
            <a:off x="7771460" y="4784418"/>
            <a:ext cx="1372540" cy="1664007"/>
          </a:xfrm>
          <a:prstGeom prst="rect">
            <a:avLst/>
          </a:prstGeom>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2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5500"/>
                            </p:stCondLst>
                            <p:childTnLst>
                              <p:par>
                                <p:cTn id="13" presetID="10" presetClass="entr" presetSubtype="0" fill="hold" grpId="0" nodeType="afterEffect">
                                  <p:stCondLst>
                                    <p:cond delay="40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par>
                          <p:cTn id="16" fill="hold">
                            <p:stCondLst>
                              <p:cond delay="10500"/>
                            </p:stCondLst>
                            <p:childTnLst>
                              <p:par>
                                <p:cTn id="17" presetID="10" presetClass="entr" presetSubtype="0" fill="hold" grpId="0" nodeType="afterEffect">
                                  <p:stCondLst>
                                    <p:cond delay="8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childTnLst>
                                </p:cTn>
                              </p:par>
                            </p:childTnLst>
                          </p:cTn>
                        </p:par>
                        <p:par>
                          <p:cTn id="20" fill="hold">
                            <p:stCondLst>
                              <p:cond delay="20000"/>
                            </p:stCondLst>
                            <p:childTnLst>
                              <p:par>
                                <p:cTn id="21" presetID="10" presetClass="entr" presetSubtype="0" fill="hold" grpId="0" nodeType="afterEffect">
                                  <p:stCondLst>
                                    <p:cond delay="45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childTnLst>
                                </p:cTn>
                              </p:par>
                            </p:childTnLst>
                          </p:cTn>
                        </p:par>
                        <p:par>
                          <p:cTn id="24" fill="hold">
                            <p:stCondLst>
                              <p:cond delay="25500"/>
                            </p:stCondLst>
                            <p:childTnLst>
                              <p:par>
                                <p:cTn id="25" presetID="10" presetClass="entr" presetSubtype="0" fill="hold" grpId="0" nodeType="afterEffect">
                                  <p:stCondLst>
                                    <p:cond delay="45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par>
                          <p:cTn id="28" fill="hold">
                            <p:stCondLst>
                              <p:cond delay="31000"/>
                            </p:stCondLst>
                            <p:childTnLst>
                              <p:par>
                                <p:cTn id="29" presetID="10" presetClass="entr" presetSubtype="0" fill="hold" grpId="0" nodeType="afterEffect">
                                  <p:stCondLst>
                                    <p:cond delay="300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childTnLst>
                                </p:cTn>
                              </p:par>
                            </p:childTnLst>
                          </p:cTn>
                        </p:par>
                        <p:par>
                          <p:cTn id="32" fill="hold">
                            <p:stCondLst>
                              <p:cond delay="35000"/>
                            </p:stCondLst>
                            <p:childTnLst>
                              <p:par>
                                <p:cTn id="33" presetID="10" presetClass="entr" presetSubtype="0" fill="hold" grpId="0" nodeType="afterEffect">
                                  <p:stCondLst>
                                    <p:cond delay="650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childTnLst>
                                </p:cTn>
                              </p:par>
                            </p:childTnLst>
                          </p:cTn>
                        </p:par>
                        <p:par>
                          <p:cTn id="36" fill="hold">
                            <p:stCondLst>
                              <p:cond delay="42500"/>
                            </p:stCondLst>
                            <p:childTnLst>
                              <p:par>
                                <p:cTn id="37" presetID="10" presetClass="entr" presetSubtype="0" fill="hold" grpId="0" nodeType="afterEffect">
                                  <p:stCondLst>
                                    <p:cond delay="300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Sections 13-16 of a GHS SDS</a:t>
            </a:r>
            <a:endParaRPr lang="en-US" b="1" dirty="0"/>
          </a:p>
        </p:txBody>
      </p:sp>
      <p:sp>
        <p:nvSpPr>
          <p:cNvPr id="3" name="Content Placeholder 2"/>
          <p:cNvSpPr>
            <a:spLocks noGrp="1"/>
          </p:cNvSpPr>
          <p:nvPr>
            <p:ph idx="1"/>
          </p:nvPr>
        </p:nvSpPr>
        <p:spPr>
          <a:xfrm>
            <a:off x="457200" y="1447800"/>
            <a:ext cx="8229600" cy="4525963"/>
          </a:xfrm>
        </p:spPr>
        <p:txBody>
          <a:bodyPr>
            <a:normAutofit/>
          </a:bodyPr>
          <a:lstStyle/>
          <a:p>
            <a:r>
              <a:rPr lang="en-US" dirty="0" smtClean="0"/>
              <a:t>Section 13: Disposal considerations</a:t>
            </a:r>
          </a:p>
          <a:p>
            <a:pPr lvl="1"/>
            <a:r>
              <a:rPr lang="en-US" dirty="0" smtClean="0"/>
              <a:t>Include a description of waste remains and information on safe disposal.</a:t>
            </a:r>
          </a:p>
          <a:p>
            <a:r>
              <a:rPr lang="en-US" dirty="0" smtClean="0"/>
              <a:t>Section 14: Transport information</a:t>
            </a:r>
          </a:p>
          <a:p>
            <a:pPr lvl="1"/>
            <a:r>
              <a:rPr lang="en-US" dirty="0" smtClean="0"/>
              <a:t>Contains information such as the UN number, shipping name and the transport hazard class or classes.</a:t>
            </a:r>
          </a:p>
          <a:p>
            <a:r>
              <a:rPr lang="en-US" dirty="0" smtClean="0"/>
              <a:t>Section 15: Regulatory information</a:t>
            </a:r>
          </a:p>
          <a:p>
            <a:pPr lvl="1"/>
            <a:r>
              <a:rPr lang="en-US" dirty="0" smtClean="0"/>
              <a:t>Consists of any specific regulations for the identified product.</a:t>
            </a:r>
          </a:p>
          <a:p>
            <a:r>
              <a:rPr lang="en-US" dirty="0" smtClean="0"/>
              <a:t>Section 16: Other information</a:t>
            </a:r>
          </a:p>
          <a:p>
            <a:pPr lvl="1"/>
            <a:r>
              <a:rPr lang="en-US" dirty="0" smtClean="0"/>
              <a:t>Contains any other information, such as preparation and revision of the SDS.</a:t>
            </a:r>
          </a:p>
        </p:txBody>
      </p:sp>
      <p:pic>
        <p:nvPicPr>
          <p:cNvPr id="4" name="Picture 3" descr="Cpp_Symbol_2.bmp"/>
          <p:cNvPicPr>
            <a:picLocks noChangeAspect="1"/>
          </p:cNvPicPr>
          <p:nvPr>
            <p:custDataLst>
              <p:tags r:id="rId2"/>
            </p:custDataLst>
          </p:nvPr>
        </p:nvPicPr>
        <p:blipFill>
          <a:blip r:embed="rId5" cstate="print">
            <a:clrChange>
              <a:clrFrom>
                <a:srgbClr val="FFFFFF"/>
              </a:clrFrom>
              <a:clrTo>
                <a:srgbClr val="FFFFFF">
                  <a:alpha val="0"/>
                </a:srgbClr>
              </a:clrTo>
            </a:clrChange>
          </a:blip>
          <a:stretch>
            <a:fillRect/>
          </a:stretch>
        </p:blipFill>
        <p:spPr>
          <a:xfrm>
            <a:off x="7771460" y="4784418"/>
            <a:ext cx="1372540" cy="1664007"/>
          </a:xfrm>
          <a:prstGeom prst="rect">
            <a:avLst/>
          </a:prstGeom>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4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6500"/>
                            </p:stCondLst>
                            <p:childTnLst>
                              <p:par>
                                <p:cTn id="13" presetID="10" presetClass="entr" presetSubtype="0" fill="hold" grpId="0" nodeType="afterEffect">
                                  <p:stCondLst>
                                    <p:cond delay="2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par>
                          <p:cTn id="16" fill="hold">
                            <p:stCondLst>
                              <p:cond delay="10000"/>
                            </p:stCondLst>
                            <p:childTnLst>
                              <p:par>
                                <p:cTn id="17" presetID="10" presetClass="entr" presetSubtype="0" fill="hold" grpId="0" nodeType="afterEffect">
                                  <p:stCondLst>
                                    <p:cond delay="4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childTnLst>
                                </p:cTn>
                              </p:par>
                            </p:childTnLst>
                          </p:cTn>
                        </p:par>
                        <p:par>
                          <p:cTn id="20" fill="hold">
                            <p:stCondLst>
                              <p:cond delay="15000"/>
                            </p:stCondLst>
                            <p:childTnLst>
                              <p:par>
                                <p:cTn id="21" presetID="10" presetClass="entr" presetSubtype="0" fill="hold" grpId="0" nodeType="afterEffect">
                                  <p:stCondLst>
                                    <p:cond delay="20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childTnLst>
                                </p:cTn>
                              </p:par>
                            </p:childTnLst>
                          </p:cTn>
                        </p:par>
                        <p:par>
                          <p:cTn id="24" fill="hold">
                            <p:stCondLst>
                              <p:cond delay="18000"/>
                            </p:stCondLst>
                            <p:childTnLst>
                              <p:par>
                                <p:cTn id="25" presetID="10" presetClass="entr" presetSubtype="0" fill="hold" grpId="0" nodeType="afterEffect">
                                  <p:stCondLst>
                                    <p:cond delay="55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par>
                          <p:cTn id="28" fill="hold">
                            <p:stCondLst>
                              <p:cond delay="24500"/>
                            </p:stCondLst>
                            <p:childTnLst>
                              <p:par>
                                <p:cTn id="29" presetID="10" presetClass="entr" presetSubtype="0" fill="hold" grpId="0" nodeType="afterEffect">
                                  <p:stCondLst>
                                    <p:cond delay="250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childTnLst>
                                </p:cTn>
                              </p:par>
                            </p:childTnLst>
                          </p:cTn>
                        </p:par>
                        <p:par>
                          <p:cTn id="32" fill="hold">
                            <p:stCondLst>
                              <p:cond delay="28000"/>
                            </p:stCondLst>
                            <p:childTnLst>
                              <p:par>
                                <p:cTn id="33" presetID="10" presetClass="entr" presetSubtype="0" fill="hold" grpId="0" nodeType="afterEffect">
                                  <p:stCondLst>
                                    <p:cond delay="400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childTnLst>
                                </p:cTn>
                              </p:par>
                            </p:childTnLst>
                          </p:cTn>
                        </p:par>
                        <p:par>
                          <p:cTn id="36" fill="hold">
                            <p:stCondLst>
                              <p:cond delay="33000"/>
                            </p:stCondLst>
                            <p:childTnLst>
                              <p:par>
                                <p:cTn id="37" presetID="10" presetClass="entr" presetSubtype="0" fill="hold" grpId="0" nodeType="afterEffect">
                                  <p:stCondLst>
                                    <p:cond delay="200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7" cstate="print"/>
          <a:srcRect/>
          <a:stretch>
            <a:fillRect/>
          </a:stretch>
        </a:blipFill>
        <a:effectLst/>
      </p:bgPr>
    </p:bg>
    <p:spTree>
      <p:nvGrpSpPr>
        <p:cNvPr id="1" name=""/>
        <p:cNvGrpSpPr/>
        <p:nvPr/>
      </p:nvGrpSpPr>
      <p:grpSpPr>
        <a:xfrm>
          <a:off x="0" y="0"/>
          <a:ext cx="0" cy="0"/>
          <a:chOff x="0" y="0"/>
          <a:chExt cx="0" cy="0"/>
        </a:xfrm>
      </p:grpSpPr>
      <p:sp>
        <p:nvSpPr>
          <p:cNvPr id="10" name="Title 9" hidden="1"/>
          <p:cNvSpPr>
            <a:spLocks noGrp="1"/>
          </p:cNvSpPr>
          <p:nvPr>
            <p:ph type="title"/>
          </p:nvPr>
        </p:nvSpPr>
        <p:spPr/>
        <p:txBody>
          <a:bodyPr/>
          <a:lstStyle/>
          <a:p>
            <a:r>
              <a:rPr lang="en-US" smtClean="0"/>
              <a:t>GHS Quiz</a:t>
            </a:r>
            <a:endParaRPr lang="en-US"/>
          </a:p>
        </p:txBody>
      </p:sp>
      <p:pic>
        <p:nvPicPr>
          <p:cNvPr id="11" name="Picture 10" descr="engbg.png"/>
          <p:cNvPicPr>
            <a:picLocks/>
          </p:cNvPicPr>
          <p:nvPr/>
        </p:nvPicPr>
        <p:blipFill>
          <a:blip r:embed="rId8" cstate="print"/>
          <a:stretch>
            <a:fillRect/>
          </a:stretch>
        </p:blipFill>
        <p:spPr>
          <a:xfrm>
            <a:off x="0" y="5588000"/>
            <a:ext cx="9144000" cy="1270000"/>
          </a:xfrm>
          <a:prstGeom prst="rect">
            <a:avLst/>
          </a:prstGeom>
        </p:spPr>
      </p:pic>
      <p:pic>
        <p:nvPicPr>
          <p:cNvPr id="16" name="Picture 15" descr="~t082112.emf"/>
          <p:cNvPicPr>
            <a:picLocks/>
          </p:cNvPicPr>
          <p:nvPr>
            <p:custDataLst>
              <p:tags r:id="rId2"/>
            </p:custDataLst>
          </p:nvPr>
        </p:nvPicPr>
        <p:blipFill>
          <a:blip r:embed="rId9" cstate="print"/>
          <a:stretch>
            <a:fillRect/>
          </a:stretch>
        </p:blipFill>
        <p:spPr>
          <a:xfrm>
            <a:off x="63500" y="5579057"/>
            <a:ext cx="5740400" cy="1230733"/>
          </a:xfrm>
          <a:prstGeom prst="rect">
            <a:avLst/>
          </a:prstGeom>
        </p:spPr>
      </p:pic>
      <p:pic>
        <p:nvPicPr>
          <p:cNvPr id="17" name="Picture 16" descr="enga.png"/>
          <p:cNvPicPr>
            <a:picLocks/>
          </p:cNvPicPr>
          <p:nvPr>
            <p:custDataLst>
              <p:tags r:id="rId3"/>
            </p:custDataLst>
          </p:nvPr>
        </p:nvPicPr>
        <p:blipFill>
          <a:blip r:embed="rId10" cstate="print"/>
          <a:stretch>
            <a:fillRect/>
          </a:stretch>
        </p:blipFill>
        <p:spPr>
          <a:xfrm>
            <a:off x="4959350" y="5986462"/>
            <a:ext cx="1473200" cy="431800"/>
          </a:xfrm>
          <a:prstGeom prst="rect">
            <a:avLst/>
          </a:prstGeom>
        </p:spPr>
      </p:pic>
      <p:pic>
        <p:nvPicPr>
          <p:cNvPr id="18" name="Picture 17" descr="qmb.png"/>
          <p:cNvPicPr>
            <a:picLocks/>
          </p:cNvPicPr>
          <p:nvPr>
            <p:custDataLst>
              <p:tags r:id="rId4"/>
            </p:custDataLst>
          </p:nvPr>
        </p:nvPicPr>
        <p:blipFill>
          <a:blip r:embed="rId11" cstate="print"/>
          <a:stretch>
            <a:fillRect/>
          </a:stretch>
        </p:blipFill>
        <p:spPr>
          <a:xfrm>
            <a:off x="7135812" y="5986462"/>
            <a:ext cx="1731962" cy="431800"/>
          </a:xfrm>
          <a:prstGeom prst="rect">
            <a:avLst/>
          </a:prstGeom>
        </p:spPr>
      </p:pic>
    </p:spTree>
    <p:custDataLst>
      <p:tags r:id="rId1"/>
    </p:custData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What </a:t>
            </a:r>
            <a:r>
              <a:rPr lang="en-US" b="1" dirty="0"/>
              <a:t>is </a:t>
            </a:r>
            <a:r>
              <a:rPr lang="en-US" b="1" dirty="0" smtClean="0"/>
              <a:t>GHS?</a:t>
            </a:r>
            <a:endParaRPr lang="en-US" b="1" dirty="0"/>
          </a:p>
        </p:txBody>
      </p:sp>
      <p:sp>
        <p:nvSpPr>
          <p:cNvPr id="3" name="Content Placeholder 2"/>
          <p:cNvSpPr>
            <a:spLocks noGrp="1"/>
          </p:cNvSpPr>
          <p:nvPr>
            <p:ph idx="1"/>
          </p:nvPr>
        </p:nvSpPr>
        <p:spPr/>
        <p:txBody>
          <a:bodyPr/>
          <a:lstStyle/>
          <a:p>
            <a:r>
              <a:rPr lang="en-US" dirty="0"/>
              <a:t>GHS stands for the Globally Harmonized System of Classification and Labeling of Chemicals.</a:t>
            </a:r>
          </a:p>
          <a:p>
            <a:pPr lvl="1"/>
            <a:r>
              <a:rPr lang="en-US" dirty="0" smtClean="0"/>
              <a:t>It </a:t>
            </a:r>
            <a:r>
              <a:rPr lang="en-US" dirty="0"/>
              <a:t>is the new standard for hazard communication that gives workers the “right to understand,” rather than the original 1983 standard that gave workers the “right to </a:t>
            </a:r>
            <a:r>
              <a:rPr lang="en-US" dirty="0" smtClean="0"/>
              <a:t>know.”</a:t>
            </a:r>
            <a:endParaRPr lang="en-US" dirty="0"/>
          </a:p>
          <a:p>
            <a:endParaRPr lang="en-US" dirty="0"/>
          </a:p>
        </p:txBody>
      </p:sp>
      <p:pic>
        <p:nvPicPr>
          <p:cNvPr id="5" name="Picture 4" descr="Cpp_Symbol_2.bmp"/>
          <p:cNvPicPr>
            <a:picLocks noChangeAspect="1"/>
          </p:cNvPicPr>
          <p:nvPr>
            <p:custDataLst>
              <p:tags r:id="rId2"/>
            </p:custDataLst>
          </p:nvPr>
        </p:nvPicPr>
        <p:blipFill>
          <a:blip r:embed="rId5" cstate="print"/>
          <a:stretch>
            <a:fillRect/>
          </a:stretch>
        </p:blipFill>
        <p:spPr>
          <a:xfrm>
            <a:off x="7771460" y="4784418"/>
            <a:ext cx="1372540" cy="1664007"/>
          </a:xfrm>
          <a:prstGeom prst="rect">
            <a:avLst/>
          </a:prstGeom>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1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3500"/>
                            </p:stCondLst>
                            <p:childTnLst>
                              <p:par>
                                <p:cTn id="13" presetID="10" presetClass="entr" presetSubtype="0" fill="hold" grpId="0" nodeType="afterEffect">
                                  <p:stCondLst>
                                    <p:cond delay="50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pp_Symbol_2.bmp"/>
          <p:cNvPicPr>
            <a:picLocks noChangeAspect="1"/>
          </p:cNvPicPr>
          <p:nvPr>
            <p:custDataLst>
              <p:tags r:id="rId2"/>
            </p:custDataLst>
          </p:nvPr>
        </p:nvPicPr>
        <p:blipFill>
          <a:blip r:embed="rId5" cstate="print">
            <a:clrChange>
              <a:clrFrom>
                <a:srgbClr val="FFFFFF"/>
              </a:clrFrom>
              <a:clrTo>
                <a:srgbClr val="FFFFFF">
                  <a:alpha val="0"/>
                </a:srgbClr>
              </a:clrTo>
            </a:clrChange>
          </a:blip>
          <a:stretch>
            <a:fillRect/>
          </a:stretch>
        </p:blipFill>
        <p:spPr>
          <a:xfrm>
            <a:off x="7771460" y="4784418"/>
            <a:ext cx="1372540" cy="1664007"/>
          </a:xfrm>
          <a:prstGeom prst="rect">
            <a:avLst/>
          </a:prstGeom>
        </p:spPr>
      </p:pic>
      <p:sp>
        <p:nvSpPr>
          <p:cNvPr id="2" name="Title 1"/>
          <p:cNvSpPr>
            <a:spLocks noGrp="1"/>
          </p:cNvSpPr>
          <p:nvPr>
            <p:ph type="title"/>
          </p:nvPr>
        </p:nvSpPr>
        <p:spPr/>
        <p:txBody>
          <a:bodyPr/>
          <a:lstStyle/>
          <a:p>
            <a:r>
              <a:rPr lang="en-US" b="1" dirty="0" smtClean="0"/>
              <a:t>What are the benefits of GHS?</a:t>
            </a:r>
            <a:endParaRPr lang="en-US" b="1" dirty="0"/>
          </a:p>
        </p:txBody>
      </p:sp>
      <p:sp>
        <p:nvSpPr>
          <p:cNvPr id="3" name="Content Placeholder 2"/>
          <p:cNvSpPr>
            <a:spLocks noGrp="1"/>
          </p:cNvSpPr>
          <p:nvPr>
            <p:ph idx="1"/>
          </p:nvPr>
        </p:nvSpPr>
        <p:spPr/>
        <p:txBody>
          <a:bodyPr>
            <a:normAutofit/>
          </a:bodyPr>
          <a:lstStyle/>
          <a:p>
            <a:r>
              <a:rPr lang="en-US" dirty="0"/>
              <a:t>GHS provides a harmonized system for classifying and identifying hazardous chemicals according to their </a:t>
            </a:r>
            <a:r>
              <a:rPr lang="en-US" dirty="0" smtClean="0"/>
              <a:t>physical, health and </a:t>
            </a:r>
            <a:r>
              <a:rPr lang="en-US" dirty="0"/>
              <a:t>environmental hazards. </a:t>
            </a:r>
          </a:p>
          <a:p>
            <a:pPr lvl="1"/>
            <a:r>
              <a:rPr lang="en-US" dirty="0"/>
              <a:t>This newly defined system can be used and understood across </a:t>
            </a:r>
            <a:r>
              <a:rPr lang="en-US" dirty="0" smtClean="0"/>
              <a:t>international </a:t>
            </a:r>
            <a:r>
              <a:rPr lang="en-US" dirty="0"/>
              <a:t>borders which </a:t>
            </a:r>
            <a:r>
              <a:rPr lang="en-US" dirty="0" smtClean="0"/>
              <a:t>improve </a:t>
            </a:r>
            <a:r>
              <a:rPr lang="en-US" dirty="0"/>
              <a:t>the quality and consistency of hazardous information. </a:t>
            </a:r>
          </a:p>
          <a:p>
            <a:pPr lvl="1"/>
            <a:r>
              <a:rPr lang="en-US" dirty="0"/>
              <a:t>It also helps reduce worker confusion and improves their understanding of the information being provided.</a:t>
            </a:r>
          </a:p>
          <a:p>
            <a:endParaRPr lang="en-US"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4500"/>
                            </p:stCondLst>
                            <p:childTnLst>
                              <p:par>
                                <p:cTn id="13" presetID="10" presetClass="entr" presetSubtype="0" fill="hold" grpId="0" nodeType="afterEffect">
                                  <p:stCondLst>
                                    <p:cond delay="7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par>
                          <p:cTn id="16" fill="hold">
                            <p:stCondLst>
                              <p:cond delay="13000"/>
                            </p:stCondLst>
                            <p:childTnLst>
                              <p:par>
                                <p:cTn id="17" presetID="10" presetClass="entr" presetSubtype="0" fill="hold" grpId="0" nodeType="afterEffect">
                                  <p:stCondLst>
                                    <p:cond delay="9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Major Changes in GHS</a:t>
            </a:r>
            <a:endParaRPr lang="en-US" b="1" dirty="0"/>
          </a:p>
        </p:txBody>
      </p:sp>
      <p:sp>
        <p:nvSpPr>
          <p:cNvPr id="3" name="Content Placeholder 2"/>
          <p:cNvSpPr>
            <a:spLocks noGrp="1"/>
          </p:cNvSpPr>
          <p:nvPr>
            <p:ph idx="1"/>
          </p:nvPr>
        </p:nvSpPr>
        <p:spPr/>
        <p:txBody>
          <a:bodyPr>
            <a:normAutofit/>
          </a:bodyPr>
          <a:lstStyle/>
          <a:p>
            <a:r>
              <a:rPr lang="en-US" dirty="0" smtClean="0"/>
              <a:t>Labels will now include a signal word, pictogram, hazard statement, and precautionary statement for each hazard class and category.</a:t>
            </a:r>
          </a:p>
          <a:p>
            <a:r>
              <a:rPr lang="en-US" dirty="0" smtClean="0"/>
              <a:t>Safety Data Sheets require a new format with sixteen different sections to ensure consistency and are formally known as a Material Safety Data Sheet (MSDS).</a:t>
            </a:r>
          </a:p>
        </p:txBody>
      </p:sp>
      <p:pic>
        <p:nvPicPr>
          <p:cNvPr id="5" name="Picture 4" descr="Cpp_Symbol_2.bmp"/>
          <p:cNvPicPr>
            <a:picLocks noChangeAspect="1"/>
          </p:cNvPicPr>
          <p:nvPr>
            <p:custDataLst>
              <p:tags r:id="rId2"/>
            </p:custDataLst>
          </p:nvPr>
        </p:nvPicPr>
        <p:blipFill>
          <a:blip r:embed="rId5" cstate="print">
            <a:clrChange>
              <a:clrFrom>
                <a:srgbClr val="FFFFFF"/>
              </a:clrFrom>
              <a:clrTo>
                <a:srgbClr val="FFFFFF">
                  <a:alpha val="0"/>
                </a:srgbClr>
              </a:clrTo>
            </a:clrChange>
          </a:blip>
          <a:stretch>
            <a:fillRect/>
          </a:stretch>
        </p:blipFill>
        <p:spPr>
          <a:xfrm>
            <a:off x="7771460" y="4784418"/>
            <a:ext cx="1372540" cy="1664007"/>
          </a:xfrm>
          <a:prstGeom prst="rect">
            <a:avLst/>
          </a:prstGeom>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80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7" cstate="print"/>
          <a:srcRect/>
          <a:stretch>
            <a:fillRect/>
          </a:stretch>
        </a:blipFill>
        <a:effectLst/>
      </p:bgPr>
    </p:bg>
    <p:spTree>
      <p:nvGrpSpPr>
        <p:cNvPr id="1" name=""/>
        <p:cNvGrpSpPr/>
        <p:nvPr/>
      </p:nvGrpSpPr>
      <p:grpSpPr>
        <a:xfrm>
          <a:off x="0" y="0"/>
          <a:ext cx="0" cy="0"/>
          <a:chOff x="0" y="0"/>
          <a:chExt cx="0" cy="0"/>
        </a:xfrm>
      </p:grpSpPr>
      <p:sp>
        <p:nvSpPr>
          <p:cNvPr id="8" name="Title 7" hidden="1"/>
          <p:cNvSpPr>
            <a:spLocks noGrp="1"/>
          </p:cNvSpPr>
          <p:nvPr>
            <p:ph type="title"/>
          </p:nvPr>
        </p:nvSpPr>
        <p:spPr/>
        <p:txBody>
          <a:bodyPr/>
          <a:lstStyle/>
          <a:p>
            <a:r>
              <a:rPr lang="en-US" smtClean="0"/>
              <a:t>GHS Label</a:t>
            </a:r>
            <a:endParaRPr lang="en-US"/>
          </a:p>
        </p:txBody>
      </p:sp>
      <p:pic>
        <p:nvPicPr>
          <p:cNvPr id="9" name="Picture 8" descr="engbg.png"/>
          <p:cNvPicPr>
            <a:picLocks/>
          </p:cNvPicPr>
          <p:nvPr/>
        </p:nvPicPr>
        <p:blipFill>
          <a:blip r:embed="rId8" cstate="print"/>
          <a:stretch>
            <a:fillRect/>
          </a:stretch>
        </p:blipFill>
        <p:spPr>
          <a:xfrm>
            <a:off x="0" y="5473700"/>
            <a:ext cx="9144000" cy="1384300"/>
          </a:xfrm>
          <a:prstGeom prst="rect">
            <a:avLst/>
          </a:prstGeom>
        </p:spPr>
      </p:pic>
      <p:pic>
        <p:nvPicPr>
          <p:cNvPr id="11" name="Picture 10" descr="~t084416.emf"/>
          <p:cNvPicPr>
            <a:picLocks/>
          </p:cNvPicPr>
          <p:nvPr>
            <p:custDataLst>
              <p:tags r:id="rId2"/>
            </p:custDataLst>
          </p:nvPr>
        </p:nvPicPr>
        <p:blipFill>
          <a:blip r:embed="rId9" cstate="print"/>
          <a:stretch>
            <a:fillRect/>
          </a:stretch>
        </p:blipFill>
        <p:spPr>
          <a:xfrm>
            <a:off x="190500" y="5838278"/>
            <a:ext cx="5092700" cy="807541"/>
          </a:xfrm>
          <a:prstGeom prst="rect">
            <a:avLst/>
          </a:prstGeom>
        </p:spPr>
      </p:pic>
      <p:pic>
        <p:nvPicPr>
          <p:cNvPr id="12" name="Picture 11" descr="enga.png"/>
          <p:cNvPicPr>
            <a:picLocks/>
          </p:cNvPicPr>
          <p:nvPr>
            <p:custDataLst>
              <p:tags r:id="rId3"/>
            </p:custDataLst>
          </p:nvPr>
        </p:nvPicPr>
        <p:blipFill>
          <a:blip r:embed="rId10" cstate="print"/>
          <a:stretch>
            <a:fillRect/>
          </a:stretch>
        </p:blipFill>
        <p:spPr>
          <a:xfrm>
            <a:off x="4959350" y="5986462"/>
            <a:ext cx="1473200" cy="431800"/>
          </a:xfrm>
          <a:prstGeom prst="rect">
            <a:avLst/>
          </a:prstGeom>
        </p:spPr>
      </p:pic>
      <p:pic>
        <p:nvPicPr>
          <p:cNvPr id="13" name="Picture 12" descr="engb.png"/>
          <p:cNvPicPr>
            <a:picLocks/>
          </p:cNvPicPr>
          <p:nvPr>
            <p:custDataLst>
              <p:tags r:id="rId4"/>
            </p:custDataLst>
          </p:nvPr>
        </p:nvPicPr>
        <p:blipFill>
          <a:blip r:embed="rId11" cstate="print"/>
          <a:stretch>
            <a:fillRect/>
          </a:stretch>
        </p:blipFill>
        <p:spPr>
          <a:xfrm>
            <a:off x="7135812" y="5986462"/>
            <a:ext cx="1731962" cy="431800"/>
          </a:xfrm>
          <a:prstGeom prst="rect">
            <a:avLst/>
          </a:prstGeom>
        </p:spPr>
      </p:pic>
    </p:spTree>
    <p:custDataLst>
      <p:tags r:id="rId1"/>
    </p:custData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Examples of other GHS Labels</a:t>
            </a:r>
            <a:endParaRPr lang="en-US" b="1" dirty="0"/>
          </a:p>
        </p:txBody>
      </p:sp>
      <p:pic>
        <p:nvPicPr>
          <p:cNvPr id="6" name="Content Placeholder 5" descr="GHS_LabelExample_2.bmp"/>
          <p:cNvPicPr>
            <a:picLocks noGrp="1" noChangeAspect="1"/>
          </p:cNvPicPr>
          <p:nvPr>
            <p:ph idx="1"/>
            <p:custDataLst>
              <p:tags r:id="rId2"/>
            </p:custDataLst>
          </p:nvPr>
        </p:nvPicPr>
        <p:blipFill>
          <a:blip r:embed="rId7" cstate="print"/>
          <a:stretch>
            <a:fillRect/>
          </a:stretch>
        </p:blipFill>
        <p:spPr>
          <a:xfrm>
            <a:off x="457200" y="3733800"/>
            <a:ext cx="4051833" cy="2286000"/>
          </a:xfrm>
        </p:spPr>
      </p:pic>
      <p:pic>
        <p:nvPicPr>
          <p:cNvPr id="7" name="Picture 6" descr="Cpp_Symbol_2.bmp"/>
          <p:cNvPicPr>
            <a:picLocks noChangeAspect="1"/>
          </p:cNvPicPr>
          <p:nvPr>
            <p:custDataLst>
              <p:tags r:id="rId3"/>
            </p:custDataLst>
          </p:nvPr>
        </p:nvPicPr>
        <p:blipFill>
          <a:blip r:embed="rId8" cstate="print">
            <a:clrChange>
              <a:clrFrom>
                <a:srgbClr val="FFFFFF"/>
              </a:clrFrom>
              <a:clrTo>
                <a:srgbClr val="FFFFFF">
                  <a:alpha val="0"/>
                </a:srgbClr>
              </a:clrTo>
            </a:clrChange>
          </a:blip>
          <a:stretch>
            <a:fillRect/>
          </a:stretch>
        </p:blipFill>
        <p:spPr>
          <a:xfrm>
            <a:off x="7771460" y="4784418"/>
            <a:ext cx="1372540" cy="1664007"/>
          </a:xfrm>
          <a:prstGeom prst="rect">
            <a:avLst/>
          </a:prstGeom>
        </p:spPr>
      </p:pic>
      <p:pic>
        <p:nvPicPr>
          <p:cNvPr id="12" name="PPTShape_0" descr="GHS_LabelExample_3.bmp"/>
          <p:cNvPicPr>
            <a:picLocks noChangeAspect="1"/>
          </p:cNvPicPr>
          <p:nvPr>
            <p:custDataLst>
              <p:tags r:id="rId4"/>
            </p:custDataLst>
          </p:nvPr>
        </p:nvPicPr>
        <p:blipFill>
          <a:blip r:embed="rId9" cstate="print"/>
          <a:stretch>
            <a:fillRect/>
          </a:stretch>
        </p:blipFill>
        <p:spPr>
          <a:xfrm>
            <a:off x="4648200" y="1441501"/>
            <a:ext cx="3657601" cy="2901899"/>
          </a:xfrm>
          <a:prstGeom prst="rect">
            <a:avLst/>
          </a:prstGeom>
        </p:spPr>
      </p:pic>
      <p:sp>
        <p:nvSpPr>
          <p:cNvPr id="14" name="TextBox 13"/>
          <p:cNvSpPr txBox="1"/>
          <p:nvPr/>
        </p:nvSpPr>
        <p:spPr>
          <a:xfrm>
            <a:off x="533400" y="1447800"/>
            <a:ext cx="3810000" cy="1569660"/>
          </a:xfrm>
          <a:prstGeom prst="rect">
            <a:avLst/>
          </a:prstGeom>
          <a:noFill/>
        </p:spPr>
        <p:txBody>
          <a:bodyPr wrap="square" rtlCol="0">
            <a:spAutoFit/>
          </a:bodyPr>
          <a:lstStyle/>
          <a:p>
            <a:r>
              <a:rPr lang="en-US" sz="2400" dirty="0" smtClean="0">
                <a:solidFill>
                  <a:schemeClr val="accent1">
                    <a:lumMod val="75000"/>
                  </a:schemeClr>
                </a:solidFill>
              </a:rPr>
              <a:t>These two labels illustrate the other formats that one can see when using hazardous chemicals.</a:t>
            </a:r>
            <a:endParaRPr lang="en-US" sz="2400" dirty="0">
              <a:solidFill>
                <a:schemeClr val="accent1">
                  <a:lumMod val="75000"/>
                </a:schemeClr>
              </a:solidFill>
            </a:endParaRPr>
          </a:p>
        </p:txBody>
      </p:sp>
      <p:sp>
        <p:nvSpPr>
          <p:cNvPr id="15" name="TextBox 14"/>
          <p:cNvSpPr txBox="1"/>
          <p:nvPr/>
        </p:nvSpPr>
        <p:spPr>
          <a:xfrm>
            <a:off x="4800600" y="4495800"/>
            <a:ext cx="3352800" cy="1938992"/>
          </a:xfrm>
          <a:prstGeom prst="rect">
            <a:avLst/>
          </a:prstGeom>
          <a:noFill/>
        </p:spPr>
        <p:txBody>
          <a:bodyPr wrap="square" rtlCol="0">
            <a:spAutoFit/>
          </a:bodyPr>
          <a:lstStyle/>
          <a:p>
            <a:r>
              <a:rPr lang="en-US" sz="2400" dirty="0" smtClean="0">
                <a:solidFill>
                  <a:schemeClr val="accent1">
                    <a:lumMod val="75000"/>
                  </a:schemeClr>
                </a:solidFill>
              </a:rPr>
              <a:t>Even though the layout is different than one previously displayed the content still stays the same.</a:t>
            </a:r>
            <a:endParaRPr lang="en-US" sz="2400" dirty="0">
              <a:solidFill>
                <a:schemeClr val="accent1">
                  <a:lumMod val="75000"/>
                </a:schemeClr>
              </a:solidFill>
            </a:endParaRPr>
          </a:p>
        </p:txBody>
      </p:sp>
      <p:sp>
        <p:nvSpPr>
          <p:cNvPr id="16" name="AutoShape 3"/>
          <p:cNvSpPr>
            <a:spLocks noChangeArrowheads="1"/>
          </p:cNvSpPr>
          <p:nvPr/>
        </p:nvSpPr>
        <p:spPr bwMode="auto">
          <a:xfrm rot="2786329">
            <a:off x="3476210" y="3024423"/>
            <a:ext cx="762000" cy="457200"/>
          </a:xfrm>
          <a:prstGeom prst="rightArrow">
            <a:avLst>
              <a:gd name="adj1" fmla="val 50000"/>
              <a:gd name="adj2" fmla="val 44286"/>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PPTShape_1"/>
          <p:cNvSpPr>
            <a:spLocks noChangeArrowheads="1"/>
          </p:cNvSpPr>
          <p:nvPr/>
        </p:nvSpPr>
        <p:spPr bwMode="auto">
          <a:xfrm rot="20312467">
            <a:off x="3638619" y="2257136"/>
            <a:ext cx="762000" cy="457200"/>
          </a:xfrm>
          <a:prstGeom prst="rightArrow">
            <a:avLst>
              <a:gd name="adj1" fmla="val 50000"/>
              <a:gd name="adj2" fmla="val 44286"/>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200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1000"/>
                                        <p:tgtEl>
                                          <p:spTgt spid="14">
                                            <p:txEl>
                                              <p:pRg st="0" end="0"/>
                                            </p:txEl>
                                          </p:spTgt>
                                        </p:tgtEl>
                                      </p:cBhvr>
                                    </p:animEffect>
                                  </p:childTnLst>
                                </p:cTn>
                              </p:par>
                              <p:par>
                                <p:cTn id="12" presetID="10" presetClass="entr" presetSubtype="0" fill="hold" grpId="0" nodeType="withEffect">
                                  <p:stCondLst>
                                    <p:cond delay="250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childTnLst>
                                </p:cTn>
                              </p:par>
                              <p:par>
                                <p:cTn id="15" presetID="10" presetClass="entr" presetSubtype="0" fill="hold" grpId="0" nodeType="withEffect">
                                  <p:stCondLst>
                                    <p:cond delay="25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childTnLst>
                                </p:cTn>
                              </p:par>
                              <p:par>
                                <p:cTn id="18" presetID="10" presetClass="entr" presetSubtype="0" fill="hold" nodeType="withEffect">
                                  <p:stCondLst>
                                    <p:cond delay="250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childTnLst>
                                </p:cTn>
                              </p:par>
                              <p:par>
                                <p:cTn id="21" presetID="10" presetClass="entr" presetSubtype="0" fill="hold" nodeType="withEffect">
                                  <p:stCondLst>
                                    <p:cond delay="25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par>
                          <p:cTn id="24" fill="hold">
                            <p:stCondLst>
                              <p:cond delay="4500"/>
                            </p:stCondLst>
                            <p:childTnLst>
                              <p:par>
                                <p:cTn id="25" presetID="10" presetClass="entr" presetSubtype="0" fill="hold" grpId="0" nodeType="afterEffect">
                                  <p:stCondLst>
                                    <p:cond delay="550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fade">
                                      <p:cBhvr>
                                        <p:cTn id="27" dur="1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build="p"/>
      <p:bldP spid="15" grpId="0" build="p"/>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GHS Symbols &amp; Hazard Classes</a:t>
            </a:r>
            <a:endParaRPr lang="en-US" b="1" dirty="0"/>
          </a:p>
        </p:txBody>
      </p:sp>
      <p:pic>
        <p:nvPicPr>
          <p:cNvPr id="17" name="Picture 16" descr="GHS_Symbol (Explosives, Self Reactives, Organic Peroxides).bmp"/>
          <p:cNvPicPr>
            <a:picLocks noChangeAspect="1"/>
          </p:cNvPicPr>
          <p:nvPr>
            <p:custDataLst>
              <p:tags r:id="rId2"/>
            </p:custDataLst>
          </p:nvPr>
        </p:nvPicPr>
        <p:blipFill>
          <a:blip r:embed="rId8" cstate="print"/>
          <a:stretch>
            <a:fillRect/>
          </a:stretch>
        </p:blipFill>
        <p:spPr>
          <a:xfrm>
            <a:off x="6324600" y="1600199"/>
            <a:ext cx="1676400" cy="1690487"/>
          </a:xfrm>
          <a:prstGeom prst="rect">
            <a:avLst/>
          </a:prstGeom>
        </p:spPr>
      </p:pic>
      <p:pic>
        <p:nvPicPr>
          <p:cNvPr id="18" name="Picture 17" descr="GHS_Symbol (Oxidizers).bmp"/>
          <p:cNvPicPr>
            <a:picLocks noChangeAspect="1"/>
          </p:cNvPicPr>
          <p:nvPr>
            <p:custDataLst>
              <p:tags r:id="rId3"/>
            </p:custDataLst>
          </p:nvPr>
        </p:nvPicPr>
        <p:blipFill>
          <a:blip r:embed="rId9" cstate="print"/>
          <a:stretch>
            <a:fillRect/>
          </a:stretch>
        </p:blipFill>
        <p:spPr>
          <a:xfrm>
            <a:off x="990600" y="1676399"/>
            <a:ext cx="1676400" cy="1690487"/>
          </a:xfrm>
          <a:prstGeom prst="rect">
            <a:avLst/>
          </a:prstGeom>
        </p:spPr>
      </p:pic>
      <p:pic>
        <p:nvPicPr>
          <p:cNvPr id="19" name="Picture 18" descr="GHS_Symbol (Flammables, Self Reactives, Pyrophorics etc...)-2.bmp"/>
          <p:cNvPicPr>
            <a:picLocks noChangeAspect="1"/>
          </p:cNvPicPr>
          <p:nvPr>
            <p:custDataLst>
              <p:tags r:id="rId4"/>
            </p:custDataLst>
          </p:nvPr>
        </p:nvPicPr>
        <p:blipFill>
          <a:blip r:embed="rId10" cstate="print"/>
          <a:stretch>
            <a:fillRect/>
          </a:stretch>
        </p:blipFill>
        <p:spPr>
          <a:xfrm>
            <a:off x="3657600" y="1676399"/>
            <a:ext cx="1676400" cy="1690487"/>
          </a:xfrm>
          <a:prstGeom prst="rect">
            <a:avLst/>
          </a:prstGeom>
        </p:spPr>
      </p:pic>
      <p:sp>
        <p:nvSpPr>
          <p:cNvPr id="20" name="TextBox 19"/>
          <p:cNvSpPr txBox="1"/>
          <p:nvPr/>
        </p:nvSpPr>
        <p:spPr>
          <a:xfrm>
            <a:off x="1143000" y="3657600"/>
            <a:ext cx="1295400" cy="369332"/>
          </a:xfrm>
          <a:prstGeom prst="rect">
            <a:avLst/>
          </a:prstGeom>
          <a:noFill/>
        </p:spPr>
        <p:txBody>
          <a:bodyPr wrap="square" rtlCol="0">
            <a:spAutoFit/>
          </a:bodyPr>
          <a:lstStyle/>
          <a:p>
            <a:pPr>
              <a:buFont typeface="Arial" pitchFamily="34" charset="0"/>
              <a:buChar char="•"/>
            </a:pPr>
            <a:r>
              <a:rPr lang="en-US" dirty="0" smtClean="0">
                <a:solidFill>
                  <a:schemeClr val="accent1">
                    <a:lumMod val="75000"/>
                  </a:schemeClr>
                </a:solidFill>
              </a:rPr>
              <a:t>Oxidizers </a:t>
            </a:r>
            <a:endParaRPr lang="en-US" dirty="0">
              <a:solidFill>
                <a:schemeClr val="accent1">
                  <a:lumMod val="75000"/>
                </a:schemeClr>
              </a:solidFill>
            </a:endParaRPr>
          </a:p>
        </p:txBody>
      </p:sp>
      <p:sp>
        <p:nvSpPr>
          <p:cNvPr id="21" name="TextBox 20"/>
          <p:cNvSpPr txBox="1"/>
          <p:nvPr/>
        </p:nvSpPr>
        <p:spPr>
          <a:xfrm>
            <a:off x="3810000" y="3657600"/>
            <a:ext cx="2362200" cy="1754326"/>
          </a:xfrm>
          <a:prstGeom prst="rect">
            <a:avLst/>
          </a:prstGeom>
          <a:noFill/>
        </p:spPr>
        <p:txBody>
          <a:bodyPr wrap="square" rtlCol="0">
            <a:spAutoFit/>
          </a:bodyPr>
          <a:lstStyle/>
          <a:p>
            <a:pPr lvl="0">
              <a:buFont typeface="Arial" pitchFamily="34" charset="0"/>
              <a:buChar char="•"/>
            </a:pPr>
            <a:r>
              <a:rPr lang="en-US" dirty="0" smtClean="0">
                <a:solidFill>
                  <a:schemeClr val="accent1">
                    <a:lumMod val="75000"/>
                  </a:schemeClr>
                </a:solidFill>
              </a:rPr>
              <a:t>Flammables </a:t>
            </a:r>
          </a:p>
          <a:p>
            <a:pPr lvl="0">
              <a:buFont typeface="Arial" pitchFamily="34" charset="0"/>
              <a:buChar char="•"/>
            </a:pPr>
            <a:r>
              <a:rPr lang="en-US" dirty="0" smtClean="0">
                <a:solidFill>
                  <a:schemeClr val="accent1">
                    <a:lumMod val="75000"/>
                  </a:schemeClr>
                </a:solidFill>
              </a:rPr>
              <a:t>Self </a:t>
            </a:r>
            <a:r>
              <a:rPr lang="en-US" dirty="0" err="1" smtClean="0">
                <a:solidFill>
                  <a:schemeClr val="accent1">
                    <a:lumMod val="75000"/>
                  </a:schemeClr>
                </a:solidFill>
              </a:rPr>
              <a:t>Reactives</a:t>
            </a:r>
            <a:r>
              <a:rPr lang="en-US" dirty="0" smtClean="0">
                <a:solidFill>
                  <a:schemeClr val="accent1">
                    <a:lumMod val="75000"/>
                  </a:schemeClr>
                </a:solidFill>
              </a:rPr>
              <a:t> </a:t>
            </a:r>
          </a:p>
          <a:p>
            <a:pPr lvl="0">
              <a:buFont typeface="Arial" pitchFamily="34" charset="0"/>
              <a:buChar char="•"/>
            </a:pPr>
            <a:r>
              <a:rPr lang="en-US" dirty="0" err="1" smtClean="0">
                <a:solidFill>
                  <a:schemeClr val="accent1">
                    <a:lumMod val="75000"/>
                  </a:schemeClr>
                </a:solidFill>
              </a:rPr>
              <a:t>Pyrophorics</a:t>
            </a:r>
            <a:r>
              <a:rPr lang="en-US" dirty="0" smtClean="0">
                <a:solidFill>
                  <a:schemeClr val="accent1">
                    <a:lumMod val="75000"/>
                  </a:schemeClr>
                </a:solidFill>
              </a:rPr>
              <a:t> </a:t>
            </a:r>
          </a:p>
          <a:p>
            <a:pPr lvl="0">
              <a:buFont typeface="Arial" pitchFamily="34" charset="0"/>
              <a:buChar char="•"/>
            </a:pPr>
            <a:r>
              <a:rPr lang="en-US" dirty="0" smtClean="0">
                <a:solidFill>
                  <a:schemeClr val="accent1">
                    <a:lumMod val="75000"/>
                  </a:schemeClr>
                </a:solidFill>
              </a:rPr>
              <a:t>Self-Heating </a:t>
            </a:r>
          </a:p>
          <a:p>
            <a:pPr lvl="0">
              <a:buFont typeface="Arial" pitchFamily="34" charset="0"/>
              <a:buChar char="•"/>
            </a:pPr>
            <a:r>
              <a:rPr lang="en-US" dirty="0" smtClean="0">
                <a:solidFill>
                  <a:schemeClr val="accent1">
                    <a:lumMod val="75000"/>
                  </a:schemeClr>
                </a:solidFill>
              </a:rPr>
              <a:t>Emits Flammable Gas </a:t>
            </a:r>
          </a:p>
          <a:p>
            <a:pPr>
              <a:buFont typeface="Arial" pitchFamily="34" charset="0"/>
              <a:buChar char="•"/>
            </a:pPr>
            <a:r>
              <a:rPr lang="en-US" dirty="0" smtClean="0">
                <a:solidFill>
                  <a:schemeClr val="accent1">
                    <a:lumMod val="75000"/>
                  </a:schemeClr>
                </a:solidFill>
              </a:rPr>
              <a:t>Organic Peroxides</a:t>
            </a:r>
            <a:endParaRPr lang="en-US" dirty="0">
              <a:solidFill>
                <a:schemeClr val="accent1">
                  <a:lumMod val="75000"/>
                </a:schemeClr>
              </a:solidFill>
            </a:endParaRPr>
          </a:p>
        </p:txBody>
      </p:sp>
      <p:sp>
        <p:nvSpPr>
          <p:cNvPr id="22" name="TextBox 21"/>
          <p:cNvSpPr txBox="1"/>
          <p:nvPr/>
        </p:nvSpPr>
        <p:spPr>
          <a:xfrm>
            <a:off x="6477000" y="3648670"/>
            <a:ext cx="1981200" cy="923330"/>
          </a:xfrm>
          <a:prstGeom prst="rect">
            <a:avLst/>
          </a:prstGeom>
          <a:noFill/>
        </p:spPr>
        <p:txBody>
          <a:bodyPr wrap="square" rtlCol="0">
            <a:spAutoFit/>
          </a:bodyPr>
          <a:lstStyle/>
          <a:p>
            <a:pPr lvl="0">
              <a:buFont typeface="Arial" pitchFamily="34" charset="0"/>
              <a:buChar char="•"/>
            </a:pPr>
            <a:r>
              <a:rPr lang="en-US" dirty="0" smtClean="0">
                <a:solidFill>
                  <a:schemeClr val="accent1">
                    <a:lumMod val="75000"/>
                  </a:schemeClr>
                </a:solidFill>
              </a:rPr>
              <a:t>Explosives </a:t>
            </a:r>
          </a:p>
          <a:p>
            <a:pPr lvl="0">
              <a:buFont typeface="Arial" pitchFamily="34" charset="0"/>
              <a:buChar char="•"/>
            </a:pPr>
            <a:r>
              <a:rPr lang="en-US" dirty="0" smtClean="0">
                <a:solidFill>
                  <a:schemeClr val="accent1">
                    <a:lumMod val="75000"/>
                  </a:schemeClr>
                </a:solidFill>
              </a:rPr>
              <a:t>Self </a:t>
            </a:r>
            <a:r>
              <a:rPr lang="en-US" dirty="0" err="1" smtClean="0">
                <a:solidFill>
                  <a:schemeClr val="accent1">
                    <a:lumMod val="75000"/>
                  </a:schemeClr>
                </a:solidFill>
              </a:rPr>
              <a:t>Reactives</a:t>
            </a:r>
            <a:r>
              <a:rPr lang="en-US" dirty="0" smtClean="0">
                <a:solidFill>
                  <a:schemeClr val="accent1">
                    <a:lumMod val="75000"/>
                  </a:schemeClr>
                </a:solidFill>
              </a:rPr>
              <a:t> </a:t>
            </a:r>
          </a:p>
          <a:p>
            <a:pPr>
              <a:buFont typeface="Arial" pitchFamily="34" charset="0"/>
              <a:buChar char="•"/>
            </a:pPr>
            <a:r>
              <a:rPr lang="en-US" dirty="0" smtClean="0">
                <a:solidFill>
                  <a:schemeClr val="accent1">
                    <a:lumMod val="75000"/>
                  </a:schemeClr>
                </a:solidFill>
              </a:rPr>
              <a:t>Organic Peroxides</a:t>
            </a:r>
            <a:endParaRPr lang="en-US" dirty="0">
              <a:solidFill>
                <a:schemeClr val="accent1">
                  <a:lumMod val="75000"/>
                </a:schemeClr>
              </a:solidFill>
            </a:endParaRPr>
          </a:p>
        </p:txBody>
      </p:sp>
      <p:pic>
        <p:nvPicPr>
          <p:cNvPr id="23" name="Picture 22" descr="Cpp_Symbol_2.bmp"/>
          <p:cNvPicPr>
            <a:picLocks noChangeAspect="1"/>
          </p:cNvPicPr>
          <p:nvPr>
            <p:custDataLst>
              <p:tags r:id="rId5"/>
            </p:custDataLst>
          </p:nvPr>
        </p:nvPicPr>
        <p:blipFill>
          <a:blip r:embed="rId11" cstate="print">
            <a:clrChange>
              <a:clrFrom>
                <a:srgbClr val="FFFFFF"/>
              </a:clrFrom>
              <a:clrTo>
                <a:srgbClr val="FFFFFF">
                  <a:alpha val="0"/>
                </a:srgbClr>
              </a:clrTo>
            </a:clrChange>
          </a:blip>
          <a:stretch>
            <a:fillRect/>
          </a:stretch>
        </p:blipFill>
        <p:spPr>
          <a:xfrm>
            <a:off x="7771460" y="4784418"/>
            <a:ext cx="1372540" cy="1664007"/>
          </a:xfrm>
          <a:prstGeom prst="rect">
            <a:avLst/>
          </a:prstGeom>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350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childTnLst>
                                </p:cTn>
                              </p:par>
                            </p:childTnLst>
                          </p:cTn>
                        </p:par>
                        <p:par>
                          <p:cTn id="12" fill="hold">
                            <p:stCondLst>
                              <p:cond delay="5500"/>
                            </p:stCondLst>
                            <p:childTnLst>
                              <p:par>
                                <p:cTn id="13" presetID="10" presetClass="entr" presetSubtype="0" fill="hold" grpId="0" nodeType="afterEffect">
                                  <p:stCondLst>
                                    <p:cond delay="7000"/>
                                  </p:stCondLst>
                                  <p:childTnLst>
                                    <p:set>
                                      <p:cBhvr>
                                        <p:cTn id="14" dur="1" fill="hold">
                                          <p:stCondLst>
                                            <p:cond delay="0"/>
                                          </p:stCondLst>
                                        </p:cTn>
                                        <p:tgtEl>
                                          <p:spTgt spid="20">
                                            <p:txEl>
                                              <p:pRg st="0" end="0"/>
                                            </p:txEl>
                                          </p:spTgt>
                                        </p:tgtEl>
                                        <p:attrNameLst>
                                          <p:attrName>style.visibility</p:attrName>
                                        </p:attrNameLst>
                                      </p:cBhvr>
                                      <p:to>
                                        <p:strVal val="visible"/>
                                      </p:to>
                                    </p:set>
                                    <p:animEffect transition="in" filter="fade">
                                      <p:cBhvr>
                                        <p:cTn id="15" dur="1000"/>
                                        <p:tgtEl>
                                          <p:spTgt spid="20">
                                            <p:txEl>
                                              <p:pRg st="0" end="0"/>
                                            </p:txEl>
                                          </p:spTgt>
                                        </p:tgtEl>
                                      </p:cBhvr>
                                    </p:animEffect>
                                  </p:childTnLst>
                                </p:cTn>
                              </p:par>
                            </p:childTnLst>
                          </p:cTn>
                        </p:par>
                        <p:par>
                          <p:cTn id="16" fill="hold">
                            <p:stCondLst>
                              <p:cond delay="13500"/>
                            </p:stCondLst>
                            <p:childTnLst>
                              <p:par>
                                <p:cTn id="17" presetID="10" presetClass="entr" presetSubtype="0" fill="hold" nodeType="afterEffect">
                                  <p:stCondLst>
                                    <p:cond delay="10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childTnLst>
                                </p:cTn>
                              </p:par>
                            </p:childTnLst>
                          </p:cTn>
                        </p:par>
                        <p:par>
                          <p:cTn id="20" fill="hold">
                            <p:stCondLst>
                              <p:cond delay="15500"/>
                            </p:stCondLst>
                            <p:childTnLst>
                              <p:par>
                                <p:cTn id="21" presetID="10" presetClass="entr" presetSubtype="0" fill="hold" grpId="0" nodeType="afterEffect">
                                  <p:stCondLst>
                                    <p:cond delay="500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1000"/>
                                        <p:tgtEl>
                                          <p:spTgt spid="21">
                                            <p:txEl>
                                              <p:pRg st="0" end="0"/>
                                            </p:txEl>
                                          </p:spTgt>
                                        </p:tgtEl>
                                      </p:cBhvr>
                                    </p:animEffect>
                                  </p:childTnLst>
                                </p:cTn>
                              </p:par>
                            </p:childTnLst>
                          </p:cTn>
                        </p:par>
                        <p:par>
                          <p:cTn id="24" fill="hold">
                            <p:stCondLst>
                              <p:cond delay="21500"/>
                            </p:stCondLst>
                            <p:childTnLst>
                              <p:par>
                                <p:cTn id="25" presetID="10" presetClass="entr" presetSubtype="0" fill="hold" grpId="0" nodeType="afterEffect">
                                  <p:stCondLst>
                                    <p:cond delay="1000"/>
                                  </p:stCondLst>
                                  <p:childTnLst>
                                    <p:set>
                                      <p:cBhvr>
                                        <p:cTn id="26" dur="1" fill="hold">
                                          <p:stCondLst>
                                            <p:cond delay="0"/>
                                          </p:stCondLst>
                                        </p:cTn>
                                        <p:tgtEl>
                                          <p:spTgt spid="21">
                                            <p:txEl>
                                              <p:pRg st="1" end="1"/>
                                            </p:txEl>
                                          </p:spTgt>
                                        </p:tgtEl>
                                        <p:attrNameLst>
                                          <p:attrName>style.visibility</p:attrName>
                                        </p:attrNameLst>
                                      </p:cBhvr>
                                      <p:to>
                                        <p:strVal val="visible"/>
                                      </p:to>
                                    </p:set>
                                    <p:animEffect transition="in" filter="fade">
                                      <p:cBhvr>
                                        <p:cTn id="27" dur="1000"/>
                                        <p:tgtEl>
                                          <p:spTgt spid="21">
                                            <p:txEl>
                                              <p:pRg st="1" end="1"/>
                                            </p:txEl>
                                          </p:spTgt>
                                        </p:tgtEl>
                                      </p:cBhvr>
                                    </p:animEffect>
                                  </p:childTnLst>
                                </p:cTn>
                              </p:par>
                            </p:childTnLst>
                          </p:cTn>
                        </p:par>
                        <p:par>
                          <p:cTn id="28" fill="hold">
                            <p:stCondLst>
                              <p:cond delay="23500"/>
                            </p:stCondLst>
                            <p:childTnLst>
                              <p:par>
                                <p:cTn id="29" presetID="10" presetClass="entr" presetSubtype="0" fill="hold" grpId="0" nodeType="afterEffect">
                                  <p:stCondLst>
                                    <p:cond delay="500"/>
                                  </p:stCondLst>
                                  <p:childTnLst>
                                    <p:set>
                                      <p:cBhvr>
                                        <p:cTn id="30" dur="1" fill="hold">
                                          <p:stCondLst>
                                            <p:cond delay="0"/>
                                          </p:stCondLst>
                                        </p:cTn>
                                        <p:tgtEl>
                                          <p:spTgt spid="21">
                                            <p:txEl>
                                              <p:pRg st="2" end="2"/>
                                            </p:txEl>
                                          </p:spTgt>
                                        </p:tgtEl>
                                        <p:attrNameLst>
                                          <p:attrName>style.visibility</p:attrName>
                                        </p:attrNameLst>
                                      </p:cBhvr>
                                      <p:to>
                                        <p:strVal val="visible"/>
                                      </p:to>
                                    </p:set>
                                    <p:animEffect transition="in" filter="fade">
                                      <p:cBhvr>
                                        <p:cTn id="31" dur="1000"/>
                                        <p:tgtEl>
                                          <p:spTgt spid="21">
                                            <p:txEl>
                                              <p:pRg st="2" end="2"/>
                                            </p:txEl>
                                          </p:spTgt>
                                        </p:tgtEl>
                                      </p:cBhvr>
                                    </p:animEffect>
                                  </p:childTnLst>
                                </p:cTn>
                              </p:par>
                            </p:childTnLst>
                          </p:cTn>
                        </p:par>
                        <p:par>
                          <p:cTn id="32" fill="hold">
                            <p:stCondLst>
                              <p:cond delay="25000"/>
                            </p:stCondLst>
                            <p:childTnLst>
                              <p:par>
                                <p:cTn id="33" presetID="10" presetClass="entr" presetSubtype="0" fill="hold" grpId="0" nodeType="afterEffect">
                                  <p:stCondLst>
                                    <p:cond delay="50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1000"/>
                                        <p:tgtEl>
                                          <p:spTgt spid="21">
                                            <p:txEl>
                                              <p:pRg st="3" end="3"/>
                                            </p:txEl>
                                          </p:spTgt>
                                        </p:tgtEl>
                                      </p:cBhvr>
                                    </p:animEffect>
                                  </p:childTnLst>
                                </p:cTn>
                              </p:par>
                            </p:childTnLst>
                          </p:cTn>
                        </p:par>
                        <p:par>
                          <p:cTn id="36" fill="hold">
                            <p:stCondLst>
                              <p:cond delay="26500"/>
                            </p:stCondLst>
                            <p:childTnLst>
                              <p:par>
                                <p:cTn id="37" presetID="10" presetClass="entr" presetSubtype="0" fill="hold" grpId="0" nodeType="afterEffect">
                                  <p:stCondLst>
                                    <p:cond delay="500"/>
                                  </p:stCondLst>
                                  <p:childTnLst>
                                    <p:set>
                                      <p:cBhvr>
                                        <p:cTn id="38" dur="1" fill="hold">
                                          <p:stCondLst>
                                            <p:cond delay="0"/>
                                          </p:stCondLst>
                                        </p:cTn>
                                        <p:tgtEl>
                                          <p:spTgt spid="21">
                                            <p:txEl>
                                              <p:pRg st="4" end="4"/>
                                            </p:txEl>
                                          </p:spTgt>
                                        </p:tgtEl>
                                        <p:attrNameLst>
                                          <p:attrName>style.visibility</p:attrName>
                                        </p:attrNameLst>
                                      </p:cBhvr>
                                      <p:to>
                                        <p:strVal val="visible"/>
                                      </p:to>
                                    </p:set>
                                    <p:animEffect transition="in" filter="fade">
                                      <p:cBhvr>
                                        <p:cTn id="39" dur="1000"/>
                                        <p:tgtEl>
                                          <p:spTgt spid="21">
                                            <p:txEl>
                                              <p:pRg st="4" end="4"/>
                                            </p:txEl>
                                          </p:spTgt>
                                        </p:tgtEl>
                                      </p:cBhvr>
                                    </p:animEffect>
                                  </p:childTnLst>
                                </p:cTn>
                              </p:par>
                            </p:childTnLst>
                          </p:cTn>
                        </p:par>
                        <p:par>
                          <p:cTn id="40" fill="hold">
                            <p:stCondLst>
                              <p:cond delay="28000"/>
                            </p:stCondLst>
                            <p:childTnLst>
                              <p:par>
                                <p:cTn id="41" presetID="10" presetClass="entr" presetSubtype="0" fill="hold" grpId="0" nodeType="afterEffect">
                                  <p:stCondLst>
                                    <p:cond delay="500"/>
                                  </p:stCondLst>
                                  <p:childTnLst>
                                    <p:set>
                                      <p:cBhvr>
                                        <p:cTn id="42" dur="1" fill="hold">
                                          <p:stCondLst>
                                            <p:cond delay="0"/>
                                          </p:stCondLst>
                                        </p:cTn>
                                        <p:tgtEl>
                                          <p:spTgt spid="21">
                                            <p:txEl>
                                              <p:pRg st="5" end="5"/>
                                            </p:txEl>
                                          </p:spTgt>
                                        </p:tgtEl>
                                        <p:attrNameLst>
                                          <p:attrName>style.visibility</p:attrName>
                                        </p:attrNameLst>
                                      </p:cBhvr>
                                      <p:to>
                                        <p:strVal val="visible"/>
                                      </p:to>
                                    </p:set>
                                    <p:animEffect transition="in" filter="fade">
                                      <p:cBhvr>
                                        <p:cTn id="43" dur="1000"/>
                                        <p:tgtEl>
                                          <p:spTgt spid="21">
                                            <p:txEl>
                                              <p:pRg st="5" end="5"/>
                                            </p:txEl>
                                          </p:spTgt>
                                        </p:tgtEl>
                                      </p:cBhvr>
                                    </p:animEffect>
                                  </p:childTnLst>
                                </p:cTn>
                              </p:par>
                            </p:childTnLst>
                          </p:cTn>
                        </p:par>
                        <p:par>
                          <p:cTn id="44" fill="hold">
                            <p:stCondLst>
                              <p:cond delay="29500"/>
                            </p:stCondLst>
                            <p:childTnLst>
                              <p:par>
                                <p:cTn id="45" presetID="10" presetClass="entr" presetSubtype="0" fill="hold" nodeType="afterEffect">
                                  <p:stCondLst>
                                    <p:cond delay="250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childTnLst>
                                </p:cTn>
                              </p:par>
                            </p:childTnLst>
                          </p:cTn>
                        </p:par>
                        <p:par>
                          <p:cTn id="48" fill="hold">
                            <p:stCondLst>
                              <p:cond delay="33000"/>
                            </p:stCondLst>
                            <p:childTnLst>
                              <p:par>
                                <p:cTn id="49" presetID="10" presetClass="entr" presetSubtype="0" fill="hold" grpId="0" nodeType="afterEffect">
                                  <p:stCondLst>
                                    <p:cond delay="700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childTnLst>
                                </p:cTn>
                              </p:par>
                            </p:childTnLst>
                          </p:cTn>
                        </p:par>
                        <p:par>
                          <p:cTn id="52" fill="hold">
                            <p:stCondLst>
                              <p:cond delay="41000"/>
                            </p:stCondLst>
                            <p:childTnLst>
                              <p:par>
                                <p:cTn id="53" presetID="10" presetClass="entr" presetSubtype="0" fill="hold" grpId="0" nodeType="afterEffect">
                                  <p:stCondLst>
                                    <p:cond delay="500"/>
                                  </p:stCondLst>
                                  <p:childTnLst>
                                    <p:set>
                                      <p:cBhvr>
                                        <p:cTn id="54" dur="1" fill="hold">
                                          <p:stCondLst>
                                            <p:cond delay="0"/>
                                          </p:stCondLst>
                                        </p:cTn>
                                        <p:tgtEl>
                                          <p:spTgt spid="22">
                                            <p:txEl>
                                              <p:pRg st="1" end="1"/>
                                            </p:txEl>
                                          </p:spTgt>
                                        </p:tgtEl>
                                        <p:attrNameLst>
                                          <p:attrName>style.visibility</p:attrName>
                                        </p:attrNameLst>
                                      </p:cBhvr>
                                      <p:to>
                                        <p:strVal val="visible"/>
                                      </p:to>
                                    </p:set>
                                    <p:animEffect transition="in" filter="fade">
                                      <p:cBhvr>
                                        <p:cTn id="55" dur="1000"/>
                                        <p:tgtEl>
                                          <p:spTgt spid="22">
                                            <p:txEl>
                                              <p:pRg st="1" end="1"/>
                                            </p:txEl>
                                          </p:spTgt>
                                        </p:tgtEl>
                                      </p:cBhvr>
                                    </p:animEffect>
                                  </p:childTnLst>
                                </p:cTn>
                              </p:par>
                            </p:childTnLst>
                          </p:cTn>
                        </p:par>
                        <p:par>
                          <p:cTn id="56" fill="hold">
                            <p:stCondLst>
                              <p:cond delay="42500"/>
                            </p:stCondLst>
                            <p:childTnLst>
                              <p:par>
                                <p:cTn id="57" presetID="10" presetClass="entr" presetSubtype="0" fill="hold" grpId="0" nodeType="afterEffect">
                                  <p:stCondLst>
                                    <p:cond delay="500"/>
                                  </p:stCondLst>
                                  <p:childTnLst>
                                    <p:set>
                                      <p:cBhvr>
                                        <p:cTn id="58" dur="1" fill="hold">
                                          <p:stCondLst>
                                            <p:cond delay="0"/>
                                          </p:stCondLst>
                                        </p:cTn>
                                        <p:tgtEl>
                                          <p:spTgt spid="22">
                                            <p:txEl>
                                              <p:pRg st="2" end="2"/>
                                            </p:txEl>
                                          </p:spTgt>
                                        </p:tgtEl>
                                        <p:attrNameLst>
                                          <p:attrName>style.visibility</p:attrName>
                                        </p:attrNameLst>
                                      </p:cBhvr>
                                      <p:to>
                                        <p:strVal val="visible"/>
                                      </p:to>
                                    </p:set>
                                    <p:animEffect transition="in" filter="fade">
                                      <p:cBhvr>
                                        <p:cTn id="59" dur="10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build="p"/>
      <p:bldP spid="21" grpId="0" uiExpand="1" build="p"/>
      <p:bldP spid="2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GHS Symbols &amp; Hazard Classes</a:t>
            </a:r>
            <a:endParaRPr lang="en-US" b="1" dirty="0"/>
          </a:p>
        </p:txBody>
      </p:sp>
      <p:pic>
        <p:nvPicPr>
          <p:cNvPr id="4" name="Content Placeholder 3" descr="GHS_Symbol (Gases Under Pressure).jpg"/>
          <p:cNvPicPr>
            <a:picLocks noGrp="1" noChangeAspect="1"/>
          </p:cNvPicPr>
          <p:nvPr>
            <p:ph idx="1"/>
            <p:custDataLst>
              <p:tags r:id="rId2"/>
            </p:custDataLst>
          </p:nvPr>
        </p:nvPicPr>
        <p:blipFill>
          <a:blip r:embed="rId8" cstate="print"/>
          <a:stretch>
            <a:fillRect/>
          </a:stretch>
        </p:blipFill>
        <p:spPr>
          <a:xfrm>
            <a:off x="6248400" y="1676400"/>
            <a:ext cx="1614525" cy="1614525"/>
          </a:xfrm>
        </p:spPr>
      </p:pic>
      <p:pic>
        <p:nvPicPr>
          <p:cNvPr id="5" name="Picture 4" descr="GHS_Symbol (Acute toxicity -severe).bmp"/>
          <p:cNvPicPr>
            <a:picLocks noChangeAspect="1"/>
          </p:cNvPicPr>
          <p:nvPr>
            <p:custDataLst>
              <p:tags r:id="rId3"/>
            </p:custDataLst>
          </p:nvPr>
        </p:nvPicPr>
        <p:blipFill>
          <a:blip r:embed="rId9" cstate="print"/>
          <a:stretch>
            <a:fillRect/>
          </a:stretch>
        </p:blipFill>
        <p:spPr>
          <a:xfrm>
            <a:off x="990599" y="1653300"/>
            <a:ext cx="1760903" cy="1775700"/>
          </a:xfrm>
          <a:prstGeom prst="rect">
            <a:avLst/>
          </a:prstGeom>
        </p:spPr>
      </p:pic>
      <p:pic>
        <p:nvPicPr>
          <p:cNvPr id="6" name="Picture 5" descr="GHS_Symbol (Corrosives).jpg"/>
          <p:cNvPicPr>
            <a:picLocks noChangeAspect="1"/>
          </p:cNvPicPr>
          <p:nvPr>
            <p:custDataLst>
              <p:tags r:id="rId4"/>
            </p:custDataLst>
          </p:nvPr>
        </p:nvPicPr>
        <p:blipFill>
          <a:blip r:embed="rId10" cstate="print"/>
          <a:stretch>
            <a:fillRect/>
          </a:stretch>
        </p:blipFill>
        <p:spPr>
          <a:xfrm>
            <a:off x="3643275" y="1752600"/>
            <a:ext cx="1614525" cy="1614525"/>
          </a:xfrm>
          <a:prstGeom prst="rect">
            <a:avLst/>
          </a:prstGeom>
        </p:spPr>
      </p:pic>
      <p:sp>
        <p:nvSpPr>
          <p:cNvPr id="7" name="TextBox 6"/>
          <p:cNvSpPr txBox="1"/>
          <p:nvPr/>
        </p:nvSpPr>
        <p:spPr>
          <a:xfrm>
            <a:off x="762000" y="3657600"/>
            <a:ext cx="2438400" cy="369332"/>
          </a:xfrm>
          <a:prstGeom prst="rect">
            <a:avLst/>
          </a:prstGeom>
          <a:noFill/>
        </p:spPr>
        <p:txBody>
          <a:bodyPr wrap="square" rtlCol="0">
            <a:spAutoFit/>
          </a:bodyPr>
          <a:lstStyle/>
          <a:p>
            <a:pPr>
              <a:buFont typeface="Arial" pitchFamily="34" charset="0"/>
              <a:buChar char="•"/>
            </a:pPr>
            <a:r>
              <a:rPr lang="en-US" dirty="0" smtClean="0">
                <a:solidFill>
                  <a:schemeClr val="accent1">
                    <a:lumMod val="75000"/>
                  </a:schemeClr>
                </a:solidFill>
              </a:rPr>
              <a:t>Acute Toxicity (severe)</a:t>
            </a:r>
            <a:endParaRPr lang="en-US" dirty="0">
              <a:solidFill>
                <a:schemeClr val="accent1">
                  <a:lumMod val="75000"/>
                </a:schemeClr>
              </a:solidFill>
            </a:endParaRPr>
          </a:p>
        </p:txBody>
      </p:sp>
      <p:sp>
        <p:nvSpPr>
          <p:cNvPr id="8" name="TextBox 7"/>
          <p:cNvSpPr txBox="1"/>
          <p:nvPr/>
        </p:nvSpPr>
        <p:spPr>
          <a:xfrm>
            <a:off x="3810000" y="3657600"/>
            <a:ext cx="1295400" cy="369332"/>
          </a:xfrm>
          <a:prstGeom prst="rect">
            <a:avLst/>
          </a:prstGeom>
          <a:noFill/>
        </p:spPr>
        <p:txBody>
          <a:bodyPr wrap="square" rtlCol="0">
            <a:spAutoFit/>
          </a:bodyPr>
          <a:lstStyle/>
          <a:p>
            <a:pPr lvl="0">
              <a:buFont typeface="Arial" pitchFamily="34" charset="0"/>
              <a:buChar char="•"/>
            </a:pPr>
            <a:r>
              <a:rPr lang="en-US" dirty="0" smtClean="0">
                <a:solidFill>
                  <a:schemeClr val="accent1">
                    <a:lumMod val="75000"/>
                  </a:schemeClr>
                </a:solidFill>
              </a:rPr>
              <a:t>Corrosives </a:t>
            </a:r>
            <a:endParaRPr lang="en-US" dirty="0">
              <a:solidFill>
                <a:schemeClr val="accent1">
                  <a:lumMod val="75000"/>
                </a:schemeClr>
              </a:solidFill>
            </a:endParaRPr>
          </a:p>
        </p:txBody>
      </p:sp>
      <p:sp>
        <p:nvSpPr>
          <p:cNvPr id="9" name="TextBox 8"/>
          <p:cNvSpPr txBox="1"/>
          <p:nvPr/>
        </p:nvSpPr>
        <p:spPr>
          <a:xfrm>
            <a:off x="6019800" y="3648670"/>
            <a:ext cx="2362200" cy="369332"/>
          </a:xfrm>
          <a:prstGeom prst="rect">
            <a:avLst/>
          </a:prstGeom>
          <a:noFill/>
        </p:spPr>
        <p:txBody>
          <a:bodyPr wrap="square" rtlCol="0">
            <a:spAutoFit/>
          </a:bodyPr>
          <a:lstStyle/>
          <a:p>
            <a:pPr lvl="0">
              <a:buFont typeface="Arial" pitchFamily="34" charset="0"/>
              <a:buChar char="•"/>
            </a:pPr>
            <a:r>
              <a:rPr lang="en-US" dirty="0" smtClean="0">
                <a:solidFill>
                  <a:schemeClr val="accent1">
                    <a:lumMod val="75000"/>
                  </a:schemeClr>
                </a:solidFill>
              </a:rPr>
              <a:t>Gases Under Pressure </a:t>
            </a:r>
            <a:endParaRPr lang="en-US" dirty="0">
              <a:solidFill>
                <a:schemeClr val="accent1">
                  <a:lumMod val="75000"/>
                </a:schemeClr>
              </a:solidFill>
            </a:endParaRPr>
          </a:p>
        </p:txBody>
      </p:sp>
      <p:pic>
        <p:nvPicPr>
          <p:cNvPr id="10" name="Picture 9" descr="Cpp_Symbol_2.bmp"/>
          <p:cNvPicPr>
            <a:picLocks noChangeAspect="1"/>
          </p:cNvPicPr>
          <p:nvPr>
            <p:custDataLst>
              <p:tags r:id="rId5"/>
            </p:custDataLst>
          </p:nvPr>
        </p:nvPicPr>
        <p:blipFill>
          <a:blip r:embed="rId11" cstate="print">
            <a:clrChange>
              <a:clrFrom>
                <a:srgbClr val="FFFFFF"/>
              </a:clrFrom>
              <a:clrTo>
                <a:srgbClr val="FFFFFF">
                  <a:alpha val="0"/>
                </a:srgbClr>
              </a:clrTo>
            </a:clrChange>
          </a:blip>
          <a:stretch>
            <a:fillRect/>
          </a:stretch>
        </p:blipFill>
        <p:spPr>
          <a:xfrm>
            <a:off x="7771460" y="4784418"/>
            <a:ext cx="1372540" cy="1664007"/>
          </a:xfrm>
          <a:prstGeom prst="rect">
            <a:avLst/>
          </a:prstGeom>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600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childTnLst>
                                </p:cTn>
                              </p:par>
                            </p:childTnLst>
                          </p:cTn>
                        </p:par>
                        <p:par>
                          <p:cTn id="12" fill="hold">
                            <p:stCondLst>
                              <p:cond delay="8000"/>
                            </p:stCondLst>
                            <p:childTnLst>
                              <p:par>
                                <p:cTn id="13" presetID="10" presetClass="entr" presetSubtype="0" fill="hold" nodeType="afterEffect">
                                  <p:stCondLst>
                                    <p:cond delay="2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11500"/>
                            </p:stCondLst>
                            <p:childTnLst>
                              <p:par>
                                <p:cTn id="17" presetID="10" presetClass="entr" presetSubtype="0" fill="hold" grpId="0" nodeType="afterEffect">
                                  <p:stCondLst>
                                    <p:cond delay="750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1000"/>
                                        <p:tgtEl>
                                          <p:spTgt spid="8">
                                            <p:txEl>
                                              <p:pRg st="0" end="0"/>
                                            </p:txEl>
                                          </p:spTgt>
                                        </p:tgtEl>
                                      </p:cBhvr>
                                    </p:animEffect>
                                  </p:childTnLst>
                                </p:cTn>
                              </p:par>
                            </p:childTnLst>
                          </p:cTn>
                        </p:par>
                        <p:par>
                          <p:cTn id="20" fill="hold">
                            <p:stCondLst>
                              <p:cond delay="20000"/>
                            </p:stCondLst>
                            <p:childTnLst>
                              <p:par>
                                <p:cTn id="21" presetID="10" presetClass="entr" presetSubtype="0" fill="hold" nodeType="afterEffect">
                                  <p:stCondLst>
                                    <p:cond delay="150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childTnLst>
                                </p:cTn>
                              </p:par>
                            </p:childTnLst>
                          </p:cTn>
                        </p:par>
                        <p:par>
                          <p:cTn id="24" fill="hold">
                            <p:stCondLst>
                              <p:cond delay="22500"/>
                            </p:stCondLst>
                            <p:childTnLst>
                              <p:par>
                                <p:cTn id="25" presetID="10" presetClass="entr" presetSubtype="0" fill="hold" grpId="0" nodeType="afterEffect">
                                  <p:stCondLst>
                                    <p:cond delay="550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build="allAtOnce"/>
      <p:bldP spid="9"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GHS Symbols &amp; Hazard Classes</a:t>
            </a:r>
            <a:endParaRPr lang="en-US" b="1" dirty="0"/>
          </a:p>
        </p:txBody>
      </p:sp>
      <p:pic>
        <p:nvPicPr>
          <p:cNvPr id="4" name="Content Placeholder 3" descr="GHS_Symbol (Irritant, Dermal Sensitizer, Acute toxicity -harmful, etc…).bmp"/>
          <p:cNvPicPr>
            <a:picLocks noGrp="1" noChangeAspect="1"/>
          </p:cNvPicPr>
          <p:nvPr>
            <p:ph idx="1"/>
            <p:custDataLst>
              <p:tags r:id="rId2"/>
            </p:custDataLst>
          </p:nvPr>
        </p:nvPicPr>
        <p:blipFill>
          <a:blip r:embed="rId8" cstate="print"/>
          <a:stretch>
            <a:fillRect/>
          </a:stretch>
        </p:blipFill>
        <p:spPr>
          <a:xfrm>
            <a:off x="6356624" y="1693202"/>
            <a:ext cx="1720576" cy="1735034"/>
          </a:xfrm>
        </p:spPr>
      </p:pic>
      <p:pic>
        <p:nvPicPr>
          <p:cNvPr id="5" name="Picture 4" descr="GHS_Symbol (Carcinogen, Respiratory Sensitizer etc…).jpg"/>
          <p:cNvPicPr>
            <a:picLocks noChangeAspect="1"/>
          </p:cNvPicPr>
          <p:nvPr>
            <p:custDataLst>
              <p:tags r:id="rId3"/>
            </p:custDataLst>
          </p:nvPr>
        </p:nvPicPr>
        <p:blipFill>
          <a:blip r:embed="rId9" cstate="print"/>
          <a:stretch>
            <a:fillRect/>
          </a:stretch>
        </p:blipFill>
        <p:spPr>
          <a:xfrm>
            <a:off x="945032" y="1676398"/>
            <a:ext cx="1752602" cy="1752602"/>
          </a:xfrm>
          <a:prstGeom prst="rect">
            <a:avLst/>
          </a:prstGeom>
        </p:spPr>
      </p:pic>
      <p:pic>
        <p:nvPicPr>
          <p:cNvPr id="6" name="Picture 5" descr="GHS_Symbol (Environmental Toxicity).jpg"/>
          <p:cNvPicPr>
            <a:picLocks noChangeAspect="1"/>
          </p:cNvPicPr>
          <p:nvPr>
            <p:custDataLst>
              <p:tags r:id="rId4"/>
            </p:custDataLst>
          </p:nvPr>
        </p:nvPicPr>
        <p:blipFill>
          <a:blip r:embed="rId10" cstate="print"/>
          <a:stretch>
            <a:fillRect/>
          </a:stretch>
        </p:blipFill>
        <p:spPr>
          <a:xfrm>
            <a:off x="3634711" y="1756226"/>
            <a:ext cx="1669144" cy="1669144"/>
          </a:xfrm>
          <a:prstGeom prst="rect">
            <a:avLst/>
          </a:prstGeom>
        </p:spPr>
      </p:pic>
      <p:sp>
        <p:nvSpPr>
          <p:cNvPr id="7" name="TextBox 6"/>
          <p:cNvSpPr txBox="1"/>
          <p:nvPr/>
        </p:nvSpPr>
        <p:spPr>
          <a:xfrm>
            <a:off x="762000" y="3657600"/>
            <a:ext cx="2438400" cy="1754326"/>
          </a:xfrm>
          <a:prstGeom prst="rect">
            <a:avLst/>
          </a:prstGeom>
          <a:noFill/>
        </p:spPr>
        <p:txBody>
          <a:bodyPr wrap="square" rtlCol="0">
            <a:spAutoFit/>
          </a:bodyPr>
          <a:lstStyle/>
          <a:p>
            <a:pPr lvl="0">
              <a:buFont typeface="Arial" pitchFamily="34" charset="0"/>
              <a:buChar char="•"/>
            </a:pPr>
            <a:r>
              <a:rPr lang="en-US" dirty="0" smtClean="0">
                <a:solidFill>
                  <a:schemeClr val="accent1">
                    <a:lumMod val="75000"/>
                  </a:schemeClr>
                </a:solidFill>
              </a:rPr>
              <a:t>Carcinogen </a:t>
            </a:r>
          </a:p>
          <a:p>
            <a:pPr lvl="0">
              <a:buFont typeface="Arial" pitchFamily="34" charset="0"/>
              <a:buChar char="•"/>
            </a:pPr>
            <a:r>
              <a:rPr lang="en-US" dirty="0" smtClean="0">
                <a:solidFill>
                  <a:schemeClr val="accent1">
                    <a:lumMod val="75000"/>
                  </a:schemeClr>
                </a:solidFill>
              </a:rPr>
              <a:t>Respiratory Sensitizer </a:t>
            </a:r>
          </a:p>
          <a:p>
            <a:pPr lvl="0">
              <a:buFont typeface="Arial" pitchFamily="34" charset="0"/>
              <a:buChar char="•"/>
            </a:pPr>
            <a:r>
              <a:rPr lang="en-US" dirty="0" smtClean="0">
                <a:solidFill>
                  <a:schemeClr val="accent1">
                    <a:lumMod val="75000"/>
                  </a:schemeClr>
                </a:solidFill>
              </a:rPr>
              <a:t>Reproductive Toxicity </a:t>
            </a:r>
          </a:p>
          <a:p>
            <a:pPr lvl="0">
              <a:buFont typeface="Arial" pitchFamily="34" charset="0"/>
              <a:buChar char="•"/>
            </a:pPr>
            <a:r>
              <a:rPr lang="en-US" dirty="0" smtClean="0">
                <a:solidFill>
                  <a:schemeClr val="accent1">
                    <a:lumMod val="75000"/>
                  </a:schemeClr>
                </a:solidFill>
              </a:rPr>
              <a:t>Target Organ Toxicity </a:t>
            </a:r>
          </a:p>
          <a:p>
            <a:pPr lvl="0">
              <a:buFont typeface="Arial" pitchFamily="34" charset="0"/>
              <a:buChar char="•"/>
            </a:pPr>
            <a:r>
              <a:rPr lang="en-US" dirty="0" err="1" smtClean="0">
                <a:solidFill>
                  <a:schemeClr val="accent1">
                    <a:lumMod val="75000"/>
                  </a:schemeClr>
                </a:solidFill>
              </a:rPr>
              <a:t>Mutagenicity</a:t>
            </a:r>
            <a:r>
              <a:rPr lang="en-US" dirty="0" smtClean="0">
                <a:solidFill>
                  <a:schemeClr val="accent1">
                    <a:lumMod val="75000"/>
                  </a:schemeClr>
                </a:solidFill>
              </a:rPr>
              <a:t> </a:t>
            </a:r>
          </a:p>
          <a:p>
            <a:pPr>
              <a:buFont typeface="Arial" pitchFamily="34" charset="0"/>
              <a:buChar char="•"/>
            </a:pPr>
            <a:r>
              <a:rPr lang="en-US" dirty="0" smtClean="0">
                <a:solidFill>
                  <a:schemeClr val="accent1">
                    <a:lumMod val="75000"/>
                  </a:schemeClr>
                </a:solidFill>
              </a:rPr>
              <a:t>Aspiration Toxicity </a:t>
            </a:r>
            <a:endParaRPr lang="en-US" dirty="0">
              <a:solidFill>
                <a:schemeClr val="accent1">
                  <a:lumMod val="75000"/>
                </a:schemeClr>
              </a:solidFill>
            </a:endParaRPr>
          </a:p>
        </p:txBody>
      </p:sp>
      <p:sp>
        <p:nvSpPr>
          <p:cNvPr id="8" name="TextBox 7"/>
          <p:cNvSpPr txBox="1"/>
          <p:nvPr/>
        </p:nvSpPr>
        <p:spPr>
          <a:xfrm>
            <a:off x="3352800" y="3657600"/>
            <a:ext cx="2514600" cy="369332"/>
          </a:xfrm>
          <a:prstGeom prst="rect">
            <a:avLst/>
          </a:prstGeom>
          <a:noFill/>
        </p:spPr>
        <p:txBody>
          <a:bodyPr wrap="square" rtlCol="0">
            <a:spAutoFit/>
          </a:bodyPr>
          <a:lstStyle/>
          <a:p>
            <a:pPr lvl="0">
              <a:buFont typeface="Arial" pitchFamily="34" charset="0"/>
              <a:buChar char="•"/>
            </a:pPr>
            <a:r>
              <a:rPr lang="en-US" dirty="0" smtClean="0">
                <a:solidFill>
                  <a:schemeClr val="accent1">
                    <a:lumMod val="75000"/>
                  </a:schemeClr>
                </a:solidFill>
              </a:rPr>
              <a:t>Environmental Toxicity </a:t>
            </a:r>
            <a:endParaRPr lang="en-US" dirty="0">
              <a:solidFill>
                <a:schemeClr val="accent1">
                  <a:lumMod val="75000"/>
                </a:schemeClr>
              </a:solidFill>
            </a:endParaRPr>
          </a:p>
        </p:txBody>
      </p:sp>
      <p:sp>
        <p:nvSpPr>
          <p:cNvPr id="9" name="TextBox 8"/>
          <p:cNvSpPr txBox="1"/>
          <p:nvPr/>
        </p:nvSpPr>
        <p:spPr>
          <a:xfrm>
            <a:off x="6248400" y="3648670"/>
            <a:ext cx="2514600" cy="1754326"/>
          </a:xfrm>
          <a:prstGeom prst="rect">
            <a:avLst/>
          </a:prstGeom>
          <a:noFill/>
        </p:spPr>
        <p:txBody>
          <a:bodyPr wrap="square" rtlCol="0">
            <a:spAutoFit/>
          </a:bodyPr>
          <a:lstStyle/>
          <a:p>
            <a:pPr lvl="0">
              <a:buFont typeface="Arial" pitchFamily="34" charset="0"/>
              <a:buChar char="•"/>
            </a:pPr>
            <a:r>
              <a:rPr lang="en-US" dirty="0" smtClean="0">
                <a:solidFill>
                  <a:schemeClr val="accent1">
                    <a:lumMod val="75000"/>
                  </a:schemeClr>
                </a:solidFill>
              </a:rPr>
              <a:t>Irritant </a:t>
            </a:r>
          </a:p>
          <a:p>
            <a:pPr lvl="0">
              <a:buFont typeface="Arial" pitchFamily="34" charset="0"/>
              <a:buChar char="•"/>
            </a:pPr>
            <a:r>
              <a:rPr lang="en-US" dirty="0" smtClean="0">
                <a:solidFill>
                  <a:schemeClr val="accent1">
                    <a:lumMod val="75000"/>
                  </a:schemeClr>
                </a:solidFill>
              </a:rPr>
              <a:t>Dermal Sensitizer </a:t>
            </a:r>
          </a:p>
          <a:p>
            <a:pPr lvl="0">
              <a:buFont typeface="Arial" pitchFamily="34" charset="0"/>
              <a:buChar char="•"/>
            </a:pPr>
            <a:r>
              <a:rPr lang="en-US" dirty="0" smtClean="0">
                <a:solidFill>
                  <a:schemeClr val="accent1">
                    <a:lumMod val="75000"/>
                  </a:schemeClr>
                </a:solidFill>
              </a:rPr>
              <a:t>Acute Toxicity (harmful) </a:t>
            </a:r>
          </a:p>
          <a:p>
            <a:pPr lvl="0">
              <a:buFont typeface="Arial" pitchFamily="34" charset="0"/>
              <a:buChar char="•"/>
            </a:pPr>
            <a:r>
              <a:rPr lang="en-US" dirty="0" smtClean="0">
                <a:solidFill>
                  <a:schemeClr val="accent1">
                    <a:lumMod val="75000"/>
                  </a:schemeClr>
                </a:solidFill>
              </a:rPr>
              <a:t>Narcotic Effects </a:t>
            </a:r>
          </a:p>
          <a:p>
            <a:pPr marL="114300" indent="-114300">
              <a:buFont typeface="Arial" pitchFamily="34" charset="0"/>
              <a:buChar char="•"/>
            </a:pPr>
            <a:r>
              <a:rPr lang="en-US" dirty="0" smtClean="0">
                <a:solidFill>
                  <a:schemeClr val="accent1">
                    <a:lumMod val="75000"/>
                  </a:schemeClr>
                </a:solidFill>
              </a:rPr>
              <a:t>Respiratory Tract  Irritation </a:t>
            </a:r>
            <a:endParaRPr lang="en-US" dirty="0">
              <a:solidFill>
                <a:schemeClr val="accent1">
                  <a:lumMod val="75000"/>
                </a:schemeClr>
              </a:solidFill>
            </a:endParaRPr>
          </a:p>
        </p:txBody>
      </p:sp>
      <p:pic>
        <p:nvPicPr>
          <p:cNvPr id="10" name="Picture 9" descr="Cpp_Symbol_2.bmp"/>
          <p:cNvPicPr>
            <a:picLocks noChangeAspect="1"/>
          </p:cNvPicPr>
          <p:nvPr>
            <p:custDataLst>
              <p:tags r:id="rId5"/>
            </p:custDataLst>
          </p:nvPr>
        </p:nvPicPr>
        <p:blipFill>
          <a:blip r:embed="rId11" cstate="print">
            <a:clrChange>
              <a:clrFrom>
                <a:srgbClr val="FFFFFF"/>
              </a:clrFrom>
              <a:clrTo>
                <a:srgbClr val="FFFFFF">
                  <a:alpha val="0"/>
                </a:srgbClr>
              </a:clrTo>
            </a:clrChange>
          </a:blip>
          <a:stretch>
            <a:fillRect/>
          </a:stretch>
        </p:blipFill>
        <p:spPr>
          <a:xfrm>
            <a:off x="7771460" y="4784418"/>
            <a:ext cx="1372540" cy="1664007"/>
          </a:xfrm>
          <a:prstGeom prst="rect">
            <a:avLst/>
          </a:prstGeom>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800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childTnLst>
                                </p:cTn>
                              </p:par>
                            </p:childTnLst>
                          </p:cTn>
                        </p:par>
                        <p:par>
                          <p:cTn id="12" fill="hold">
                            <p:stCondLst>
                              <p:cond delay="10000"/>
                            </p:stCondLst>
                            <p:childTnLst>
                              <p:par>
                                <p:cTn id="13" presetID="10" presetClass="entr" presetSubtype="0" fill="hold" grpId="0" nodeType="afterEffect">
                                  <p:stCondLst>
                                    <p:cond delay="50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1000"/>
                                        <p:tgtEl>
                                          <p:spTgt spid="7">
                                            <p:txEl>
                                              <p:pRg st="1" end="1"/>
                                            </p:txEl>
                                          </p:spTgt>
                                        </p:tgtEl>
                                      </p:cBhvr>
                                    </p:animEffect>
                                  </p:childTnLst>
                                </p:cTn>
                              </p:par>
                            </p:childTnLst>
                          </p:cTn>
                        </p:par>
                        <p:par>
                          <p:cTn id="16" fill="hold">
                            <p:stCondLst>
                              <p:cond delay="11500"/>
                            </p:stCondLst>
                            <p:childTnLst>
                              <p:par>
                                <p:cTn id="17" presetID="10" presetClass="entr" presetSubtype="0" fill="hold" grpId="0" nodeType="afterEffect">
                                  <p:stCondLst>
                                    <p:cond delay="100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childTnLst>
                                </p:cTn>
                              </p:par>
                            </p:childTnLst>
                          </p:cTn>
                        </p:par>
                        <p:par>
                          <p:cTn id="20" fill="hold">
                            <p:stCondLst>
                              <p:cond delay="13500"/>
                            </p:stCondLst>
                            <p:childTnLst>
                              <p:par>
                                <p:cTn id="21" presetID="10" presetClass="entr" presetSubtype="0" fill="hold" grpId="0" nodeType="afterEffect">
                                  <p:stCondLst>
                                    <p:cond delay="150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1000"/>
                                        <p:tgtEl>
                                          <p:spTgt spid="7">
                                            <p:txEl>
                                              <p:pRg st="3" end="3"/>
                                            </p:txEl>
                                          </p:spTgt>
                                        </p:tgtEl>
                                      </p:cBhvr>
                                    </p:animEffect>
                                  </p:childTnLst>
                                </p:cTn>
                              </p:par>
                            </p:childTnLst>
                          </p:cTn>
                        </p:par>
                        <p:par>
                          <p:cTn id="24" fill="hold">
                            <p:stCondLst>
                              <p:cond delay="16000"/>
                            </p:stCondLst>
                            <p:childTnLst>
                              <p:par>
                                <p:cTn id="25" presetID="10" presetClass="entr" presetSubtype="0" fill="hold" grpId="0" nodeType="afterEffect">
                                  <p:stCondLst>
                                    <p:cond delay="150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1000"/>
                                        <p:tgtEl>
                                          <p:spTgt spid="7">
                                            <p:txEl>
                                              <p:pRg st="4" end="4"/>
                                            </p:txEl>
                                          </p:spTgt>
                                        </p:tgtEl>
                                      </p:cBhvr>
                                    </p:animEffect>
                                  </p:childTnLst>
                                </p:cTn>
                              </p:par>
                            </p:childTnLst>
                          </p:cTn>
                        </p:par>
                        <p:par>
                          <p:cTn id="28" fill="hold">
                            <p:stCondLst>
                              <p:cond delay="18500"/>
                            </p:stCondLst>
                            <p:childTnLst>
                              <p:par>
                                <p:cTn id="29" presetID="10" presetClass="entr" presetSubtype="0" fill="hold" grpId="0" nodeType="afterEffect">
                                  <p:stCondLst>
                                    <p:cond delay="100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fade">
                                      <p:cBhvr>
                                        <p:cTn id="31" dur="1000"/>
                                        <p:tgtEl>
                                          <p:spTgt spid="7">
                                            <p:txEl>
                                              <p:pRg st="5" end="5"/>
                                            </p:txEl>
                                          </p:spTgt>
                                        </p:tgtEl>
                                      </p:cBhvr>
                                    </p:animEffect>
                                  </p:childTnLst>
                                </p:cTn>
                              </p:par>
                            </p:childTnLst>
                          </p:cTn>
                        </p:par>
                        <p:par>
                          <p:cTn id="32" fill="hold">
                            <p:stCondLst>
                              <p:cond delay="20500"/>
                            </p:stCondLst>
                            <p:childTnLst>
                              <p:par>
                                <p:cTn id="33" presetID="10" presetClass="entr" presetSubtype="0" fill="hold" nodeType="afterEffect">
                                  <p:stCondLst>
                                    <p:cond delay="150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childTnLst>
                                </p:cTn>
                              </p:par>
                            </p:childTnLst>
                          </p:cTn>
                        </p:par>
                        <p:par>
                          <p:cTn id="36" fill="hold">
                            <p:stCondLst>
                              <p:cond delay="23000"/>
                            </p:stCondLst>
                            <p:childTnLst>
                              <p:par>
                                <p:cTn id="37" presetID="10" presetClass="entr" presetSubtype="0" fill="hold" grpId="0" nodeType="afterEffect">
                                  <p:stCondLst>
                                    <p:cond delay="7500"/>
                                  </p:stCondLst>
                                  <p:childTnLst>
                                    <p:set>
                                      <p:cBhvr>
                                        <p:cTn id="38" dur="1" fill="hold">
                                          <p:stCondLst>
                                            <p:cond delay="0"/>
                                          </p:stCondLst>
                                        </p:cTn>
                                        <p:tgtEl>
                                          <p:spTgt spid="8">
                                            <p:txEl>
                                              <p:pRg st="0" end="0"/>
                                            </p:txEl>
                                          </p:spTgt>
                                        </p:tgtEl>
                                        <p:attrNameLst>
                                          <p:attrName>style.visibility</p:attrName>
                                        </p:attrNameLst>
                                      </p:cBhvr>
                                      <p:to>
                                        <p:strVal val="visible"/>
                                      </p:to>
                                    </p:set>
                                    <p:animEffect transition="in" filter="fade">
                                      <p:cBhvr>
                                        <p:cTn id="39" dur="1000"/>
                                        <p:tgtEl>
                                          <p:spTgt spid="8">
                                            <p:txEl>
                                              <p:pRg st="0" end="0"/>
                                            </p:txEl>
                                          </p:spTgt>
                                        </p:tgtEl>
                                      </p:cBhvr>
                                    </p:animEffect>
                                  </p:childTnLst>
                                </p:cTn>
                              </p:par>
                            </p:childTnLst>
                          </p:cTn>
                        </p:par>
                        <p:par>
                          <p:cTn id="40" fill="hold">
                            <p:stCondLst>
                              <p:cond delay="31500"/>
                            </p:stCondLst>
                            <p:childTnLst>
                              <p:par>
                                <p:cTn id="41" presetID="10" presetClass="entr" presetSubtype="0" fill="hold" nodeType="afterEffect">
                                  <p:stCondLst>
                                    <p:cond delay="200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childTnLst>
                                </p:cTn>
                              </p:par>
                            </p:childTnLst>
                          </p:cTn>
                        </p:par>
                        <p:par>
                          <p:cTn id="44" fill="hold">
                            <p:stCondLst>
                              <p:cond delay="34500"/>
                            </p:stCondLst>
                            <p:childTnLst>
                              <p:par>
                                <p:cTn id="45" presetID="10" presetClass="entr" presetSubtype="0" fill="hold" grpId="0" nodeType="afterEffect">
                                  <p:stCondLst>
                                    <p:cond delay="4500"/>
                                  </p:stCondLst>
                                  <p:childTnLst>
                                    <p:set>
                                      <p:cBhvr>
                                        <p:cTn id="46" dur="1" fill="hold">
                                          <p:stCondLst>
                                            <p:cond delay="0"/>
                                          </p:stCondLst>
                                        </p:cTn>
                                        <p:tgtEl>
                                          <p:spTgt spid="9">
                                            <p:txEl>
                                              <p:pRg st="0" end="0"/>
                                            </p:txEl>
                                          </p:spTgt>
                                        </p:tgtEl>
                                        <p:attrNameLst>
                                          <p:attrName>style.visibility</p:attrName>
                                        </p:attrNameLst>
                                      </p:cBhvr>
                                      <p:to>
                                        <p:strVal val="visible"/>
                                      </p:to>
                                    </p:set>
                                    <p:animEffect transition="in" filter="fade">
                                      <p:cBhvr>
                                        <p:cTn id="47" dur="1000"/>
                                        <p:tgtEl>
                                          <p:spTgt spid="9">
                                            <p:txEl>
                                              <p:pRg st="0" end="0"/>
                                            </p:txEl>
                                          </p:spTgt>
                                        </p:tgtEl>
                                      </p:cBhvr>
                                    </p:animEffect>
                                  </p:childTnLst>
                                </p:cTn>
                              </p:par>
                            </p:childTnLst>
                          </p:cTn>
                        </p:par>
                        <p:par>
                          <p:cTn id="48" fill="hold">
                            <p:stCondLst>
                              <p:cond delay="40000"/>
                            </p:stCondLst>
                            <p:childTnLst>
                              <p:par>
                                <p:cTn id="49" presetID="10" presetClass="entr" presetSubtype="0" fill="hold" grpId="0" nodeType="afterEffect">
                                  <p:stCondLst>
                                    <p:cond delay="0"/>
                                  </p:stCondLst>
                                  <p:childTnLst>
                                    <p:set>
                                      <p:cBhvr>
                                        <p:cTn id="50" dur="1" fill="hold">
                                          <p:stCondLst>
                                            <p:cond delay="0"/>
                                          </p:stCondLst>
                                        </p:cTn>
                                        <p:tgtEl>
                                          <p:spTgt spid="9">
                                            <p:txEl>
                                              <p:pRg st="1" end="1"/>
                                            </p:txEl>
                                          </p:spTgt>
                                        </p:tgtEl>
                                        <p:attrNameLst>
                                          <p:attrName>style.visibility</p:attrName>
                                        </p:attrNameLst>
                                      </p:cBhvr>
                                      <p:to>
                                        <p:strVal val="visible"/>
                                      </p:to>
                                    </p:set>
                                    <p:animEffect transition="in" filter="fade">
                                      <p:cBhvr>
                                        <p:cTn id="51" dur="1000"/>
                                        <p:tgtEl>
                                          <p:spTgt spid="9">
                                            <p:txEl>
                                              <p:pRg st="1" end="1"/>
                                            </p:txEl>
                                          </p:spTgt>
                                        </p:tgtEl>
                                      </p:cBhvr>
                                    </p:animEffect>
                                  </p:childTnLst>
                                </p:cTn>
                              </p:par>
                            </p:childTnLst>
                          </p:cTn>
                        </p:par>
                        <p:par>
                          <p:cTn id="52" fill="hold">
                            <p:stCondLst>
                              <p:cond delay="41000"/>
                            </p:stCondLst>
                            <p:childTnLst>
                              <p:par>
                                <p:cTn id="53" presetID="10" presetClass="entr" presetSubtype="0" fill="hold" grpId="0" nodeType="afterEffect">
                                  <p:stCondLst>
                                    <p:cond delay="500"/>
                                  </p:stCondLst>
                                  <p:childTnLst>
                                    <p:set>
                                      <p:cBhvr>
                                        <p:cTn id="54" dur="1" fill="hold">
                                          <p:stCondLst>
                                            <p:cond delay="0"/>
                                          </p:stCondLst>
                                        </p:cTn>
                                        <p:tgtEl>
                                          <p:spTgt spid="9">
                                            <p:txEl>
                                              <p:pRg st="2" end="2"/>
                                            </p:txEl>
                                          </p:spTgt>
                                        </p:tgtEl>
                                        <p:attrNameLst>
                                          <p:attrName>style.visibility</p:attrName>
                                        </p:attrNameLst>
                                      </p:cBhvr>
                                      <p:to>
                                        <p:strVal val="visible"/>
                                      </p:to>
                                    </p:set>
                                    <p:animEffect transition="in" filter="fade">
                                      <p:cBhvr>
                                        <p:cTn id="55" dur="1000"/>
                                        <p:tgtEl>
                                          <p:spTgt spid="9">
                                            <p:txEl>
                                              <p:pRg st="2" end="2"/>
                                            </p:txEl>
                                          </p:spTgt>
                                        </p:tgtEl>
                                      </p:cBhvr>
                                    </p:animEffect>
                                  </p:childTnLst>
                                </p:cTn>
                              </p:par>
                            </p:childTnLst>
                          </p:cTn>
                        </p:par>
                        <p:par>
                          <p:cTn id="56" fill="hold">
                            <p:stCondLst>
                              <p:cond delay="42500"/>
                            </p:stCondLst>
                            <p:childTnLst>
                              <p:par>
                                <p:cTn id="57" presetID="10" presetClass="entr" presetSubtype="0" fill="hold" grpId="0" nodeType="afterEffect">
                                  <p:stCondLst>
                                    <p:cond delay="500"/>
                                  </p:stCondLst>
                                  <p:childTnLst>
                                    <p:set>
                                      <p:cBhvr>
                                        <p:cTn id="58" dur="1" fill="hold">
                                          <p:stCondLst>
                                            <p:cond delay="0"/>
                                          </p:stCondLst>
                                        </p:cTn>
                                        <p:tgtEl>
                                          <p:spTgt spid="9">
                                            <p:txEl>
                                              <p:pRg st="3" end="3"/>
                                            </p:txEl>
                                          </p:spTgt>
                                        </p:tgtEl>
                                        <p:attrNameLst>
                                          <p:attrName>style.visibility</p:attrName>
                                        </p:attrNameLst>
                                      </p:cBhvr>
                                      <p:to>
                                        <p:strVal val="visible"/>
                                      </p:to>
                                    </p:set>
                                    <p:animEffect transition="in" filter="fade">
                                      <p:cBhvr>
                                        <p:cTn id="59" dur="1000"/>
                                        <p:tgtEl>
                                          <p:spTgt spid="9">
                                            <p:txEl>
                                              <p:pRg st="3" end="3"/>
                                            </p:txEl>
                                          </p:spTgt>
                                        </p:tgtEl>
                                      </p:cBhvr>
                                    </p:animEffect>
                                  </p:childTnLst>
                                </p:cTn>
                              </p:par>
                            </p:childTnLst>
                          </p:cTn>
                        </p:par>
                        <p:par>
                          <p:cTn id="60" fill="hold">
                            <p:stCondLst>
                              <p:cond delay="44000"/>
                            </p:stCondLst>
                            <p:childTnLst>
                              <p:par>
                                <p:cTn id="61" presetID="10" presetClass="entr" presetSubtype="0" fill="hold" grpId="0" nodeType="afterEffect">
                                  <p:stCondLst>
                                    <p:cond delay="500"/>
                                  </p:stCondLst>
                                  <p:childTnLst>
                                    <p:set>
                                      <p:cBhvr>
                                        <p:cTn id="62" dur="1" fill="hold">
                                          <p:stCondLst>
                                            <p:cond delay="0"/>
                                          </p:stCondLst>
                                        </p:cTn>
                                        <p:tgtEl>
                                          <p:spTgt spid="9">
                                            <p:txEl>
                                              <p:pRg st="4" end="4"/>
                                            </p:txEl>
                                          </p:spTgt>
                                        </p:tgtEl>
                                        <p:attrNameLst>
                                          <p:attrName>style.visibility</p:attrName>
                                        </p:attrNameLst>
                                      </p:cBhvr>
                                      <p:to>
                                        <p:strVal val="visible"/>
                                      </p:to>
                                    </p:set>
                                    <p:animEffect transition="in" filter="fade">
                                      <p:cBhvr>
                                        <p:cTn id="63" dur="1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build="allAtOnce"/>
      <p:bldP spid="9"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4110"/>
  <p:tag name="PRESENTATION_PLAYLIST_COUNT" val="0"/>
  <p:tag name="PRESENTATION_PRESENTER_SLIDE_LEVEL" val="0"/>
  <p:tag name="41101" val="1"/>
  <p:tag name="ENGAGE_TAB_COUNT" val="1"/>
  <p:tag name="AQP_TRAP_1" val="1"/>
  <p:tag name="ENGAGE_INTERACTION_TITLE_1" val="junk"/>
  <p:tag name="ENGAGE_INTERACTION_FILENAME_1" val="W:\EHS\Shared\Interns\Sophia\GHS_Project\junk.quiz"/>
  <p:tag name="ENGAGE_INTERACTION_PAUSE_1" val="1"/>
  <p:tag name="ENGAGE_INTERACTION_ID_1" val="af82c"/>
  <p:tag name="ENGAGE_INTERACTION_TABNAME_1" val="JUNK"/>
  <p:tag name="ENGAGE_LAST_MODIFY_DATE_1" val="41018.3784722222"/>
  <p:tag name="AQP_PASS_ACTION_1" val="0"/>
  <p:tag name="AQP_FAIL_ACTION_1" val="0"/>
  <p:tag name="AQP_PASS_SCORE_1" val="80"/>
  <p:tag name="ART_ENCODE_TYPE" val="0"/>
  <p:tag name="ART_ENCODE_INDEX" val="1"/>
  <p:tag name="ENGAGE_INTERACTION_GUID_1" val="b75d2998-0531-44f5-98eb-56e42ace3cd6"/>
  <p:tag name="ARTICULATE_AUDIO_TEMP" val="C:\DOCUME~1\SMBERM~1\LOCALS~1\Temp\articulate\presenter\ae\audio\20120503131854\"/>
  <p:tag name="PRESENTER_PREVIEW_END" val="17"/>
  <p:tag name="ARTICULATE_PRESENTER_VERSION" val="6"/>
  <p:tag name="ARTICULATE_PROJECT_OPEN" val="1"/>
  <p:tag name="PUBLISH_TITLE" val="GHS_Hazard Communication"/>
  <p:tag name="ARTICULATE_PUBLISH_PATH" val="C:\Documents and Settings\dlpatterson\My Documents\Web\GHS"/>
  <p:tag name="ARTICULATE_LOGO" val="(None selected)"/>
  <p:tag name="ARTICULATE_PRESENTER" val="(None selected)"/>
  <p:tag name="ARTICULATE_PRESENTER_GUID" val="9869030842"/>
  <p:tag name="ARTICULATE_LMS" val="0"/>
  <p:tag name="ARTICULATE_TEMPLATE" val="Corporate Communications"/>
  <p:tag name="ARTICULATE_TEMPLATE_GUID" val="1a000000-6000-0000-b000-000000000001"/>
  <p:tag name="LMS_PUBLISH" val="No"/>
  <p:tag name="PRESENTER_PREVIEW_MODE" val="0"/>
  <p:tag name="PRESENTER_PREVIEW_START" val="1"/>
  <p:tag name="LAUNCHINNEWWINDOW" val="0"/>
  <p:tag name="LASTPUBLISHED" val="C:\Documents and Settings\dlpatterson\My Documents\Web\GHS\GHS_Hazard Communication\player.html"/>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67d8b1ec-be2c-4402-b5d6-54cda200bd31"/>
  <p:tag name="ARTICULATE_SLIDE_PAUSE" val="1"/>
  <p:tag name="ARTICULATE_NAV_LEVEL" val="1"/>
  <p:tag name="ARTICULATE_PLAYLIST_ID" val="-1"/>
  <p:tag name="ARTICULATE_LOCK_SLIDE" val="0"/>
  <p:tag name="AUDIO_IMPORT" val="W:\EHS\Shared\Interns\Sophia\GHS_Project\Audio_Track\Slide 3.wav"/>
  <p:tag name="AUDIO_ID" val="258"/>
  <p:tag name="ELAPSEDTIME" val="29.802"/>
  <p:tag name="ARTICULATE_SLIDE_NAV" val="3"/>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d4a2ce99-2f80-4580-a25a-06579208e209"/>
  <p:tag name="ARTICULATE_SLIDE_PAUSE" val="1"/>
  <p:tag name="ARTICULATE_NAV_LEVEL" val="1"/>
  <p:tag name="ARTICULATE_PLAYLIST_ID" val="-1"/>
  <p:tag name="ARTICULATE_LOCK_SLIDE" val="0"/>
  <p:tag name="AUDIO_IMPORT" val="W:\EHS\Shared\Interns\Sophia\GHS_Project\Audio_Track\Slide 4.wav"/>
  <p:tag name="AUDIO_ID" val="259"/>
  <p:tag name="ELAPSEDTIME" val="24.864"/>
  <p:tag name="ARTICULATE_SLIDE_NAV" val="4"/>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4.xml><?xml version="1.0" encoding="utf-8"?>
<p:tagLst xmlns:a="http://schemas.openxmlformats.org/drawingml/2006/main" xmlns:r="http://schemas.openxmlformats.org/officeDocument/2006/relationships" xmlns:p="http://schemas.openxmlformats.org/presentationml/2006/main">
  <p:tag name="EN_PROPERTIES_UNSET" val="1"/>
  <p:tag name="ENGAGE_INTERACTION_TRAP" val="1"/>
  <p:tag name="ENGAGE_INTERACTION_FINISH" val="2"/>
  <p:tag name="ENGAGE_INTERACTION_FINISH_MESSAGE" val="Next Slide"/>
  <p:tag name="ARTICULATE_SLIDE_GUID" val="3bd92710-9e3f-46fc-9eeb-7483b80ee89d"/>
  <p:tag name="ARTICULATE_SLIDE_PAUSE" val="1"/>
  <p:tag name="ARTICULATE_NAV_LEVEL" val="1"/>
  <p:tag name="ARTICULATE_PLAYLIST_ID" val="-1"/>
  <p:tag name="ARTICULATE_LOCK_SLIDE" val="0"/>
  <p:tag name="OVERRIDE" val="ENGAGE_INTERACTION_SLIDE"/>
  <p:tag name="ENGAGE_INTERACTION_TITLE" val="GHS Label"/>
  <p:tag name="ENGAGE_INTERACTION_FILENAME" val="W:\EHS\Shared\Interns\Sophia\GHS_Project\GHS Label.intr"/>
  <p:tag name="ENGAGE_INTERACTION_SLIDE_ID" val="281"/>
  <p:tag name="ENGAGE_INTERACTION_FORCE_UPDATE" val="0"/>
  <p:tag name="ENGAGE_LAST_MODIFY_DATE" val="41030.3639930556"/>
  <p:tag name="ELAPSEDTIME" val="203.4"/>
  <p:tag name="ARTICULATE_SLIDE_NAV" val="5"/>
</p:tagLst>
</file>

<file path=ppt/tags/tag15.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6.xml><?xml version="1.0" encoding="utf-8"?>
<p:tagLst xmlns:a="http://schemas.openxmlformats.org/drawingml/2006/main" xmlns:r="http://schemas.openxmlformats.org/officeDocument/2006/relationships" xmlns:p="http://schemas.openxmlformats.org/presentationml/2006/main">
  <p:tag name="ART_ENGAGE_A" val="1"/>
</p:tagLst>
</file>

<file path=ppt/tags/tag17.xml><?xml version="1.0" encoding="utf-8"?>
<p:tagLst xmlns:a="http://schemas.openxmlformats.org/drawingml/2006/main" xmlns:r="http://schemas.openxmlformats.org/officeDocument/2006/relationships" xmlns:p="http://schemas.openxmlformats.org/presentationml/2006/main">
  <p:tag name="ART_ENGAGE_B" val="1"/>
</p:tagLst>
</file>

<file path=ppt/tags/tag18.xml><?xml version="1.0" encoding="utf-8"?>
<p:tagLst xmlns:a="http://schemas.openxmlformats.org/drawingml/2006/main" xmlns:r="http://schemas.openxmlformats.org/officeDocument/2006/relationships" xmlns:p="http://schemas.openxmlformats.org/presentationml/2006/main">
  <p:tag name="ARTICULATE_SLIDE_GUID" val="eaf9590b-8f1a-4b4c-90b8-ffc24d2c2675"/>
  <p:tag name="ARTICULATE_SLIDE_PAUSE" val="1"/>
  <p:tag name="ARTICULATE_NAV_LEVEL" val="1"/>
  <p:tag name="ARTICULATE_PLAYLIST_ID" val="-1"/>
  <p:tag name="ARTICULATE_LOCK_SLIDE" val="0"/>
  <p:tag name="AUDIO_IMPORT" val="W:\EHS\Shared\Interns\Sophia\GHS_Project\Audio_Track\Slide 15.wav"/>
  <p:tag name="AUDIO_ID" val="271"/>
  <p:tag name="ELAPSEDTIME" val="35.447"/>
  <p:tag name="ARTICULATE_SLIDE_NAV" val="6"/>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DLPATT~1\LOCALS~1\Temp\articulate\presenter\imgtemp\QyPLZme2_files\slide0001_image001.png"/>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2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DLPATT~1\LOCALS~1\Temp\articulate\presenter\imgtemp\dOiMF5CI_files\slide0001_image001.png"/>
</p:tagLst>
</file>

<file path=ppt/tags/tag22.xml><?xml version="1.0" encoding="utf-8"?>
<p:tagLst xmlns:a="http://schemas.openxmlformats.org/drawingml/2006/main" xmlns:r="http://schemas.openxmlformats.org/officeDocument/2006/relationships" xmlns:p="http://schemas.openxmlformats.org/presentationml/2006/main">
  <p:tag name="ARTICULATE_SLIDE_GUID" val="3e38e499-36c1-472b-96fd-6c3607e324c2"/>
  <p:tag name="ARTICULATE_SLIDE_PAUSE" val="1"/>
  <p:tag name="ARTICULATE_NAV_LEVEL" val="1"/>
  <p:tag name="ARTICULATE_PLAYLIST_ID" val="-1"/>
  <p:tag name="ARTICULATE_LOCK_SLIDE" val="0"/>
  <p:tag name="AUDIO_IMPORT" val="W:\EHS\Shared\Interns\Sophia\GHS_Project\Audio_Track\Slide 16.wav"/>
  <p:tag name="AUDIO_ID" val="272"/>
  <p:tag name="ELAPSEDTIME" val="47.229"/>
  <p:tag name="ARTICULATE_SLIDE_NAV" val="7"/>
</p:tagLst>
</file>

<file path=ppt/tags/tag2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DLPATT~1\LOCALS~1\Temp\articulate\presenter\imgtemp\Am2TCnqj_files\slide0001_image001.png"/>
</p:tagLst>
</file>

<file path=ppt/tags/tag2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DLPATT~1\LOCALS~1\Temp\articulate\presenter\imgtemp\D0dBxM7R_files\slide0001_image001.png"/>
</p:tagLst>
</file>

<file path=ppt/tags/tag2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DLPATT~1\LOCALS~1\Temp\articulate\presenter\imgtemp\pqd6swmc_files\slide0001_image001.png"/>
</p:tagLst>
</file>

<file path=ppt/tags/tag2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7.xml><?xml version="1.0" encoding="utf-8"?>
<p:tagLst xmlns:a="http://schemas.openxmlformats.org/drawingml/2006/main" xmlns:r="http://schemas.openxmlformats.org/officeDocument/2006/relationships" xmlns:p="http://schemas.openxmlformats.org/presentationml/2006/main">
  <p:tag name="ARTICULATE_SLIDE_GUID" val="3c010058-e12f-40af-8625-a6e77c58fc7e"/>
  <p:tag name="ARTICULATE_SLIDE_PAUSE" val="1"/>
  <p:tag name="ARTICULATE_NAV_LEVEL" val="1"/>
  <p:tag name="ARTICULATE_PLAYLIST_ID" val="-1"/>
  <p:tag name="ARTICULATE_LOCK_SLIDE" val="0"/>
  <p:tag name="AUDIO_IMPORT" val="W:\EHS\Shared\Interns\Sophia\GHS_Project\Audio_Track\Slide 17.wav"/>
  <p:tag name="AUDIO_ID" val="273"/>
  <p:tag name="ELAPSEDTIME" val="31.656"/>
  <p:tag name="ARTICULATE_SLIDE_NAV" val="8"/>
</p:tagLst>
</file>

<file path=ppt/tags/tag2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DLPATT~1\LOCALS~1\Temp\articulate\presenter\imgtemp\uV2tfGpV_files\slide0001_image001.jpg"/>
</p:tagLst>
</file>

<file path=ppt/tags/tag2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DLPATT~1\LOCALS~1\Temp\articulate\presenter\imgtemp\0wU9uRfs_files\slide0001_image001.png"/>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3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DLPATT~1\LOCALS~1\Temp\articulate\presenter\imgtemp\rI36lFXs_files\slide0001_image001.jpg"/>
</p:tagLst>
</file>

<file path=ppt/tags/tag3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2.xml><?xml version="1.0" encoding="utf-8"?>
<p:tagLst xmlns:a="http://schemas.openxmlformats.org/drawingml/2006/main" xmlns:r="http://schemas.openxmlformats.org/officeDocument/2006/relationships" xmlns:p="http://schemas.openxmlformats.org/presentationml/2006/main">
  <p:tag name="ARTICULATE_SLIDE_GUID" val="640ddd2d-caa3-480a-8655-979225feb7cc"/>
  <p:tag name="ARTICULATE_SLIDE_PAUSE" val="1"/>
  <p:tag name="ARTICULATE_NAV_LEVEL" val="1"/>
  <p:tag name="ARTICULATE_PLAYLIST_ID" val="-1"/>
  <p:tag name="ARTICULATE_LOCK_SLIDE" val="0"/>
  <p:tag name="AUDIO_IMPORT" val="W:\EHS\Shared\Interns\Sophia\GHS_Project\Audio_Track\Slide 18.wav"/>
  <p:tag name="AUDIO_ID" val="277"/>
  <p:tag name="ELAPSEDTIME" val="48.427"/>
  <p:tag name="ARTICULATE_SLIDE_NAV" val="9"/>
</p:tagLst>
</file>

<file path=ppt/tags/tag3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DLPATT~1\LOCALS~1\Temp\articulate\presenter\imgtemp\oCEzqlmr_files\slide0001_image001.png"/>
</p:tagLst>
</file>

<file path=ppt/tags/tag3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DLPATT~1\LOCALS~1\Temp\articulate\presenter\imgtemp\lUtS62mJ_files\slide0001_image001.jpg"/>
</p:tagLst>
</file>

<file path=ppt/tags/tag3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DLPATT~1\LOCALS~1\Temp\articulate\presenter\imgtemp\ekrhLttQ_files\slide0001_image001.jpg"/>
</p:tagLst>
</file>

<file path=ppt/tags/tag3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7.xml><?xml version="1.0" encoding="utf-8"?>
<p:tagLst xmlns:a="http://schemas.openxmlformats.org/drawingml/2006/main" xmlns:r="http://schemas.openxmlformats.org/officeDocument/2006/relationships" xmlns:p="http://schemas.openxmlformats.org/presentationml/2006/main">
  <p:tag name="ARTICULATE_SLIDE_GUID" val="1f08c56a-afc5-48a0-a2b9-2b3c5ba14ec8"/>
  <p:tag name="ARTICULATE_SLIDE_PAUSE" val="1"/>
  <p:tag name="ARTICULATE_NAV_LEVEL" val="1"/>
  <p:tag name="ARTICULATE_PLAYLIST_ID" val="-1"/>
  <p:tag name="ARTICULATE_LOCK_SLIDE" val="0"/>
  <p:tag name="AUDIO_IMPORT" val="W:\EHS\Shared\Interns\Sophia\GHS_Project\Audio_Track\Slide 19.wav"/>
  <p:tag name="AUDIO_ID" val="282"/>
  <p:tag name="ELAPSEDTIME" val="27.453"/>
  <p:tag name="ARTICULATE_SLIDE_NAV" val="10"/>
</p:tagLst>
</file>

<file path=ppt/tags/tag3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0.xml><?xml version="1.0" encoding="utf-8"?>
<p:tagLst xmlns:a="http://schemas.openxmlformats.org/drawingml/2006/main" xmlns:r="http://schemas.openxmlformats.org/officeDocument/2006/relationships" xmlns:p="http://schemas.openxmlformats.org/presentationml/2006/main">
  <p:tag name="ARTICULATE_SLIDE_GUID" val="2bb28f98-9549-4b65-b744-c987c0f49347"/>
  <p:tag name="ARTICULATE_SLIDE_PAUSE" val="1"/>
  <p:tag name="ARTICULATE_NAV_LEVEL" val="1"/>
  <p:tag name="ARTICULATE_PLAYLIST_ID" val="-1"/>
  <p:tag name="ARTICULATE_LOCK_SLIDE" val="0"/>
  <p:tag name="AUDIO_IMPORT" val="W:\EHS\Shared\Interns\Sophia\GHS_Project\Audio_Track\Slide 20.wav"/>
  <p:tag name="AUDIO_ID" val="284"/>
  <p:tag name="ELAPSEDTIME" val="52.135"/>
  <p:tag name="ARTICULATE_SLIDE_NAV" val="11"/>
</p:tagLst>
</file>

<file path=ppt/tags/tag4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2.xml><?xml version="1.0" encoding="utf-8"?>
<p:tagLst xmlns:a="http://schemas.openxmlformats.org/drawingml/2006/main" xmlns:r="http://schemas.openxmlformats.org/officeDocument/2006/relationships" xmlns:p="http://schemas.openxmlformats.org/presentationml/2006/main">
  <p:tag name="ARTICULATE_SLIDE_GUID" val="cd3cd7fb-4e37-4354-9066-cac4d272cb47"/>
  <p:tag name="ARTICULATE_SLIDE_PAUSE" val="1"/>
  <p:tag name="ARTICULATE_NAV_LEVEL" val="1"/>
  <p:tag name="ARTICULATE_PLAYLIST_ID" val="-1"/>
  <p:tag name="ARTICULATE_LOCK_SLIDE" val="0"/>
  <p:tag name="AUDIO_IMPORT" val="W:\EHS\Shared\Interns\Sophia\GHS_Project\Audio_Track\Slide 21.wav"/>
  <p:tag name="AUDIO_ID" val="286"/>
  <p:tag name="ELAPSEDTIME" val="52.791"/>
  <p:tag name="ARTICULATE_SLIDE_NAV" val="12"/>
</p:tagLst>
</file>

<file path=ppt/tags/tag4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4.xml><?xml version="1.0" encoding="utf-8"?>
<p:tagLst xmlns:a="http://schemas.openxmlformats.org/drawingml/2006/main" xmlns:r="http://schemas.openxmlformats.org/officeDocument/2006/relationships" xmlns:p="http://schemas.openxmlformats.org/presentationml/2006/main">
  <p:tag name="ARTICULATE_SLIDE_GUID" val="723b81a6-5773-4589-bf5e-349ad35c3726"/>
  <p:tag name="ARTICULATE_SLIDE_PAUSE" val="1"/>
  <p:tag name="ARTICULATE_NAV_LEVEL" val="1"/>
  <p:tag name="ARTICULATE_PLAYLIST_ID" val="-1"/>
  <p:tag name="ARTICULATE_LOCK_SLIDE" val="0"/>
  <p:tag name="AUDIO_IMPORT" val="W:\EHS\Shared\Interns\Sophia\GHS_Project\Audio_Track\Slide 22.wav"/>
  <p:tag name="AUDIO_ID" val="287"/>
  <p:tag name="ELAPSEDTIME" val="48.088"/>
  <p:tag name="ARTICULATE_SLIDE_NAV" val="13"/>
</p:tagLst>
</file>

<file path=ppt/tags/tag4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6.xml><?xml version="1.0" encoding="utf-8"?>
<p:tagLst xmlns:a="http://schemas.openxmlformats.org/drawingml/2006/main" xmlns:r="http://schemas.openxmlformats.org/officeDocument/2006/relationships" xmlns:p="http://schemas.openxmlformats.org/presentationml/2006/main">
  <p:tag name="ARTICULATE_SLIDE_GUID" val="876a677f-141c-4734-b9a0-1e73d8b95f9e"/>
  <p:tag name="ARTICULATE_SLIDE_PAUSE" val="1"/>
  <p:tag name="ARTICULATE_NAV_LEVEL" val="1"/>
  <p:tag name="ARTICULATE_PLAYLIST_ID" val="-1"/>
  <p:tag name="ARTICULATE_LOCK_SLIDE" val="0"/>
  <p:tag name="AUDIO_IMPORT" val="W:\EHS\Shared\Interns\Sophia\GHS_Project\Audio_Track\Slide 23.wav"/>
  <p:tag name="AUDIO_ID" val="289"/>
  <p:tag name="ELAPSEDTIME" val="23.453"/>
  <p:tag name="ARTICULATE_SLIDE_NAV" val="14"/>
</p:tagLst>
</file>

<file path=ppt/tags/tag4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9.xml><?xml version="1.0" encoding="utf-8"?>
<p:tagLst xmlns:a="http://schemas.openxmlformats.org/drawingml/2006/main" xmlns:r="http://schemas.openxmlformats.org/officeDocument/2006/relationships" xmlns:p="http://schemas.openxmlformats.org/presentationml/2006/main">
  <p:tag name="ARTICULATE_SLIDE_GUID" val="6c679144-1e14-45a5-933d-03a0c2c11b91"/>
  <p:tag name="ARTICULATE_SLIDE_PAUSE" val="1"/>
  <p:tag name="ARTICULATE_NAV_LEVEL" val="1"/>
  <p:tag name="ARTICULATE_PLAYLIST_ID" val="-1"/>
  <p:tag name="ARTICULATE_LOCK_SLIDE" val="0"/>
  <p:tag name="AUDIO_IMPORT" val="W:\EHS\Shared\Interns\Sophia\GHS_Project\Audio_Track\Slide 24.wav"/>
  <p:tag name="AUDIO_ID" val="288"/>
  <p:tag name="ELAPSEDTIME" val="53.885"/>
  <p:tag name="ARTICULATE_SLIDE_NAV" val="15"/>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4fa69ca0-d0f6-4e64-b6e8-11f3c96cae27"/>
  <p:tag name="ARTICULATE_SLIDE_PAUSE" val="1"/>
  <p:tag name="ARTICULATE_NAV_LEVEL" val="1"/>
  <p:tag name="ARTICULATE_PLAYLIST_ID" val="-1"/>
  <p:tag name="ARTICULATE_LOCK_SLIDE" val="0"/>
  <p:tag name="AUDIO_IMPORT" val="W:\EHS\Shared\Interns\Sophia\GHS_Project\Audio_Track\Slide 1.wav"/>
  <p:tag name="AUDIO_ID" val="256"/>
  <p:tag name="ELAPSEDTIME" val="11.937"/>
  <p:tag name="ARTICULATE_SLIDE_NAV" val="1"/>
</p:tagLst>
</file>

<file path=ppt/tags/tag5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1.xml><?xml version="1.0" encoding="utf-8"?>
<p:tagLst xmlns:a="http://schemas.openxmlformats.org/drawingml/2006/main" xmlns:r="http://schemas.openxmlformats.org/officeDocument/2006/relationships" xmlns:p="http://schemas.openxmlformats.org/presentationml/2006/main">
  <p:tag name="ARTICULATE_SLIDE_GUID" val="13a57da4-69e1-4ef7-a16d-40df965e72e1"/>
  <p:tag name="ARTICULATE_SLIDE_PAUSE" val="1"/>
  <p:tag name="ARTICULATE_NAV_LEVEL" val="1"/>
  <p:tag name="ARTICULATE_PLAYLIST_ID" val="-1"/>
  <p:tag name="ARTICULATE_LOCK_SLIDE" val="0"/>
  <p:tag name="AUDIO_IMPORT" val="W:\EHS\Shared\Interns\Sophia\GHS_Project\Audio_Track\Slide 25.wav"/>
  <p:tag name="AUDIO_ID" val="290"/>
  <p:tag name="ELAPSEDTIME" val="42.812"/>
  <p:tag name="ARTICULATE_SLIDE_NAV" val="16"/>
</p:tagLst>
</file>

<file path=ppt/tags/tag5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3.xml><?xml version="1.0" encoding="utf-8"?>
<p:tagLst xmlns:a="http://schemas.openxmlformats.org/drawingml/2006/main" xmlns:r="http://schemas.openxmlformats.org/officeDocument/2006/relationships" xmlns:p="http://schemas.openxmlformats.org/presentationml/2006/main">
  <p:tag name="ARTICULATE_SLIDE_GUID" val="664a9b5b-5892-4338-bff0-8650388d68e8"/>
  <p:tag name="ARTICULATE_SLIDE_PAUSE" val="1"/>
  <p:tag name="ARTICULATE_NAV_LEVEL" val="1"/>
  <p:tag name="ARTICULATE_PLAYLIST_ID" val="-1"/>
  <p:tag name="ARTICULATE_LOCK_SLIDE" val="0"/>
  <p:tag name="AQP_PASS_ACTION_URL" val="http://www.csupomona.edu/~ehs/GHS/Certificate_GHS.pdf"/>
  <p:tag name="AQP_FAIL_ACTION" val="0"/>
  <p:tag name="AQP_PASS_ACTION" val="1"/>
  <p:tag name="OVERRIDE" val="QUIZMAKER_QUIZ_SLIDE"/>
  <p:tag name="QUIZMAKER_QUIZ_TITLE" val="GHS Quiz"/>
  <p:tag name="QUIZMAKER_QUIZ_FILENAME" val="W:\EHS\Shared\Interns\Sophia\GHS_Project\GHS Quiz.quiz"/>
  <p:tag name="QUIZMAKER_QUIZ_SLIDE_ID" val="291"/>
  <p:tag name="QUIZMAKER_QUIZ_FORCE_UPDATE" val="0"/>
  <p:tag name="AQP_PASS_SCORE" val="80"/>
  <p:tag name="QUIZMAKER_LAST_MODIFY_DATE" val="41033.3471990741"/>
  <p:tag name="ELAPSEDTIME" val="0"/>
  <p:tag name="AQP_TRAP" val="1"/>
  <p:tag name="ARTICULATE_SLIDE_NAV" val="17"/>
</p:tagLst>
</file>

<file path=ppt/tags/tag54.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55.xml><?xml version="1.0" encoding="utf-8"?>
<p:tagLst xmlns:a="http://schemas.openxmlformats.org/drawingml/2006/main" xmlns:r="http://schemas.openxmlformats.org/officeDocument/2006/relationships" xmlns:p="http://schemas.openxmlformats.org/presentationml/2006/main">
  <p:tag name="ART_QM_A" val="1"/>
</p:tagLst>
</file>

<file path=ppt/tags/tag56.xml><?xml version="1.0" encoding="utf-8"?>
<p:tagLst xmlns:a="http://schemas.openxmlformats.org/drawingml/2006/main" xmlns:r="http://schemas.openxmlformats.org/officeDocument/2006/relationships" xmlns:p="http://schemas.openxmlformats.org/presentationml/2006/main">
  <p:tag name="ART_QM_B" val="1"/>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DLPATT~1\LOCALS~1\Temp\articulate\presenter\imgtemp\txNigi2F_files\slide0001_image001.png"/>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f271aabf-665b-4749-ae93-cf1b664f73f8"/>
  <p:tag name="ANNOTATION_COUNT" val="0"/>
  <p:tag name="ARTICULATE_SLIDE_PAUSE" val="1"/>
  <p:tag name="ARTICULATE_NAV_LEVEL" val="1"/>
  <p:tag name="ARTICULATE_PLAYLIST_ID" val="-1"/>
  <p:tag name="ARTICULATE_LOCK_SLIDE" val="0"/>
  <p:tag name="AUDIO_IMPORT" val="W:\EHS\Shared\Interns\Sophia\GHS_Project\Audio_Track\Slide 2.wav"/>
  <p:tag name="AUDIO_ID" val="257"/>
  <p:tag name="ELAPSEDTIME" val="20.427"/>
  <p:tag name="ARTICULATE_SLIDE_NAV" val="2"/>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DLPATT~1\LOCALS~1\Temp\articulate\presenter\imgtemp\6gYc9GyB_files\slide0001_image001.png"/>
</p:tagLst>
</file>

<file path=ppt/theme/theme1.xml><?xml version="1.0" encoding="utf-8"?>
<a:theme xmlns:a="http://schemas.openxmlformats.org/drawingml/2006/main" name="BusinessTheme1">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usinessTheme1">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BusinessTheme1</Template>
  <TotalTime>2551</TotalTime>
  <Words>915</Words>
  <Application>Microsoft Office PowerPoint</Application>
  <PresentationFormat>On-screen Show (4:3)</PresentationFormat>
  <Paragraphs>106</Paragraphs>
  <Slides>17</Slides>
  <Notes>17</Notes>
  <HiddenSlides>0</HiddenSlides>
  <MMClips>0</MMClips>
  <ScaleCrop>false</ScaleCrop>
  <HeadingPairs>
    <vt:vector size="4" baseType="variant">
      <vt:variant>
        <vt:lpstr>Theme</vt:lpstr>
      </vt:variant>
      <vt:variant>
        <vt:i4>4</vt:i4>
      </vt:variant>
      <vt:variant>
        <vt:lpstr>Slide Titles</vt:lpstr>
      </vt:variant>
      <vt:variant>
        <vt:i4>17</vt:i4>
      </vt:variant>
    </vt:vector>
  </HeadingPairs>
  <TitlesOfParts>
    <vt:vector size="21" baseType="lpstr">
      <vt:lpstr>BusinessTheme1</vt:lpstr>
      <vt:lpstr>Custom Design</vt:lpstr>
      <vt:lpstr>1_BusinessTheme1</vt:lpstr>
      <vt:lpstr>1_Custom Design</vt:lpstr>
      <vt:lpstr>GHS Hazard Communication</vt:lpstr>
      <vt:lpstr>What is GHS?</vt:lpstr>
      <vt:lpstr>What are the benefits of GHS?</vt:lpstr>
      <vt:lpstr>Major Changes in GHS</vt:lpstr>
      <vt:lpstr>GHS Label</vt:lpstr>
      <vt:lpstr>Examples of other GHS Labels</vt:lpstr>
      <vt:lpstr>GHS Symbols &amp; Hazard Classes</vt:lpstr>
      <vt:lpstr>GHS Symbols &amp; Hazard Classes</vt:lpstr>
      <vt:lpstr>GHS Symbols &amp; Hazard Classes</vt:lpstr>
      <vt:lpstr>GHS Safety Data Sheet</vt:lpstr>
      <vt:lpstr>Sections 1-2 of a GHS SDS</vt:lpstr>
      <vt:lpstr>Sections 3-4 of a GHS SDS</vt:lpstr>
      <vt:lpstr>Sections 5-8 of a GHS SDS</vt:lpstr>
      <vt:lpstr>Section 8 of a GHS SDS</vt:lpstr>
      <vt:lpstr>Sections 9-12 of a GHS SDS</vt:lpstr>
      <vt:lpstr>Sections 13-16 of a GHS SDS</vt:lpstr>
      <vt:lpstr>GHS Quiz</vt:lpstr>
    </vt:vector>
  </TitlesOfParts>
  <Company>Cal Poly Pomona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GHS Hazard Communication Labeling</dc:title>
  <dc:creator>smbermudez</dc:creator>
  <cp:lastModifiedBy>David L. Patterson</cp:lastModifiedBy>
  <cp:revision>488</cp:revision>
  <dcterms:created xsi:type="dcterms:W3CDTF">2012-04-09T23:26:38Z</dcterms:created>
  <dcterms:modified xsi:type="dcterms:W3CDTF">2012-05-04T16:15:09Z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GUID">
    <vt:lpwstr>CB103A76-2442-47FE-BF80-B409391C6CD2</vt:lpwstr>
  </property>
  <property fmtid="{D5CDD505-2E9C-101B-9397-08002B2CF9AE}" pid="4" name="ArticulatePath">
    <vt:lpwstr>GHS_Hazard Communication</vt:lpwstr>
  </property>
  <property fmtid="{D5CDD505-2E9C-101B-9397-08002B2CF9AE}" pid="5" name="ArticulateProjectFull">
    <vt:lpwstr>W:\EHS\Shared\Interns\Sophia\GHS_Project\GHS_Hazard Communication.ppta</vt:lpwstr>
  </property>
</Properties>
</file>