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338" r:id="rId5"/>
    <p:sldId id="305" r:id="rId6"/>
    <p:sldId id="265" r:id="rId7"/>
    <p:sldId id="346" r:id="rId8"/>
    <p:sldId id="277" r:id="rId9"/>
    <p:sldId id="326" r:id="rId10"/>
    <p:sldId id="347" r:id="rId11"/>
    <p:sldId id="374" r:id="rId12"/>
    <p:sldId id="375" r:id="rId13"/>
    <p:sldId id="376" r:id="rId14"/>
    <p:sldId id="349" r:id="rId15"/>
    <p:sldId id="377" r:id="rId16"/>
    <p:sldId id="378" r:id="rId17"/>
    <p:sldId id="379" r:id="rId18"/>
    <p:sldId id="368" r:id="rId19"/>
    <p:sldId id="369" r:id="rId20"/>
    <p:sldId id="370" r:id="rId21"/>
    <p:sldId id="372" r:id="rId22"/>
    <p:sldId id="373" r:id="rId23"/>
    <p:sldId id="367" r:id="rId24"/>
    <p:sldId id="3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95"/>
    <a:srgbClr val="F2EEE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36316-1844-E828-6645-C4CE28E30C4B}" v="2" dt="2026-02-16T20:54:52.792"/>
    <p1510:client id="{F98E2B8C-9909-75E7-8FEF-DDE8DBF5AD25}" v="3" dt="2026-02-15T00:26:49.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73" autoAdjust="0"/>
  </p:normalViewPr>
  <p:slideViewPr>
    <p:cSldViewPr snapToGrid="0">
      <p:cViewPr varScale="1">
        <p:scale>
          <a:sx n="59" d="100"/>
          <a:sy n="59" d="100"/>
        </p:scale>
        <p:origin x="148"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968"/>
    </p:cViewPr>
  </p:sorterViewPr>
  <p:notesViewPr>
    <p:cSldViewPr snapToGrid="0">
      <p:cViewPr varScale="1">
        <p:scale>
          <a:sx n="70" d="100"/>
          <a:sy n="70" d="100"/>
        </p:scale>
        <p:origin x="2899"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Espinoza" userId="S::leahespinoza@cpp.edu::b9df1329-a1db-4d54-98bb-1f352361bcf0" providerId="AD" clId="Web-{09583676-433A-E5E0-E255-95809BC63B90}"/>
    <pc:docChg chg="addSld modSld">
      <pc:chgData name="Leah Espinoza" userId="S::leahespinoza@cpp.edu::b9df1329-a1db-4d54-98bb-1f352361bcf0" providerId="AD" clId="Web-{09583676-433A-E5E0-E255-95809BC63B90}" dt="2026-02-12T22:46:43.699" v="84" actId="14100"/>
      <pc:docMkLst>
        <pc:docMk/>
      </pc:docMkLst>
      <pc:sldChg chg="modSp add">
        <pc:chgData name="Leah Espinoza" userId="S::leahespinoza@cpp.edu::b9df1329-a1db-4d54-98bb-1f352361bcf0" providerId="AD" clId="Web-{09583676-433A-E5E0-E255-95809BC63B90}" dt="2026-02-12T22:42:29.499" v="16" actId="14100"/>
        <pc:sldMkLst>
          <pc:docMk/>
          <pc:sldMk cId="3286985264" sldId="349"/>
        </pc:sldMkLst>
        <pc:spChg chg="mod">
          <ac:chgData name="Leah Espinoza" userId="S::leahespinoza@cpp.edu::b9df1329-a1db-4d54-98bb-1f352361bcf0" providerId="AD" clId="Web-{09583676-433A-E5E0-E255-95809BC63B90}" dt="2026-02-12T22:42:24.171" v="14" actId="20577"/>
          <ac:spMkLst>
            <pc:docMk/>
            <pc:sldMk cId="3286985264" sldId="349"/>
            <ac:spMk id="4" creationId="{238ABA20-CFD9-9690-C416-073A044C11AD}"/>
          </ac:spMkLst>
        </pc:spChg>
        <pc:spChg chg="mod">
          <ac:chgData name="Leah Espinoza" userId="S::leahespinoza@cpp.edu::b9df1329-a1db-4d54-98bb-1f352361bcf0" providerId="AD" clId="Web-{09583676-433A-E5E0-E255-95809BC63B90}" dt="2026-02-12T22:42:29.499" v="16" actId="14100"/>
          <ac:spMkLst>
            <pc:docMk/>
            <pc:sldMk cId="3286985264" sldId="349"/>
            <ac:spMk id="5" creationId="{6298DC29-1654-903E-2FFD-B94978A061CF}"/>
          </ac:spMkLst>
        </pc:spChg>
      </pc:sldChg>
      <pc:sldChg chg="modSp add replId">
        <pc:chgData name="Leah Espinoza" userId="S::leahespinoza@cpp.edu::b9df1329-a1db-4d54-98bb-1f352361bcf0" providerId="AD" clId="Web-{09583676-433A-E5E0-E255-95809BC63B90}" dt="2026-02-12T22:44:39.694" v="42" actId="14100"/>
        <pc:sldMkLst>
          <pc:docMk/>
          <pc:sldMk cId="1692584915" sldId="377"/>
        </pc:sldMkLst>
        <pc:spChg chg="mod">
          <ac:chgData name="Leah Espinoza" userId="S::leahespinoza@cpp.edu::b9df1329-a1db-4d54-98bb-1f352361bcf0" providerId="AD" clId="Web-{09583676-433A-E5E0-E255-95809BC63B90}" dt="2026-02-12T22:44:32.944" v="39" actId="20577"/>
          <ac:spMkLst>
            <pc:docMk/>
            <pc:sldMk cId="1692584915" sldId="377"/>
            <ac:spMk id="4" creationId="{46AAC83A-D144-3264-ACBE-C56F35023813}"/>
          </ac:spMkLst>
        </pc:spChg>
        <pc:spChg chg="mod">
          <ac:chgData name="Leah Espinoza" userId="S::leahespinoza@cpp.edu::b9df1329-a1db-4d54-98bb-1f352361bcf0" providerId="AD" clId="Web-{09583676-433A-E5E0-E255-95809BC63B90}" dt="2026-02-12T22:44:39.694" v="42" actId="14100"/>
          <ac:spMkLst>
            <pc:docMk/>
            <pc:sldMk cId="1692584915" sldId="377"/>
            <ac:spMk id="5" creationId="{98DABDEA-11A7-1223-3B9A-CF5F06F7E68A}"/>
          </ac:spMkLst>
        </pc:spChg>
      </pc:sldChg>
      <pc:sldChg chg="modSp add replId">
        <pc:chgData name="Leah Espinoza" userId="S::leahespinoza@cpp.edu::b9df1329-a1db-4d54-98bb-1f352361bcf0" providerId="AD" clId="Web-{09583676-433A-E5E0-E255-95809BC63B90}" dt="2026-02-12T22:46:01.760" v="70" actId="14100"/>
        <pc:sldMkLst>
          <pc:docMk/>
          <pc:sldMk cId="2893473378" sldId="378"/>
        </pc:sldMkLst>
        <pc:spChg chg="mod">
          <ac:chgData name="Leah Espinoza" userId="S::leahespinoza@cpp.edu::b9df1329-a1db-4d54-98bb-1f352361bcf0" providerId="AD" clId="Web-{09583676-433A-E5E0-E255-95809BC63B90}" dt="2026-02-12T22:45:57.854" v="68" actId="20577"/>
          <ac:spMkLst>
            <pc:docMk/>
            <pc:sldMk cId="2893473378" sldId="378"/>
            <ac:spMk id="4" creationId="{5A39CC4C-B0F7-7097-95A9-BB8479D82574}"/>
          </ac:spMkLst>
        </pc:spChg>
        <pc:spChg chg="mod">
          <ac:chgData name="Leah Espinoza" userId="S::leahespinoza@cpp.edu::b9df1329-a1db-4d54-98bb-1f352361bcf0" providerId="AD" clId="Web-{09583676-433A-E5E0-E255-95809BC63B90}" dt="2026-02-12T22:46:01.760" v="70" actId="14100"/>
          <ac:spMkLst>
            <pc:docMk/>
            <pc:sldMk cId="2893473378" sldId="378"/>
            <ac:spMk id="5" creationId="{CC6D2DCC-3A49-88E4-556C-9FD1D7A43A6C}"/>
          </ac:spMkLst>
        </pc:spChg>
      </pc:sldChg>
      <pc:sldChg chg="modSp add replId">
        <pc:chgData name="Leah Espinoza" userId="S::leahespinoza@cpp.edu::b9df1329-a1db-4d54-98bb-1f352361bcf0" providerId="AD" clId="Web-{09583676-433A-E5E0-E255-95809BC63B90}" dt="2026-02-12T22:46:43.699" v="84" actId="14100"/>
        <pc:sldMkLst>
          <pc:docMk/>
          <pc:sldMk cId="2773531558" sldId="379"/>
        </pc:sldMkLst>
        <pc:spChg chg="mod">
          <ac:chgData name="Leah Espinoza" userId="S::leahespinoza@cpp.edu::b9df1329-a1db-4d54-98bb-1f352361bcf0" providerId="AD" clId="Web-{09583676-433A-E5E0-E255-95809BC63B90}" dt="2026-02-12T22:46:41.308" v="82" actId="20577"/>
          <ac:spMkLst>
            <pc:docMk/>
            <pc:sldMk cId="2773531558" sldId="379"/>
            <ac:spMk id="4" creationId="{0805EDDE-BC74-FCFA-1E69-E49464C841BB}"/>
          </ac:spMkLst>
        </pc:spChg>
        <pc:spChg chg="mod">
          <ac:chgData name="Leah Espinoza" userId="S::leahespinoza@cpp.edu::b9df1329-a1db-4d54-98bb-1f352361bcf0" providerId="AD" clId="Web-{09583676-433A-E5E0-E255-95809BC63B90}" dt="2026-02-12T22:46:43.699" v="84" actId="14100"/>
          <ac:spMkLst>
            <pc:docMk/>
            <pc:sldMk cId="2773531558" sldId="379"/>
            <ac:spMk id="5" creationId="{25423D57-706A-7BC1-B154-70E521BD7ECC}"/>
          </ac:spMkLst>
        </pc:spChg>
      </pc:sldChg>
    </pc:docChg>
  </pc:docChgLst>
  <pc:docChgLst>
    <pc:chgData name="Leah Espinoza" userId="S::leahespinoza@cpp.edu::b9df1329-a1db-4d54-98bb-1f352361bcf0" providerId="AD" clId="Web-{F98E2B8C-9909-75E7-8FEF-DDE8DBF5AD25}"/>
    <pc:docChg chg="modSld">
      <pc:chgData name="Leah Espinoza" userId="S::leahespinoza@cpp.edu::b9df1329-a1db-4d54-98bb-1f352361bcf0" providerId="AD" clId="Web-{F98E2B8C-9909-75E7-8FEF-DDE8DBF5AD25}" dt="2026-02-15T00:26:49.007" v="0" actId="20577"/>
      <pc:docMkLst>
        <pc:docMk/>
      </pc:docMkLst>
      <pc:sldChg chg="modSp">
        <pc:chgData name="Leah Espinoza" userId="S::leahespinoza@cpp.edu::b9df1329-a1db-4d54-98bb-1f352361bcf0" providerId="AD" clId="Web-{F98E2B8C-9909-75E7-8FEF-DDE8DBF5AD25}" dt="2026-02-15T00:26:49.007" v="0" actId="20577"/>
        <pc:sldMkLst>
          <pc:docMk/>
          <pc:sldMk cId="2773531558" sldId="379"/>
        </pc:sldMkLst>
        <pc:spChg chg="mod">
          <ac:chgData name="Leah Espinoza" userId="S::leahespinoza@cpp.edu::b9df1329-a1db-4d54-98bb-1f352361bcf0" providerId="AD" clId="Web-{F98E2B8C-9909-75E7-8FEF-DDE8DBF5AD25}" dt="2026-02-15T00:26:49.007" v="0" actId="20577"/>
          <ac:spMkLst>
            <pc:docMk/>
            <pc:sldMk cId="2773531558" sldId="379"/>
            <ac:spMk id="4" creationId="{0805EDDE-BC74-FCFA-1E69-E49464C841BB}"/>
          </ac:spMkLst>
        </pc:spChg>
      </pc:sldChg>
    </pc:docChg>
  </pc:docChgLst>
  <pc:docChgLst>
    <pc:chgData name="Leah Espinoza" userId="S::leahespinoza@cpp.edu::b9df1329-a1db-4d54-98bb-1f352361bcf0" providerId="AD" clId="Web-{4FC36316-1844-E828-6645-C4CE28E30C4B}"/>
    <pc:docChg chg="sldOrd">
      <pc:chgData name="Leah Espinoza" userId="S::leahespinoza@cpp.edu::b9df1329-a1db-4d54-98bb-1f352361bcf0" providerId="AD" clId="Web-{4FC36316-1844-E828-6645-C4CE28E30C4B}" dt="2026-02-16T20:54:52.792" v="1"/>
      <pc:docMkLst>
        <pc:docMk/>
      </pc:docMkLst>
      <pc:sldChg chg="ord">
        <pc:chgData name="Leah Espinoza" userId="S::leahespinoza@cpp.edu::b9df1329-a1db-4d54-98bb-1f352361bcf0" providerId="AD" clId="Web-{4FC36316-1844-E828-6645-C4CE28E30C4B}" dt="2026-02-16T20:54:52.792" v="1"/>
        <pc:sldMkLst>
          <pc:docMk/>
          <pc:sldMk cId="678741494" sldId="36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2110B4-5E29-EDAE-15DC-B3DBBBC11C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F1F3C5-559E-1485-009C-BEC597A71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6E0F2A-A7F3-430D-B313-D9D09396CFA9}" type="datetimeFigureOut">
              <a:rPr lang="en-US" smtClean="0"/>
              <a:t>2/23/2026</a:t>
            </a:fld>
            <a:endParaRPr lang="en-US"/>
          </a:p>
        </p:txBody>
      </p:sp>
      <p:sp>
        <p:nvSpPr>
          <p:cNvPr id="4" name="Footer Placeholder 3">
            <a:extLst>
              <a:ext uri="{FF2B5EF4-FFF2-40B4-BE49-F238E27FC236}">
                <a16:creationId xmlns:a16="http://schemas.microsoft.com/office/drawing/2014/main" id="{F7302BCF-E1E8-4C52-F4A0-89DCCB8686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4CC9AD-7A5F-CB67-B91A-8F528B74A5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D61AB0-C7E8-431C-A9C7-C874C6A5DCEE}" type="slidenum">
              <a:rPr lang="en-US" smtClean="0"/>
              <a:t>‹#›</a:t>
            </a:fld>
            <a:endParaRPr lang="en-US"/>
          </a:p>
        </p:txBody>
      </p:sp>
    </p:spTree>
    <p:extLst>
      <p:ext uri="{BB962C8B-B14F-4D97-AF65-F5344CB8AC3E}">
        <p14:creationId xmlns:p14="http://schemas.microsoft.com/office/powerpoint/2010/main" val="3791559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7C942E-BDCE-0045-ACD5-BDC856B1F01A}"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DACBC-5A1C-264C-B637-7C18ABF0F2BE}" type="slidenum">
              <a:rPr lang="en-US" smtClean="0"/>
              <a:t>‹#›</a:t>
            </a:fld>
            <a:endParaRPr lang="en-US"/>
          </a:p>
        </p:txBody>
      </p:sp>
    </p:spTree>
    <p:extLst>
      <p:ext uri="{BB962C8B-B14F-4D97-AF65-F5344CB8AC3E}">
        <p14:creationId xmlns:p14="http://schemas.microsoft.com/office/powerpoint/2010/main" val="4105015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Cue Yesenia to launch poll. </a:t>
            </a:r>
          </a:p>
        </p:txBody>
      </p:sp>
      <p:sp>
        <p:nvSpPr>
          <p:cNvPr id="4" name="Slide Number Placeholder 3"/>
          <p:cNvSpPr>
            <a:spLocks noGrp="1"/>
          </p:cNvSpPr>
          <p:nvPr>
            <p:ph type="sldNum" sz="quarter" idx="5"/>
          </p:nvPr>
        </p:nvSpPr>
        <p:spPr/>
        <p:txBody>
          <a:bodyPr/>
          <a:lstStyle/>
          <a:p>
            <a:fld id="{F6DDACBC-5A1C-264C-B637-7C18ABF0F2BE}" type="slidenum">
              <a:rPr lang="en-US" smtClean="0"/>
              <a:t>11</a:t>
            </a:fld>
            <a:endParaRPr lang="en-US"/>
          </a:p>
        </p:txBody>
      </p:sp>
    </p:spTree>
    <p:extLst>
      <p:ext uri="{BB962C8B-B14F-4D97-AF65-F5344CB8AC3E}">
        <p14:creationId xmlns:p14="http://schemas.microsoft.com/office/powerpoint/2010/main" val="71864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83752-0042-0BD9-8805-F76F5A978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2D9FA-7F8E-02B1-8370-0D8D5F490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129217-9D4C-DE88-23B9-806BDF368911}"/>
              </a:ext>
            </a:extLst>
          </p:cNvPr>
          <p:cNvSpPr>
            <a:spLocks noGrp="1"/>
          </p:cNvSpPr>
          <p:nvPr>
            <p:ph type="body" idx="1"/>
          </p:nvPr>
        </p:nvSpPr>
        <p:spPr/>
        <p:txBody>
          <a:bodyPr/>
          <a:lstStyle/>
          <a:p>
            <a:r>
              <a:rPr lang="en-US"/>
              <a:t>Cue Yesenia to launch poll. </a:t>
            </a:r>
          </a:p>
        </p:txBody>
      </p:sp>
      <p:sp>
        <p:nvSpPr>
          <p:cNvPr id="4" name="Slide Number Placeholder 3">
            <a:extLst>
              <a:ext uri="{FF2B5EF4-FFF2-40B4-BE49-F238E27FC236}">
                <a16:creationId xmlns:a16="http://schemas.microsoft.com/office/drawing/2014/main" id="{243F4994-D388-EE34-0292-7A7E7E8ED0BC}"/>
              </a:ext>
            </a:extLst>
          </p:cNvPr>
          <p:cNvSpPr>
            <a:spLocks noGrp="1"/>
          </p:cNvSpPr>
          <p:nvPr>
            <p:ph type="sldNum" sz="quarter" idx="5"/>
          </p:nvPr>
        </p:nvSpPr>
        <p:spPr/>
        <p:txBody>
          <a:bodyPr/>
          <a:lstStyle/>
          <a:p>
            <a:fld id="{F6DDACBC-5A1C-264C-B637-7C18ABF0F2BE}" type="slidenum">
              <a:rPr lang="en-US" smtClean="0"/>
              <a:t>12</a:t>
            </a:fld>
            <a:endParaRPr lang="en-US"/>
          </a:p>
        </p:txBody>
      </p:sp>
    </p:spTree>
    <p:extLst>
      <p:ext uri="{BB962C8B-B14F-4D97-AF65-F5344CB8AC3E}">
        <p14:creationId xmlns:p14="http://schemas.microsoft.com/office/powerpoint/2010/main" val="154931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D78DD-C2BC-D5C5-62E2-8E8F673C3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25AD6F-B8D1-9015-D802-776E326DC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B1F25-4827-DECE-8EC5-F75BB4815BE5}"/>
              </a:ext>
            </a:extLst>
          </p:cNvPr>
          <p:cNvSpPr>
            <a:spLocks noGrp="1"/>
          </p:cNvSpPr>
          <p:nvPr>
            <p:ph type="body" idx="1"/>
          </p:nvPr>
        </p:nvSpPr>
        <p:spPr/>
        <p:txBody>
          <a:bodyPr/>
          <a:lstStyle/>
          <a:p>
            <a:r>
              <a:rPr lang="en-US"/>
              <a:t>Cue Yesenia to launch poll. </a:t>
            </a:r>
          </a:p>
        </p:txBody>
      </p:sp>
      <p:sp>
        <p:nvSpPr>
          <p:cNvPr id="4" name="Slide Number Placeholder 3">
            <a:extLst>
              <a:ext uri="{FF2B5EF4-FFF2-40B4-BE49-F238E27FC236}">
                <a16:creationId xmlns:a16="http://schemas.microsoft.com/office/drawing/2014/main" id="{C0ECDB50-8C79-622E-95CA-6B82CDD3AF5C}"/>
              </a:ext>
            </a:extLst>
          </p:cNvPr>
          <p:cNvSpPr>
            <a:spLocks noGrp="1"/>
          </p:cNvSpPr>
          <p:nvPr>
            <p:ph type="sldNum" sz="quarter" idx="5"/>
          </p:nvPr>
        </p:nvSpPr>
        <p:spPr/>
        <p:txBody>
          <a:bodyPr/>
          <a:lstStyle/>
          <a:p>
            <a:fld id="{F6DDACBC-5A1C-264C-B637-7C18ABF0F2BE}" type="slidenum">
              <a:rPr lang="en-US" smtClean="0"/>
              <a:t>13</a:t>
            </a:fld>
            <a:endParaRPr lang="en-US"/>
          </a:p>
        </p:txBody>
      </p:sp>
    </p:spTree>
    <p:extLst>
      <p:ext uri="{BB962C8B-B14F-4D97-AF65-F5344CB8AC3E}">
        <p14:creationId xmlns:p14="http://schemas.microsoft.com/office/powerpoint/2010/main" val="343890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EC485-166A-907A-B5B4-08A300159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8E360-70CE-FF3B-A531-556F14AC7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A9E0C-870B-C226-74B8-4D8D605B1B9D}"/>
              </a:ext>
            </a:extLst>
          </p:cNvPr>
          <p:cNvSpPr>
            <a:spLocks noGrp="1"/>
          </p:cNvSpPr>
          <p:nvPr>
            <p:ph type="body" idx="1"/>
          </p:nvPr>
        </p:nvSpPr>
        <p:spPr/>
        <p:txBody>
          <a:bodyPr/>
          <a:lstStyle/>
          <a:p>
            <a:r>
              <a:rPr lang="en-US"/>
              <a:t>Cue Yesenia to launch poll. </a:t>
            </a:r>
          </a:p>
        </p:txBody>
      </p:sp>
      <p:sp>
        <p:nvSpPr>
          <p:cNvPr id="4" name="Slide Number Placeholder 3">
            <a:extLst>
              <a:ext uri="{FF2B5EF4-FFF2-40B4-BE49-F238E27FC236}">
                <a16:creationId xmlns:a16="http://schemas.microsoft.com/office/drawing/2014/main" id="{C50E0C66-1A86-6E28-E87F-44EDB0485C50}"/>
              </a:ext>
            </a:extLst>
          </p:cNvPr>
          <p:cNvSpPr>
            <a:spLocks noGrp="1"/>
          </p:cNvSpPr>
          <p:nvPr>
            <p:ph type="sldNum" sz="quarter" idx="5"/>
          </p:nvPr>
        </p:nvSpPr>
        <p:spPr/>
        <p:txBody>
          <a:bodyPr/>
          <a:lstStyle/>
          <a:p>
            <a:fld id="{F6DDACBC-5A1C-264C-B637-7C18ABF0F2BE}" type="slidenum">
              <a:rPr lang="en-US" smtClean="0"/>
              <a:t>14</a:t>
            </a:fld>
            <a:endParaRPr lang="en-US"/>
          </a:p>
        </p:txBody>
      </p:sp>
    </p:spTree>
    <p:extLst>
      <p:ext uri="{BB962C8B-B14F-4D97-AF65-F5344CB8AC3E}">
        <p14:creationId xmlns:p14="http://schemas.microsoft.com/office/powerpoint/2010/main" val="2446989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5.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0.svg"/><Relationship Id="rId7"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2.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7.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F98C-59DC-407C-1882-80B5B9AF8620}"/>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555508E-CDD9-EA5D-6727-5194151F60AF}"/>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1EFEEC77-8A13-92C4-9F5D-06FF4C176A48}"/>
              </a:ext>
            </a:extLst>
          </p:cNvPr>
          <p:cNvSpPr>
            <a:spLocks noGrp="1"/>
          </p:cNvSpPr>
          <p:nvPr>
            <p:ph type="sldNum" sz="quarter" idx="12"/>
          </p:nvPr>
        </p:nvSpPr>
        <p:spPr>
          <a:xfrm>
            <a:off x="8610600" y="6356350"/>
            <a:ext cx="2743200" cy="365125"/>
          </a:xfrm>
          <a:prstGeom prst="rect">
            <a:avLst/>
          </a:prstGeom>
        </p:spPr>
        <p:txBody>
          <a:bodyPr/>
          <a:lstStyle/>
          <a:p>
            <a:fld id="{1BFB44AE-E8EC-4649-B0F6-833A69ED8138}" type="slidenum">
              <a:rPr lang="en-US" smtClean="0"/>
              <a:t>‹#›</a:t>
            </a:fld>
            <a:endParaRPr lang="en-US"/>
          </a:p>
        </p:txBody>
      </p:sp>
    </p:spTree>
    <p:extLst>
      <p:ext uri="{BB962C8B-B14F-4D97-AF65-F5344CB8AC3E}">
        <p14:creationId xmlns:p14="http://schemas.microsoft.com/office/powerpoint/2010/main" val="1303442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 Text with divi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D3C093E-AEE8-56F1-BEDB-102E17704D8D}"/>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DCBE08-EAA0-43D2-AF18-C5D2527171B0}"/>
              </a:ext>
            </a:extLst>
          </p:cNvPr>
          <p:cNvSpPr/>
          <p:nvPr userDrawn="1"/>
        </p:nvSpPr>
        <p:spPr>
          <a:xfrm>
            <a:off x="4979962" y="0"/>
            <a:ext cx="7210333"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B5D0A61-1AEC-E7A1-4BCA-652DB635BE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sp>
        <p:nvSpPr>
          <p:cNvPr id="2" name="Oval 1">
            <a:extLst>
              <a:ext uri="{FF2B5EF4-FFF2-40B4-BE49-F238E27FC236}">
                <a16:creationId xmlns:a16="http://schemas.microsoft.com/office/drawing/2014/main" id="{2AF74796-23B1-6639-7336-27AFB2461D15}"/>
              </a:ext>
            </a:extLst>
          </p:cNvPr>
          <p:cNvSpPr/>
          <p:nvPr userDrawn="1"/>
        </p:nvSpPr>
        <p:spPr>
          <a:xfrm rot="5400000">
            <a:off x="5187675" y="3286654"/>
            <a:ext cx="223024" cy="223024"/>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5973EF2-CAEE-BC33-D782-6A223B10D4D3}"/>
              </a:ext>
            </a:extLst>
          </p:cNvPr>
          <p:cNvCxnSpPr>
            <a:cxnSpLocks/>
          </p:cNvCxnSpPr>
          <p:nvPr userDrawn="1"/>
        </p:nvCxnSpPr>
        <p:spPr>
          <a:xfrm>
            <a:off x="5299187" y="875216"/>
            <a:ext cx="0" cy="5045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10EFE04-1A8F-2461-B7F4-DFA5987B9364}"/>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FD8E65A9-87BF-D6FB-FBAA-20117809DA9A}"/>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1369F17F-B623-C745-DB43-676CC705181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9" name="Rectangle 8">
            <a:extLst>
              <a:ext uri="{FF2B5EF4-FFF2-40B4-BE49-F238E27FC236}">
                <a16:creationId xmlns:a16="http://schemas.microsoft.com/office/drawing/2014/main" id="{2C797485-4D35-D6F2-96F2-42C8AEEAEE97}"/>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4F33EB9-329B-8636-45A0-FFFE1DC2B7BB}"/>
              </a:ext>
            </a:extLst>
          </p:cNvPr>
          <p:cNvSpPr>
            <a:spLocks noGrp="1"/>
          </p:cNvSpPr>
          <p:nvPr>
            <p:ph type="title" hasCustomPrompt="1"/>
          </p:nvPr>
        </p:nvSpPr>
        <p:spPr>
          <a:xfrm>
            <a:off x="1546272" y="3013501"/>
            <a:ext cx="2998442" cy="830997"/>
          </a:xfrm>
        </p:spPr>
        <p:txBody>
          <a:bodyPr wrap="square" lIns="0" tIns="0" rIns="0" bIns="0" anchor="ctr" anchorCtr="0">
            <a:spAutoFit/>
          </a:bodyPr>
          <a:lstStyle>
            <a:lvl1pPr>
              <a:defRPr sz="3000" b="0" i="0">
                <a:solidFill>
                  <a:schemeClr val="tx2"/>
                </a:solidFill>
                <a:latin typeface="+mj-lt"/>
                <a:cs typeface="Arial" panose="020B0604020202020204" pitchFamily="34" charset="0"/>
              </a:defRPr>
            </a:lvl1pPr>
          </a:lstStyle>
          <a:p>
            <a:r>
              <a:rPr lang="en-US" dirty="0"/>
              <a:t>A Short Headline</a:t>
            </a:r>
            <a:br>
              <a:rPr lang="en-US" dirty="0"/>
            </a:br>
            <a:r>
              <a:rPr lang="en-US" dirty="0"/>
              <a:t>Can Go Here</a:t>
            </a:r>
          </a:p>
        </p:txBody>
      </p:sp>
      <p:sp>
        <p:nvSpPr>
          <p:cNvPr id="14" name="Slide Number Placeholder 5">
            <a:extLst>
              <a:ext uri="{FF2B5EF4-FFF2-40B4-BE49-F238E27FC236}">
                <a16:creationId xmlns:a16="http://schemas.microsoft.com/office/drawing/2014/main" id="{9B72793C-C10F-9779-B7AD-BC689DE42701}"/>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1" name="Text Placeholder 4">
            <a:extLst>
              <a:ext uri="{FF2B5EF4-FFF2-40B4-BE49-F238E27FC236}">
                <a16:creationId xmlns:a16="http://schemas.microsoft.com/office/drawing/2014/main" id="{1D67AB17-0508-9732-E917-67AFD430DA33}"/>
              </a:ext>
            </a:extLst>
          </p:cNvPr>
          <p:cNvSpPr>
            <a:spLocks noGrp="1"/>
          </p:cNvSpPr>
          <p:nvPr>
            <p:ph type="body" sz="quarter" idx="20" hasCustomPrompt="1"/>
          </p:nvPr>
        </p:nvSpPr>
        <p:spPr>
          <a:xfrm>
            <a:off x="6428983" y="2028881"/>
            <a:ext cx="4216738" cy="2738570"/>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20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endParaRPr lang="en-US" dirty="0"/>
          </a:p>
        </p:txBody>
      </p:sp>
    </p:spTree>
    <p:extLst>
      <p:ext uri="{BB962C8B-B14F-4D97-AF65-F5344CB8AC3E}">
        <p14:creationId xmlns:p14="http://schemas.microsoft.com/office/powerpoint/2010/main" val="32271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 Text">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DA3C366E-6E0E-A8DD-ADDE-93800FCEB827}"/>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0877D41-3B4C-0D68-A636-B44C7A7F18E9}"/>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0A13823E-D31D-E2B8-FCC7-ACC0A54450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7" name="Rectangle 6">
            <a:extLst>
              <a:ext uri="{FF2B5EF4-FFF2-40B4-BE49-F238E27FC236}">
                <a16:creationId xmlns:a16="http://schemas.microsoft.com/office/drawing/2014/main" id="{56086021-1CFD-13ED-3297-5C1D8135F127}"/>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5832969-ABF8-60FF-E4B5-1CE075986322}"/>
              </a:ext>
            </a:extLst>
          </p:cNvPr>
          <p:cNvSpPr>
            <a:spLocks noGrp="1"/>
          </p:cNvSpPr>
          <p:nvPr>
            <p:ph type="title" hasCustomPrompt="1"/>
          </p:nvPr>
        </p:nvSpPr>
        <p:spPr>
          <a:xfrm>
            <a:off x="1546272" y="630627"/>
            <a:ext cx="8276600" cy="415498"/>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dirty="0"/>
              <a:t>This is a slide header</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4" name="Text Placeholder 4">
            <a:extLst>
              <a:ext uri="{FF2B5EF4-FFF2-40B4-BE49-F238E27FC236}">
                <a16:creationId xmlns:a16="http://schemas.microsoft.com/office/drawing/2014/main" id="{CC8C5C96-F9B0-942A-3EF4-2E384DE94352}"/>
              </a:ext>
            </a:extLst>
          </p:cNvPr>
          <p:cNvSpPr>
            <a:spLocks noGrp="1"/>
          </p:cNvSpPr>
          <p:nvPr>
            <p:ph type="body" sz="quarter" idx="20" hasCustomPrompt="1"/>
          </p:nvPr>
        </p:nvSpPr>
        <p:spPr>
          <a:xfrm>
            <a:off x="1546272" y="1233079"/>
            <a:ext cx="8276601" cy="1296445"/>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endParaRPr lang="en-US" dirty="0"/>
          </a:p>
        </p:txBody>
      </p:sp>
    </p:spTree>
    <p:extLst>
      <p:ext uri="{BB962C8B-B14F-4D97-AF65-F5344CB8AC3E}">
        <p14:creationId xmlns:p14="http://schemas.microsoft.com/office/powerpoint/2010/main" val="1248761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Photo">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pic>
        <p:nvPicPr>
          <p:cNvPr id="10" name="Picture 9">
            <a:extLst>
              <a:ext uri="{FF2B5EF4-FFF2-40B4-BE49-F238E27FC236}">
                <a16:creationId xmlns:a16="http://schemas.microsoft.com/office/drawing/2014/main" id="{CA403957-6844-9461-B00D-0717CEC5D4D0}"/>
              </a:ext>
            </a:extLst>
          </p:cNvPr>
          <p:cNvPicPr>
            <a:picLocks noChangeAspect="1"/>
          </p:cNvPicPr>
          <p:nvPr userDrawn="1"/>
        </p:nvPicPr>
        <p:blipFill>
          <a:blip r:embed="rId4"/>
          <a:stretch>
            <a:fillRect/>
          </a:stretch>
        </p:blipFill>
        <p:spPr>
          <a:xfrm>
            <a:off x="11368315" y="-1"/>
            <a:ext cx="823686" cy="823686"/>
          </a:xfrm>
          <a:prstGeom prst="rect">
            <a:avLst/>
          </a:prstGeom>
        </p:spPr>
      </p:pic>
      <p:cxnSp>
        <p:nvCxnSpPr>
          <p:cNvPr id="6" name="Straight Connector 5">
            <a:extLst>
              <a:ext uri="{FF2B5EF4-FFF2-40B4-BE49-F238E27FC236}">
                <a16:creationId xmlns:a16="http://schemas.microsoft.com/office/drawing/2014/main" id="{94E7BA0F-D888-5BC0-4F22-F7B155E92F65}"/>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35A961E-0F26-492D-033D-018FF3ACA237}"/>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1FDA0F6-D718-F337-AE53-75F3828450D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7987" y="1121892"/>
            <a:ext cx="204932" cy="111187"/>
          </a:xfrm>
          <a:prstGeom prst="rect">
            <a:avLst/>
          </a:prstGeom>
        </p:spPr>
      </p:pic>
      <p:sp>
        <p:nvSpPr>
          <p:cNvPr id="9" name="Rectangle 8">
            <a:extLst>
              <a:ext uri="{FF2B5EF4-FFF2-40B4-BE49-F238E27FC236}">
                <a16:creationId xmlns:a16="http://schemas.microsoft.com/office/drawing/2014/main" id="{895BDD8A-6BC7-C307-6912-1641BAA42FF1}"/>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FC99C2F-ED1F-1822-FE95-45B8BE8B24DE}"/>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dirty="0"/>
              <a:t>This is a Hero</a:t>
            </a:r>
            <a:br>
              <a:rPr lang="en-US" dirty="0"/>
            </a:br>
            <a:r>
              <a:rPr lang="en-US" dirty="0"/>
              <a:t>Stat Moment or Headline</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5" name="Text Placeholder 4">
            <a:extLst>
              <a:ext uri="{FF2B5EF4-FFF2-40B4-BE49-F238E27FC236}">
                <a16:creationId xmlns:a16="http://schemas.microsoft.com/office/drawing/2014/main" id="{8186E000-10D1-7644-F159-C602B284BD89}"/>
              </a:ext>
            </a:extLst>
          </p:cNvPr>
          <p:cNvSpPr>
            <a:spLocks noGrp="1"/>
          </p:cNvSpPr>
          <p:nvPr>
            <p:ph type="body" sz="quarter" idx="20" hasCustomPrompt="1"/>
          </p:nvPr>
        </p:nvSpPr>
        <p:spPr>
          <a:xfrm>
            <a:off x="1546272" y="2077184"/>
            <a:ext cx="3658985" cy="3091808"/>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endParaRPr lang="en-US" dirty="0"/>
          </a:p>
        </p:txBody>
      </p:sp>
      <p:sp>
        <p:nvSpPr>
          <p:cNvPr id="7" name="Picture Placeholder 6">
            <a:extLst>
              <a:ext uri="{FF2B5EF4-FFF2-40B4-BE49-F238E27FC236}">
                <a16:creationId xmlns:a16="http://schemas.microsoft.com/office/drawing/2014/main" id="{98089521-6C6B-1F09-0ABE-895D2ADC88CA}"/>
              </a:ext>
            </a:extLst>
          </p:cNvPr>
          <p:cNvSpPr>
            <a:spLocks noGrp="1"/>
          </p:cNvSpPr>
          <p:nvPr>
            <p:ph type="pic" sz="quarter" idx="21"/>
          </p:nvPr>
        </p:nvSpPr>
        <p:spPr>
          <a:xfrm>
            <a:off x="6420084" y="821688"/>
            <a:ext cx="5215325" cy="5212741"/>
          </a:xfrm>
        </p:spPr>
        <p:txBody>
          <a:bodyPr/>
          <a:lstStyle/>
          <a:p>
            <a:r>
              <a:rPr lang="en-US"/>
              <a:t>Click icon to add picture</a:t>
            </a:r>
            <a:endParaRPr lang="en-US" dirty="0"/>
          </a:p>
        </p:txBody>
      </p:sp>
    </p:spTree>
    <p:extLst>
      <p:ext uri="{BB962C8B-B14F-4D97-AF65-F5344CB8AC3E}">
        <p14:creationId xmlns:p14="http://schemas.microsoft.com/office/powerpoint/2010/main" val="566375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Stat">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sp>
        <p:nvSpPr>
          <p:cNvPr id="5" name="Snip Diagonal Corner Rectangle 4">
            <a:extLst>
              <a:ext uri="{FF2B5EF4-FFF2-40B4-BE49-F238E27FC236}">
                <a16:creationId xmlns:a16="http://schemas.microsoft.com/office/drawing/2014/main" id="{F5FF9819-7B36-713D-9E40-8639B580228D}"/>
              </a:ext>
            </a:extLst>
          </p:cNvPr>
          <p:cNvSpPr/>
          <p:nvPr userDrawn="1"/>
        </p:nvSpPr>
        <p:spPr>
          <a:xfrm>
            <a:off x="7593980" y="1421795"/>
            <a:ext cx="3100039" cy="3891775"/>
          </a:xfrm>
          <a:prstGeom prst="snip2DiagRect">
            <a:avLst>
              <a:gd name="adj1" fmla="val 0"/>
              <a:gd name="adj2" fmla="val 9113"/>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026F34C-819E-3155-2A17-5AD685BD98A0}"/>
              </a:ext>
            </a:extLst>
          </p:cNvPr>
          <p:cNvSpPr/>
          <p:nvPr userDrawn="1"/>
        </p:nvSpPr>
        <p:spPr>
          <a:xfrm>
            <a:off x="9075901" y="3366229"/>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0A360293-7659-F219-BC28-F534D97AF762}"/>
              </a:ext>
            </a:extLst>
          </p:cNvPr>
          <p:cNvCxnSpPr>
            <a:cxnSpLocks/>
          </p:cNvCxnSpPr>
          <p:nvPr userDrawn="1"/>
        </p:nvCxnSpPr>
        <p:spPr>
          <a:xfrm>
            <a:off x="8472678" y="3477741"/>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403957-6844-9461-B00D-0717CEC5D4D0}"/>
              </a:ext>
            </a:extLst>
          </p:cNvPr>
          <p:cNvPicPr>
            <a:picLocks noChangeAspect="1"/>
          </p:cNvPicPr>
          <p:nvPr userDrawn="1"/>
        </p:nvPicPr>
        <p:blipFill>
          <a:blip r:embed="rId4"/>
          <a:stretch>
            <a:fillRect/>
          </a:stretch>
        </p:blipFill>
        <p:spPr>
          <a:xfrm>
            <a:off x="10694020" y="5311859"/>
            <a:ext cx="798350" cy="798350"/>
          </a:xfrm>
          <a:prstGeom prst="rect">
            <a:avLst/>
          </a:prstGeom>
        </p:spPr>
      </p:pic>
      <p:pic>
        <p:nvPicPr>
          <p:cNvPr id="11" name="Picture 10">
            <a:extLst>
              <a:ext uri="{FF2B5EF4-FFF2-40B4-BE49-F238E27FC236}">
                <a16:creationId xmlns:a16="http://schemas.microsoft.com/office/drawing/2014/main" id="{02A39045-4B61-5AFF-F5F9-8A05430FD6D3}"/>
              </a:ext>
            </a:extLst>
          </p:cNvPr>
          <p:cNvPicPr>
            <a:picLocks noChangeAspect="1"/>
          </p:cNvPicPr>
          <p:nvPr userDrawn="1"/>
        </p:nvPicPr>
        <p:blipFill rotWithShape="1">
          <a:blip r:embed="rId5"/>
          <a:srcRect l="38748" t="16540" r="19136" b="27445"/>
          <a:stretch/>
        </p:blipFill>
        <p:spPr>
          <a:xfrm>
            <a:off x="6734540" y="906615"/>
            <a:ext cx="909476" cy="1206138"/>
          </a:xfrm>
          <a:prstGeom prst="rect">
            <a:avLst/>
          </a:prstGeom>
        </p:spPr>
      </p:pic>
      <p:cxnSp>
        <p:nvCxnSpPr>
          <p:cNvPr id="9" name="Straight Connector 8">
            <a:extLst>
              <a:ext uri="{FF2B5EF4-FFF2-40B4-BE49-F238E27FC236}">
                <a16:creationId xmlns:a16="http://schemas.microsoft.com/office/drawing/2014/main" id="{E577D3F0-0FA9-7C58-6B5F-D65BB0750DAC}"/>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0D1AB4E-7E3D-02F7-5C77-BE4309A7DF87}"/>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9B7A746-B24C-BDC8-1F4A-0E140480BC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7987" y="1121892"/>
            <a:ext cx="204932" cy="111187"/>
          </a:xfrm>
          <a:prstGeom prst="rect">
            <a:avLst/>
          </a:prstGeom>
        </p:spPr>
      </p:pic>
      <p:sp>
        <p:nvSpPr>
          <p:cNvPr id="7" name="Rectangle 6">
            <a:extLst>
              <a:ext uri="{FF2B5EF4-FFF2-40B4-BE49-F238E27FC236}">
                <a16:creationId xmlns:a16="http://schemas.microsoft.com/office/drawing/2014/main" id="{C29FD9FA-2CAD-F9F9-30FE-AB706D24440A}"/>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57253A5-F738-32BE-4793-0BD820315D30}"/>
              </a:ext>
            </a:extLst>
          </p:cNvPr>
          <p:cNvSpPr>
            <a:spLocks noGrp="1"/>
          </p:cNvSpPr>
          <p:nvPr>
            <p:ph type="title" hasCustomPrompt="1"/>
          </p:nvPr>
        </p:nvSpPr>
        <p:spPr>
          <a:xfrm>
            <a:off x="1546272" y="630627"/>
            <a:ext cx="401370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dirty="0"/>
              <a:t>This is a Hero</a:t>
            </a:r>
            <a:br>
              <a:rPr lang="en-US" dirty="0"/>
            </a:br>
            <a:r>
              <a:rPr lang="en-US" dirty="0"/>
              <a:t>Stat Moment or Headline</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3" name="Text Placeholder 4">
            <a:extLst>
              <a:ext uri="{FF2B5EF4-FFF2-40B4-BE49-F238E27FC236}">
                <a16:creationId xmlns:a16="http://schemas.microsoft.com/office/drawing/2014/main" id="{B125EEA7-D9E6-BF51-172E-6A8D80BD19BE}"/>
              </a:ext>
            </a:extLst>
          </p:cNvPr>
          <p:cNvSpPr>
            <a:spLocks noGrp="1"/>
          </p:cNvSpPr>
          <p:nvPr>
            <p:ph type="body" sz="quarter" idx="10" hasCustomPrompt="1"/>
          </p:nvPr>
        </p:nvSpPr>
        <p:spPr>
          <a:xfrm>
            <a:off x="1546271" y="2071770"/>
            <a:ext cx="4013701" cy="3175613"/>
          </a:xfrm>
        </p:spPr>
        <p:txBody>
          <a:bodyPr wrap="square" lIns="0" tIns="0" rIns="0" bIns="0" anchor="t" anchorCtr="0">
            <a:spAutoFit/>
          </a:bodyPr>
          <a:lstStyle>
            <a:lvl1pPr marL="0" indent="0">
              <a:lnSpc>
                <a:spcPct val="150000"/>
              </a:lnSpc>
              <a:buClr>
                <a:schemeClr val="accent2"/>
              </a:buClr>
              <a:buSzPct val="100000"/>
              <a:buFontTx/>
              <a:buNone/>
              <a:tabLst/>
              <a:defRPr sz="20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endParaRPr lang="en-US" dirty="0"/>
          </a:p>
        </p:txBody>
      </p:sp>
      <p:sp>
        <p:nvSpPr>
          <p:cNvPr id="15" name="Text Placeholder 4">
            <a:extLst>
              <a:ext uri="{FF2B5EF4-FFF2-40B4-BE49-F238E27FC236}">
                <a16:creationId xmlns:a16="http://schemas.microsoft.com/office/drawing/2014/main" id="{C7AD93C5-4E4A-8EDE-2E16-2D03A066BE7D}"/>
              </a:ext>
            </a:extLst>
          </p:cNvPr>
          <p:cNvSpPr>
            <a:spLocks noGrp="1"/>
          </p:cNvSpPr>
          <p:nvPr>
            <p:ph type="body" sz="quarter" idx="12" hasCustomPrompt="1"/>
          </p:nvPr>
        </p:nvSpPr>
        <p:spPr>
          <a:xfrm>
            <a:off x="8000075" y="1801963"/>
            <a:ext cx="2368252"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56%</a:t>
            </a:r>
          </a:p>
        </p:txBody>
      </p:sp>
      <p:sp>
        <p:nvSpPr>
          <p:cNvPr id="21" name="Text Placeholder 4">
            <a:extLst>
              <a:ext uri="{FF2B5EF4-FFF2-40B4-BE49-F238E27FC236}">
                <a16:creationId xmlns:a16="http://schemas.microsoft.com/office/drawing/2014/main" id="{B47A6A83-F660-B530-56BD-0DEEC8082235}"/>
              </a:ext>
            </a:extLst>
          </p:cNvPr>
          <p:cNvSpPr>
            <a:spLocks noGrp="1"/>
          </p:cNvSpPr>
          <p:nvPr>
            <p:ph type="body" sz="quarter" idx="19" hasCustomPrompt="1"/>
          </p:nvPr>
        </p:nvSpPr>
        <p:spPr>
          <a:xfrm>
            <a:off x="7994100" y="3799884"/>
            <a:ext cx="2368252"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Placeholder</a:t>
            </a:r>
          </a:p>
        </p:txBody>
      </p:sp>
      <p:sp>
        <p:nvSpPr>
          <p:cNvPr id="20" name="Text Placeholder 4">
            <a:extLst>
              <a:ext uri="{FF2B5EF4-FFF2-40B4-BE49-F238E27FC236}">
                <a16:creationId xmlns:a16="http://schemas.microsoft.com/office/drawing/2014/main" id="{0F13ED2C-320B-3708-351A-B52064D6EAF0}"/>
              </a:ext>
            </a:extLst>
          </p:cNvPr>
          <p:cNvSpPr>
            <a:spLocks noGrp="1"/>
          </p:cNvSpPr>
          <p:nvPr>
            <p:ph type="body" sz="quarter" idx="18" hasCustomPrompt="1"/>
          </p:nvPr>
        </p:nvSpPr>
        <p:spPr>
          <a:xfrm>
            <a:off x="8461526" y="4787978"/>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Statistics</a:t>
            </a:r>
          </a:p>
        </p:txBody>
      </p:sp>
    </p:spTree>
    <p:extLst>
      <p:ext uri="{BB962C8B-B14F-4D97-AF65-F5344CB8AC3E}">
        <p14:creationId xmlns:p14="http://schemas.microsoft.com/office/powerpoint/2010/main" val="2914959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 Photo">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4" name="Straight Connector 3">
            <a:extLst>
              <a:ext uri="{FF2B5EF4-FFF2-40B4-BE49-F238E27FC236}">
                <a16:creationId xmlns:a16="http://schemas.microsoft.com/office/drawing/2014/main" id="{5CFA0CD2-516F-BF72-4F68-BFF719D02221}"/>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904450C-8D1B-E2E0-6F31-5F86A9B6039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3B6C4B5-380C-96BE-C89D-9B8CAE30C30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3" name="Rectangle 2">
            <a:extLst>
              <a:ext uri="{FF2B5EF4-FFF2-40B4-BE49-F238E27FC236}">
                <a16:creationId xmlns:a16="http://schemas.microsoft.com/office/drawing/2014/main" id="{F978A64D-9F0C-480D-5FDB-0EFDD972341C}"/>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0AD6304-E2C3-3ABA-AE6B-8A40999A146A}"/>
              </a:ext>
            </a:extLst>
          </p:cNvPr>
          <p:cNvSpPr>
            <a:spLocks noGrp="1"/>
          </p:cNvSpPr>
          <p:nvPr>
            <p:ph type="title" hasCustomPrompt="1"/>
          </p:nvPr>
        </p:nvSpPr>
        <p:spPr>
          <a:xfrm>
            <a:off x="1546272" y="3013501"/>
            <a:ext cx="3767460" cy="830997"/>
          </a:xfrm>
        </p:spPr>
        <p:txBody>
          <a:bodyPr wrap="square" lIns="0" tIns="0" rIns="0" bIns="0" anchor="ctr" anchorCtr="0">
            <a:spAutoFit/>
          </a:bodyPr>
          <a:lstStyle>
            <a:lvl1pPr>
              <a:defRPr sz="3000" b="0" i="0">
                <a:solidFill>
                  <a:schemeClr val="tx2"/>
                </a:solidFill>
                <a:latin typeface="Georgia" panose="02040502050405020303" pitchFamily="18" charset="0"/>
                <a:cs typeface="Arial" panose="020B0604020202020204" pitchFamily="34" charset="0"/>
              </a:defRPr>
            </a:lvl1pPr>
          </a:lstStyle>
          <a:p>
            <a:r>
              <a:rPr lang="en-US" dirty="0"/>
              <a:t>A Headline for this Page Goes Here</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1" name="Picture Placeholder 10">
            <a:extLst>
              <a:ext uri="{FF2B5EF4-FFF2-40B4-BE49-F238E27FC236}">
                <a16:creationId xmlns:a16="http://schemas.microsoft.com/office/drawing/2014/main" id="{FE24B08E-F154-D25D-6AE7-B0F95BD3953C}"/>
              </a:ext>
            </a:extLst>
          </p:cNvPr>
          <p:cNvSpPr>
            <a:spLocks noGrp="1"/>
          </p:cNvSpPr>
          <p:nvPr>
            <p:ph type="pic" sz="quarter" idx="10"/>
          </p:nvPr>
        </p:nvSpPr>
        <p:spPr>
          <a:xfrm>
            <a:off x="6096000" y="0"/>
            <a:ext cx="6096000" cy="6735364"/>
          </a:xfrm>
        </p:spPr>
        <p:txBody>
          <a:bodyPr/>
          <a:lstStyle/>
          <a:p>
            <a:r>
              <a:rPr lang="en-US"/>
              <a:t>Click icon to add picture</a:t>
            </a:r>
          </a:p>
        </p:txBody>
      </p:sp>
    </p:spTree>
    <p:extLst>
      <p:ext uri="{BB962C8B-B14F-4D97-AF65-F5344CB8AC3E}">
        <p14:creationId xmlns:p14="http://schemas.microsoft.com/office/powerpoint/2010/main" val="1022521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95105E-7E7E-7CD1-818A-CA3DFFEAA7CD}"/>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98E7CBBA-3A7E-2636-285E-576063BAAF7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3" name="Straight Connector 12">
            <a:extLst>
              <a:ext uri="{FF2B5EF4-FFF2-40B4-BE49-F238E27FC236}">
                <a16:creationId xmlns:a16="http://schemas.microsoft.com/office/drawing/2014/main" id="{77B555F4-FE50-F242-4B5C-22AA3BC8EB5E}"/>
              </a:ext>
            </a:extLst>
          </p:cNvPr>
          <p:cNvCxnSpPr>
            <a:cxnSpLocks/>
          </p:cNvCxnSpPr>
          <p:nvPr userDrawn="1"/>
        </p:nvCxnSpPr>
        <p:spPr>
          <a:xfrm flipV="1">
            <a:off x="645254" y="2551314"/>
            <a:ext cx="11464196" cy="22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F1E2458-0ACE-2CA2-0FCD-226EF83DF8C5}"/>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5F3064F-0B26-0869-3F88-BCFC70CB96A4}"/>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92C6819-5788-CE48-25D3-8697063E9E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3" name="Rectangle 2">
            <a:extLst>
              <a:ext uri="{FF2B5EF4-FFF2-40B4-BE49-F238E27FC236}">
                <a16:creationId xmlns:a16="http://schemas.microsoft.com/office/drawing/2014/main" id="{305BEF1D-C737-3A28-B3BB-C9E6432842D4}"/>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B0168860-8BCE-6155-DFF4-B2E50106390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5400000">
            <a:off x="11856720" y="2459736"/>
            <a:ext cx="355601" cy="192933"/>
          </a:xfrm>
          <a:prstGeom prst="rect">
            <a:avLst/>
          </a:prstGeom>
        </p:spPr>
      </p:pic>
      <p:cxnSp>
        <p:nvCxnSpPr>
          <p:cNvPr id="2" name="Straight Connector 1">
            <a:extLst>
              <a:ext uri="{FF2B5EF4-FFF2-40B4-BE49-F238E27FC236}">
                <a16:creationId xmlns:a16="http://schemas.microsoft.com/office/drawing/2014/main" id="{2BADBADB-F5EF-203F-56A1-54B04EAF3670}"/>
              </a:ext>
            </a:extLst>
          </p:cNvPr>
          <p:cNvCxnSpPr>
            <a:cxnSpLocks/>
          </p:cNvCxnSpPr>
          <p:nvPr userDrawn="1"/>
        </p:nvCxnSpPr>
        <p:spPr>
          <a:xfrm flipH="1">
            <a:off x="433134" y="2548593"/>
            <a:ext cx="221974" cy="197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8B9E9AD5-EC88-48DB-1B32-0FE01A08E3BC}"/>
              </a:ext>
            </a:extLst>
          </p:cNvPr>
          <p:cNvSpPr>
            <a:spLocks noGrp="1"/>
          </p:cNvSpPr>
          <p:nvPr>
            <p:ph type="title" hasCustomPrompt="1"/>
          </p:nvPr>
        </p:nvSpPr>
        <p:spPr>
          <a:xfrm>
            <a:off x="1546272" y="630627"/>
            <a:ext cx="3767460" cy="415498"/>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Timeline</a:t>
            </a:r>
          </a:p>
        </p:txBody>
      </p:sp>
      <p:sp>
        <p:nvSpPr>
          <p:cNvPr id="32" name="Slide Number Placeholder 5">
            <a:extLst>
              <a:ext uri="{FF2B5EF4-FFF2-40B4-BE49-F238E27FC236}">
                <a16:creationId xmlns:a16="http://schemas.microsoft.com/office/drawing/2014/main" id="{0A8E091C-46FC-CF4E-FBBD-41CA0D08DCF7}"/>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35" name="Text Placeholder 4">
            <a:extLst>
              <a:ext uri="{FF2B5EF4-FFF2-40B4-BE49-F238E27FC236}">
                <a16:creationId xmlns:a16="http://schemas.microsoft.com/office/drawing/2014/main" id="{7855B9B9-FDC7-67C7-7E24-D11995902C8C}"/>
              </a:ext>
            </a:extLst>
          </p:cNvPr>
          <p:cNvSpPr>
            <a:spLocks noGrp="1"/>
          </p:cNvSpPr>
          <p:nvPr>
            <p:ph type="body" sz="quarter" idx="10" hasCustomPrompt="1"/>
          </p:nvPr>
        </p:nvSpPr>
        <p:spPr>
          <a:xfrm>
            <a:off x="1552328" y="1921796"/>
            <a:ext cx="1187252" cy="215444"/>
          </a:xfrm>
        </p:spPr>
        <p:txBody>
          <a:bodyPr wrap="square" lIns="0" tIns="0" rIns="0" bIns="0" anchor="t" anchorCtr="0">
            <a:spAutoFit/>
          </a:bodyPr>
          <a:lstStyle>
            <a:lvl1pPr marL="0" indent="0">
              <a:lnSpc>
                <a:spcPct val="100000"/>
              </a:lnSpc>
              <a:buClr>
                <a:schemeClr val="accent2"/>
              </a:buClr>
              <a:buSzPct val="100000"/>
              <a:buFontTx/>
              <a:buNone/>
              <a:tabLst/>
              <a:defRPr sz="14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JANUARY</a:t>
            </a:r>
          </a:p>
        </p:txBody>
      </p:sp>
      <p:sp>
        <p:nvSpPr>
          <p:cNvPr id="39" name="Text Placeholder 4">
            <a:extLst>
              <a:ext uri="{FF2B5EF4-FFF2-40B4-BE49-F238E27FC236}">
                <a16:creationId xmlns:a16="http://schemas.microsoft.com/office/drawing/2014/main" id="{6C9040A0-EC03-01B4-E716-8D1589F477CD}"/>
              </a:ext>
            </a:extLst>
          </p:cNvPr>
          <p:cNvSpPr>
            <a:spLocks noGrp="1"/>
          </p:cNvSpPr>
          <p:nvPr>
            <p:ph type="body" sz="quarter" idx="20" hasCustomPrompt="1"/>
          </p:nvPr>
        </p:nvSpPr>
        <p:spPr>
          <a:xfrm>
            <a:off x="1546272" y="2857992"/>
            <a:ext cx="1850721" cy="2560188"/>
          </a:xfrm>
        </p:spPr>
        <p:txBody>
          <a:bodyPr wrap="square" lIns="0" tIns="0" rIns="0" bIns="0" anchor="t" anchorCtr="0">
            <a:spAutoFit/>
          </a:bodyPr>
          <a:lstStyle>
            <a:lvl1pPr marL="171450" indent="-171450">
              <a:lnSpc>
                <a:spcPts val="2400"/>
              </a:lnSpc>
              <a:buClr>
                <a:schemeClr val="accent2"/>
              </a:buClr>
              <a:buSzPct val="100000"/>
              <a:buFont typeface="Arial" panose="020B0604020202020204" pitchFamily="34" charset="0"/>
              <a:buChar char="•"/>
              <a:tabLst/>
              <a:defRPr sz="16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p:txBody>
      </p:sp>
      <p:sp>
        <p:nvSpPr>
          <p:cNvPr id="36" name="Text Placeholder 4">
            <a:extLst>
              <a:ext uri="{FF2B5EF4-FFF2-40B4-BE49-F238E27FC236}">
                <a16:creationId xmlns:a16="http://schemas.microsoft.com/office/drawing/2014/main" id="{4ED359D7-7604-55ED-A5E5-04558582C8FA}"/>
              </a:ext>
            </a:extLst>
          </p:cNvPr>
          <p:cNvSpPr>
            <a:spLocks noGrp="1"/>
          </p:cNvSpPr>
          <p:nvPr>
            <p:ph type="body" sz="quarter" idx="11" hasCustomPrompt="1"/>
          </p:nvPr>
        </p:nvSpPr>
        <p:spPr>
          <a:xfrm>
            <a:off x="4127682" y="1921797"/>
            <a:ext cx="1155517" cy="215444"/>
          </a:xfrm>
        </p:spPr>
        <p:txBody>
          <a:bodyPr wrap="square" lIns="0" tIns="0" rIns="0" bIns="0" anchor="t" anchorCtr="0">
            <a:spAutoFit/>
          </a:bodyPr>
          <a:lstStyle>
            <a:lvl1pPr marL="0" indent="0">
              <a:lnSpc>
                <a:spcPct val="100000"/>
              </a:lnSpc>
              <a:buClr>
                <a:schemeClr val="accent2"/>
              </a:buClr>
              <a:buSzPct val="100000"/>
              <a:buFontTx/>
              <a:buNone/>
              <a:tabLst/>
              <a:defRPr sz="14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FEBRUARY</a:t>
            </a:r>
          </a:p>
        </p:txBody>
      </p:sp>
      <p:sp>
        <p:nvSpPr>
          <p:cNvPr id="40" name="Text Placeholder 4">
            <a:extLst>
              <a:ext uri="{FF2B5EF4-FFF2-40B4-BE49-F238E27FC236}">
                <a16:creationId xmlns:a16="http://schemas.microsoft.com/office/drawing/2014/main" id="{EFE66716-5E7E-48F6-609A-3DBB26A95A5E}"/>
              </a:ext>
            </a:extLst>
          </p:cNvPr>
          <p:cNvSpPr>
            <a:spLocks noGrp="1"/>
          </p:cNvSpPr>
          <p:nvPr>
            <p:ph type="body" sz="quarter" idx="21" hasCustomPrompt="1"/>
          </p:nvPr>
        </p:nvSpPr>
        <p:spPr>
          <a:xfrm>
            <a:off x="4127683" y="2859662"/>
            <a:ext cx="1968318" cy="2560188"/>
          </a:xfrm>
        </p:spPr>
        <p:txBody>
          <a:bodyPr wrap="square" lIns="0" tIns="0" rIns="0" bIns="0" anchor="t" anchorCtr="0">
            <a:spAutoFit/>
          </a:bodyPr>
          <a:lstStyle>
            <a:lvl1pPr marL="171450" indent="-171450">
              <a:lnSpc>
                <a:spcPts val="2400"/>
              </a:lnSpc>
              <a:buClr>
                <a:schemeClr val="accent2"/>
              </a:buClr>
              <a:buSzPct val="100000"/>
              <a:buFont typeface="Arial" panose="020B0604020202020204" pitchFamily="34" charset="0"/>
              <a:buChar char="•"/>
              <a:tabLst/>
              <a:defRPr sz="16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Lorem ipsum</a:t>
            </a:r>
            <a:br>
              <a:rPr lang="en-US" dirty="0"/>
            </a:br>
            <a:r>
              <a:rPr lang="en-US" dirty="0"/>
              <a:t>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p:txBody>
      </p:sp>
      <p:sp>
        <p:nvSpPr>
          <p:cNvPr id="37" name="Text Placeholder 4">
            <a:extLst>
              <a:ext uri="{FF2B5EF4-FFF2-40B4-BE49-F238E27FC236}">
                <a16:creationId xmlns:a16="http://schemas.microsoft.com/office/drawing/2014/main" id="{02F1BB5B-4B71-806E-088C-CFA58077EBF1}"/>
              </a:ext>
            </a:extLst>
          </p:cNvPr>
          <p:cNvSpPr>
            <a:spLocks noGrp="1"/>
          </p:cNvSpPr>
          <p:nvPr>
            <p:ph type="body" sz="quarter" idx="12" hasCustomPrompt="1"/>
          </p:nvPr>
        </p:nvSpPr>
        <p:spPr>
          <a:xfrm>
            <a:off x="6671301" y="1921797"/>
            <a:ext cx="866269" cy="215444"/>
          </a:xfrm>
        </p:spPr>
        <p:txBody>
          <a:bodyPr wrap="square" lIns="0" tIns="0" rIns="0" bIns="0" anchor="t" anchorCtr="0">
            <a:spAutoFit/>
          </a:bodyPr>
          <a:lstStyle>
            <a:lvl1pPr marL="0" indent="0">
              <a:lnSpc>
                <a:spcPct val="100000"/>
              </a:lnSpc>
              <a:buClr>
                <a:schemeClr val="accent2"/>
              </a:buClr>
              <a:buSzPct val="100000"/>
              <a:buFontTx/>
              <a:buNone/>
              <a:tabLst/>
              <a:defRPr sz="14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MARCH</a:t>
            </a:r>
          </a:p>
        </p:txBody>
      </p:sp>
      <p:sp>
        <p:nvSpPr>
          <p:cNvPr id="41" name="Text Placeholder 4">
            <a:extLst>
              <a:ext uri="{FF2B5EF4-FFF2-40B4-BE49-F238E27FC236}">
                <a16:creationId xmlns:a16="http://schemas.microsoft.com/office/drawing/2014/main" id="{9B8FF811-2362-58B8-92D9-E34BBE1BCED9}"/>
              </a:ext>
            </a:extLst>
          </p:cNvPr>
          <p:cNvSpPr>
            <a:spLocks noGrp="1"/>
          </p:cNvSpPr>
          <p:nvPr>
            <p:ph type="body" sz="quarter" idx="22" hasCustomPrompt="1"/>
          </p:nvPr>
        </p:nvSpPr>
        <p:spPr>
          <a:xfrm>
            <a:off x="6709092" y="2857992"/>
            <a:ext cx="2057748" cy="2560188"/>
          </a:xfrm>
        </p:spPr>
        <p:txBody>
          <a:bodyPr wrap="square" lIns="0" tIns="0" rIns="0" bIns="0" anchor="t" anchorCtr="0">
            <a:spAutoFit/>
          </a:bodyPr>
          <a:lstStyle>
            <a:lvl1pPr marL="171450" indent="-171450">
              <a:lnSpc>
                <a:spcPts val="2400"/>
              </a:lnSpc>
              <a:buClr>
                <a:schemeClr val="accent2"/>
              </a:buClr>
              <a:buSzPct val="100000"/>
              <a:buFont typeface="Arial" panose="020B0604020202020204" pitchFamily="34" charset="0"/>
              <a:buChar char="•"/>
              <a:tabLst/>
              <a:defRPr sz="16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Lorem ipsum</a:t>
            </a:r>
            <a:br>
              <a:rPr lang="en-US" dirty="0"/>
            </a:br>
            <a:r>
              <a:rPr lang="en-US" dirty="0"/>
              <a:t>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p:txBody>
      </p:sp>
      <p:sp>
        <p:nvSpPr>
          <p:cNvPr id="38" name="Text Placeholder 4">
            <a:extLst>
              <a:ext uri="{FF2B5EF4-FFF2-40B4-BE49-F238E27FC236}">
                <a16:creationId xmlns:a16="http://schemas.microsoft.com/office/drawing/2014/main" id="{25067605-DDC6-2A7B-DCA4-35ACF893AA5C}"/>
              </a:ext>
            </a:extLst>
          </p:cNvPr>
          <p:cNvSpPr>
            <a:spLocks noGrp="1"/>
          </p:cNvSpPr>
          <p:nvPr>
            <p:ph type="body" sz="quarter" idx="13" hasCustomPrompt="1"/>
          </p:nvPr>
        </p:nvSpPr>
        <p:spPr>
          <a:xfrm>
            <a:off x="9202088" y="1921797"/>
            <a:ext cx="866269" cy="215444"/>
          </a:xfrm>
        </p:spPr>
        <p:txBody>
          <a:bodyPr wrap="square" lIns="0" tIns="0" rIns="0" bIns="0" anchor="t" anchorCtr="0">
            <a:spAutoFit/>
          </a:bodyPr>
          <a:lstStyle>
            <a:lvl1pPr marL="0" indent="0">
              <a:lnSpc>
                <a:spcPct val="100000"/>
              </a:lnSpc>
              <a:buClr>
                <a:schemeClr val="accent2"/>
              </a:buClr>
              <a:buSzPct val="100000"/>
              <a:buFontTx/>
              <a:buNone/>
              <a:tabLst/>
              <a:defRPr sz="14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APRIL</a:t>
            </a:r>
          </a:p>
        </p:txBody>
      </p:sp>
      <p:sp>
        <p:nvSpPr>
          <p:cNvPr id="42" name="Text Placeholder 4">
            <a:extLst>
              <a:ext uri="{FF2B5EF4-FFF2-40B4-BE49-F238E27FC236}">
                <a16:creationId xmlns:a16="http://schemas.microsoft.com/office/drawing/2014/main" id="{C4C9D7B6-C753-9D1B-4D1A-DA8E112D7468}"/>
              </a:ext>
            </a:extLst>
          </p:cNvPr>
          <p:cNvSpPr>
            <a:spLocks noGrp="1"/>
          </p:cNvSpPr>
          <p:nvPr>
            <p:ph type="body" sz="quarter" idx="23" hasCustomPrompt="1"/>
          </p:nvPr>
        </p:nvSpPr>
        <p:spPr>
          <a:xfrm>
            <a:off x="9202088" y="2857992"/>
            <a:ext cx="2057748" cy="2560188"/>
          </a:xfrm>
        </p:spPr>
        <p:txBody>
          <a:bodyPr wrap="square" lIns="0" tIns="0" rIns="0" bIns="0" anchor="t" anchorCtr="0">
            <a:spAutoFit/>
          </a:bodyPr>
          <a:lstStyle>
            <a:lvl1pPr marL="171450" indent="-171450">
              <a:lnSpc>
                <a:spcPts val="2400"/>
              </a:lnSpc>
              <a:buClr>
                <a:schemeClr val="accent2"/>
              </a:buClr>
              <a:buSzPct val="100000"/>
              <a:buFont typeface="Arial" panose="020B0604020202020204" pitchFamily="34" charset="0"/>
              <a:buChar char="•"/>
              <a:tabLst/>
              <a:defRPr sz="16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a:t>
            </a:r>
            <a:br>
              <a:rPr lang="en-US"/>
            </a:br>
            <a:r>
              <a:rPr lang="en-US"/>
              <a:t>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4" name="Footer Placeholder 3">
            <a:extLst>
              <a:ext uri="{FF2B5EF4-FFF2-40B4-BE49-F238E27FC236}">
                <a16:creationId xmlns:a16="http://schemas.microsoft.com/office/drawing/2014/main" id="{26070EDC-D219-5EAA-4C21-CE8FAB1CAD34}"/>
              </a:ext>
            </a:extLst>
          </p:cNvPr>
          <p:cNvSpPr>
            <a:spLocks noGrp="1"/>
          </p:cNvSpPr>
          <p:nvPr>
            <p:ph type="ftr" sz="quarter" idx="24"/>
          </p:nvPr>
        </p:nvSpPr>
        <p:spPr/>
        <p:txBody>
          <a:bodyPr/>
          <a:lstStyle/>
          <a:p>
            <a:r>
              <a:rPr lang="en-US"/>
              <a:t>Cal Poly Pomona | Presentation Title</a:t>
            </a:r>
          </a:p>
        </p:txBody>
      </p:sp>
    </p:spTree>
    <p:extLst>
      <p:ext uri="{BB962C8B-B14F-4D97-AF65-F5344CB8AC3E}">
        <p14:creationId xmlns:p14="http://schemas.microsoft.com/office/powerpoint/2010/main" val="496383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Facts or Stats">
    <p:bg>
      <p:bgPr>
        <a:solidFill>
          <a:schemeClr val="bg1"/>
        </a:solidFill>
        <a:effectLst/>
      </p:bgPr>
    </p:b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AC235F25-1502-1D0A-FDF7-7FDE5E3D55C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640" t="-14322"/>
          <a:stretch/>
        </p:blipFill>
        <p:spPr>
          <a:xfrm>
            <a:off x="2725916" y="3087505"/>
            <a:ext cx="4024424" cy="472215"/>
          </a:xfrm>
          <a:prstGeom prst="rect">
            <a:avLst/>
          </a:prstGeom>
        </p:spPr>
      </p:pic>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nip Diagonal Corner Rectangle 12">
            <a:extLst>
              <a:ext uri="{FF2B5EF4-FFF2-40B4-BE49-F238E27FC236}">
                <a16:creationId xmlns:a16="http://schemas.microsoft.com/office/drawing/2014/main" id="{34E47A27-9CC2-91A5-681F-008CAD80C7DA}"/>
              </a:ext>
            </a:extLst>
          </p:cNvPr>
          <p:cNvSpPr/>
          <p:nvPr userDrawn="1"/>
        </p:nvSpPr>
        <p:spPr>
          <a:xfrm>
            <a:off x="6750340" y="1233079"/>
            <a:ext cx="3600935" cy="4520598"/>
          </a:xfrm>
          <a:prstGeom prst="snip2DiagRect">
            <a:avLst>
              <a:gd name="adj1" fmla="val 0"/>
              <a:gd name="adj2" fmla="val 9113"/>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5B2D133-3A1A-BED6-5A4D-4BD6C615653C}"/>
              </a:ext>
            </a:extLst>
          </p:cNvPr>
          <p:cNvSpPr/>
          <p:nvPr userDrawn="1"/>
        </p:nvSpPr>
        <p:spPr>
          <a:xfrm>
            <a:off x="8420743" y="3202158"/>
            <a:ext cx="259060" cy="259060"/>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33B933C-365C-75FF-706C-7DB5C8644EE0}"/>
              </a:ext>
            </a:extLst>
          </p:cNvPr>
          <p:cNvCxnSpPr>
            <a:cxnSpLocks/>
          </p:cNvCxnSpPr>
          <p:nvPr userDrawn="1"/>
        </p:nvCxnSpPr>
        <p:spPr>
          <a:xfrm flipV="1">
            <a:off x="7720052" y="3313670"/>
            <a:ext cx="1660441"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67857"/>
          <a:stretch/>
        </p:blipFill>
        <p:spPr>
          <a:xfrm>
            <a:off x="228927" y="257724"/>
            <a:ext cx="449773" cy="699655"/>
          </a:xfrm>
          <a:prstGeom prst="rect">
            <a:avLst/>
          </a:prstGeom>
        </p:spPr>
      </p:pic>
      <p:cxnSp>
        <p:nvCxnSpPr>
          <p:cNvPr id="46" name="Straight Connector 45">
            <a:extLst>
              <a:ext uri="{FF2B5EF4-FFF2-40B4-BE49-F238E27FC236}">
                <a16:creationId xmlns:a16="http://schemas.microsoft.com/office/drawing/2014/main" id="{5BF286D5-C76A-330E-FF36-572228D790A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AE14C80-6206-1190-6D4F-04FC53FBCC76}"/>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EFAB2525-E16B-4A79-4D11-4D11B6004A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1F1D5E21-7148-325F-BB1C-9591C7EAA8C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nip Diagonal Corner Rectangle 12">
            <a:extLst>
              <a:ext uri="{FF2B5EF4-FFF2-40B4-BE49-F238E27FC236}">
                <a16:creationId xmlns:a16="http://schemas.microsoft.com/office/drawing/2014/main" id="{D63D6DA7-F65C-B247-0A5D-984EEDF32578}"/>
              </a:ext>
            </a:extLst>
          </p:cNvPr>
          <p:cNvSpPr/>
          <p:nvPr userDrawn="1"/>
        </p:nvSpPr>
        <p:spPr>
          <a:xfrm>
            <a:off x="2713873" y="1233079"/>
            <a:ext cx="3600935" cy="4520598"/>
          </a:xfrm>
          <a:prstGeom prst="snip2DiagRect">
            <a:avLst>
              <a:gd name="adj1" fmla="val 0"/>
              <a:gd name="adj2" fmla="val 9113"/>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1F71CC-05A7-C8E9-93DB-3CC5D4ECF023}"/>
              </a:ext>
            </a:extLst>
          </p:cNvPr>
          <p:cNvSpPr/>
          <p:nvPr userDrawn="1"/>
        </p:nvSpPr>
        <p:spPr>
          <a:xfrm>
            <a:off x="4384276" y="3202158"/>
            <a:ext cx="259060" cy="259060"/>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D5091E3F-D8A4-236E-00F5-54B8994D8AE4}"/>
              </a:ext>
            </a:extLst>
          </p:cNvPr>
          <p:cNvCxnSpPr>
            <a:cxnSpLocks/>
          </p:cNvCxnSpPr>
          <p:nvPr userDrawn="1"/>
        </p:nvCxnSpPr>
        <p:spPr>
          <a:xfrm flipV="1">
            <a:off x="3683585" y="3313670"/>
            <a:ext cx="1660441"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860501-2601-DAA9-5E3C-56600C92B293}"/>
              </a:ext>
            </a:extLst>
          </p:cNvPr>
          <p:cNvSpPr>
            <a:spLocks noGrp="1"/>
          </p:cNvSpPr>
          <p:nvPr>
            <p:ph type="title" hasCustomPrompt="1"/>
          </p:nvPr>
        </p:nvSpPr>
        <p:spPr>
          <a:xfrm>
            <a:off x="3296775" y="-1379575"/>
            <a:ext cx="8079057" cy="1325563"/>
          </a:xfrm>
        </p:spPr>
        <p:txBody>
          <a:bodyPr/>
          <a:lstStyle>
            <a:lvl1pPr>
              <a:defRPr/>
            </a:lvl1pPr>
          </a:lstStyle>
          <a:p>
            <a:r>
              <a:rPr lang="en-US" dirty="0"/>
              <a:t>2 Facts or Stats</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6" name="Text Placeholder 4">
            <a:extLst>
              <a:ext uri="{FF2B5EF4-FFF2-40B4-BE49-F238E27FC236}">
                <a16:creationId xmlns:a16="http://schemas.microsoft.com/office/drawing/2014/main" id="{BC292D2B-2E9F-DF3F-F927-CB9894D06456}"/>
              </a:ext>
            </a:extLst>
          </p:cNvPr>
          <p:cNvSpPr>
            <a:spLocks noGrp="1"/>
          </p:cNvSpPr>
          <p:nvPr>
            <p:ph type="body" sz="quarter" idx="18" hasCustomPrompt="1"/>
          </p:nvPr>
        </p:nvSpPr>
        <p:spPr>
          <a:xfrm>
            <a:off x="3138351" y="1596266"/>
            <a:ext cx="2750908"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a:t>
            </a:r>
          </a:p>
        </p:txBody>
      </p:sp>
      <p:sp>
        <p:nvSpPr>
          <p:cNvPr id="22" name="Text Placeholder 4">
            <a:extLst>
              <a:ext uri="{FF2B5EF4-FFF2-40B4-BE49-F238E27FC236}">
                <a16:creationId xmlns:a16="http://schemas.microsoft.com/office/drawing/2014/main" id="{F4CF6800-7161-7201-573E-2B7DEDF9E767}"/>
              </a:ext>
            </a:extLst>
          </p:cNvPr>
          <p:cNvSpPr>
            <a:spLocks noGrp="1"/>
          </p:cNvSpPr>
          <p:nvPr>
            <p:ph type="body" sz="quarter" idx="20" hasCustomPrompt="1"/>
          </p:nvPr>
        </p:nvSpPr>
        <p:spPr>
          <a:xfrm>
            <a:off x="3138351" y="3648447"/>
            <a:ext cx="2750908"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21" name="Text Placeholder 4">
            <a:extLst>
              <a:ext uri="{FF2B5EF4-FFF2-40B4-BE49-F238E27FC236}">
                <a16:creationId xmlns:a16="http://schemas.microsoft.com/office/drawing/2014/main" id="{0BE3B724-3F1F-0356-3824-89F87CAE7548}"/>
              </a:ext>
            </a:extLst>
          </p:cNvPr>
          <p:cNvSpPr>
            <a:spLocks noGrp="1"/>
          </p:cNvSpPr>
          <p:nvPr>
            <p:ph type="body" sz="quarter" idx="19" hasCustomPrompt="1"/>
          </p:nvPr>
        </p:nvSpPr>
        <p:spPr>
          <a:xfrm>
            <a:off x="3715967" y="5195234"/>
            <a:ext cx="1595676"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a:t>
            </a:r>
          </a:p>
        </p:txBody>
      </p:sp>
      <p:sp>
        <p:nvSpPr>
          <p:cNvPr id="7" name="Text Placeholder 4">
            <a:extLst>
              <a:ext uri="{FF2B5EF4-FFF2-40B4-BE49-F238E27FC236}">
                <a16:creationId xmlns:a16="http://schemas.microsoft.com/office/drawing/2014/main" id="{3194F5FB-4776-0BEE-B0A5-2D27A0E0311B}"/>
              </a:ext>
            </a:extLst>
          </p:cNvPr>
          <p:cNvSpPr>
            <a:spLocks noGrp="1"/>
          </p:cNvSpPr>
          <p:nvPr userDrawn="1">
            <p:ph type="body" sz="quarter" idx="11" hasCustomPrompt="1"/>
          </p:nvPr>
        </p:nvSpPr>
        <p:spPr>
          <a:xfrm>
            <a:off x="7174818" y="1596266"/>
            <a:ext cx="2750908"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56</a:t>
            </a:r>
          </a:p>
        </p:txBody>
      </p:sp>
      <p:sp>
        <p:nvSpPr>
          <p:cNvPr id="29" name="Text Placeholder 4">
            <a:extLst>
              <a:ext uri="{FF2B5EF4-FFF2-40B4-BE49-F238E27FC236}">
                <a16:creationId xmlns:a16="http://schemas.microsoft.com/office/drawing/2014/main" id="{E1C3E163-81A8-8C17-3F2F-E62387555978}"/>
              </a:ext>
            </a:extLst>
          </p:cNvPr>
          <p:cNvSpPr>
            <a:spLocks noGrp="1"/>
          </p:cNvSpPr>
          <p:nvPr userDrawn="1">
            <p:ph type="body" sz="quarter" idx="17" hasCustomPrompt="1"/>
          </p:nvPr>
        </p:nvSpPr>
        <p:spPr>
          <a:xfrm>
            <a:off x="7174818" y="3648447"/>
            <a:ext cx="2750908"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28" name="Text Placeholder 4">
            <a:extLst>
              <a:ext uri="{FF2B5EF4-FFF2-40B4-BE49-F238E27FC236}">
                <a16:creationId xmlns:a16="http://schemas.microsoft.com/office/drawing/2014/main" id="{8D1F7E03-93A0-62B1-2CCB-51A1C6FA5E6C}"/>
              </a:ext>
            </a:extLst>
          </p:cNvPr>
          <p:cNvSpPr>
            <a:spLocks noGrp="1"/>
          </p:cNvSpPr>
          <p:nvPr userDrawn="1">
            <p:ph type="body" sz="quarter" idx="16" hasCustomPrompt="1"/>
          </p:nvPr>
        </p:nvSpPr>
        <p:spPr>
          <a:xfrm>
            <a:off x="7752434" y="5195234"/>
            <a:ext cx="1595676"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a:t>
            </a:r>
          </a:p>
        </p:txBody>
      </p:sp>
    </p:spTree>
    <p:extLst>
      <p:ext uri="{BB962C8B-B14F-4D97-AF65-F5344CB8AC3E}">
        <p14:creationId xmlns:p14="http://schemas.microsoft.com/office/powerpoint/2010/main" val="279202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Facts or Stats">
    <p:bg>
      <p:bgPr>
        <a:solidFill>
          <a:schemeClr val="bg1"/>
        </a:solidFill>
        <a:effectLst/>
      </p:bgPr>
    </p:bg>
    <p:spTree>
      <p:nvGrpSpPr>
        <p:cNvPr id="1" name=""/>
        <p:cNvGrpSpPr/>
        <p:nvPr/>
      </p:nvGrpSpPr>
      <p:grpSpPr>
        <a:xfrm>
          <a:off x="0" y="0"/>
          <a:ext cx="0" cy="0"/>
          <a:chOff x="0" y="0"/>
          <a:chExt cx="0" cy="0"/>
        </a:xfrm>
      </p:grpSpPr>
      <p:pic>
        <p:nvPicPr>
          <p:cNvPr id="56" name="Graphic 55">
            <a:extLst>
              <a:ext uri="{FF2B5EF4-FFF2-40B4-BE49-F238E27FC236}">
                <a16:creationId xmlns:a16="http://schemas.microsoft.com/office/drawing/2014/main" id="{E03EDA8A-3D1A-4E0E-CC19-8A3BFCA8B2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640" t="-14322"/>
          <a:stretch/>
        </p:blipFill>
        <p:spPr>
          <a:xfrm>
            <a:off x="4930158" y="3337538"/>
            <a:ext cx="3464620" cy="406529"/>
          </a:xfrm>
          <a:prstGeom prst="rect">
            <a:avLst/>
          </a:prstGeom>
        </p:spPr>
      </p:pic>
      <p:pic>
        <p:nvPicPr>
          <p:cNvPr id="50" name="Graphic 49">
            <a:extLst>
              <a:ext uri="{FF2B5EF4-FFF2-40B4-BE49-F238E27FC236}">
                <a16:creationId xmlns:a16="http://schemas.microsoft.com/office/drawing/2014/main" id="{AC235F25-1502-1D0A-FDF7-7FDE5E3D55C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640" t="-14322"/>
          <a:stretch/>
        </p:blipFill>
        <p:spPr>
          <a:xfrm>
            <a:off x="1378702" y="3337538"/>
            <a:ext cx="3464620" cy="406529"/>
          </a:xfrm>
          <a:prstGeom prst="rect">
            <a:avLst/>
          </a:prstGeom>
        </p:spPr>
      </p:pic>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nip Diagonal Corner Rectangle 13">
            <a:extLst>
              <a:ext uri="{FF2B5EF4-FFF2-40B4-BE49-F238E27FC236}">
                <a16:creationId xmlns:a16="http://schemas.microsoft.com/office/drawing/2014/main" id="{D16DFC2C-DF7C-B8C0-56A2-89C84E717EC0}"/>
              </a:ext>
            </a:extLst>
          </p:cNvPr>
          <p:cNvSpPr/>
          <p:nvPr userDrawn="1"/>
        </p:nvSpPr>
        <p:spPr>
          <a:xfrm>
            <a:off x="8399073" y="1483112"/>
            <a:ext cx="3100039" cy="3891775"/>
          </a:xfrm>
          <a:prstGeom prst="snip2DiagRect">
            <a:avLst>
              <a:gd name="adj1" fmla="val 0"/>
              <a:gd name="adj2" fmla="val 9113"/>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Snip Diagonal Corner Rectangle 12">
            <a:extLst>
              <a:ext uri="{FF2B5EF4-FFF2-40B4-BE49-F238E27FC236}">
                <a16:creationId xmlns:a16="http://schemas.microsoft.com/office/drawing/2014/main" id="{34E47A27-9CC2-91A5-681F-008CAD80C7DA}"/>
              </a:ext>
            </a:extLst>
          </p:cNvPr>
          <p:cNvSpPr/>
          <p:nvPr userDrawn="1"/>
        </p:nvSpPr>
        <p:spPr>
          <a:xfrm>
            <a:off x="4847756" y="1483112"/>
            <a:ext cx="3100039" cy="3891775"/>
          </a:xfrm>
          <a:prstGeom prst="snip2DiagRect">
            <a:avLst>
              <a:gd name="adj1" fmla="val 0"/>
              <a:gd name="adj2" fmla="val 9113"/>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Snip Diagonal Corner Rectangle 10">
            <a:extLst>
              <a:ext uri="{FF2B5EF4-FFF2-40B4-BE49-F238E27FC236}">
                <a16:creationId xmlns:a16="http://schemas.microsoft.com/office/drawing/2014/main" id="{315F1158-6800-D909-6C4C-53B5186653C1}"/>
              </a:ext>
            </a:extLst>
          </p:cNvPr>
          <p:cNvSpPr/>
          <p:nvPr userDrawn="1"/>
        </p:nvSpPr>
        <p:spPr>
          <a:xfrm>
            <a:off x="1296438" y="1483112"/>
            <a:ext cx="3100039" cy="3891775"/>
          </a:xfrm>
          <a:prstGeom prst="snip2DiagRect">
            <a:avLst>
              <a:gd name="adj1" fmla="val 0"/>
              <a:gd name="adj2" fmla="val 9113"/>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71B598B-EF1A-CD33-B044-D6AB9F37319E}"/>
              </a:ext>
            </a:extLst>
          </p:cNvPr>
          <p:cNvSpPr/>
          <p:nvPr userDrawn="1"/>
        </p:nvSpPr>
        <p:spPr>
          <a:xfrm>
            <a:off x="2726499" y="3429000"/>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5986B7E-82F8-674B-3677-E8396148EB61}"/>
              </a:ext>
            </a:extLst>
          </p:cNvPr>
          <p:cNvCxnSpPr>
            <a:cxnSpLocks/>
          </p:cNvCxnSpPr>
          <p:nvPr userDrawn="1"/>
        </p:nvCxnSpPr>
        <p:spPr>
          <a:xfrm>
            <a:off x="2123276" y="3540512"/>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5B2D133-3A1A-BED6-5A4D-4BD6C615653C}"/>
              </a:ext>
            </a:extLst>
          </p:cNvPr>
          <p:cNvSpPr/>
          <p:nvPr userDrawn="1"/>
        </p:nvSpPr>
        <p:spPr>
          <a:xfrm>
            <a:off x="6273384" y="3429000"/>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33B933C-365C-75FF-706C-7DB5C8644EE0}"/>
              </a:ext>
            </a:extLst>
          </p:cNvPr>
          <p:cNvCxnSpPr>
            <a:cxnSpLocks/>
          </p:cNvCxnSpPr>
          <p:nvPr userDrawn="1"/>
        </p:nvCxnSpPr>
        <p:spPr>
          <a:xfrm>
            <a:off x="5670161" y="3540512"/>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13CF986-40CE-E1EC-B186-6F2B1CA8BE93}"/>
              </a:ext>
            </a:extLst>
          </p:cNvPr>
          <p:cNvSpPr/>
          <p:nvPr userDrawn="1"/>
        </p:nvSpPr>
        <p:spPr>
          <a:xfrm>
            <a:off x="9846026" y="3429000"/>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669F0C87-9483-12C4-A206-A59DD043DEE0}"/>
              </a:ext>
            </a:extLst>
          </p:cNvPr>
          <p:cNvCxnSpPr>
            <a:cxnSpLocks/>
          </p:cNvCxnSpPr>
          <p:nvPr userDrawn="1"/>
        </p:nvCxnSpPr>
        <p:spPr>
          <a:xfrm>
            <a:off x="9242803" y="3540512"/>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67857"/>
          <a:stretch/>
        </p:blipFill>
        <p:spPr>
          <a:xfrm>
            <a:off x="228927" y="257724"/>
            <a:ext cx="449773" cy="699655"/>
          </a:xfrm>
          <a:prstGeom prst="rect">
            <a:avLst/>
          </a:prstGeom>
        </p:spPr>
      </p:pic>
      <p:cxnSp>
        <p:nvCxnSpPr>
          <p:cNvPr id="46" name="Straight Connector 45">
            <a:extLst>
              <a:ext uri="{FF2B5EF4-FFF2-40B4-BE49-F238E27FC236}">
                <a16:creationId xmlns:a16="http://schemas.microsoft.com/office/drawing/2014/main" id="{5BF286D5-C76A-330E-FF36-572228D790A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AE14C80-6206-1190-6D4F-04FC53FBCC76}"/>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EFAB2525-E16B-4A79-4D11-4D11B6004A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1F1D5E21-7148-325F-BB1C-9591C7EAA8C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3458F2-CC6C-6969-66F7-6712279BFDFF}"/>
              </a:ext>
            </a:extLst>
          </p:cNvPr>
          <p:cNvSpPr>
            <a:spLocks noGrp="1"/>
          </p:cNvSpPr>
          <p:nvPr>
            <p:ph type="title" hasCustomPrompt="1"/>
          </p:nvPr>
        </p:nvSpPr>
        <p:spPr>
          <a:xfrm>
            <a:off x="2489606" y="-1391617"/>
            <a:ext cx="8079057" cy="1325563"/>
          </a:xfrm>
        </p:spPr>
        <p:txBody>
          <a:bodyPr/>
          <a:lstStyle>
            <a:lvl1pPr>
              <a:defRPr/>
            </a:lvl1pPr>
          </a:lstStyle>
          <a:p>
            <a:r>
              <a:rPr lang="en-US" dirty="0"/>
              <a:t>3 Facts or Stats</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6" name="Text Placeholder 4">
            <a:extLst>
              <a:ext uri="{FF2B5EF4-FFF2-40B4-BE49-F238E27FC236}">
                <a16:creationId xmlns:a16="http://schemas.microsoft.com/office/drawing/2014/main" id="{2C330A00-15DB-A41B-670F-2A5498D5E966}"/>
              </a:ext>
            </a:extLst>
          </p:cNvPr>
          <p:cNvSpPr>
            <a:spLocks noGrp="1"/>
          </p:cNvSpPr>
          <p:nvPr userDrawn="1">
            <p:ph type="body" sz="quarter" idx="10" hasCustomPrompt="1"/>
          </p:nvPr>
        </p:nvSpPr>
        <p:spPr>
          <a:xfrm>
            <a:off x="1655850" y="1821011"/>
            <a:ext cx="2368252"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a:t>
            </a:r>
          </a:p>
        </p:txBody>
      </p:sp>
      <p:sp>
        <p:nvSpPr>
          <p:cNvPr id="27" name="Text Placeholder 4">
            <a:extLst>
              <a:ext uri="{FF2B5EF4-FFF2-40B4-BE49-F238E27FC236}">
                <a16:creationId xmlns:a16="http://schemas.microsoft.com/office/drawing/2014/main" id="{C42B542E-2735-F393-58DF-9CA227841C13}"/>
              </a:ext>
            </a:extLst>
          </p:cNvPr>
          <p:cNvSpPr>
            <a:spLocks noGrp="1"/>
          </p:cNvSpPr>
          <p:nvPr userDrawn="1">
            <p:ph type="body" sz="quarter" idx="15" hasCustomPrompt="1"/>
          </p:nvPr>
        </p:nvSpPr>
        <p:spPr>
          <a:xfrm>
            <a:off x="1655850" y="3838806"/>
            <a:ext cx="2368252"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9" name="Text Placeholder 4">
            <a:extLst>
              <a:ext uri="{FF2B5EF4-FFF2-40B4-BE49-F238E27FC236}">
                <a16:creationId xmlns:a16="http://schemas.microsoft.com/office/drawing/2014/main" id="{DF672C0D-A0B5-60E0-2978-1E8BCFB294B6}"/>
              </a:ext>
            </a:extLst>
          </p:cNvPr>
          <p:cNvSpPr>
            <a:spLocks noGrp="1"/>
          </p:cNvSpPr>
          <p:nvPr userDrawn="1">
            <p:ph type="body" sz="quarter" idx="14" hasCustomPrompt="1"/>
          </p:nvPr>
        </p:nvSpPr>
        <p:spPr>
          <a:xfrm>
            <a:off x="2123276" y="4778037"/>
            <a:ext cx="1373715" cy="290849"/>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 for </a:t>
            </a:r>
            <a:r>
              <a:rPr lang="en-US" dirty="0" err="1"/>
              <a:t>StatisticsSource</a:t>
            </a:r>
            <a:endParaRPr lang="en-US" dirty="0"/>
          </a:p>
        </p:txBody>
      </p:sp>
      <p:sp>
        <p:nvSpPr>
          <p:cNvPr id="7" name="Text Placeholder 4">
            <a:extLst>
              <a:ext uri="{FF2B5EF4-FFF2-40B4-BE49-F238E27FC236}">
                <a16:creationId xmlns:a16="http://schemas.microsoft.com/office/drawing/2014/main" id="{3194F5FB-4776-0BEE-B0A5-2D27A0E0311B}"/>
              </a:ext>
            </a:extLst>
          </p:cNvPr>
          <p:cNvSpPr>
            <a:spLocks noGrp="1"/>
          </p:cNvSpPr>
          <p:nvPr userDrawn="1">
            <p:ph type="body" sz="quarter" idx="11" hasCustomPrompt="1"/>
          </p:nvPr>
        </p:nvSpPr>
        <p:spPr>
          <a:xfrm>
            <a:off x="5208709" y="1821011"/>
            <a:ext cx="2368252"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29" name="Text Placeholder 4">
            <a:extLst>
              <a:ext uri="{FF2B5EF4-FFF2-40B4-BE49-F238E27FC236}">
                <a16:creationId xmlns:a16="http://schemas.microsoft.com/office/drawing/2014/main" id="{E1C3E163-81A8-8C17-3F2F-E62387555978}"/>
              </a:ext>
            </a:extLst>
          </p:cNvPr>
          <p:cNvSpPr>
            <a:spLocks noGrp="1"/>
          </p:cNvSpPr>
          <p:nvPr userDrawn="1">
            <p:ph type="body" sz="quarter" idx="17" hasCustomPrompt="1"/>
          </p:nvPr>
        </p:nvSpPr>
        <p:spPr>
          <a:xfrm>
            <a:off x="5213886" y="3838806"/>
            <a:ext cx="2368252"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28" name="Text Placeholder 4">
            <a:extLst>
              <a:ext uri="{FF2B5EF4-FFF2-40B4-BE49-F238E27FC236}">
                <a16:creationId xmlns:a16="http://schemas.microsoft.com/office/drawing/2014/main" id="{8D1F7E03-93A0-62B1-2CCB-51A1C6FA5E6C}"/>
              </a:ext>
            </a:extLst>
          </p:cNvPr>
          <p:cNvSpPr>
            <a:spLocks noGrp="1"/>
          </p:cNvSpPr>
          <p:nvPr userDrawn="1">
            <p:ph type="body" sz="quarter" idx="16" hasCustomPrompt="1"/>
          </p:nvPr>
        </p:nvSpPr>
        <p:spPr>
          <a:xfrm>
            <a:off x="5681312" y="4846054"/>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a:t>
            </a:r>
          </a:p>
        </p:txBody>
      </p:sp>
      <p:sp>
        <p:nvSpPr>
          <p:cNvPr id="8" name="Text Placeholder 4">
            <a:extLst>
              <a:ext uri="{FF2B5EF4-FFF2-40B4-BE49-F238E27FC236}">
                <a16:creationId xmlns:a16="http://schemas.microsoft.com/office/drawing/2014/main" id="{AC86B893-72EB-E9BD-4C17-FC99C37CD3AC}"/>
              </a:ext>
            </a:extLst>
          </p:cNvPr>
          <p:cNvSpPr>
            <a:spLocks noGrp="1"/>
          </p:cNvSpPr>
          <p:nvPr userDrawn="1">
            <p:ph type="body" sz="quarter" idx="12" hasCustomPrompt="1"/>
          </p:nvPr>
        </p:nvSpPr>
        <p:spPr>
          <a:xfrm>
            <a:off x="8770200" y="1821011"/>
            <a:ext cx="2368252" cy="1354217"/>
          </a:xfrm>
        </p:spPr>
        <p:txBody>
          <a:bodyPr wrap="square" lIns="0" tIns="0" rIns="0" bIns="0" anchor="ctr" anchorCtr="0">
            <a:spAutoFit/>
          </a:bodyPr>
          <a:lstStyle>
            <a:lvl1pPr marL="0" indent="0" algn="ctr">
              <a:lnSpc>
                <a:spcPct val="100000"/>
              </a:lnSpc>
              <a:buClr>
                <a:schemeClr val="accent2"/>
              </a:buClr>
              <a:buSzPct val="100000"/>
              <a:buFontTx/>
              <a:buNone/>
              <a:tabLst/>
              <a:defRPr sz="88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#2</a:t>
            </a:r>
          </a:p>
        </p:txBody>
      </p:sp>
      <p:sp>
        <p:nvSpPr>
          <p:cNvPr id="31" name="Text Placeholder 4">
            <a:extLst>
              <a:ext uri="{FF2B5EF4-FFF2-40B4-BE49-F238E27FC236}">
                <a16:creationId xmlns:a16="http://schemas.microsoft.com/office/drawing/2014/main" id="{90DD6C6E-66D3-8C8A-241D-BCC06C465D90}"/>
              </a:ext>
            </a:extLst>
          </p:cNvPr>
          <p:cNvSpPr>
            <a:spLocks noGrp="1"/>
          </p:cNvSpPr>
          <p:nvPr userDrawn="1">
            <p:ph type="body" sz="quarter" idx="19" hasCustomPrompt="1"/>
          </p:nvPr>
        </p:nvSpPr>
        <p:spPr>
          <a:xfrm>
            <a:off x="8764225" y="3838806"/>
            <a:ext cx="2368252" cy="738664"/>
          </a:xfrm>
        </p:spPr>
        <p:txBody>
          <a:bodyPr wrap="square" lIns="0" tIns="0" rIns="0" bIns="0" anchor="ctr" anchorCtr="0">
            <a:spAutoFit/>
          </a:bodyPr>
          <a:lstStyle>
            <a:lvl1pPr marL="0" indent="0" algn="ctr">
              <a:lnSpc>
                <a:spcPct val="100000"/>
              </a:lnSpc>
              <a:buClr>
                <a:schemeClr val="accent2"/>
              </a:buClr>
              <a:buSzPct val="100000"/>
              <a:buFontTx/>
              <a:buNone/>
              <a:tabLst/>
              <a:defRPr sz="24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30" name="Text Placeholder 4">
            <a:extLst>
              <a:ext uri="{FF2B5EF4-FFF2-40B4-BE49-F238E27FC236}">
                <a16:creationId xmlns:a16="http://schemas.microsoft.com/office/drawing/2014/main" id="{86FB8D71-95E7-AD1E-A17F-EC47C2992C9F}"/>
              </a:ext>
            </a:extLst>
          </p:cNvPr>
          <p:cNvSpPr>
            <a:spLocks noGrp="1"/>
          </p:cNvSpPr>
          <p:nvPr userDrawn="1">
            <p:ph type="body" sz="quarter" idx="18" hasCustomPrompt="1"/>
          </p:nvPr>
        </p:nvSpPr>
        <p:spPr>
          <a:xfrm>
            <a:off x="9231651" y="4846054"/>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accent1"/>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a:t>
            </a:r>
          </a:p>
        </p:txBody>
      </p:sp>
      <p:sp>
        <p:nvSpPr>
          <p:cNvPr id="5" name="Footer Placeholder 4">
            <a:extLst>
              <a:ext uri="{FF2B5EF4-FFF2-40B4-BE49-F238E27FC236}">
                <a16:creationId xmlns:a16="http://schemas.microsoft.com/office/drawing/2014/main" id="{C6A804F1-CABF-7D6C-FCC0-632517F83358}"/>
              </a:ext>
            </a:extLst>
          </p:cNvPr>
          <p:cNvSpPr>
            <a:spLocks noGrp="1"/>
          </p:cNvSpPr>
          <p:nvPr>
            <p:ph type="ftr" sz="quarter" idx="20"/>
          </p:nvPr>
        </p:nvSpPr>
        <p:spPr/>
        <p:txBody>
          <a:bodyPr/>
          <a:lstStyle/>
          <a:p>
            <a:r>
              <a:rPr lang="en-US"/>
              <a:t>Cal Poly Pomona | Presentation Title</a:t>
            </a:r>
          </a:p>
        </p:txBody>
      </p:sp>
    </p:spTree>
    <p:extLst>
      <p:ext uri="{BB962C8B-B14F-4D97-AF65-F5344CB8AC3E}">
        <p14:creationId xmlns:p14="http://schemas.microsoft.com/office/powerpoint/2010/main" val="1955250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Facts or Stats">
    <p:bg>
      <p:bgPr>
        <a:solidFill>
          <a:schemeClr val="bg1"/>
        </a:solidFill>
        <a:effectLst/>
      </p:bgPr>
    </p:b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AC235F25-1502-1D0A-FDF7-7FDE5E3D55C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941" t="-14321" r="1" b="-39897"/>
          <a:stretch/>
        </p:blipFill>
        <p:spPr>
          <a:xfrm>
            <a:off x="6863762" y="3087549"/>
            <a:ext cx="2623221" cy="548404"/>
          </a:xfrm>
          <a:prstGeom prst="rect">
            <a:avLst/>
          </a:prstGeom>
        </p:spPr>
      </p:pic>
      <p:pic>
        <p:nvPicPr>
          <p:cNvPr id="70" name="Graphic 69">
            <a:extLst>
              <a:ext uri="{FF2B5EF4-FFF2-40B4-BE49-F238E27FC236}">
                <a16:creationId xmlns:a16="http://schemas.microsoft.com/office/drawing/2014/main" id="{9457416F-596E-76F1-2C79-FE196E43B088}"/>
              </a:ext>
            </a:extLst>
          </p:cNvPr>
          <p:cNvPicPr>
            <a:picLocks noChangeAspect="1"/>
          </p:cNvPicPr>
          <p:nvPr userDrawn="1"/>
        </p:nvPicPr>
        <p:blipFill rotWithShape="1">
          <a:blip r:embed="rId2">
            <a:extLst>
              <a:ext uri="{96DAC541-7B7A-43D3-8B79-37D633B846F1}">
                <asvg:svgBlip xmlns:asvg="http://schemas.microsoft.com/office/drawing/2016/SVG/main" r:embed="rId4"/>
              </a:ext>
            </a:extLst>
          </a:blip>
          <a:srcRect l="42941" t="-14321" r="1" b="-39897"/>
          <a:stretch/>
        </p:blipFill>
        <p:spPr>
          <a:xfrm>
            <a:off x="1364633" y="3087549"/>
            <a:ext cx="2623221" cy="548404"/>
          </a:xfrm>
          <a:prstGeom prst="rect">
            <a:avLst/>
          </a:prstGeom>
        </p:spPr>
      </p:pic>
      <p:pic>
        <p:nvPicPr>
          <p:cNvPr id="69" name="Graphic 68">
            <a:extLst>
              <a:ext uri="{FF2B5EF4-FFF2-40B4-BE49-F238E27FC236}">
                <a16:creationId xmlns:a16="http://schemas.microsoft.com/office/drawing/2014/main" id="{8F856E30-4D4B-DBF0-9CA5-41D806B8C12B}"/>
              </a:ext>
            </a:extLst>
          </p:cNvPr>
          <p:cNvPicPr>
            <a:picLocks noChangeAspect="1"/>
          </p:cNvPicPr>
          <p:nvPr userDrawn="1"/>
        </p:nvPicPr>
        <p:blipFill rotWithShape="1">
          <a:blip r:embed="rId2">
            <a:extLst>
              <a:ext uri="{96DAC541-7B7A-43D3-8B79-37D633B846F1}">
                <asvg:svgBlip xmlns:asvg="http://schemas.microsoft.com/office/drawing/2016/SVG/main" r:embed="rId4"/>
              </a:ext>
            </a:extLst>
          </a:blip>
          <a:srcRect l="42941" t="-14321" r="1" b="-39897"/>
          <a:stretch/>
        </p:blipFill>
        <p:spPr>
          <a:xfrm>
            <a:off x="4118254" y="3087549"/>
            <a:ext cx="2623221" cy="548404"/>
          </a:xfrm>
          <a:prstGeom prst="rect">
            <a:avLst/>
          </a:prstGeom>
        </p:spPr>
      </p:pic>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nip Diagonal Corner Rectangle 10">
            <a:extLst>
              <a:ext uri="{FF2B5EF4-FFF2-40B4-BE49-F238E27FC236}">
                <a16:creationId xmlns:a16="http://schemas.microsoft.com/office/drawing/2014/main" id="{315F1158-6800-D909-6C4C-53B5186653C1}"/>
              </a:ext>
            </a:extLst>
          </p:cNvPr>
          <p:cNvSpPr/>
          <p:nvPr userDrawn="1"/>
        </p:nvSpPr>
        <p:spPr>
          <a:xfrm>
            <a:off x="3976407" y="1777891"/>
            <a:ext cx="2362780" cy="2966223"/>
          </a:xfrm>
          <a:prstGeom prst="snip2DiagRect">
            <a:avLst>
              <a:gd name="adj1" fmla="val 0"/>
              <a:gd name="adj2" fmla="val 9113"/>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F1B7F10-B732-D7ED-BA29-98B9B9E8AD9E}"/>
              </a:ext>
            </a:extLst>
          </p:cNvPr>
          <p:cNvGrpSpPr/>
          <p:nvPr userDrawn="1"/>
        </p:nvGrpSpPr>
        <p:grpSpPr>
          <a:xfrm>
            <a:off x="4465466" y="3185122"/>
            <a:ext cx="1429471" cy="223024"/>
            <a:chOff x="1792574" y="2159625"/>
            <a:chExt cx="1429471" cy="223024"/>
          </a:xfrm>
        </p:grpSpPr>
        <p:sp>
          <p:nvSpPr>
            <p:cNvPr id="10" name="Oval 9">
              <a:extLst>
                <a:ext uri="{FF2B5EF4-FFF2-40B4-BE49-F238E27FC236}">
                  <a16:creationId xmlns:a16="http://schemas.microsoft.com/office/drawing/2014/main" id="{071B598B-EF1A-CD33-B044-D6AB9F37319E}"/>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5986B7E-82F8-674B-3677-E8396148EB61}"/>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67857"/>
          <a:stretch/>
        </p:blipFill>
        <p:spPr>
          <a:xfrm>
            <a:off x="228927" y="257724"/>
            <a:ext cx="449773" cy="699655"/>
          </a:xfrm>
          <a:prstGeom prst="rect">
            <a:avLst/>
          </a:prstGeom>
        </p:spPr>
      </p:pic>
      <p:cxnSp>
        <p:nvCxnSpPr>
          <p:cNvPr id="46" name="Straight Connector 45">
            <a:extLst>
              <a:ext uri="{FF2B5EF4-FFF2-40B4-BE49-F238E27FC236}">
                <a16:creationId xmlns:a16="http://schemas.microsoft.com/office/drawing/2014/main" id="{5BF286D5-C76A-330E-FF36-572228D790A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AE14C80-6206-1190-6D4F-04FC53FBCC76}"/>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EFAB2525-E16B-4A79-4D11-4D11B6004A3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1F1D5E21-7148-325F-BB1C-9591C7EAA8C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nip Diagonal Corner Rectangle 10">
            <a:extLst>
              <a:ext uri="{FF2B5EF4-FFF2-40B4-BE49-F238E27FC236}">
                <a16:creationId xmlns:a16="http://schemas.microsoft.com/office/drawing/2014/main" id="{579F398E-1DE2-658C-CC89-B9EA8DD96D89}"/>
              </a:ext>
            </a:extLst>
          </p:cNvPr>
          <p:cNvSpPr/>
          <p:nvPr userDrawn="1"/>
        </p:nvSpPr>
        <p:spPr>
          <a:xfrm>
            <a:off x="6729543" y="1777891"/>
            <a:ext cx="2362780" cy="2966223"/>
          </a:xfrm>
          <a:prstGeom prst="snip2DiagRect">
            <a:avLst>
              <a:gd name="adj1" fmla="val 0"/>
              <a:gd name="adj2" fmla="val 9113"/>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2683428E-9216-6739-8E4C-9D06E9CAA171}"/>
              </a:ext>
            </a:extLst>
          </p:cNvPr>
          <p:cNvGrpSpPr/>
          <p:nvPr userDrawn="1"/>
        </p:nvGrpSpPr>
        <p:grpSpPr>
          <a:xfrm>
            <a:off x="7218602" y="3185122"/>
            <a:ext cx="1429471" cy="223024"/>
            <a:chOff x="1792574" y="2159625"/>
            <a:chExt cx="1429471" cy="223024"/>
          </a:xfrm>
        </p:grpSpPr>
        <p:sp>
          <p:nvSpPr>
            <p:cNvPr id="35" name="Oval 34">
              <a:extLst>
                <a:ext uri="{FF2B5EF4-FFF2-40B4-BE49-F238E27FC236}">
                  <a16:creationId xmlns:a16="http://schemas.microsoft.com/office/drawing/2014/main" id="{500BD90F-08AC-92DA-843F-FB2700361979}"/>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811579AA-4016-E9D4-7D1F-642C31D0B3D4}"/>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Snip Diagonal Corner Rectangle 10">
            <a:extLst>
              <a:ext uri="{FF2B5EF4-FFF2-40B4-BE49-F238E27FC236}">
                <a16:creationId xmlns:a16="http://schemas.microsoft.com/office/drawing/2014/main" id="{0E53EF03-DC99-BC25-030D-C7FA96708F50}"/>
              </a:ext>
            </a:extLst>
          </p:cNvPr>
          <p:cNvSpPr/>
          <p:nvPr userDrawn="1"/>
        </p:nvSpPr>
        <p:spPr>
          <a:xfrm>
            <a:off x="1219478" y="1777891"/>
            <a:ext cx="2362780" cy="2966223"/>
          </a:xfrm>
          <a:prstGeom prst="snip2DiagRect">
            <a:avLst>
              <a:gd name="adj1" fmla="val 0"/>
              <a:gd name="adj2" fmla="val 9113"/>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38C26363-4C08-3D5B-2C17-F64BB548EC85}"/>
              </a:ext>
            </a:extLst>
          </p:cNvPr>
          <p:cNvGrpSpPr/>
          <p:nvPr userDrawn="1"/>
        </p:nvGrpSpPr>
        <p:grpSpPr>
          <a:xfrm>
            <a:off x="1708537" y="3185122"/>
            <a:ext cx="1429471" cy="223024"/>
            <a:chOff x="1792574" y="2159625"/>
            <a:chExt cx="1429471" cy="223024"/>
          </a:xfrm>
        </p:grpSpPr>
        <p:sp>
          <p:nvSpPr>
            <p:cNvPr id="59" name="Oval 58">
              <a:extLst>
                <a:ext uri="{FF2B5EF4-FFF2-40B4-BE49-F238E27FC236}">
                  <a16:creationId xmlns:a16="http://schemas.microsoft.com/office/drawing/2014/main" id="{B5AFAD77-B056-65F3-125F-0E69444A8279}"/>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8B770FB8-7DE8-FFCA-D179-ACDD0505E232}"/>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2" name="Snip Diagonal Corner Rectangle 10">
            <a:extLst>
              <a:ext uri="{FF2B5EF4-FFF2-40B4-BE49-F238E27FC236}">
                <a16:creationId xmlns:a16="http://schemas.microsoft.com/office/drawing/2014/main" id="{707B79EA-012D-9EF0-59C6-DBE5E07977E2}"/>
              </a:ext>
            </a:extLst>
          </p:cNvPr>
          <p:cNvSpPr/>
          <p:nvPr userDrawn="1"/>
        </p:nvSpPr>
        <p:spPr>
          <a:xfrm>
            <a:off x="9476009" y="1777891"/>
            <a:ext cx="2362780" cy="2966223"/>
          </a:xfrm>
          <a:prstGeom prst="snip2DiagRect">
            <a:avLst>
              <a:gd name="adj1" fmla="val 0"/>
              <a:gd name="adj2" fmla="val 9113"/>
            </a:avLst>
          </a:prstGeom>
          <a:solidFill>
            <a:srgbClr val="008E9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6AF4AE4D-9D98-C9A3-3919-B19977D83D87}"/>
              </a:ext>
            </a:extLst>
          </p:cNvPr>
          <p:cNvGrpSpPr/>
          <p:nvPr userDrawn="1"/>
        </p:nvGrpSpPr>
        <p:grpSpPr>
          <a:xfrm>
            <a:off x="9965068" y="3185122"/>
            <a:ext cx="1429471" cy="223024"/>
            <a:chOff x="1792574" y="2159625"/>
            <a:chExt cx="1429471" cy="223024"/>
          </a:xfrm>
        </p:grpSpPr>
        <p:sp>
          <p:nvSpPr>
            <p:cNvPr id="66" name="Oval 65">
              <a:extLst>
                <a:ext uri="{FF2B5EF4-FFF2-40B4-BE49-F238E27FC236}">
                  <a16:creationId xmlns:a16="http://schemas.microsoft.com/office/drawing/2014/main" id="{57E3246A-872F-99A2-34B1-876D1EBE87B4}"/>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E57DEB02-B035-9393-4341-C47BA9407A12}"/>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148A6FE-FF51-814E-7D66-84E73E2EF9E9}"/>
              </a:ext>
            </a:extLst>
          </p:cNvPr>
          <p:cNvSpPr>
            <a:spLocks noGrp="1"/>
          </p:cNvSpPr>
          <p:nvPr>
            <p:ph type="title" hasCustomPrompt="1"/>
          </p:nvPr>
        </p:nvSpPr>
        <p:spPr>
          <a:xfrm>
            <a:off x="2824233" y="-1470603"/>
            <a:ext cx="8079057" cy="1325563"/>
          </a:xfrm>
        </p:spPr>
        <p:txBody>
          <a:bodyPr/>
          <a:lstStyle>
            <a:lvl1pPr>
              <a:defRPr/>
            </a:lvl1pPr>
          </a:lstStyle>
          <a:p>
            <a:r>
              <a:rPr lang="en-US" dirty="0"/>
              <a:t>4 Facts or Stats</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55" name="Text Placeholder 4">
            <a:extLst>
              <a:ext uri="{FF2B5EF4-FFF2-40B4-BE49-F238E27FC236}">
                <a16:creationId xmlns:a16="http://schemas.microsoft.com/office/drawing/2014/main" id="{0E926DA8-9B16-71EF-C56D-219DFBD893B0}"/>
              </a:ext>
            </a:extLst>
          </p:cNvPr>
          <p:cNvSpPr>
            <a:spLocks noGrp="1"/>
          </p:cNvSpPr>
          <p:nvPr>
            <p:ph type="body" sz="quarter" idx="29" hasCustomPrompt="1"/>
          </p:nvPr>
        </p:nvSpPr>
        <p:spPr>
          <a:xfrm>
            <a:off x="1443721" y="1968000"/>
            <a:ext cx="1914294"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a:t>
            </a:r>
          </a:p>
        </p:txBody>
      </p:sp>
      <p:sp>
        <p:nvSpPr>
          <p:cNvPr id="61" name="Text Placeholder 4">
            <a:extLst>
              <a:ext uri="{FF2B5EF4-FFF2-40B4-BE49-F238E27FC236}">
                <a16:creationId xmlns:a16="http://schemas.microsoft.com/office/drawing/2014/main" id="{70BE7396-AD03-90D1-9DCA-FF2426F6B84E}"/>
              </a:ext>
            </a:extLst>
          </p:cNvPr>
          <p:cNvSpPr>
            <a:spLocks noGrp="1"/>
          </p:cNvSpPr>
          <p:nvPr>
            <p:ph type="body" sz="quarter" idx="31" hasCustomPrompt="1"/>
          </p:nvPr>
        </p:nvSpPr>
        <p:spPr>
          <a:xfrm>
            <a:off x="1443721" y="3580010"/>
            <a:ext cx="1914294"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57" name="Text Placeholder 4">
            <a:extLst>
              <a:ext uri="{FF2B5EF4-FFF2-40B4-BE49-F238E27FC236}">
                <a16:creationId xmlns:a16="http://schemas.microsoft.com/office/drawing/2014/main" id="{FBF2425D-4C18-B388-C8BE-9AAE4691DBB9}"/>
              </a:ext>
            </a:extLst>
          </p:cNvPr>
          <p:cNvSpPr>
            <a:spLocks noGrp="1"/>
          </p:cNvSpPr>
          <p:nvPr>
            <p:ph type="body" sz="quarter" idx="30" hasCustomPrompt="1"/>
          </p:nvPr>
        </p:nvSpPr>
        <p:spPr>
          <a:xfrm>
            <a:off x="1741888" y="4309815"/>
            <a:ext cx="1373715" cy="290849"/>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accent1"/>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 for </a:t>
            </a:r>
            <a:r>
              <a:rPr lang="en-US" dirty="0" err="1"/>
              <a:t>StatisticsSource</a:t>
            </a:r>
            <a:endParaRPr lang="en-US" dirty="0"/>
          </a:p>
        </p:txBody>
      </p:sp>
      <p:sp>
        <p:nvSpPr>
          <p:cNvPr id="6" name="Text Placeholder 4">
            <a:extLst>
              <a:ext uri="{FF2B5EF4-FFF2-40B4-BE49-F238E27FC236}">
                <a16:creationId xmlns:a16="http://schemas.microsoft.com/office/drawing/2014/main" id="{2C330A00-15DB-A41B-670F-2A5498D5E966}"/>
              </a:ext>
            </a:extLst>
          </p:cNvPr>
          <p:cNvSpPr>
            <a:spLocks noGrp="1"/>
          </p:cNvSpPr>
          <p:nvPr userDrawn="1">
            <p:ph type="body" sz="quarter" idx="10" hasCustomPrompt="1"/>
          </p:nvPr>
        </p:nvSpPr>
        <p:spPr>
          <a:xfrm>
            <a:off x="4200650" y="1968000"/>
            <a:ext cx="1914294"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a:t>
            </a:r>
          </a:p>
        </p:txBody>
      </p:sp>
      <p:sp>
        <p:nvSpPr>
          <p:cNvPr id="27" name="Text Placeholder 4">
            <a:extLst>
              <a:ext uri="{FF2B5EF4-FFF2-40B4-BE49-F238E27FC236}">
                <a16:creationId xmlns:a16="http://schemas.microsoft.com/office/drawing/2014/main" id="{C42B542E-2735-F393-58DF-9CA227841C13}"/>
              </a:ext>
            </a:extLst>
          </p:cNvPr>
          <p:cNvSpPr>
            <a:spLocks noGrp="1"/>
          </p:cNvSpPr>
          <p:nvPr userDrawn="1">
            <p:ph type="body" sz="quarter" idx="15" hasCustomPrompt="1"/>
          </p:nvPr>
        </p:nvSpPr>
        <p:spPr>
          <a:xfrm>
            <a:off x="4200650" y="3580010"/>
            <a:ext cx="1914294"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9" name="Text Placeholder 4">
            <a:extLst>
              <a:ext uri="{FF2B5EF4-FFF2-40B4-BE49-F238E27FC236}">
                <a16:creationId xmlns:a16="http://schemas.microsoft.com/office/drawing/2014/main" id="{DF672C0D-A0B5-60E0-2978-1E8BCFB294B6}"/>
              </a:ext>
            </a:extLst>
          </p:cNvPr>
          <p:cNvSpPr>
            <a:spLocks noGrp="1"/>
          </p:cNvSpPr>
          <p:nvPr userDrawn="1">
            <p:ph type="body" sz="quarter" idx="14" hasCustomPrompt="1"/>
          </p:nvPr>
        </p:nvSpPr>
        <p:spPr>
          <a:xfrm>
            <a:off x="4498817" y="4309815"/>
            <a:ext cx="1373715" cy="290849"/>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 for </a:t>
            </a:r>
            <a:r>
              <a:rPr lang="en-US" dirty="0" err="1"/>
              <a:t>StatisticsSource</a:t>
            </a:r>
            <a:endParaRPr lang="en-US" dirty="0"/>
          </a:p>
        </p:txBody>
      </p:sp>
      <p:sp>
        <p:nvSpPr>
          <p:cNvPr id="32" name="Text Placeholder 4">
            <a:extLst>
              <a:ext uri="{FF2B5EF4-FFF2-40B4-BE49-F238E27FC236}">
                <a16:creationId xmlns:a16="http://schemas.microsoft.com/office/drawing/2014/main" id="{7A90C498-D50F-693D-BC4E-B518E316128B}"/>
              </a:ext>
            </a:extLst>
          </p:cNvPr>
          <p:cNvSpPr>
            <a:spLocks noGrp="1"/>
          </p:cNvSpPr>
          <p:nvPr>
            <p:ph type="body" sz="quarter" idx="23" hasCustomPrompt="1"/>
          </p:nvPr>
        </p:nvSpPr>
        <p:spPr>
          <a:xfrm>
            <a:off x="6953786" y="1968000"/>
            <a:ext cx="1914294"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a:t>
            </a:r>
          </a:p>
        </p:txBody>
      </p:sp>
      <p:sp>
        <p:nvSpPr>
          <p:cNvPr id="37" name="Text Placeholder 4">
            <a:extLst>
              <a:ext uri="{FF2B5EF4-FFF2-40B4-BE49-F238E27FC236}">
                <a16:creationId xmlns:a16="http://schemas.microsoft.com/office/drawing/2014/main" id="{282ECD94-480A-0B73-6571-D1C62EDF47C0}"/>
              </a:ext>
            </a:extLst>
          </p:cNvPr>
          <p:cNvSpPr>
            <a:spLocks noGrp="1"/>
          </p:cNvSpPr>
          <p:nvPr>
            <p:ph type="body" sz="quarter" idx="25" hasCustomPrompt="1"/>
          </p:nvPr>
        </p:nvSpPr>
        <p:spPr>
          <a:xfrm>
            <a:off x="6953786" y="3580010"/>
            <a:ext cx="1914294"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33" name="Text Placeholder 4">
            <a:extLst>
              <a:ext uri="{FF2B5EF4-FFF2-40B4-BE49-F238E27FC236}">
                <a16:creationId xmlns:a16="http://schemas.microsoft.com/office/drawing/2014/main" id="{E5261FA0-6C04-13D7-91DA-5B68E7275891}"/>
              </a:ext>
            </a:extLst>
          </p:cNvPr>
          <p:cNvSpPr>
            <a:spLocks noGrp="1"/>
          </p:cNvSpPr>
          <p:nvPr>
            <p:ph type="body" sz="quarter" idx="24" hasCustomPrompt="1"/>
          </p:nvPr>
        </p:nvSpPr>
        <p:spPr>
          <a:xfrm>
            <a:off x="7251953" y="4309815"/>
            <a:ext cx="1373715" cy="290849"/>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 for </a:t>
            </a:r>
            <a:r>
              <a:rPr lang="en-US" dirty="0" err="1"/>
              <a:t>StatisticsSource</a:t>
            </a:r>
            <a:endParaRPr lang="en-US" dirty="0"/>
          </a:p>
        </p:txBody>
      </p:sp>
      <p:sp>
        <p:nvSpPr>
          <p:cNvPr id="63" name="Text Placeholder 4">
            <a:extLst>
              <a:ext uri="{FF2B5EF4-FFF2-40B4-BE49-F238E27FC236}">
                <a16:creationId xmlns:a16="http://schemas.microsoft.com/office/drawing/2014/main" id="{B4C849D1-0266-391E-10C2-D9901AF9AA21}"/>
              </a:ext>
            </a:extLst>
          </p:cNvPr>
          <p:cNvSpPr>
            <a:spLocks noGrp="1"/>
          </p:cNvSpPr>
          <p:nvPr>
            <p:ph type="body" sz="quarter" idx="32" hasCustomPrompt="1"/>
          </p:nvPr>
        </p:nvSpPr>
        <p:spPr>
          <a:xfrm>
            <a:off x="9700252" y="1968000"/>
            <a:ext cx="1914294"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rgbClr val="F2EEE9"/>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a:t>
            </a:r>
          </a:p>
        </p:txBody>
      </p:sp>
      <p:sp>
        <p:nvSpPr>
          <p:cNvPr id="68" name="Text Placeholder 4">
            <a:extLst>
              <a:ext uri="{FF2B5EF4-FFF2-40B4-BE49-F238E27FC236}">
                <a16:creationId xmlns:a16="http://schemas.microsoft.com/office/drawing/2014/main" id="{A158461C-36FC-FEAB-56B0-EE5C36174190}"/>
              </a:ext>
            </a:extLst>
          </p:cNvPr>
          <p:cNvSpPr>
            <a:spLocks noGrp="1"/>
          </p:cNvSpPr>
          <p:nvPr>
            <p:ph type="body" sz="quarter" idx="34" hasCustomPrompt="1"/>
          </p:nvPr>
        </p:nvSpPr>
        <p:spPr>
          <a:xfrm>
            <a:off x="9700252" y="3580010"/>
            <a:ext cx="1914294"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bg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64" name="Text Placeholder 4">
            <a:extLst>
              <a:ext uri="{FF2B5EF4-FFF2-40B4-BE49-F238E27FC236}">
                <a16:creationId xmlns:a16="http://schemas.microsoft.com/office/drawing/2014/main" id="{8D5A3CE3-C711-E445-BFE6-ADE65C1519E0}"/>
              </a:ext>
            </a:extLst>
          </p:cNvPr>
          <p:cNvSpPr>
            <a:spLocks noGrp="1"/>
          </p:cNvSpPr>
          <p:nvPr>
            <p:ph type="body" sz="quarter" idx="33" hasCustomPrompt="1"/>
          </p:nvPr>
        </p:nvSpPr>
        <p:spPr>
          <a:xfrm>
            <a:off x="9998419" y="4309815"/>
            <a:ext cx="1373715" cy="290849"/>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bg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 for </a:t>
            </a:r>
            <a:r>
              <a:rPr lang="en-US" dirty="0" err="1"/>
              <a:t>StatisticsSource</a:t>
            </a:r>
            <a:endParaRPr lang="en-US" dirty="0"/>
          </a:p>
        </p:txBody>
      </p:sp>
    </p:spTree>
    <p:extLst>
      <p:ext uri="{BB962C8B-B14F-4D97-AF65-F5344CB8AC3E}">
        <p14:creationId xmlns:p14="http://schemas.microsoft.com/office/powerpoint/2010/main" val="33211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Facts or Stats stacked">
    <p:bg>
      <p:bgPr>
        <a:solidFill>
          <a:schemeClr val="bg1"/>
        </a:solidFill>
        <a:effectLst/>
      </p:bgPr>
    </p:bg>
    <p:spTree>
      <p:nvGrpSpPr>
        <p:cNvPr id="1" name=""/>
        <p:cNvGrpSpPr/>
        <p:nvPr/>
      </p:nvGrpSpPr>
      <p:grpSpPr>
        <a:xfrm>
          <a:off x="0" y="0"/>
          <a:ext cx="0" cy="0"/>
          <a:chOff x="0" y="0"/>
          <a:chExt cx="0" cy="0"/>
        </a:xfrm>
      </p:grpSpPr>
      <p:pic>
        <p:nvPicPr>
          <p:cNvPr id="70" name="Graphic 69">
            <a:extLst>
              <a:ext uri="{FF2B5EF4-FFF2-40B4-BE49-F238E27FC236}">
                <a16:creationId xmlns:a16="http://schemas.microsoft.com/office/drawing/2014/main" id="{9457416F-596E-76F1-2C79-FE196E43B08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941" t="-14321" r="1" b="-39897"/>
          <a:stretch/>
        </p:blipFill>
        <p:spPr>
          <a:xfrm>
            <a:off x="4338762" y="1569096"/>
            <a:ext cx="2623221" cy="548404"/>
          </a:xfrm>
          <a:prstGeom prst="rect">
            <a:avLst/>
          </a:prstGeom>
        </p:spPr>
      </p:pic>
      <p:sp>
        <p:nvSpPr>
          <p:cNvPr id="44" name="Rectangle 43">
            <a:extLst>
              <a:ext uri="{FF2B5EF4-FFF2-40B4-BE49-F238E27FC236}">
                <a16:creationId xmlns:a16="http://schemas.microsoft.com/office/drawing/2014/main" id="{29F9862B-122A-9400-F83B-AB4325D6EF4E}"/>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9490B9CB-0196-1BC5-EB8C-7EA308659EA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67857"/>
          <a:stretch/>
        </p:blipFill>
        <p:spPr>
          <a:xfrm>
            <a:off x="228927" y="257724"/>
            <a:ext cx="449773" cy="699655"/>
          </a:xfrm>
          <a:prstGeom prst="rect">
            <a:avLst/>
          </a:prstGeom>
        </p:spPr>
      </p:pic>
      <p:cxnSp>
        <p:nvCxnSpPr>
          <p:cNvPr id="46" name="Straight Connector 45">
            <a:extLst>
              <a:ext uri="{FF2B5EF4-FFF2-40B4-BE49-F238E27FC236}">
                <a16:creationId xmlns:a16="http://schemas.microsoft.com/office/drawing/2014/main" id="{5BF286D5-C76A-330E-FF36-572228D790A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AE14C80-6206-1190-6D4F-04FC53FBCC76}"/>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EFAB2525-E16B-4A79-4D11-4D11B6004A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1F1D5E21-7148-325F-BB1C-9591C7EAA8C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nip Diagonal Corner Rectangle 10">
            <a:extLst>
              <a:ext uri="{FF2B5EF4-FFF2-40B4-BE49-F238E27FC236}">
                <a16:creationId xmlns:a16="http://schemas.microsoft.com/office/drawing/2014/main" id="{0E53EF03-DC99-BC25-030D-C7FA96708F50}"/>
              </a:ext>
            </a:extLst>
          </p:cNvPr>
          <p:cNvSpPr/>
          <p:nvPr userDrawn="1"/>
        </p:nvSpPr>
        <p:spPr>
          <a:xfrm>
            <a:off x="2171433" y="259438"/>
            <a:ext cx="3951167" cy="2966223"/>
          </a:xfrm>
          <a:prstGeom prst="snip2DiagRect">
            <a:avLst>
              <a:gd name="adj1" fmla="val 0"/>
              <a:gd name="adj2" fmla="val 9113"/>
            </a:avLst>
          </a:prstGeom>
          <a:solidFill>
            <a:schemeClr val="tx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38C26363-4C08-3D5B-2C17-F64BB548EC85}"/>
              </a:ext>
            </a:extLst>
          </p:cNvPr>
          <p:cNvGrpSpPr/>
          <p:nvPr userDrawn="1"/>
        </p:nvGrpSpPr>
        <p:grpSpPr>
          <a:xfrm>
            <a:off x="3433635" y="1666669"/>
            <a:ext cx="1429471" cy="223024"/>
            <a:chOff x="1792574" y="2159625"/>
            <a:chExt cx="1429471" cy="223024"/>
          </a:xfrm>
        </p:grpSpPr>
        <p:sp>
          <p:nvSpPr>
            <p:cNvPr id="59" name="Oval 58">
              <a:extLst>
                <a:ext uri="{FF2B5EF4-FFF2-40B4-BE49-F238E27FC236}">
                  <a16:creationId xmlns:a16="http://schemas.microsoft.com/office/drawing/2014/main" id="{B5AFAD77-B056-65F3-125F-0E69444A8279}"/>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8B770FB8-7DE8-FFCA-D179-ACDD0505E232}"/>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nip Diagonal Corner Rectangle 10">
            <a:extLst>
              <a:ext uri="{FF2B5EF4-FFF2-40B4-BE49-F238E27FC236}">
                <a16:creationId xmlns:a16="http://schemas.microsoft.com/office/drawing/2014/main" id="{19F0332B-CC5C-BD01-F38B-74FD53E6CB57}"/>
              </a:ext>
            </a:extLst>
          </p:cNvPr>
          <p:cNvSpPr/>
          <p:nvPr userDrawn="1"/>
        </p:nvSpPr>
        <p:spPr>
          <a:xfrm>
            <a:off x="6935668" y="270117"/>
            <a:ext cx="3951167" cy="2966223"/>
          </a:xfrm>
          <a:prstGeom prst="snip2DiagRect">
            <a:avLst>
              <a:gd name="adj1" fmla="val 0"/>
              <a:gd name="adj2" fmla="val 9113"/>
            </a:avLst>
          </a:prstGeom>
          <a:solidFill>
            <a:schemeClr val="accent2"/>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71F8CA7-54F1-6599-2155-6D61D9C27CFA}"/>
              </a:ext>
            </a:extLst>
          </p:cNvPr>
          <p:cNvGrpSpPr/>
          <p:nvPr userDrawn="1"/>
        </p:nvGrpSpPr>
        <p:grpSpPr>
          <a:xfrm>
            <a:off x="8197870" y="1677348"/>
            <a:ext cx="1429471" cy="223024"/>
            <a:chOff x="1792574" y="2159625"/>
            <a:chExt cx="1429471" cy="223024"/>
          </a:xfrm>
        </p:grpSpPr>
        <p:sp>
          <p:nvSpPr>
            <p:cNvPr id="14" name="Oval 13">
              <a:extLst>
                <a:ext uri="{FF2B5EF4-FFF2-40B4-BE49-F238E27FC236}">
                  <a16:creationId xmlns:a16="http://schemas.microsoft.com/office/drawing/2014/main" id="{F83D2461-39AC-417E-E0AB-0643F184EDA9}"/>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24664AA-BE77-5AFE-5B04-762491E9765C}"/>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Graphic 17">
            <a:extLst>
              <a:ext uri="{FF2B5EF4-FFF2-40B4-BE49-F238E27FC236}">
                <a16:creationId xmlns:a16="http://schemas.microsoft.com/office/drawing/2014/main" id="{B47AD5B1-8229-4209-6D07-6F0E0073913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941" t="-14321" r="1" b="-39897"/>
          <a:stretch/>
        </p:blipFill>
        <p:spPr>
          <a:xfrm>
            <a:off x="4338762" y="4869403"/>
            <a:ext cx="2623221" cy="548404"/>
          </a:xfrm>
          <a:prstGeom prst="rect">
            <a:avLst/>
          </a:prstGeom>
        </p:spPr>
      </p:pic>
      <p:sp>
        <p:nvSpPr>
          <p:cNvPr id="19" name="Snip Diagonal Corner Rectangle 10">
            <a:extLst>
              <a:ext uri="{FF2B5EF4-FFF2-40B4-BE49-F238E27FC236}">
                <a16:creationId xmlns:a16="http://schemas.microsoft.com/office/drawing/2014/main" id="{2527A063-DC0B-4F64-F0DC-4C9DD4AD957E}"/>
              </a:ext>
            </a:extLst>
          </p:cNvPr>
          <p:cNvSpPr/>
          <p:nvPr userDrawn="1"/>
        </p:nvSpPr>
        <p:spPr>
          <a:xfrm>
            <a:off x="2171433" y="3559745"/>
            <a:ext cx="3951167" cy="2966223"/>
          </a:xfrm>
          <a:prstGeom prst="snip2DiagRect">
            <a:avLst>
              <a:gd name="adj1" fmla="val 0"/>
              <a:gd name="adj2" fmla="val 9113"/>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DAFB0CA-E2D2-EF72-5A69-034C5F8B8904}"/>
              </a:ext>
            </a:extLst>
          </p:cNvPr>
          <p:cNvGrpSpPr/>
          <p:nvPr userDrawn="1"/>
        </p:nvGrpSpPr>
        <p:grpSpPr>
          <a:xfrm>
            <a:off x="3433635" y="4966976"/>
            <a:ext cx="1429471" cy="223024"/>
            <a:chOff x="1792574" y="2159625"/>
            <a:chExt cx="1429471" cy="223024"/>
          </a:xfrm>
        </p:grpSpPr>
        <p:sp>
          <p:nvSpPr>
            <p:cNvPr id="25" name="Oval 24">
              <a:extLst>
                <a:ext uri="{FF2B5EF4-FFF2-40B4-BE49-F238E27FC236}">
                  <a16:creationId xmlns:a16="http://schemas.microsoft.com/office/drawing/2014/main" id="{6B787847-FA0E-32F9-0B68-C02BD4111301}"/>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E791EAC-0CA9-4464-8BAD-CEEE6CB9A8D0}"/>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Snip Diagonal Corner Rectangle 10">
            <a:extLst>
              <a:ext uri="{FF2B5EF4-FFF2-40B4-BE49-F238E27FC236}">
                <a16:creationId xmlns:a16="http://schemas.microsoft.com/office/drawing/2014/main" id="{A1F11E4B-D12F-9D5B-EF80-B961C6920B21}"/>
              </a:ext>
            </a:extLst>
          </p:cNvPr>
          <p:cNvSpPr/>
          <p:nvPr userDrawn="1"/>
        </p:nvSpPr>
        <p:spPr>
          <a:xfrm>
            <a:off x="6935668" y="3570424"/>
            <a:ext cx="3951167" cy="2966223"/>
          </a:xfrm>
          <a:prstGeom prst="snip2DiagRect">
            <a:avLst>
              <a:gd name="adj1" fmla="val 0"/>
              <a:gd name="adj2" fmla="val 9113"/>
            </a:avLst>
          </a:prstGeom>
          <a:solidFill>
            <a:srgbClr val="008E9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1D0835D1-1543-45A1-9989-A8AF66912B9D}"/>
              </a:ext>
            </a:extLst>
          </p:cNvPr>
          <p:cNvGrpSpPr/>
          <p:nvPr userDrawn="1"/>
        </p:nvGrpSpPr>
        <p:grpSpPr>
          <a:xfrm>
            <a:off x="8197870" y="4977655"/>
            <a:ext cx="1429471" cy="223024"/>
            <a:chOff x="1792574" y="2159625"/>
            <a:chExt cx="1429471" cy="223024"/>
          </a:xfrm>
        </p:grpSpPr>
        <p:sp>
          <p:nvSpPr>
            <p:cNvPr id="39" name="Oval 38">
              <a:extLst>
                <a:ext uri="{FF2B5EF4-FFF2-40B4-BE49-F238E27FC236}">
                  <a16:creationId xmlns:a16="http://schemas.microsoft.com/office/drawing/2014/main" id="{38184ECA-B3BA-800B-16F0-ABA235A67406}"/>
                </a:ext>
              </a:extLst>
            </p:cNvPr>
            <p:cNvSpPr/>
            <p:nvPr userDrawn="1"/>
          </p:nvSpPr>
          <p:spPr>
            <a:xfrm>
              <a:off x="2395797" y="2159625"/>
              <a:ext cx="223024" cy="223024"/>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7A34CCA4-8ED9-2562-B7A8-35727A53CE56}"/>
                </a:ext>
              </a:extLst>
            </p:cNvPr>
            <p:cNvCxnSpPr>
              <a:cxnSpLocks/>
            </p:cNvCxnSpPr>
            <p:nvPr userDrawn="1"/>
          </p:nvCxnSpPr>
          <p:spPr>
            <a:xfrm>
              <a:off x="1792574" y="2271137"/>
              <a:ext cx="142947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4536D29-AC05-A293-EC75-1A7EEC509CDC}"/>
              </a:ext>
            </a:extLst>
          </p:cNvPr>
          <p:cNvSpPr>
            <a:spLocks noGrp="1"/>
          </p:cNvSpPr>
          <p:nvPr>
            <p:ph type="title" hasCustomPrompt="1"/>
          </p:nvPr>
        </p:nvSpPr>
        <p:spPr>
          <a:xfrm>
            <a:off x="1853620" y="-1368498"/>
            <a:ext cx="8079057" cy="1325563"/>
          </a:xfrm>
        </p:spPr>
        <p:txBody>
          <a:bodyPr/>
          <a:lstStyle>
            <a:lvl1pPr>
              <a:defRPr/>
            </a:lvl1pPr>
          </a:lstStyle>
          <a:p>
            <a:r>
              <a:rPr lang="en-US" dirty="0"/>
              <a:t>4 Facts or Stats Stacked</a:t>
            </a:r>
          </a:p>
        </p:txBody>
      </p:sp>
      <p:sp>
        <p:nvSpPr>
          <p:cNvPr id="54" name="Slide Number Placeholder 5">
            <a:extLst>
              <a:ext uri="{FF2B5EF4-FFF2-40B4-BE49-F238E27FC236}">
                <a16:creationId xmlns:a16="http://schemas.microsoft.com/office/drawing/2014/main" id="{993697B4-9A65-3910-8845-9C61167B4B54}"/>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55" name="Text Placeholder 4">
            <a:extLst>
              <a:ext uri="{FF2B5EF4-FFF2-40B4-BE49-F238E27FC236}">
                <a16:creationId xmlns:a16="http://schemas.microsoft.com/office/drawing/2014/main" id="{0E926DA8-9B16-71EF-C56D-219DFBD893B0}"/>
              </a:ext>
            </a:extLst>
          </p:cNvPr>
          <p:cNvSpPr>
            <a:spLocks noGrp="1"/>
          </p:cNvSpPr>
          <p:nvPr>
            <p:ph type="body" sz="quarter" idx="29" hasCustomPrompt="1"/>
          </p:nvPr>
        </p:nvSpPr>
        <p:spPr>
          <a:xfrm>
            <a:off x="2634220" y="449547"/>
            <a:ext cx="3039246"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a:t>
            </a:r>
          </a:p>
        </p:txBody>
      </p:sp>
      <p:sp>
        <p:nvSpPr>
          <p:cNvPr id="61" name="Text Placeholder 4">
            <a:extLst>
              <a:ext uri="{FF2B5EF4-FFF2-40B4-BE49-F238E27FC236}">
                <a16:creationId xmlns:a16="http://schemas.microsoft.com/office/drawing/2014/main" id="{70BE7396-AD03-90D1-9DCA-FF2426F6B84E}"/>
              </a:ext>
            </a:extLst>
          </p:cNvPr>
          <p:cNvSpPr>
            <a:spLocks noGrp="1"/>
          </p:cNvSpPr>
          <p:nvPr>
            <p:ph type="body" sz="quarter" idx="31" hasCustomPrompt="1"/>
          </p:nvPr>
        </p:nvSpPr>
        <p:spPr>
          <a:xfrm>
            <a:off x="2634220" y="2061557"/>
            <a:ext cx="3039246"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accent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57" name="Text Placeholder 4">
            <a:extLst>
              <a:ext uri="{FF2B5EF4-FFF2-40B4-BE49-F238E27FC236}">
                <a16:creationId xmlns:a16="http://schemas.microsoft.com/office/drawing/2014/main" id="{FBF2425D-4C18-B388-C8BE-9AAE4691DBB9}"/>
              </a:ext>
            </a:extLst>
          </p:cNvPr>
          <p:cNvSpPr>
            <a:spLocks noGrp="1"/>
          </p:cNvSpPr>
          <p:nvPr>
            <p:ph type="body" sz="quarter" idx="30" hasCustomPrompt="1"/>
          </p:nvPr>
        </p:nvSpPr>
        <p:spPr>
          <a:xfrm>
            <a:off x="3466986" y="2864074"/>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accent1"/>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 line</a:t>
            </a:r>
          </a:p>
        </p:txBody>
      </p:sp>
      <p:sp>
        <p:nvSpPr>
          <p:cNvPr id="7" name="Text Placeholder 4">
            <a:extLst>
              <a:ext uri="{FF2B5EF4-FFF2-40B4-BE49-F238E27FC236}">
                <a16:creationId xmlns:a16="http://schemas.microsoft.com/office/drawing/2014/main" id="{52A5CB41-3470-9C48-25F7-3EC009497C8D}"/>
              </a:ext>
            </a:extLst>
          </p:cNvPr>
          <p:cNvSpPr>
            <a:spLocks noGrp="1"/>
          </p:cNvSpPr>
          <p:nvPr>
            <p:ph type="body" sz="quarter" idx="32" hasCustomPrompt="1"/>
          </p:nvPr>
        </p:nvSpPr>
        <p:spPr>
          <a:xfrm>
            <a:off x="7398455" y="460226"/>
            <a:ext cx="3039246"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tx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a:t>
            </a:r>
          </a:p>
        </p:txBody>
      </p:sp>
      <p:sp>
        <p:nvSpPr>
          <p:cNvPr id="16" name="Text Placeholder 4">
            <a:extLst>
              <a:ext uri="{FF2B5EF4-FFF2-40B4-BE49-F238E27FC236}">
                <a16:creationId xmlns:a16="http://schemas.microsoft.com/office/drawing/2014/main" id="{B118B237-E2DF-4C83-11EC-B4836DFFC4C3}"/>
              </a:ext>
            </a:extLst>
          </p:cNvPr>
          <p:cNvSpPr>
            <a:spLocks noGrp="1"/>
          </p:cNvSpPr>
          <p:nvPr>
            <p:ph type="body" sz="quarter" idx="34" hasCustomPrompt="1"/>
          </p:nvPr>
        </p:nvSpPr>
        <p:spPr>
          <a:xfrm>
            <a:off x="7398455" y="2072236"/>
            <a:ext cx="3039246"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tx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8" name="Text Placeholder 4">
            <a:extLst>
              <a:ext uri="{FF2B5EF4-FFF2-40B4-BE49-F238E27FC236}">
                <a16:creationId xmlns:a16="http://schemas.microsoft.com/office/drawing/2014/main" id="{9947B864-CD6B-7B17-EDD4-7E19E3BC4EBD}"/>
              </a:ext>
            </a:extLst>
          </p:cNvPr>
          <p:cNvSpPr>
            <a:spLocks noGrp="1"/>
          </p:cNvSpPr>
          <p:nvPr>
            <p:ph type="body" sz="quarter" idx="33" hasCustomPrompt="1"/>
          </p:nvPr>
        </p:nvSpPr>
        <p:spPr>
          <a:xfrm>
            <a:off x="8231221" y="2874753"/>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tx1"/>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 line</a:t>
            </a:r>
          </a:p>
        </p:txBody>
      </p:sp>
      <p:sp>
        <p:nvSpPr>
          <p:cNvPr id="20" name="Text Placeholder 4">
            <a:extLst>
              <a:ext uri="{FF2B5EF4-FFF2-40B4-BE49-F238E27FC236}">
                <a16:creationId xmlns:a16="http://schemas.microsoft.com/office/drawing/2014/main" id="{542D37F6-AF79-0AFD-26B4-4A28524C4096}"/>
              </a:ext>
            </a:extLst>
          </p:cNvPr>
          <p:cNvSpPr>
            <a:spLocks noGrp="1"/>
          </p:cNvSpPr>
          <p:nvPr>
            <p:ph type="body" sz="quarter" idx="35" hasCustomPrompt="1"/>
          </p:nvPr>
        </p:nvSpPr>
        <p:spPr>
          <a:xfrm>
            <a:off x="2634220" y="3749854"/>
            <a:ext cx="3039246"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tx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a:t>
            </a:r>
          </a:p>
        </p:txBody>
      </p:sp>
      <p:sp>
        <p:nvSpPr>
          <p:cNvPr id="28" name="Text Placeholder 4">
            <a:extLst>
              <a:ext uri="{FF2B5EF4-FFF2-40B4-BE49-F238E27FC236}">
                <a16:creationId xmlns:a16="http://schemas.microsoft.com/office/drawing/2014/main" id="{7430D07D-601D-FC66-39C7-F717B24A36EB}"/>
              </a:ext>
            </a:extLst>
          </p:cNvPr>
          <p:cNvSpPr>
            <a:spLocks noGrp="1"/>
          </p:cNvSpPr>
          <p:nvPr>
            <p:ph type="body" sz="quarter" idx="37" hasCustomPrompt="1"/>
          </p:nvPr>
        </p:nvSpPr>
        <p:spPr>
          <a:xfrm>
            <a:off x="2634220" y="5361864"/>
            <a:ext cx="3039246"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tx1"/>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21" name="Text Placeholder 4">
            <a:extLst>
              <a:ext uri="{FF2B5EF4-FFF2-40B4-BE49-F238E27FC236}">
                <a16:creationId xmlns:a16="http://schemas.microsoft.com/office/drawing/2014/main" id="{BDC30DC4-5834-9D86-88B1-712BAA91E561}"/>
              </a:ext>
            </a:extLst>
          </p:cNvPr>
          <p:cNvSpPr>
            <a:spLocks noGrp="1"/>
          </p:cNvSpPr>
          <p:nvPr>
            <p:ph type="body" sz="quarter" idx="36" hasCustomPrompt="1"/>
          </p:nvPr>
        </p:nvSpPr>
        <p:spPr>
          <a:xfrm>
            <a:off x="3466986" y="6164381"/>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tx1"/>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 line</a:t>
            </a:r>
          </a:p>
        </p:txBody>
      </p:sp>
      <p:sp>
        <p:nvSpPr>
          <p:cNvPr id="30" name="Text Placeholder 4">
            <a:extLst>
              <a:ext uri="{FF2B5EF4-FFF2-40B4-BE49-F238E27FC236}">
                <a16:creationId xmlns:a16="http://schemas.microsoft.com/office/drawing/2014/main" id="{A5FE02A7-4485-7AE9-281A-90DCB884582E}"/>
              </a:ext>
            </a:extLst>
          </p:cNvPr>
          <p:cNvSpPr>
            <a:spLocks noGrp="1"/>
          </p:cNvSpPr>
          <p:nvPr>
            <p:ph type="body" sz="quarter" idx="38" hasCustomPrompt="1"/>
          </p:nvPr>
        </p:nvSpPr>
        <p:spPr>
          <a:xfrm>
            <a:off x="7398455" y="3760533"/>
            <a:ext cx="3039246" cy="1015663"/>
          </a:xfrm>
        </p:spPr>
        <p:txBody>
          <a:bodyPr wrap="square" lIns="0" tIns="0" rIns="0" bIns="0" anchor="ctr" anchorCtr="0">
            <a:spAutoFit/>
          </a:bodyPr>
          <a:lstStyle>
            <a:lvl1pPr marL="0" indent="0" algn="ctr">
              <a:lnSpc>
                <a:spcPct val="100000"/>
              </a:lnSpc>
              <a:buClr>
                <a:schemeClr val="accent2"/>
              </a:buClr>
              <a:buSzPct val="100000"/>
              <a:buFontTx/>
              <a:buNone/>
              <a:tabLst/>
              <a:defRPr sz="6600">
                <a:solidFill>
                  <a:schemeClr val="bg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a:t>
            </a:r>
          </a:p>
        </p:txBody>
      </p:sp>
      <p:sp>
        <p:nvSpPr>
          <p:cNvPr id="41" name="Text Placeholder 4">
            <a:extLst>
              <a:ext uri="{FF2B5EF4-FFF2-40B4-BE49-F238E27FC236}">
                <a16:creationId xmlns:a16="http://schemas.microsoft.com/office/drawing/2014/main" id="{B1AA573B-01AE-CE0D-C3B3-F452444414BD}"/>
              </a:ext>
            </a:extLst>
          </p:cNvPr>
          <p:cNvSpPr>
            <a:spLocks noGrp="1"/>
          </p:cNvSpPr>
          <p:nvPr>
            <p:ph type="body" sz="quarter" idx="40" hasCustomPrompt="1"/>
          </p:nvPr>
        </p:nvSpPr>
        <p:spPr>
          <a:xfrm>
            <a:off x="7398455" y="5372543"/>
            <a:ext cx="3039246" cy="615553"/>
          </a:xfrm>
        </p:spPr>
        <p:txBody>
          <a:bodyPr wrap="square" lIns="0" tIns="0" rIns="0" bIns="0" anchor="ctr" anchorCtr="0">
            <a:spAutoFit/>
          </a:bodyPr>
          <a:lstStyle>
            <a:lvl1pPr marL="0" indent="0" algn="ctr">
              <a:lnSpc>
                <a:spcPct val="100000"/>
              </a:lnSpc>
              <a:buClr>
                <a:schemeClr val="accent2"/>
              </a:buClr>
              <a:buSzPct val="100000"/>
              <a:buFontTx/>
              <a:buNone/>
              <a:tabLst/>
              <a:defRPr sz="2000">
                <a:solidFill>
                  <a:schemeClr val="bg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Styling</a:t>
            </a:r>
          </a:p>
        </p:txBody>
      </p:sp>
      <p:sp>
        <p:nvSpPr>
          <p:cNvPr id="31" name="Text Placeholder 4">
            <a:extLst>
              <a:ext uri="{FF2B5EF4-FFF2-40B4-BE49-F238E27FC236}">
                <a16:creationId xmlns:a16="http://schemas.microsoft.com/office/drawing/2014/main" id="{9BC54724-9A4B-9E5E-B965-BAC1D6B0CBCF}"/>
              </a:ext>
            </a:extLst>
          </p:cNvPr>
          <p:cNvSpPr>
            <a:spLocks noGrp="1"/>
          </p:cNvSpPr>
          <p:nvPr>
            <p:ph type="body" sz="quarter" idx="39" hasCustomPrompt="1"/>
          </p:nvPr>
        </p:nvSpPr>
        <p:spPr>
          <a:xfrm>
            <a:off x="8231221" y="6175060"/>
            <a:ext cx="1373715" cy="145424"/>
          </a:xfrm>
        </p:spPr>
        <p:txBody>
          <a:bodyPr wrap="square" lIns="0" tIns="0" rIns="0" bIns="0" anchor="ctr" anchorCtr="0">
            <a:spAutoFit/>
          </a:bodyPr>
          <a:lstStyle>
            <a:lvl1pPr marL="0" indent="0" algn="ctr">
              <a:buClr>
                <a:schemeClr val="accent2"/>
              </a:buClr>
              <a:buSzPct val="100000"/>
              <a:buFont typeface="Arial" panose="020B0604020202020204" pitchFamily="34" charset="0"/>
              <a:buNone/>
              <a:tabLst/>
              <a:defRPr sz="1050">
                <a:solidFill>
                  <a:schemeClr val="bg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 line</a:t>
            </a:r>
          </a:p>
        </p:txBody>
      </p:sp>
    </p:spTree>
    <p:extLst>
      <p:ext uri="{BB962C8B-B14F-4D97-AF65-F5344CB8AC3E}">
        <p14:creationId xmlns:p14="http://schemas.microsoft.com/office/powerpoint/2010/main" val="385019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CPP Green">
    <p:bg>
      <p:bgPr>
        <a:solidFill>
          <a:schemeClr val="tx1"/>
        </a:solidFill>
        <a:effectLst/>
      </p:bgPr>
    </p:bg>
    <p:spTree>
      <p:nvGrpSpPr>
        <p:cNvPr id="1" name=""/>
        <p:cNvGrpSpPr/>
        <p:nvPr/>
      </p:nvGrpSpPr>
      <p:grpSpPr>
        <a:xfrm>
          <a:off x="0" y="0"/>
          <a:ext cx="0" cy="0"/>
          <a:chOff x="0" y="0"/>
          <a:chExt cx="0" cy="0"/>
        </a:xfrm>
      </p:grpSpPr>
      <p:sp>
        <p:nvSpPr>
          <p:cNvPr id="2" name="Partial Circle 1">
            <a:extLst>
              <a:ext uri="{FF2B5EF4-FFF2-40B4-BE49-F238E27FC236}">
                <a16:creationId xmlns:a16="http://schemas.microsoft.com/office/drawing/2014/main" id="{1081CD0C-8F3C-F44C-2B71-47E53D58CB99}"/>
              </a:ext>
            </a:extLst>
          </p:cNvPr>
          <p:cNvSpPr/>
          <p:nvPr userDrawn="1"/>
        </p:nvSpPr>
        <p:spPr>
          <a:xfrm>
            <a:off x="-3432412" y="0"/>
            <a:ext cx="6864824" cy="6864824"/>
          </a:xfrm>
          <a:prstGeom prst="pie">
            <a:avLst>
              <a:gd name="adj1" fmla="val 16198418"/>
              <a:gd name="adj2" fmla="val 5413749"/>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069FF223-C6B4-C2E7-985C-6198865AFB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0" r="-17532"/>
          <a:stretch/>
        </p:blipFill>
        <p:spPr>
          <a:xfrm>
            <a:off x="5985156" y="677031"/>
            <a:ext cx="2644589" cy="1121730"/>
          </a:xfrm>
          <a:prstGeom prst="rect">
            <a:avLst/>
          </a:prstGeom>
        </p:spPr>
      </p:pic>
      <p:sp>
        <p:nvSpPr>
          <p:cNvPr id="10" name="Oval 9">
            <a:extLst>
              <a:ext uri="{FF2B5EF4-FFF2-40B4-BE49-F238E27FC236}">
                <a16:creationId xmlns:a16="http://schemas.microsoft.com/office/drawing/2014/main" id="{719D8408-812E-7A9E-9AB1-402E8BE11AAE}"/>
              </a:ext>
            </a:extLst>
          </p:cNvPr>
          <p:cNvSpPr/>
          <p:nvPr userDrawn="1"/>
        </p:nvSpPr>
        <p:spPr>
          <a:xfrm>
            <a:off x="-177421" y="3235250"/>
            <a:ext cx="354841" cy="35484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1E6A2F6A-3078-4A7D-BA2E-A9093812C5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318" y="3234871"/>
            <a:ext cx="4708718" cy="355600"/>
          </a:xfrm>
          <a:prstGeom prst="rect">
            <a:avLst/>
          </a:prstGeom>
        </p:spPr>
      </p:pic>
      <p:sp>
        <p:nvSpPr>
          <p:cNvPr id="3" name="Title 1">
            <a:extLst>
              <a:ext uri="{FF2B5EF4-FFF2-40B4-BE49-F238E27FC236}">
                <a16:creationId xmlns:a16="http://schemas.microsoft.com/office/drawing/2014/main" id="{B746AFFB-F74A-D15D-10F0-A44726E08385}"/>
              </a:ext>
            </a:extLst>
          </p:cNvPr>
          <p:cNvSpPr>
            <a:spLocks noGrp="1"/>
          </p:cNvSpPr>
          <p:nvPr>
            <p:ph type="title" hasCustomPrompt="1"/>
          </p:nvPr>
        </p:nvSpPr>
        <p:spPr>
          <a:xfrm>
            <a:off x="6322384" y="2592895"/>
            <a:ext cx="3639370" cy="1994392"/>
          </a:xfrm>
        </p:spPr>
        <p:txBody>
          <a:bodyPr wrap="square" lIns="0" tIns="0" rIns="0" bIns="0" anchor="t" anchorCtr="0">
            <a:spAutoFit/>
          </a:bodyPr>
          <a:lstStyle>
            <a:lvl1pPr algn="l">
              <a:defRPr sz="3600" b="0" i="0">
                <a:solidFill>
                  <a:schemeClr val="bg1"/>
                </a:solidFill>
                <a:latin typeface="Arial" panose="020B0604020202020204" pitchFamily="34" charset="0"/>
                <a:cs typeface="Arial" panose="020B0604020202020204" pitchFamily="34" charset="0"/>
              </a:defRPr>
            </a:lvl1pPr>
          </a:lstStyle>
          <a:p>
            <a:r>
              <a:rPr lang="en-US"/>
              <a:t>Presentation Title Can Go Here on Multiple Lines, If Necessary</a:t>
            </a:r>
          </a:p>
        </p:txBody>
      </p:sp>
      <p:sp>
        <p:nvSpPr>
          <p:cNvPr id="4" name="Text Placeholder 25">
            <a:extLst>
              <a:ext uri="{FF2B5EF4-FFF2-40B4-BE49-F238E27FC236}">
                <a16:creationId xmlns:a16="http://schemas.microsoft.com/office/drawing/2014/main" id="{9086EDCE-C264-A81B-76CE-E90911AD8B81}"/>
              </a:ext>
            </a:extLst>
          </p:cNvPr>
          <p:cNvSpPr>
            <a:spLocks noGrp="1"/>
          </p:cNvSpPr>
          <p:nvPr>
            <p:ph type="body" sz="quarter" idx="16" hasCustomPrompt="1"/>
          </p:nvPr>
        </p:nvSpPr>
        <p:spPr>
          <a:xfrm>
            <a:off x="6322384" y="4841080"/>
            <a:ext cx="4527176" cy="553998"/>
          </a:xfrm>
        </p:spPr>
        <p:txBody>
          <a:bodyPr wrap="square" lIns="0" tIns="0" rIns="0" bIns="0">
            <a:spAutoFit/>
          </a:bodyPr>
          <a:lstStyle>
            <a:lvl1pPr marL="0" indent="0" algn="l">
              <a:buFontTx/>
              <a:buNone/>
              <a:defRPr sz="2000">
                <a:solidFill>
                  <a:schemeClr val="bg1"/>
                </a:solidFill>
                <a:latin typeface="Georgia" panose="02040502050405020303" pitchFamily="18" charset="0"/>
              </a:defRPr>
            </a:lvl1pPr>
          </a:lstStyle>
          <a:p>
            <a:pPr lvl="0"/>
            <a:r>
              <a:rPr lang="en-US"/>
              <a:t>Presentation Subtitle Can Be Placed Here on Multiples Lines, If Needed</a:t>
            </a:r>
          </a:p>
        </p:txBody>
      </p:sp>
      <p:sp>
        <p:nvSpPr>
          <p:cNvPr id="5" name="Text Placeholder 25">
            <a:extLst>
              <a:ext uri="{FF2B5EF4-FFF2-40B4-BE49-F238E27FC236}">
                <a16:creationId xmlns:a16="http://schemas.microsoft.com/office/drawing/2014/main" id="{A877C733-74EF-6CAE-E0A5-80CCC516CD41}"/>
              </a:ext>
            </a:extLst>
          </p:cNvPr>
          <p:cNvSpPr>
            <a:spLocks noGrp="1"/>
          </p:cNvSpPr>
          <p:nvPr>
            <p:ph type="body" sz="quarter" idx="17" hasCustomPrompt="1"/>
          </p:nvPr>
        </p:nvSpPr>
        <p:spPr>
          <a:xfrm>
            <a:off x="6322384" y="5648871"/>
            <a:ext cx="2816930" cy="193899"/>
          </a:xfrm>
        </p:spPr>
        <p:txBody>
          <a:bodyPr wrap="square" lIns="0" tIns="0" rIns="0" bIns="0">
            <a:spAutoFit/>
          </a:bodyPr>
          <a:lstStyle>
            <a:lvl1pPr marL="0" indent="0" algn="l">
              <a:buFontTx/>
              <a:buNone/>
              <a:defRPr sz="1400">
                <a:solidFill>
                  <a:schemeClr val="accent2"/>
                </a:solidFill>
                <a:latin typeface="Arial" panose="020B0604020202020204" pitchFamily="34" charset="0"/>
                <a:cs typeface="Arial" panose="020B0604020202020204" pitchFamily="34" charset="0"/>
              </a:defRPr>
            </a:lvl1pPr>
          </a:lstStyle>
          <a:p>
            <a:pPr lvl="0"/>
            <a:r>
              <a:rPr lang="en-US" dirty="0"/>
              <a:t>Date goes here</a:t>
            </a:r>
          </a:p>
        </p:txBody>
      </p:sp>
    </p:spTree>
    <p:extLst>
      <p:ext uri="{BB962C8B-B14F-4D97-AF65-F5344CB8AC3E}">
        <p14:creationId xmlns:p14="http://schemas.microsoft.com/office/powerpoint/2010/main" val="3692000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2 Stats">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2F3E45-DFD7-7AB5-C98C-AD290818CD1C}"/>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4E2B97-FD37-AC5C-61D3-CA5FDD1B34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02508" y="0"/>
            <a:ext cx="6089492" cy="6857999"/>
          </a:xfrm>
          <a:prstGeom prst="rect">
            <a:avLst/>
          </a:prstGeom>
          <a:ln w="9525">
            <a:solidFill>
              <a:schemeClr val="accent2"/>
            </a:solidFill>
          </a:ln>
        </p:spPr>
      </p:pic>
      <p:sp>
        <p:nvSpPr>
          <p:cNvPr id="14" name="Snip Diagonal Corner Rectangle 13">
            <a:extLst>
              <a:ext uri="{FF2B5EF4-FFF2-40B4-BE49-F238E27FC236}">
                <a16:creationId xmlns:a16="http://schemas.microsoft.com/office/drawing/2014/main" id="{D16DFC2C-DF7C-B8C0-56A2-89C84E717EC0}"/>
              </a:ext>
            </a:extLst>
          </p:cNvPr>
          <p:cNvSpPr/>
          <p:nvPr userDrawn="1"/>
        </p:nvSpPr>
        <p:spPr>
          <a:xfrm>
            <a:off x="6583382" y="721054"/>
            <a:ext cx="5178164" cy="2356366"/>
          </a:xfrm>
          <a:prstGeom prst="snip2DiagRect">
            <a:avLst>
              <a:gd name="adj1" fmla="val 0"/>
              <a:gd name="adj2" fmla="val 911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nvGrpSpPr>
          <p:cNvPr id="10" name="Group 9">
            <a:extLst>
              <a:ext uri="{FF2B5EF4-FFF2-40B4-BE49-F238E27FC236}">
                <a16:creationId xmlns:a16="http://schemas.microsoft.com/office/drawing/2014/main" id="{13CB2040-D619-0806-448B-8199C39F1235}"/>
              </a:ext>
            </a:extLst>
          </p:cNvPr>
          <p:cNvGrpSpPr/>
          <p:nvPr userDrawn="1"/>
        </p:nvGrpSpPr>
        <p:grpSpPr>
          <a:xfrm>
            <a:off x="8721010" y="1141808"/>
            <a:ext cx="158616" cy="1396397"/>
            <a:chOff x="8673772" y="1659040"/>
            <a:chExt cx="158616" cy="1396397"/>
          </a:xfrm>
        </p:grpSpPr>
        <p:sp>
          <p:nvSpPr>
            <p:cNvPr id="25" name="Oval 24">
              <a:extLst>
                <a:ext uri="{FF2B5EF4-FFF2-40B4-BE49-F238E27FC236}">
                  <a16:creationId xmlns:a16="http://schemas.microsoft.com/office/drawing/2014/main" id="{C13CF986-40CE-E1EC-B186-6F2B1CA8BE93}"/>
                </a:ext>
              </a:extLst>
            </p:cNvPr>
            <p:cNvSpPr/>
            <p:nvPr userDrawn="1"/>
          </p:nvSpPr>
          <p:spPr>
            <a:xfrm rot="5400000">
              <a:off x="8673772" y="2277930"/>
              <a:ext cx="158615" cy="158616"/>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669F0C87-9483-12C4-A206-A59DD043DEE0}"/>
                </a:ext>
              </a:extLst>
            </p:cNvPr>
            <p:cNvCxnSpPr>
              <a:cxnSpLocks/>
            </p:cNvCxnSpPr>
            <p:nvPr userDrawn="1"/>
          </p:nvCxnSpPr>
          <p:spPr>
            <a:xfrm>
              <a:off x="8753080" y="1659040"/>
              <a:ext cx="0" cy="13963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Graphic 15">
            <a:extLst>
              <a:ext uri="{FF2B5EF4-FFF2-40B4-BE49-F238E27FC236}">
                <a16:creationId xmlns:a16="http://schemas.microsoft.com/office/drawing/2014/main" id="{96582287-0A3E-23E6-9032-59C52926777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7857"/>
          <a:stretch/>
        </p:blipFill>
        <p:spPr>
          <a:xfrm>
            <a:off x="228927" y="257724"/>
            <a:ext cx="449773" cy="699655"/>
          </a:xfrm>
          <a:prstGeom prst="rect">
            <a:avLst/>
          </a:prstGeom>
        </p:spPr>
      </p:pic>
      <p:cxnSp>
        <p:nvCxnSpPr>
          <p:cNvPr id="37" name="Straight Connector 36">
            <a:extLst>
              <a:ext uri="{FF2B5EF4-FFF2-40B4-BE49-F238E27FC236}">
                <a16:creationId xmlns:a16="http://schemas.microsoft.com/office/drawing/2014/main" id="{0552E42B-EF15-866B-E846-411EC0971CD2}"/>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170AB268-558C-A9DA-7940-5D179A4B490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35ACA3E8-6B3F-8AD8-8961-F5A52E0426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D91DAAE1-8797-BAB7-1A3B-88568C90C5D2}"/>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Diagonal Corner Rectangle 13">
            <a:extLst>
              <a:ext uri="{FF2B5EF4-FFF2-40B4-BE49-F238E27FC236}">
                <a16:creationId xmlns:a16="http://schemas.microsoft.com/office/drawing/2014/main" id="{5E243980-274C-92B4-9A61-A4B70359D102}"/>
              </a:ext>
            </a:extLst>
          </p:cNvPr>
          <p:cNvSpPr/>
          <p:nvPr userDrawn="1"/>
        </p:nvSpPr>
        <p:spPr>
          <a:xfrm>
            <a:off x="6583382" y="3784242"/>
            <a:ext cx="5178164" cy="2356366"/>
          </a:xfrm>
          <a:prstGeom prst="snip2DiagRect">
            <a:avLst>
              <a:gd name="adj1" fmla="val 0"/>
              <a:gd name="adj2" fmla="val 911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nvGrpSpPr>
          <p:cNvPr id="36" name="Group 35">
            <a:extLst>
              <a:ext uri="{FF2B5EF4-FFF2-40B4-BE49-F238E27FC236}">
                <a16:creationId xmlns:a16="http://schemas.microsoft.com/office/drawing/2014/main" id="{0756251C-4116-B133-D875-31A590AF0F3C}"/>
              </a:ext>
            </a:extLst>
          </p:cNvPr>
          <p:cNvGrpSpPr/>
          <p:nvPr userDrawn="1"/>
        </p:nvGrpSpPr>
        <p:grpSpPr>
          <a:xfrm>
            <a:off x="8721010" y="4204996"/>
            <a:ext cx="158616" cy="1396397"/>
            <a:chOff x="8673772" y="1659040"/>
            <a:chExt cx="158616" cy="1396397"/>
          </a:xfrm>
        </p:grpSpPr>
        <p:sp>
          <p:nvSpPr>
            <p:cNvPr id="39" name="Oval 38">
              <a:extLst>
                <a:ext uri="{FF2B5EF4-FFF2-40B4-BE49-F238E27FC236}">
                  <a16:creationId xmlns:a16="http://schemas.microsoft.com/office/drawing/2014/main" id="{7CC4207C-2117-5CDA-474C-1F605B683E19}"/>
                </a:ext>
              </a:extLst>
            </p:cNvPr>
            <p:cNvSpPr/>
            <p:nvPr userDrawn="1"/>
          </p:nvSpPr>
          <p:spPr>
            <a:xfrm rot="5400000">
              <a:off x="8673772" y="2277930"/>
              <a:ext cx="158615" cy="158616"/>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82C5AFDC-1062-6F61-B15D-E5E7F574D701}"/>
                </a:ext>
              </a:extLst>
            </p:cNvPr>
            <p:cNvCxnSpPr>
              <a:cxnSpLocks/>
            </p:cNvCxnSpPr>
            <p:nvPr userDrawn="1"/>
          </p:nvCxnSpPr>
          <p:spPr>
            <a:xfrm>
              <a:off x="8753080" y="1659040"/>
              <a:ext cx="0" cy="13963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D3881C-7046-0CB9-C874-385B6414511F}"/>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dirty="0"/>
              <a:t>This is a Hero</a:t>
            </a:r>
            <a:br>
              <a:rPr lang="en-US" dirty="0"/>
            </a:br>
            <a:r>
              <a:rPr lang="en-US" dirty="0"/>
              <a:t>Stat Moment or Headline</a:t>
            </a:r>
          </a:p>
        </p:txBody>
      </p:sp>
      <p:sp>
        <p:nvSpPr>
          <p:cNvPr id="32" name="Slide Number Placeholder 5">
            <a:extLst>
              <a:ext uri="{FF2B5EF4-FFF2-40B4-BE49-F238E27FC236}">
                <a16:creationId xmlns:a16="http://schemas.microsoft.com/office/drawing/2014/main" id="{4F5577B8-C42B-2F79-C217-49C003DD3B0D}"/>
              </a:ext>
            </a:extLst>
          </p:cNvPr>
          <p:cNvSpPr>
            <a:spLocks noGrp="1"/>
          </p:cNvSpPr>
          <p:nvPr userDrawn="1">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9" name="Text Placeholder 4">
            <a:extLst>
              <a:ext uri="{FF2B5EF4-FFF2-40B4-BE49-F238E27FC236}">
                <a16:creationId xmlns:a16="http://schemas.microsoft.com/office/drawing/2014/main" id="{1BF79973-9CC5-ACE6-3D00-A14D224A5D9F}"/>
              </a:ext>
            </a:extLst>
          </p:cNvPr>
          <p:cNvSpPr>
            <a:spLocks noGrp="1"/>
          </p:cNvSpPr>
          <p:nvPr>
            <p:ph type="body" sz="quarter" idx="20" hasCustomPrompt="1"/>
          </p:nvPr>
        </p:nvSpPr>
        <p:spPr>
          <a:xfrm>
            <a:off x="1546272" y="2077184"/>
            <a:ext cx="3658985" cy="3091808"/>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endParaRPr lang="en-US" dirty="0"/>
          </a:p>
        </p:txBody>
      </p:sp>
      <p:sp>
        <p:nvSpPr>
          <p:cNvPr id="8" name="Text Placeholder 4">
            <a:extLst>
              <a:ext uri="{FF2B5EF4-FFF2-40B4-BE49-F238E27FC236}">
                <a16:creationId xmlns:a16="http://schemas.microsoft.com/office/drawing/2014/main" id="{AC86B893-72EB-E9BD-4C17-FC99C37CD3AC}"/>
              </a:ext>
            </a:extLst>
          </p:cNvPr>
          <p:cNvSpPr>
            <a:spLocks noGrp="1"/>
          </p:cNvSpPr>
          <p:nvPr userDrawn="1">
            <p:ph type="body" sz="quarter" idx="12" hasCustomPrompt="1"/>
          </p:nvPr>
        </p:nvSpPr>
        <p:spPr>
          <a:xfrm>
            <a:off x="6874328" y="1378341"/>
            <a:ext cx="1628013" cy="923330"/>
          </a:xfrm>
        </p:spPr>
        <p:txBody>
          <a:bodyPr wrap="square" lIns="0" tIns="0" rIns="0" bIns="0" anchor="t" anchorCtr="0">
            <a:spAutoFit/>
          </a:bodyPr>
          <a:lstStyle>
            <a:lvl1pPr marL="0" indent="0" algn="ctr">
              <a:lnSpc>
                <a:spcPct val="100000"/>
              </a:lnSpc>
              <a:buClr>
                <a:schemeClr val="accent2"/>
              </a:buClr>
              <a:buSzPct val="100000"/>
              <a:buFontTx/>
              <a:buNone/>
              <a:tabLst/>
              <a:defRPr sz="6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56%</a:t>
            </a:r>
          </a:p>
        </p:txBody>
      </p:sp>
      <p:sp>
        <p:nvSpPr>
          <p:cNvPr id="31" name="Text Placeholder 4">
            <a:extLst>
              <a:ext uri="{FF2B5EF4-FFF2-40B4-BE49-F238E27FC236}">
                <a16:creationId xmlns:a16="http://schemas.microsoft.com/office/drawing/2014/main" id="{90DD6C6E-66D3-8C8A-241D-BCC06C465D90}"/>
              </a:ext>
            </a:extLst>
          </p:cNvPr>
          <p:cNvSpPr>
            <a:spLocks noGrp="1"/>
          </p:cNvSpPr>
          <p:nvPr userDrawn="1">
            <p:ph type="body" sz="quarter" idx="19" hasCustomPrompt="1"/>
          </p:nvPr>
        </p:nvSpPr>
        <p:spPr>
          <a:xfrm>
            <a:off x="9085297" y="1121013"/>
            <a:ext cx="2368252" cy="1477328"/>
          </a:xfrm>
        </p:spPr>
        <p:txBody>
          <a:bodyPr wrap="square" lIns="0" tIns="0" rIns="0" bIns="0" anchor="ctr" anchorCtr="0">
            <a:spAutoFit/>
          </a:bodyPr>
          <a:lstStyle>
            <a:lvl1pPr marL="0" indent="0" algn="l">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Placeholder box and can be multiple lines</a:t>
            </a:r>
          </a:p>
        </p:txBody>
      </p:sp>
      <p:sp>
        <p:nvSpPr>
          <p:cNvPr id="30" name="Text Placeholder 4">
            <a:extLst>
              <a:ext uri="{FF2B5EF4-FFF2-40B4-BE49-F238E27FC236}">
                <a16:creationId xmlns:a16="http://schemas.microsoft.com/office/drawing/2014/main" id="{86FB8D71-95E7-AD1E-A17F-EC47C2992C9F}"/>
              </a:ext>
            </a:extLst>
          </p:cNvPr>
          <p:cNvSpPr>
            <a:spLocks noGrp="1"/>
          </p:cNvSpPr>
          <p:nvPr userDrawn="1">
            <p:ph type="body" sz="quarter" idx="18" hasCustomPrompt="1"/>
          </p:nvPr>
        </p:nvSpPr>
        <p:spPr>
          <a:xfrm>
            <a:off x="9085297" y="2765168"/>
            <a:ext cx="1373715" cy="145424"/>
          </a:xfrm>
        </p:spPr>
        <p:txBody>
          <a:bodyPr wrap="square" lIns="0" tIns="0" rIns="0" bIns="0" anchor="ctr" anchorCtr="0">
            <a:spAutoFit/>
          </a:bodyPr>
          <a:lstStyle>
            <a:lvl1pPr marL="0" indent="0" algn="l">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 for Statistics</a:t>
            </a:r>
          </a:p>
        </p:txBody>
      </p:sp>
      <p:sp>
        <p:nvSpPr>
          <p:cNvPr id="33" name="Text Placeholder 4">
            <a:extLst>
              <a:ext uri="{FF2B5EF4-FFF2-40B4-BE49-F238E27FC236}">
                <a16:creationId xmlns:a16="http://schemas.microsoft.com/office/drawing/2014/main" id="{7C38CEFA-B895-90D0-B5A0-0E42A34415D9}"/>
              </a:ext>
            </a:extLst>
          </p:cNvPr>
          <p:cNvSpPr>
            <a:spLocks noGrp="1"/>
          </p:cNvSpPr>
          <p:nvPr>
            <p:ph type="body" sz="quarter" idx="21" hasCustomPrompt="1"/>
          </p:nvPr>
        </p:nvSpPr>
        <p:spPr>
          <a:xfrm>
            <a:off x="6874328" y="4441529"/>
            <a:ext cx="1628013" cy="923330"/>
          </a:xfrm>
        </p:spPr>
        <p:txBody>
          <a:bodyPr wrap="square" lIns="0" tIns="0" rIns="0" bIns="0" anchor="t" anchorCtr="0">
            <a:spAutoFit/>
          </a:bodyPr>
          <a:lstStyle>
            <a:lvl1pPr marL="0" indent="0" algn="ctr">
              <a:lnSpc>
                <a:spcPct val="100000"/>
              </a:lnSpc>
              <a:buClr>
                <a:schemeClr val="accent2"/>
              </a:buClr>
              <a:buSzPct val="100000"/>
              <a:buFontTx/>
              <a:buNone/>
              <a:tabLst/>
              <a:defRPr sz="6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56%</a:t>
            </a:r>
          </a:p>
        </p:txBody>
      </p:sp>
      <p:sp>
        <p:nvSpPr>
          <p:cNvPr id="42" name="Text Placeholder 4">
            <a:extLst>
              <a:ext uri="{FF2B5EF4-FFF2-40B4-BE49-F238E27FC236}">
                <a16:creationId xmlns:a16="http://schemas.microsoft.com/office/drawing/2014/main" id="{31C9B01E-CF38-4863-6AC7-2B54E3B26273}"/>
              </a:ext>
            </a:extLst>
          </p:cNvPr>
          <p:cNvSpPr>
            <a:spLocks noGrp="1"/>
          </p:cNvSpPr>
          <p:nvPr>
            <p:ph type="body" sz="quarter" idx="23" hasCustomPrompt="1"/>
          </p:nvPr>
        </p:nvSpPr>
        <p:spPr>
          <a:xfrm>
            <a:off x="9085297" y="4184201"/>
            <a:ext cx="2368252" cy="1477328"/>
          </a:xfrm>
        </p:spPr>
        <p:txBody>
          <a:bodyPr wrap="square" lIns="0" tIns="0" rIns="0" bIns="0" anchor="ctr" anchorCtr="0">
            <a:spAutoFit/>
          </a:bodyPr>
          <a:lstStyle>
            <a:lvl1pPr marL="0" indent="0" algn="l">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Stat or Fact Placeholder box and can be multiple lines</a:t>
            </a:r>
          </a:p>
        </p:txBody>
      </p:sp>
      <p:sp>
        <p:nvSpPr>
          <p:cNvPr id="41" name="Text Placeholder 4">
            <a:extLst>
              <a:ext uri="{FF2B5EF4-FFF2-40B4-BE49-F238E27FC236}">
                <a16:creationId xmlns:a16="http://schemas.microsoft.com/office/drawing/2014/main" id="{5B3772C0-5CD9-3D64-CFA6-8673514B75FA}"/>
              </a:ext>
            </a:extLst>
          </p:cNvPr>
          <p:cNvSpPr>
            <a:spLocks noGrp="1"/>
          </p:cNvSpPr>
          <p:nvPr>
            <p:ph type="body" sz="quarter" idx="22" hasCustomPrompt="1"/>
          </p:nvPr>
        </p:nvSpPr>
        <p:spPr>
          <a:xfrm>
            <a:off x="9085297" y="5828356"/>
            <a:ext cx="1373715" cy="145424"/>
          </a:xfrm>
        </p:spPr>
        <p:txBody>
          <a:bodyPr wrap="square" lIns="0" tIns="0" rIns="0" bIns="0" anchor="ctr" anchorCtr="0">
            <a:spAutoFit/>
          </a:bodyPr>
          <a:lstStyle>
            <a:lvl1pPr marL="0" indent="0" algn="l">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Source for Statistics</a:t>
            </a:r>
          </a:p>
        </p:txBody>
      </p:sp>
      <p:sp>
        <p:nvSpPr>
          <p:cNvPr id="3" name="Footer Placeholder 4">
            <a:extLst>
              <a:ext uri="{FF2B5EF4-FFF2-40B4-BE49-F238E27FC236}">
                <a16:creationId xmlns:a16="http://schemas.microsoft.com/office/drawing/2014/main" id="{CC6FCAB9-9DFA-57FA-9366-45A9A7FE1CC6}"/>
              </a:ext>
            </a:extLst>
          </p:cNvPr>
          <p:cNvSpPr>
            <a:spLocks noGrp="1"/>
          </p:cNvSpPr>
          <p:nvPr userDrawn="1">
            <p:ph type="ftr" sz="quarter" idx="3"/>
          </p:nvPr>
        </p:nvSpPr>
        <p:spPr>
          <a:xfrm>
            <a:off x="1086047" y="6428864"/>
            <a:ext cx="4196857" cy="342823"/>
          </a:xfrm>
          <a:prstGeom prst="rect">
            <a:avLst/>
          </a:prstGeom>
        </p:spPr>
        <p:txBody>
          <a:bodyPr lIns="0" tIns="0" rIns="0" bIns="0"/>
          <a:lstStyle>
            <a:lvl1pPr algn="l">
              <a:defRPr sz="1100" b="0" i="0" spc="0">
                <a:solidFill>
                  <a:schemeClr val="tx1"/>
                </a:solidFill>
                <a:latin typeface="Arial" panose="020B0604020202020204" pitchFamily="34" charset="0"/>
                <a:cs typeface="Arial" panose="020B0604020202020204" pitchFamily="34" charset="0"/>
              </a:defRPr>
            </a:lvl1pPr>
          </a:lstStyle>
          <a:p>
            <a:r>
              <a:rPr lang="en-US"/>
              <a:t>Cal Poly Pomona | Presentation Title</a:t>
            </a:r>
          </a:p>
        </p:txBody>
      </p:sp>
    </p:spTree>
    <p:extLst>
      <p:ext uri="{BB962C8B-B14F-4D97-AF65-F5344CB8AC3E}">
        <p14:creationId xmlns:p14="http://schemas.microsoft.com/office/powerpoint/2010/main" val="1609266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3 Stats">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2F3E45-DFD7-7AB5-C98C-AD290818CD1C}"/>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4E2B97-FD37-AC5C-61D3-CA5FDD1B346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02508" y="0"/>
            <a:ext cx="6089492" cy="6857999"/>
          </a:xfrm>
          <a:prstGeom prst="rect">
            <a:avLst/>
          </a:prstGeom>
          <a:ln w="9525">
            <a:solidFill>
              <a:schemeClr val="accent2"/>
            </a:solidFill>
          </a:ln>
        </p:spPr>
      </p:pic>
      <p:sp>
        <p:nvSpPr>
          <p:cNvPr id="14" name="Snip Diagonal Corner Rectangle 13">
            <a:extLst>
              <a:ext uri="{FF2B5EF4-FFF2-40B4-BE49-F238E27FC236}">
                <a16:creationId xmlns:a16="http://schemas.microsoft.com/office/drawing/2014/main" id="{D16DFC2C-DF7C-B8C0-56A2-89C84E717EC0}"/>
              </a:ext>
            </a:extLst>
          </p:cNvPr>
          <p:cNvSpPr/>
          <p:nvPr userDrawn="1"/>
        </p:nvSpPr>
        <p:spPr>
          <a:xfrm>
            <a:off x="6577204" y="424359"/>
            <a:ext cx="5178164" cy="1720521"/>
          </a:xfrm>
          <a:prstGeom prst="snip2DiagRect">
            <a:avLst>
              <a:gd name="adj1" fmla="val 0"/>
              <a:gd name="adj2" fmla="val 9113"/>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nvGrpSpPr>
          <p:cNvPr id="10" name="Group 9">
            <a:extLst>
              <a:ext uri="{FF2B5EF4-FFF2-40B4-BE49-F238E27FC236}">
                <a16:creationId xmlns:a16="http://schemas.microsoft.com/office/drawing/2014/main" id="{13CB2040-D619-0806-448B-8199C39F1235}"/>
              </a:ext>
            </a:extLst>
          </p:cNvPr>
          <p:cNvGrpSpPr/>
          <p:nvPr userDrawn="1"/>
        </p:nvGrpSpPr>
        <p:grpSpPr>
          <a:xfrm>
            <a:off x="8658944" y="586421"/>
            <a:ext cx="158616" cy="1396397"/>
            <a:chOff x="8673772" y="1659040"/>
            <a:chExt cx="158616" cy="1396397"/>
          </a:xfrm>
        </p:grpSpPr>
        <p:sp>
          <p:nvSpPr>
            <p:cNvPr id="25" name="Oval 24">
              <a:extLst>
                <a:ext uri="{FF2B5EF4-FFF2-40B4-BE49-F238E27FC236}">
                  <a16:creationId xmlns:a16="http://schemas.microsoft.com/office/drawing/2014/main" id="{C13CF986-40CE-E1EC-B186-6F2B1CA8BE93}"/>
                </a:ext>
              </a:extLst>
            </p:cNvPr>
            <p:cNvSpPr/>
            <p:nvPr userDrawn="1"/>
          </p:nvSpPr>
          <p:spPr>
            <a:xfrm rot="5400000">
              <a:off x="8673772" y="2277930"/>
              <a:ext cx="158615" cy="158616"/>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669F0C87-9483-12C4-A206-A59DD043DEE0}"/>
                </a:ext>
              </a:extLst>
            </p:cNvPr>
            <p:cNvCxnSpPr>
              <a:cxnSpLocks/>
            </p:cNvCxnSpPr>
            <p:nvPr userDrawn="1"/>
          </p:nvCxnSpPr>
          <p:spPr>
            <a:xfrm>
              <a:off x="8753080" y="1659040"/>
              <a:ext cx="0" cy="13963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6" name="Graphic 15">
            <a:extLst>
              <a:ext uri="{FF2B5EF4-FFF2-40B4-BE49-F238E27FC236}">
                <a16:creationId xmlns:a16="http://schemas.microsoft.com/office/drawing/2014/main" id="{96582287-0A3E-23E6-9032-59C52926777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7857"/>
          <a:stretch/>
        </p:blipFill>
        <p:spPr>
          <a:xfrm>
            <a:off x="228927" y="257724"/>
            <a:ext cx="449773" cy="699655"/>
          </a:xfrm>
          <a:prstGeom prst="rect">
            <a:avLst/>
          </a:prstGeom>
        </p:spPr>
      </p:pic>
      <p:sp>
        <p:nvSpPr>
          <p:cNvPr id="11" name="Snip Diagonal Corner Rectangle 10">
            <a:extLst>
              <a:ext uri="{FF2B5EF4-FFF2-40B4-BE49-F238E27FC236}">
                <a16:creationId xmlns:a16="http://schemas.microsoft.com/office/drawing/2014/main" id="{20164788-D6CC-3439-B7BB-342CB2C08711}"/>
              </a:ext>
            </a:extLst>
          </p:cNvPr>
          <p:cNvSpPr/>
          <p:nvPr userDrawn="1"/>
        </p:nvSpPr>
        <p:spPr>
          <a:xfrm>
            <a:off x="6577204" y="2571211"/>
            <a:ext cx="5178164" cy="1720521"/>
          </a:xfrm>
          <a:prstGeom prst="snip2DiagRect">
            <a:avLst>
              <a:gd name="adj1" fmla="val 0"/>
              <a:gd name="adj2" fmla="val 9113"/>
            </a:avLst>
          </a:prstGeom>
          <a:solidFill>
            <a:schemeClr val="accent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nvGrpSpPr>
          <p:cNvPr id="13" name="Group 12">
            <a:extLst>
              <a:ext uri="{FF2B5EF4-FFF2-40B4-BE49-F238E27FC236}">
                <a16:creationId xmlns:a16="http://schemas.microsoft.com/office/drawing/2014/main" id="{4D22CFD9-779F-B5F9-E79F-05CB465BCA07}"/>
              </a:ext>
            </a:extLst>
          </p:cNvPr>
          <p:cNvGrpSpPr/>
          <p:nvPr userDrawn="1"/>
        </p:nvGrpSpPr>
        <p:grpSpPr>
          <a:xfrm>
            <a:off x="8658944" y="2733273"/>
            <a:ext cx="158616" cy="1396397"/>
            <a:chOff x="8673772" y="1659040"/>
            <a:chExt cx="158616" cy="1396397"/>
          </a:xfrm>
        </p:grpSpPr>
        <p:sp>
          <p:nvSpPr>
            <p:cNvPr id="18" name="Oval 17">
              <a:extLst>
                <a:ext uri="{FF2B5EF4-FFF2-40B4-BE49-F238E27FC236}">
                  <a16:creationId xmlns:a16="http://schemas.microsoft.com/office/drawing/2014/main" id="{ABFA3745-6485-729D-948B-F0372F97ECDC}"/>
                </a:ext>
              </a:extLst>
            </p:cNvPr>
            <p:cNvSpPr/>
            <p:nvPr userDrawn="1"/>
          </p:nvSpPr>
          <p:spPr>
            <a:xfrm rot="5400000">
              <a:off x="8673772" y="2277930"/>
              <a:ext cx="158615" cy="158616"/>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3D6412F-E676-6490-7CB3-6F30B9A940B0}"/>
                </a:ext>
              </a:extLst>
            </p:cNvPr>
            <p:cNvCxnSpPr>
              <a:cxnSpLocks/>
            </p:cNvCxnSpPr>
            <p:nvPr userDrawn="1"/>
          </p:nvCxnSpPr>
          <p:spPr>
            <a:xfrm>
              <a:off x="8753080" y="1659040"/>
              <a:ext cx="0" cy="13963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Snip Diagonal Corner Rectangle 22">
            <a:extLst>
              <a:ext uri="{FF2B5EF4-FFF2-40B4-BE49-F238E27FC236}">
                <a16:creationId xmlns:a16="http://schemas.microsoft.com/office/drawing/2014/main" id="{4497D112-47D2-8CD7-315D-2A4353D06255}"/>
              </a:ext>
            </a:extLst>
          </p:cNvPr>
          <p:cNvSpPr/>
          <p:nvPr userDrawn="1"/>
        </p:nvSpPr>
        <p:spPr>
          <a:xfrm>
            <a:off x="6577204" y="4704811"/>
            <a:ext cx="5178164" cy="1720521"/>
          </a:xfrm>
          <a:prstGeom prst="snip2DiagRect">
            <a:avLst>
              <a:gd name="adj1" fmla="val 0"/>
              <a:gd name="adj2" fmla="val 9113"/>
            </a:avLst>
          </a:prstGeom>
          <a:solidFill>
            <a:schemeClr val="bg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0" cap="none" spc="0">
              <a:ln w="0"/>
              <a:solidFill>
                <a:schemeClr val="accent1"/>
              </a:solidFill>
              <a:effectLst>
                <a:outerShdw blurRad="38100" dist="25400" dir="5400000" algn="ctr" rotWithShape="0">
                  <a:srgbClr val="6E747A">
                    <a:alpha val="43000"/>
                  </a:srgbClr>
                </a:outerShdw>
              </a:effectLst>
            </a:endParaRPr>
          </a:p>
        </p:txBody>
      </p:sp>
      <p:grpSp>
        <p:nvGrpSpPr>
          <p:cNvPr id="27" name="Group 26">
            <a:extLst>
              <a:ext uri="{FF2B5EF4-FFF2-40B4-BE49-F238E27FC236}">
                <a16:creationId xmlns:a16="http://schemas.microsoft.com/office/drawing/2014/main" id="{4EF445EA-8B02-CA37-B9A4-C4B1318746C5}"/>
              </a:ext>
            </a:extLst>
          </p:cNvPr>
          <p:cNvGrpSpPr/>
          <p:nvPr userDrawn="1"/>
        </p:nvGrpSpPr>
        <p:grpSpPr>
          <a:xfrm>
            <a:off x="8658944" y="4866873"/>
            <a:ext cx="158616" cy="1396397"/>
            <a:chOff x="8673772" y="1659040"/>
            <a:chExt cx="158616" cy="1396397"/>
          </a:xfrm>
        </p:grpSpPr>
        <p:sp>
          <p:nvSpPr>
            <p:cNvPr id="28" name="Oval 27">
              <a:extLst>
                <a:ext uri="{FF2B5EF4-FFF2-40B4-BE49-F238E27FC236}">
                  <a16:creationId xmlns:a16="http://schemas.microsoft.com/office/drawing/2014/main" id="{97D5FC61-28D5-5AA6-55C7-8A1B8810317E}"/>
                </a:ext>
              </a:extLst>
            </p:cNvPr>
            <p:cNvSpPr/>
            <p:nvPr userDrawn="1"/>
          </p:nvSpPr>
          <p:spPr>
            <a:xfrm rot="5400000">
              <a:off x="8673772" y="2277930"/>
              <a:ext cx="158615" cy="158616"/>
            </a:xfrm>
            <a:prstGeom prst="ellipse">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74A8C62A-6677-4E0C-8F9A-2D80E764918B}"/>
                </a:ext>
              </a:extLst>
            </p:cNvPr>
            <p:cNvCxnSpPr>
              <a:cxnSpLocks/>
            </p:cNvCxnSpPr>
            <p:nvPr userDrawn="1"/>
          </p:nvCxnSpPr>
          <p:spPr>
            <a:xfrm>
              <a:off x="8753080" y="1659040"/>
              <a:ext cx="0" cy="139639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37" name="Straight Connector 36">
            <a:extLst>
              <a:ext uri="{FF2B5EF4-FFF2-40B4-BE49-F238E27FC236}">
                <a16:creationId xmlns:a16="http://schemas.microsoft.com/office/drawing/2014/main" id="{0552E42B-EF15-866B-E846-411EC0971CD2}"/>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170AB268-558C-A9DA-7940-5D179A4B490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35ACA3E8-6B3F-8AD8-8961-F5A52E0426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D91DAAE1-8797-BAB7-1A3B-88568C90C5D2}"/>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8D3881C-7046-0CB9-C874-385B6414511F}"/>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This is a Hero</a:t>
            </a:r>
            <a:br>
              <a:rPr lang="en-US"/>
            </a:br>
            <a:r>
              <a:rPr lang="en-US"/>
              <a:t>Stat Moment or Headline</a:t>
            </a:r>
          </a:p>
        </p:txBody>
      </p:sp>
      <p:sp>
        <p:nvSpPr>
          <p:cNvPr id="32" name="Slide Number Placeholder 5">
            <a:extLst>
              <a:ext uri="{FF2B5EF4-FFF2-40B4-BE49-F238E27FC236}">
                <a16:creationId xmlns:a16="http://schemas.microsoft.com/office/drawing/2014/main" id="{4F5577B8-C42B-2F79-C217-49C003DD3B0D}"/>
              </a:ext>
            </a:extLst>
          </p:cNvPr>
          <p:cNvSpPr>
            <a:spLocks noGrp="1"/>
          </p:cNvSpPr>
          <p:nvPr userDrawn="1">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9" name="Text Placeholder 4">
            <a:extLst>
              <a:ext uri="{FF2B5EF4-FFF2-40B4-BE49-F238E27FC236}">
                <a16:creationId xmlns:a16="http://schemas.microsoft.com/office/drawing/2014/main" id="{1BF79973-9CC5-ACE6-3D00-A14D224A5D9F}"/>
              </a:ext>
            </a:extLst>
          </p:cNvPr>
          <p:cNvSpPr>
            <a:spLocks noGrp="1"/>
          </p:cNvSpPr>
          <p:nvPr>
            <p:ph type="body" sz="quarter" idx="20" hasCustomPrompt="1"/>
          </p:nvPr>
        </p:nvSpPr>
        <p:spPr>
          <a:xfrm>
            <a:off x="1546272" y="2077184"/>
            <a:ext cx="3658985" cy="3091808"/>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endParaRPr lang="en-US" dirty="0"/>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endParaRPr lang="en-US" dirty="0"/>
          </a:p>
        </p:txBody>
      </p:sp>
      <p:sp>
        <p:nvSpPr>
          <p:cNvPr id="8" name="Text Placeholder 4">
            <a:extLst>
              <a:ext uri="{FF2B5EF4-FFF2-40B4-BE49-F238E27FC236}">
                <a16:creationId xmlns:a16="http://schemas.microsoft.com/office/drawing/2014/main" id="{AC86B893-72EB-E9BD-4C17-FC99C37CD3AC}"/>
              </a:ext>
            </a:extLst>
          </p:cNvPr>
          <p:cNvSpPr>
            <a:spLocks noGrp="1"/>
          </p:cNvSpPr>
          <p:nvPr userDrawn="1">
            <p:ph type="body" sz="quarter" idx="12" hasCustomPrompt="1"/>
          </p:nvPr>
        </p:nvSpPr>
        <p:spPr>
          <a:xfrm>
            <a:off x="6868150" y="789269"/>
            <a:ext cx="1628013" cy="923330"/>
          </a:xfrm>
        </p:spPr>
        <p:txBody>
          <a:bodyPr wrap="square" lIns="0" tIns="0" rIns="0" bIns="0" anchor="t" anchorCtr="0">
            <a:spAutoFit/>
          </a:bodyPr>
          <a:lstStyle>
            <a:lvl1pPr marL="0" indent="0" algn="ctr">
              <a:lnSpc>
                <a:spcPct val="100000"/>
              </a:lnSpc>
              <a:buClr>
                <a:schemeClr val="accent2"/>
              </a:buClr>
              <a:buSzPct val="100000"/>
              <a:buFontTx/>
              <a:buNone/>
              <a:tabLst/>
              <a:defRPr sz="6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31" name="Text Placeholder 4">
            <a:extLst>
              <a:ext uri="{FF2B5EF4-FFF2-40B4-BE49-F238E27FC236}">
                <a16:creationId xmlns:a16="http://schemas.microsoft.com/office/drawing/2014/main" id="{90DD6C6E-66D3-8C8A-241D-BCC06C465D90}"/>
              </a:ext>
            </a:extLst>
          </p:cNvPr>
          <p:cNvSpPr>
            <a:spLocks noGrp="1"/>
          </p:cNvSpPr>
          <p:nvPr userDrawn="1">
            <p:ph type="body" sz="quarter" idx="19" hasCustomPrompt="1"/>
          </p:nvPr>
        </p:nvSpPr>
        <p:spPr>
          <a:xfrm>
            <a:off x="9079119" y="758322"/>
            <a:ext cx="2368252" cy="738664"/>
          </a:xfrm>
        </p:spPr>
        <p:txBody>
          <a:bodyPr wrap="square" lIns="0" tIns="0" rIns="0" bIns="0" anchor="ctr" anchorCtr="0">
            <a:spAutoFit/>
          </a:bodyPr>
          <a:lstStyle>
            <a:lvl1pPr marL="0" indent="0" algn="l">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Placeholder</a:t>
            </a:r>
          </a:p>
        </p:txBody>
      </p:sp>
      <p:sp>
        <p:nvSpPr>
          <p:cNvPr id="30" name="Text Placeholder 4">
            <a:extLst>
              <a:ext uri="{FF2B5EF4-FFF2-40B4-BE49-F238E27FC236}">
                <a16:creationId xmlns:a16="http://schemas.microsoft.com/office/drawing/2014/main" id="{86FB8D71-95E7-AD1E-A17F-EC47C2992C9F}"/>
              </a:ext>
            </a:extLst>
          </p:cNvPr>
          <p:cNvSpPr>
            <a:spLocks noGrp="1"/>
          </p:cNvSpPr>
          <p:nvPr userDrawn="1">
            <p:ph type="body" sz="quarter" idx="18" hasCustomPrompt="1"/>
          </p:nvPr>
        </p:nvSpPr>
        <p:spPr>
          <a:xfrm>
            <a:off x="9079119" y="1746416"/>
            <a:ext cx="1373715" cy="145424"/>
          </a:xfrm>
        </p:spPr>
        <p:txBody>
          <a:bodyPr wrap="square" lIns="0" tIns="0" rIns="0" bIns="0" anchor="ctr" anchorCtr="0">
            <a:spAutoFit/>
          </a:bodyPr>
          <a:lstStyle>
            <a:lvl1pPr marL="0" indent="0" algn="l">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Statistics</a:t>
            </a:r>
          </a:p>
        </p:txBody>
      </p:sp>
      <p:sp>
        <p:nvSpPr>
          <p:cNvPr id="12" name="Text Placeholder 4">
            <a:extLst>
              <a:ext uri="{FF2B5EF4-FFF2-40B4-BE49-F238E27FC236}">
                <a16:creationId xmlns:a16="http://schemas.microsoft.com/office/drawing/2014/main" id="{0E654D9A-3DDA-38B5-DEF1-490EFB8766EA}"/>
              </a:ext>
            </a:extLst>
          </p:cNvPr>
          <p:cNvSpPr>
            <a:spLocks noGrp="1"/>
          </p:cNvSpPr>
          <p:nvPr>
            <p:ph type="body" sz="quarter" idx="21" hasCustomPrompt="1"/>
          </p:nvPr>
        </p:nvSpPr>
        <p:spPr>
          <a:xfrm>
            <a:off x="6868150" y="2936121"/>
            <a:ext cx="1628013" cy="923330"/>
          </a:xfrm>
        </p:spPr>
        <p:txBody>
          <a:bodyPr wrap="square" lIns="0" tIns="0" rIns="0" bIns="0" anchor="t" anchorCtr="0">
            <a:spAutoFit/>
          </a:bodyPr>
          <a:lstStyle>
            <a:lvl1pPr marL="0" indent="0" algn="ctr">
              <a:lnSpc>
                <a:spcPct val="100000"/>
              </a:lnSpc>
              <a:buClr>
                <a:schemeClr val="accent2"/>
              </a:buClr>
              <a:buSzPct val="100000"/>
              <a:buFontTx/>
              <a:buNone/>
              <a:tabLst/>
              <a:defRPr sz="6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22" name="Text Placeholder 4">
            <a:extLst>
              <a:ext uri="{FF2B5EF4-FFF2-40B4-BE49-F238E27FC236}">
                <a16:creationId xmlns:a16="http://schemas.microsoft.com/office/drawing/2014/main" id="{3F6A4B36-9912-B8F6-D906-5B9593EB80D4}"/>
              </a:ext>
            </a:extLst>
          </p:cNvPr>
          <p:cNvSpPr>
            <a:spLocks noGrp="1"/>
          </p:cNvSpPr>
          <p:nvPr>
            <p:ph type="body" sz="quarter" idx="23" hasCustomPrompt="1"/>
          </p:nvPr>
        </p:nvSpPr>
        <p:spPr>
          <a:xfrm>
            <a:off x="9079119" y="2905174"/>
            <a:ext cx="2368252" cy="738664"/>
          </a:xfrm>
        </p:spPr>
        <p:txBody>
          <a:bodyPr wrap="square" lIns="0" tIns="0" rIns="0" bIns="0" anchor="ctr" anchorCtr="0">
            <a:spAutoFit/>
          </a:bodyPr>
          <a:lstStyle>
            <a:lvl1pPr marL="0" indent="0" algn="l">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Placeholder</a:t>
            </a:r>
          </a:p>
        </p:txBody>
      </p:sp>
      <p:sp>
        <p:nvSpPr>
          <p:cNvPr id="21" name="Text Placeholder 4">
            <a:extLst>
              <a:ext uri="{FF2B5EF4-FFF2-40B4-BE49-F238E27FC236}">
                <a16:creationId xmlns:a16="http://schemas.microsoft.com/office/drawing/2014/main" id="{FAA261DE-A7B8-50DB-A695-32D5FF2F03D9}"/>
              </a:ext>
            </a:extLst>
          </p:cNvPr>
          <p:cNvSpPr>
            <a:spLocks noGrp="1"/>
          </p:cNvSpPr>
          <p:nvPr>
            <p:ph type="body" sz="quarter" idx="22" hasCustomPrompt="1"/>
          </p:nvPr>
        </p:nvSpPr>
        <p:spPr>
          <a:xfrm>
            <a:off x="9079119" y="3893268"/>
            <a:ext cx="1373715" cy="145424"/>
          </a:xfrm>
        </p:spPr>
        <p:txBody>
          <a:bodyPr wrap="square" lIns="0" tIns="0" rIns="0" bIns="0" anchor="ctr" anchorCtr="0">
            <a:spAutoFit/>
          </a:bodyPr>
          <a:lstStyle>
            <a:lvl1pPr marL="0" indent="0" algn="l">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Statistics</a:t>
            </a:r>
          </a:p>
        </p:txBody>
      </p:sp>
      <p:sp>
        <p:nvSpPr>
          <p:cNvPr id="24" name="Text Placeholder 4">
            <a:extLst>
              <a:ext uri="{FF2B5EF4-FFF2-40B4-BE49-F238E27FC236}">
                <a16:creationId xmlns:a16="http://schemas.microsoft.com/office/drawing/2014/main" id="{39CB6E91-71E7-E847-7D2F-F57127BE07B3}"/>
              </a:ext>
            </a:extLst>
          </p:cNvPr>
          <p:cNvSpPr>
            <a:spLocks noGrp="1"/>
          </p:cNvSpPr>
          <p:nvPr>
            <p:ph type="body" sz="quarter" idx="24" hasCustomPrompt="1"/>
          </p:nvPr>
        </p:nvSpPr>
        <p:spPr>
          <a:xfrm>
            <a:off x="6868150" y="5069721"/>
            <a:ext cx="1628013" cy="923330"/>
          </a:xfrm>
        </p:spPr>
        <p:txBody>
          <a:bodyPr wrap="square" lIns="0" tIns="0" rIns="0" bIns="0" anchor="t" anchorCtr="0">
            <a:spAutoFit/>
          </a:bodyPr>
          <a:lstStyle>
            <a:lvl1pPr marL="0" indent="0" algn="ctr">
              <a:lnSpc>
                <a:spcPct val="100000"/>
              </a:lnSpc>
              <a:buClr>
                <a:schemeClr val="accent2"/>
              </a:buClr>
              <a:buSzPct val="100000"/>
              <a:buFontTx/>
              <a:buNone/>
              <a:tabLst/>
              <a:defRPr sz="6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56%</a:t>
            </a:r>
          </a:p>
        </p:txBody>
      </p:sp>
      <p:sp>
        <p:nvSpPr>
          <p:cNvPr id="35" name="Text Placeholder 4">
            <a:extLst>
              <a:ext uri="{FF2B5EF4-FFF2-40B4-BE49-F238E27FC236}">
                <a16:creationId xmlns:a16="http://schemas.microsoft.com/office/drawing/2014/main" id="{CD4077D0-77B0-2BD1-7057-30F15D5B1CCA}"/>
              </a:ext>
            </a:extLst>
          </p:cNvPr>
          <p:cNvSpPr>
            <a:spLocks noGrp="1"/>
          </p:cNvSpPr>
          <p:nvPr>
            <p:ph type="body" sz="quarter" idx="26" hasCustomPrompt="1"/>
          </p:nvPr>
        </p:nvSpPr>
        <p:spPr>
          <a:xfrm>
            <a:off x="9079119" y="5038774"/>
            <a:ext cx="2368252" cy="738664"/>
          </a:xfrm>
        </p:spPr>
        <p:txBody>
          <a:bodyPr wrap="square" lIns="0" tIns="0" rIns="0" bIns="0" anchor="ctr" anchorCtr="0">
            <a:spAutoFit/>
          </a:bodyPr>
          <a:lstStyle>
            <a:lvl1pPr marL="0" indent="0" algn="l">
              <a:lnSpc>
                <a:spcPct val="100000"/>
              </a:lnSpc>
              <a:buClr>
                <a:schemeClr val="accent2"/>
              </a:buClr>
              <a:buSzPct val="100000"/>
              <a:buFontTx/>
              <a:buNone/>
              <a:tabLst/>
              <a:defRPr sz="24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This is a Stat or Fact Placeholder</a:t>
            </a:r>
          </a:p>
        </p:txBody>
      </p:sp>
      <p:sp>
        <p:nvSpPr>
          <p:cNvPr id="34" name="Text Placeholder 4">
            <a:extLst>
              <a:ext uri="{FF2B5EF4-FFF2-40B4-BE49-F238E27FC236}">
                <a16:creationId xmlns:a16="http://schemas.microsoft.com/office/drawing/2014/main" id="{9DEF5053-81C1-B91A-8B9E-950B3F63A5E4}"/>
              </a:ext>
            </a:extLst>
          </p:cNvPr>
          <p:cNvSpPr>
            <a:spLocks noGrp="1"/>
          </p:cNvSpPr>
          <p:nvPr>
            <p:ph type="body" sz="quarter" idx="25" hasCustomPrompt="1"/>
          </p:nvPr>
        </p:nvSpPr>
        <p:spPr>
          <a:xfrm>
            <a:off x="9079119" y="6026868"/>
            <a:ext cx="1373715" cy="145424"/>
          </a:xfrm>
        </p:spPr>
        <p:txBody>
          <a:bodyPr wrap="square" lIns="0" tIns="0" rIns="0" bIns="0" anchor="ctr" anchorCtr="0">
            <a:spAutoFit/>
          </a:bodyPr>
          <a:lstStyle>
            <a:lvl1pPr marL="0" indent="0" algn="l">
              <a:buClr>
                <a:schemeClr val="accent2"/>
              </a:buClr>
              <a:buSzPct val="100000"/>
              <a:buFont typeface="Arial" panose="020B0604020202020204" pitchFamily="34" charset="0"/>
              <a:buNone/>
              <a:tabLst/>
              <a:defRPr sz="105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Source for Statistics</a:t>
            </a:r>
          </a:p>
        </p:txBody>
      </p:sp>
      <p:sp>
        <p:nvSpPr>
          <p:cNvPr id="3" name="Footer Placeholder 4">
            <a:extLst>
              <a:ext uri="{FF2B5EF4-FFF2-40B4-BE49-F238E27FC236}">
                <a16:creationId xmlns:a16="http://schemas.microsoft.com/office/drawing/2014/main" id="{CC6FCAB9-9DFA-57FA-9366-45A9A7FE1CC6}"/>
              </a:ext>
            </a:extLst>
          </p:cNvPr>
          <p:cNvSpPr>
            <a:spLocks noGrp="1"/>
          </p:cNvSpPr>
          <p:nvPr userDrawn="1">
            <p:ph type="ftr" sz="quarter" idx="3"/>
          </p:nvPr>
        </p:nvSpPr>
        <p:spPr>
          <a:xfrm>
            <a:off x="1086047" y="6428864"/>
            <a:ext cx="4196857" cy="342823"/>
          </a:xfrm>
          <a:prstGeom prst="rect">
            <a:avLst/>
          </a:prstGeom>
        </p:spPr>
        <p:txBody>
          <a:bodyPr lIns="0" tIns="0" rIns="0" bIns="0"/>
          <a:lstStyle>
            <a:lvl1pPr algn="l">
              <a:defRPr sz="1100" b="0" i="0" spc="0">
                <a:solidFill>
                  <a:schemeClr val="tx1"/>
                </a:solidFill>
                <a:latin typeface="Arial" panose="020B0604020202020204" pitchFamily="34" charset="0"/>
                <a:cs typeface="Arial" panose="020B0604020202020204" pitchFamily="34" charset="0"/>
              </a:defRPr>
            </a:lvl1pPr>
          </a:lstStyle>
          <a:p>
            <a:r>
              <a:rPr lang="en-US"/>
              <a:t>Cal Poly Pomona | Presentation Title</a:t>
            </a:r>
          </a:p>
        </p:txBody>
      </p:sp>
    </p:spTree>
    <p:extLst>
      <p:ext uri="{BB962C8B-B14F-4D97-AF65-F5344CB8AC3E}">
        <p14:creationId xmlns:p14="http://schemas.microsoft.com/office/powerpoint/2010/main" val="396297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Only">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62F3E45-DFD7-7AB5-C98C-AD290818CD1C}"/>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96582287-0A3E-23E6-9032-59C5292677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24" name="Straight Connector 23">
            <a:extLst>
              <a:ext uri="{FF2B5EF4-FFF2-40B4-BE49-F238E27FC236}">
                <a16:creationId xmlns:a16="http://schemas.microsoft.com/office/drawing/2014/main" id="{E560F8CC-3754-72CE-4E69-75C55A377BD7}"/>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4BDFC02A-34AA-4387-1507-72374F87A21C}"/>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D1CC3CC-E8BA-D756-7DA0-E9F08C7078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8" name="Rectangle 7">
            <a:extLst>
              <a:ext uri="{FF2B5EF4-FFF2-40B4-BE49-F238E27FC236}">
                <a16:creationId xmlns:a16="http://schemas.microsoft.com/office/drawing/2014/main" id="{C87AF519-C86F-8C0F-D538-473979E3A076}"/>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0653325-83F8-5A0A-92AC-423D6789904D}"/>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dirty="0"/>
              <a:t>This is a Hero</a:t>
            </a:r>
            <a:br>
              <a:rPr lang="en-US" dirty="0"/>
            </a:br>
            <a:r>
              <a:rPr lang="en-US" dirty="0"/>
              <a:t>Stat Moment or Headline</a:t>
            </a:r>
          </a:p>
        </p:txBody>
      </p:sp>
      <p:sp>
        <p:nvSpPr>
          <p:cNvPr id="32" name="Slide Number Placeholder 5">
            <a:extLst>
              <a:ext uri="{FF2B5EF4-FFF2-40B4-BE49-F238E27FC236}">
                <a16:creationId xmlns:a16="http://schemas.microsoft.com/office/drawing/2014/main" id="{4F5577B8-C42B-2F79-C217-49C003DD3B0D}"/>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6" name="Text Placeholder 4">
            <a:extLst>
              <a:ext uri="{FF2B5EF4-FFF2-40B4-BE49-F238E27FC236}">
                <a16:creationId xmlns:a16="http://schemas.microsoft.com/office/drawing/2014/main" id="{2563C9BB-5AD0-868D-263A-EDF7A22D8B7A}"/>
              </a:ext>
            </a:extLst>
          </p:cNvPr>
          <p:cNvSpPr>
            <a:spLocks noGrp="1"/>
          </p:cNvSpPr>
          <p:nvPr>
            <p:ph type="body" sz="quarter" idx="20" hasCustomPrompt="1"/>
          </p:nvPr>
        </p:nvSpPr>
        <p:spPr>
          <a:xfrm>
            <a:off x="1546272" y="2077184"/>
            <a:ext cx="3658985" cy="4066498"/>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Bullet style here with one line</a:t>
            </a:r>
          </a:p>
          <a:p>
            <a:pPr lvl="0"/>
            <a:r>
              <a:rPr lang="en-US" dirty="0"/>
              <a:t>Another bullet here with two lines of text</a:t>
            </a:r>
          </a:p>
          <a:p>
            <a:pPr lvl="0"/>
            <a:r>
              <a:rPr lang="en-US" dirty="0"/>
              <a:t>Remember to add or replace example image</a:t>
            </a:r>
          </a:p>
          <a:p>
            <a:pPr lvl="0"/>
            <a:r>
              <a:rPr lang="en-US" dirty="0"/>
              <a:t>This image does not have cropped corners</a:t>
            </a:r>
          </a:p>
          <a:p>
            <a:pPr marL="342900" marR="0" lvl="0" indent="-342900" algn="l" defTabSz="914400" rtl="0" eaLnBrk="1" fontAlgn="auto" latinLnBrk="0" hangingPunct="1">
              <a:lnSpc>
                <a:spcPts val="2800"/>
              </a:lnSpc>
              <a:spcBef>
                <a:spcPts val="1000"/>
              </a:spcBef>
              <a:spcAft>
                <a:spcPts val="0"/>
              </a:spcAft>
              <a:buClr>
                <a:schemeClr val="accent2"/>
              </a:buClr>
              <a:buSzPct val="100000"/>
              <a:buFont typeface="Arial" panose="020B0604020202020204" pitchFamily="34" charset="0"/>
              <a:buChar char="•"/>
              <a:tabLst/>
              <a:defRPr/>
            </a:pPr>
            <a:r>
              <a:rPr lang="en-US" dirty="0"/>
              <a:t>Bullet style here with three lines of example text that goes for three lines</a:t>
            </a:r>
          </a:p>
        </p:txBody>
      </p:sp>
      <p:sp>
        <p:nvSpPr>
          <p:cNvPr id="27" name="Picture Placeholder 11">
            <a:extLst>
              <a:ext uri="{FF2B5EF4-FFF2-40B4-BE49-F238E27FC236}">
                <a16:creationId xmlns:a16="http://schemas.microsoft.com/office/drawing/2014/main" id="{8A4613B9-25C9-CCA4-F8AA-62C4C7DE03CD}"/>
              </a:ext>
            </a:extLst>
          </p:cNvPr>
          <p:cNvSpPr>
            <a:spLocks noGrp="1"/>
          </p:cNvSpPr>
          <p:nvPr>
            <p:ph type="pic" sz="quarter" idx="15"/>
          </p:nvPr>
        </p:nvSpPr>
        <p:spPr>
          <a:xfrm>
            <a:off x="6102508" y="-1"/>
            <a:ext cx="6089492" cy="6735363"/>
          </a:xfrm>
          <a:prstGeom prst="rect">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3739144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8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7FB96A-150F-2E55-EB11-2E5CB759602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78129" y="12032"/>
            <a:ext cx="6513871" cy="6833936"/>
          </a:xfrm>
          <a:prstGeom prst="rect">
            <a:avLst/>
          </a:prstGeom>
          <a:ln w="9525">
            <a:solidFill>
              <a:schemeClr val="bg1"/>
            </a:solidFill>
          </a:ln>
        </p:spPr>
      </p:pic>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7857"/>
          <a:stretch/>
        </p:blipFill>
        <p:spPr>
          <a:xfrm>
            <a:off x="228927" y="257724"/>
            <a:ext cx="449773" cy="699655"/>
          </a:xfrm>
          <a:prstGeom prst="rect">
            <a:avLst/>
          </a:prstGeom>
        </p:spPr>
      </p:pic>
      <p:cxnSp>
        <p:nvCxnSpPr>
          <p:cNvPr id="15" name="Straight Connector 14">
            <a:extLst>
              <a:ext uri="{FF2B5EF4-FFF2-40B4-BE49-F238E27FC236}">
                <a16:creationId xmlns:a16="http://schemas.microsoft.com/office/drawing/2014/main" id="{63403BF2-9702-8A81-FF78-05EBF05391A2}"/>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8F0CFF5-0773-3A9A-19C4-8CFA8BB6863F}"/>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B06FC446-1B17-E273-7802-859BF4A9E2E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7987" y="1121892"/>
            <a:ext cx="204932" cy="111187"/>
          </a:xfrm>
          <a:prstGeom prst="rect">
            <a:avLst/>
          </a:prstGeom>
        </p:spPr>
      </p:pic>
      <p:sp>
        <p:nvSpPr>
          <p:cNvPr id="8" name="Rectangle 7">
            <a:extLst>
              <a:ext uri="{FF2B5EF4-FFF2-40B4-BE49-F238E27FC236}">
                <a16:creationId xmlns:a16="http://schemas.microsoft.com/office/drawing/2014/main" id="{BC9D34C8-7805-46A2-A482-55AC0AA36467}"/>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6871F4-6244-3C13-61A9-2CDF4B83254A}"/>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This is a Hero</a:t>
            </a:r>
            <a:br>
              <a:rPr lang="en-US"/>
            </a:br>
            <a:r>
              <a:rPr lang="en-US"/>
              <a:t>Stat Moment or Headline</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3" name="Text Placeholder 4">
            <a:extLst>
              <a:ext uri="{FF2B5EF4-FFF2-40B4-BE49-F238E27FC236}">
                <a16:creationId xmlns:a16="http://schemas.microsoft.com/office/drawing/2014/main" id="{7D38B24E-787E-C74E-F79B-356B8382A703}"/>
              </a:ext>
            </a:extLst>
          </p:cNvPr>
          <p:cNvSpPr>
            <a:spLocks noGrp="1"/>
          </p:cNvSpPr>
          <p:nvPr>
            <p:ph type="body" sz="quarter" idx="10" hasCustomPrompt="1"/>
          </p:nvPr>
        </p:nvSpPr>
        <p:spPr>
          <a:xfrm>
            <a:off x="1546272" y="2197893"/>
            <a:ext cx="3767459" cy="3432093"/>
          </a:xfrm>
        </p:spPr>
        <p:txBody>
          <a:bodyPr wrap="square" lIns="0" tIns="0" rIns="0" bIns="0" anchor="t" anchorCtr="0">
            <a:spAutoFit/>
          </a:bodyPr>
          <a:lstStyle>
            <a:lvl1pPr marL="0" indent="0">
              <a:lnSpc>
                <a:spcPct val="150000"/>
              </a:lnSpc>
              <a:buClr>
                <a:schemeClr val="accent2"/>
              </a:buClr>
              <a:buSzPct val="100000"/>
              <a:buFontTx/>
              <a:buNone/>
              <a:tabLst/>
              <a:defRPr sz="20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slide includes a text box, photo and grid. Text can be in bullets or paragraph form. </a:t>
            </a:r>
          </a:p>
          <a:p>
            <a:pPr lvl="0"/>
            <a:r>
              <a:rPr lang="en-US" dirty="0"/>
              <a:t>The photo box is created with cropped corners. </a:t>
            </a:r>
          </a:p>
          <a:p>
            <a:pPr lvl="0"/>
            <a:r>
              <a:rPr lang="en-US" dirty="0"/>
              <a:t>Remember to add or replace the example image.</a:t>
            </a:r>
          </a:p>
        </p:txBody>
      </p:sp>
      <p:sp>
        <p:nvSpPr>
          <p:cNvPr id="3" name="Picture Placeholder 11">
            <a:extLst>
              <a:ext uri="{FF2B5EF4-FFF2-40B4-BE49-F238E27FC236}">
                <a16:creationId xmlns:a16="http://schemas.microsoft.com/office/drawing/2014/main" id="{75DC0354-4E0E-297A-C0CF-35E0178A67EC}"/>
              </a:ext>
            </a:extLst>
          </p:cNvPr>
          <p:cNvSpPr>
            <a:spLocks noGrp="1"/>
          </p:cNvSpPr>
          <p:nvPr>
            <p:ph type="pic" sz="quarter" idx="13"/>
          </p:nvPr>
        </p:nvSpPr>
        <p:spPr>
          <a:xfrm>
            <a:off x="6385367" y="581025"/>
            <a:ext cx="5176835" cy="5584747"/>
          </a:xfrm>
          <a:prstGeom prst="snip2DiagRect">
            <a:avLst>
              <a:gd name="adj1" fmla="val 0"/>
              <a:gd name="adj2" fmla="val 8071"/>
            </a:avLst>
          </a:prstGeom>
          <a:solidFill>
            <a:schemeClr val="bg1"/>
          </a:solidFill>
          <a:ln>
            <a:noFill/>
          </a:ln>
        </p:spPr>
        <p:txBody>
          <a:bodyPr/>
          <a:lstStyle>
            <a:lvl1pPr>
              <a:defRPr>
                <a:ln>
                  <a:solidFill>
                    <a:schemeClr val="tx1"/>
                  </a:solidFill>
                </a:ln>
              </a:defRPr>
            </a:lvl1pPr>
          </a:lstStyle>
          <a:p>
            <a:r>
              <a:rPr lang="en-US"/>
              <a:t>Click icon to add picture</a:t>
            </a:r>
          </a:p>
        </p:txBody>
      </p:sp>
    </p:spTree>
    <p:extLst>
      <p:ext uri="{BB962C8B-B14F-4D97-AF65-F5344CB8AC3E}">
        <p14:creationId xmlns:p14="http://schemas.microsoft.com/office/powerpoint/2010/main" val="269021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4" name="Straight Connector 13">
            <a:extLst>
              <a:ext uri="{FF2B5EF4-FFF2-40B4-BE49-F238E27FC236}">
                <a16:creationId xmlns:a16="http://schemas.microsoft.com/office/drawing/2014/main" id="{258A5EF0-4A93-E388-6073-85CE4D218244}"/>
              </a:ext>
            </a:extLst>
          </p:cNvPr>
          <p:cNvCxnSpPr>
            <a:cxnSpLocks/>
          </p:cNvCxnSpPr>
          <p:nvPr userDrawn="1"/>
        </p:nvCxnSpPr>
        <p:spPr>
          <a:xfrm>
            <a:off x="6208721" y="1983288"/>
            <a:ext cx="0" cy="3134929"/>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D2C787CB-1FF0-0CB1-9BC5-30B9AE3E047A}"/>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428A539-90A9-244F-15A5-C4D237F890F1}"/>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996D3A9-1C0E-5293-64C5-B5672EBA2F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2" name="Rectangle 1">
            <a:extLst>
              <a:ext uri="{FF2B5EF4-FFF2-40B4-BE49-F238E27FC236}">
                <a16:creationId xmlns:a16="http://schemas.microsoft.com/office/drawing/2014/main" id="{939D58FD-8650-C9C6-F3A8-484EA36971CB}"/>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3AA8340-0514-12DA-3934-9674E1095C6F}"/>
              </a:ext>
            </a:extLst>
          </p:cNvPr>
          <p:cNvSpPr>
            <a:spLocks noGrp="1"/>
          </p:cNvSpPr>
          <p:nvPr>
            <p:ph type="title" hasCustomPrompt="1"/>
          </p:nvPr>
        </p:nvSpPr>
        <p:spPr>
          <a:xfrm>
            <a:off x="1546272" y="630627"/>
            <a:ext cx="3767460" cy="415498"/>
          </a:xfrm>
        </p:spPr>
        <p:txBody>
          <a:bodyPr wrap="square" lIns="0" tIns="0" rIns="0" bIns="0" anchor="t" anchorCtr="0">
            <a:spAutoFit/>
          </a:bodyPr>
          <a:lstStyle>
            <a:lvl1pPr>
              <a:defRPr sz="3000" b="0" i="0">
                <a:solidFill>
                  <a:schemeClr val="tx2"/>
                </a:solidFill>
                <a:latin typeface="Georgia" panose="02040502050405020303" pitchFamily="18" charset="0"/>
                <a:cs typeface="Arial" panose="020B0604020202020204" pitchFamily="34" charset="0"/>
              </a:defRPr>
            </a:lvl1pPr>
          </a:lstStyle>
          <a:p>
            <a:r>
              <a:rPr lang="en-US" dirty="0"/>
              <a:t>This is a Headline</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3" name="Text Placeholder 4">
            <a:extLst>
              <a:ext uri="{FF2B5EF4-FFF2-40B4-BE49-F238E27FC236}">
                <a16:creationId xmlns:a16="http://schemas.microsoft.com/office/drawing/2014/main" id="{4583E3F3-9C1B-52E6-6F7B-88C3F1AC759E}"/>
              </a:ext>
            </a:extLst>
          </p:cNvPr>
          <p:cNvSpPr>
            <a:spLocks noGrp="1"/>
          </p:cNvSpPr>
          <p:nvPr>
            <p:ph type="body" sz="quarter" idx="10" hasCustomPrompt="1"/>
          </p:nvPr>
        </p:nvSpPr>
        <p:spPr>
          <a:xfrm>
            <a:off x="1546272" y="2174953"/>
            <a:ext cx="4051916" cy="2712987"/>
          </a:xfrm>
        </p:spPr>
        <p:txBody>
          <a:bodyPr wrap="square" lIns="0" tIns="0" rIns="0" bIns="0" anchor="t" anchorCtr="0">
            <a:spAutoFit/>
          </a:bodyPr>
          <a:lstStyle>
            <a:lvl1pPr marL="0" indent="0">
              <a:lnSpc>
                <a:spcPct val="150000"/>
              </a:lnSpc>
              <a:buClr>
                <a:schemeClr val="accent2"/>
              </a:buClr>
              <a:buSzPct val="100000"/>
              <a:buFontTx/>
              <a:buNone/>
              <a:tabLst/>
              <a:defRPr sz="20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endParaRPr lang="en-US" dirty="0"/>
          </a:p>
        </p:txBody>
      </p:sp>
      <p:sp>
        <p:nvSpPr>
          <p:cNvPr id="6" name="Text Placeholder 4">
            <a:extLst>
              <a:ext uri="{FF2B5EF4-FFF2-40B4-BE49-F238E27FC236}">
                <a16:creationId xmlns:a16="http://schemas.microsoft.com/office/drawing/2014/main" id="{C25AF91A-1E2B-C862-DF79-027CFF6D738B}"/>
              </a:ext>
            </a:extLst>
          </p:cNvPr>
          <p:cNvSpPr>
            <a:spLocks noGrp="1"/>
          </p:cNvSpPr>
          <p:nvPr>
            <p:ph type="body" sz="quarter" idx="20" hasCustomPrompt="1"/>
          </p:nvPr>
        </p:nvSpPr>
        <p:spPr>
          <a:xfrm>
            <a:off x="6739969" y="2188222"/>
            <a:ext cx="3951552" cy="2732736"/>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Tree>
    <p:extLst>
      <p:ext uri="{BB962C8B-B14F-4D97-AF65-F5344CB8AC3E}">
        <p14:creationId xmlns:p14="http://schemas.microsoft.com/office/powerpoint/2010/main" val="559003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2FC8714-76B4-13EA-350E-C44D5CA5C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3" name="Rectangle 2">
            <a:extLst>
              <a:ext uri="{FF2B5EF4-FFF2-40B4-BE49-F238E27FC236}">
                <a16:creationId xmlns:a16="http://schemas.microsoft.com/office/drawing/2014/main" id="{2B0ADCDA-9E1E-7B12-3EA2-F460BE2BC345}"/>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F88801-ED14-E5A2-29F6-162D1090D573}"/>
              </a:ext>
            </a:extLst>
          </p:cNvPr>
          <p:cNvSpPr>
            <a:spLocks noGrp="1"/>
          </p:cNvSpPr>
          <p:nvPr>
            <p:ph type="title" hasCustomPrompt="1"/>
          </p:nvPr>
        </p:nvSpPr>
        <p:spPr>
          <a:xfrm>
            <a:off x="1546272" y="630627"/>
            <a:ext cx="3767460" cy="415498"/>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dirty="0"/>
              <a:t>Table Headline</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4" name="Table Placeholder 3">
            <a:extLst>
              <a:ext uri="{FF2B5EF4-FFF2-40B4-BE49-F238E27FC236}">
                <a16:creationId xmlns:a16="http://schemas.microsoft.com/office/drawing/2014/main" id="{E98B5353-603C-98AB-C2FE-B9AC1A2D6C35}"/>
              </a:ext>
            </a:extLst>
          </p:cNvPr>
          <p:cNvSpPr>
            <a:spLocks noGrp="1"/>
          </p:cNvSpPr>
          <p:nvPr>
            <p:ph type="tbl" sz="quarter" idx="10"/>
          </p:nvPr>
        </p:nvSpPr>
        <p:spPr>
          <a:xfrm>
            <a:off x="1546272" y="1573213"/>
            <a:ext cx="10074275" cy="4592637"/>
          </a:xfrm>
        </p:spPr>
        <p:txBody>
          <a:bodyPr/>
          <a:lstStyle/>
          <a:p>
            <a:r>
              <a:rPr lang="en-US"/>
              <a:t>Click icon to add table</a:t>
            </a:r>
          </a:p>
        </p:txBody>
      </p:sp>
    </p:spTree>
    <p:extLst>
      <p:ext uri="{BB962C8B-B14F-4D97-AF65-F5344CB8AC3E}">
        <p14:creationId xmlns:p14="http://schemas.microsoft.com/office/powerpoint/2010/main" val="868763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Title Only">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C5F9472A-CAD5-D217-1E56-6D1A601EF87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3" name="Rectangle 2">
            <a:extLst>
              <a:ext uri="{FF2B5EF4-FFF2-40B4-BE49-F238E27FC236}">
                <a16:creationId xmlns:a16="http://schemas.microsoft.com/office/drawing/2014/main" id="{4D978A87-0431-93D4-9310-D7B633F285E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1973F9-5BDE-43BC-9356-0139F5A18A4E}"/>
              </a:ext>
            </a:extLst>
          </p:cNvPr>
          <p:cNvSpPr>
            <a:spLocks noGrp="1"/>
          </p:cNvSpPr>
          <p:nvPr>
            <p:ph type="title" hasCustomPrompt="1"/>
          </p:nvPr>
        </p:nvSpPr>
        <p:spPr>
          <a:xfrm>
            <a:off x="1546272" y="630627"/>
            <a:ext cx="3767460" cy="415498"/>
          </a:xfrm>
        </p:spPr>
        <p:txBody>
          <a:bodyPr wrap="square" lIns="0" tIns="0" rIns="0" bIns="0" anchor="t" anchorCtr="0">
            <a:spAutoFit/>
          </a:bodyPr>
          <a:lstStyle>
            <a:lvl1pPr>
              <a:defRPr sz="3000" b="0" i="0">
                <a:solidFill>
                  <a:schemeClr val="tx2"/>
                </a:solidFill>
                <a:latin typeface="+mj-lt"/>
                <a:cs typeface="Arial" panose="020B0604020202020204" pitchFamily="34" charset="0"/>
              </a:defRPr>
            </a:lvl1pPr>
          </a:lstStyle>
          <a:p>
            <a:r>
              <a:rPr lang="en-US"/>
              <a:t>Chart Title</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8" name="Chart Placeholder 6">
            <a:extLst>
              <a:ext uri="{FF2B5EF4-FFF2-40B4-BE49-F238E27FC236}">
                <a16:creationId xmlns:a16="http://schemas.microsoft.com/office/drawing/2014/main" id="{0A9C9193-4CE9-75F0-B192-107864298DE6}"/>
              </a:ext>
            </a:extLst>
          </p:cNvPr>
          <p:cNvSpPr>
            <a:spLocks noGrp="1"/>
          </p:cNvSpPr>
          <p:nvPr>
            <p:ph type="chart" sz="quarter" idx="11"/>
          </p:nvPr>
        </p:nvSpPr>
        <p:spPr>
          <a:xfrm>
            <a:off x="1546272" y="1573213"/>
            <a:ext cx="10088563" cy="4637087"/>
          </a:xfrm>
        </p:spPr>
        <p:txBody>
          <a:bodyPr/>
          <a:lstStyle/>
          <a:p>
            <a:r>
              <a:rPr lang="en-US"/>
              <a:t>Click icon to add chart</a:t>
            </a:r>
          </a:p>
        </p:txBody>
      </p:sp>
    </p:spTree>
    <p:extLst>
      <p:ext uri="{BB962C8B-B14F-4D97-AF65-F5344CB8AC3E}">
        <p14:creationId xmlns:p14="http://schemas.microsoft.com/office/powerpoint/2010/main" val="41285085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Thumbnails &amp; Text">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ABEAA7B8-21C0-3BBF-6286-8BD5DAB7F0F1}"/>
              </a:ext>
            </a:extLst>
          </p:cNvPr>
          <p:cNvCxnSpPr>
            <a:cxnSpLocks/>
          </p:cNvCxnSpPr>
          <p:nvPr userDrawn="1"/>
        </p:nvCxnSpPr>
        <p:spPr>
          <a:xfrm>
            <a:off x="6532373" y="1414579"/>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8" name="Graphic 7">
            <a:extLst>
              <a:ext uri="{FF2B5EF4-FFF2-40B4-BE49-F238E27FC236}">
                <a16:creationId xmlns:a16="http://schemas.microsoft.com/office/drawing/2014/main" id="{6904EAD2-C8B7-B590-E269-FBA078800D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846CD049-43DB-8837-7BE8-44F122036E98}"/>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EB8B212-0DEE-8494-9663-3E5352005A2B}"/>
              </a:ext>
            </a:extLst>
          </p:cNvPr>
          <p:cNvSpPr>
            <a:spLocks noGrp="1"/>
          </p:cNvSpPr>
          <p:nvPr>
            <p:ph type="title" hasCustomPrompt="1"/>
          </p:nvPr>
        </p:nvSpPr>
        <p:spPr>
          <a:xfrm>
            <a:off x="1546272" y="630627"/>
            <a:ext cx="7993968" cy="415498"/>
          </a:xfrm>
        </p:spPr>
        <p:txBody>
          <a:bodyPr wrap="square" lIns="0" tIns="0" rIns="0" bIns="0" anchor="t" anchorCtr="0">
            <a:spAutoFit/>
          </a:bodyPr>
          <a:lstStyle>
            <a:lvl1pPr>
              <a:defRPr sz="3000" b="0" i="0">
                <a:solidFill>
                  <a:schemeClr val="tx2"/>
                </a:solidFill>
                <a:latin typeface="Georgia" panose="02040502050405020303" pitchFamily="18" charset="0"/>
                <a:cs typeface="Arial" panose="020B0604020202020204" pitchFamily="34" charset="0"/>
              </a:defRPr>
            </a:lvl1pPr>
          </a:lstStyle>
          <a:p>
            <a:r>
              <a:rPr lang="en-US" dirty="0"/>
              <a:t>Slide with 2 thumbnail images and bullets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3" name="Picture Placeholder 11">
            <a:extLst>
              <a:ext uri="{FF2B5EF4-FFF2-40B4-BE49-F238E27FC236}">
                <a16:creationId xmlns:a16="http://schemas.microsoft.com/office/drawing/2014/main" id="{550F788D-96F0-C75E-77FD-FECBCBEF3C90}"/>
              </a:ext>
            </a:extLst>
          </p:cNvPr>
          <p:cNvSpPr>
            <a:spLocks noGrp="1"/>
          </p:cNvSpPr>
          <p:nvPr>
            <p:ph type="pic" sz="quarter" idx="13"/>
          </p:nvPr>
        </p:nvSpPr>
        <p:spPr>
          <a:xfrm>
            <a:off x="2712722" y="1414579"/>
            <a:ext cx="3355240" cy="2483598"/>
          </a:xfrm>
          <a:prstGeom prst="snip2DiagRect">
            <a:avLst>
              <a:gd name="adj1" fmla="val 0"/>
              <a:gd name="adj2" fmla="val 7810"/>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CB1C42A7-298C-D3D4-2417-AB2A87B8BB55}"/>
              </a:ext>
            </a:extLst>
          </p:cNvPr>
          <p:cNvSpPr>
            <a:spLocks noGrp="1"/>
          </p:cNvSpPr>
          <p:nvPr>
            <p:ph type="body" sz="quarter" idx="10" hasCustomPrompt="1"/>
          </p:nvPr>
        </p:nvSpPr>
        <p:spPr>
          <a:xfrm>
            <a:off x="2712722" y="4266631"/>
            <a:ext cx="3355239" cy="1641475"/>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Bullet Point Style</a:t>
            </a:r>
          </a:p>
          <a:p>
            <a:pPr lvl="0"/>
            <a:r>
              <a:rPr lang="en-US" dirty="0"/>
              <a:t>Remember to replace the example image</a:t>
            </a:r>
          </a:p>
          <a:p>
            <a:pPr lvl="0"/>
            <a:r>
              <a:rPr lang="en-US" dirty="0"/>
              <a:t>Cropped corners are part of photo box style</a:t>
            </a:r>
          </a:p>
        </p:txBody>
      </p:sp>
      <p:sp>
        <p:nvSpPr>
          <p:cNvPr id="15" name="Picture Placeholder 11">
            <a:extLst>
              <a:ext uri="{FF2B5EF4-FFF2-40B4-BE49-F238E27FC236}">
                <a16:creationId xmlns:a16="http://schemas.microsoft.com/office/drawing/2014/main" id="{FC20E875-0E3E-8929-CD59-C64E8E8E3080}"/>
              </a:ext>
            </a:extLst>
          </p:cNvPr>
          <p:cNvSpPr>
            <a:spLocks noGrp="1"/>
          </p:cNvSpPr>
          <p:nvPr>
            <p:ph type="pic" sz="quarter" idx="14"/>
          </p:nvPr>
        </p:nvSpPr>
        <p:spPr>
          <a:xfrm>
            <a:off x="6990306" y="1414579"/>
            <a:ext cx="3355240" cy="2483598"/>
          </a:xfrm>
          <a:prstGeom prst="snip2DiagRect">
            <a:avLst>
              <a:gd name="adj1" fmla="val 0"/>
              <a:gd name="adj2" fmla="val 7810"/>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p>
        </p:txBody>
      </p:sp>
      <p:sp>
        <p:nvSpPr>
          <p:cNvPr id="19" name="Text Placeholder 4">
            <a:extLst>
              <a:ext uri="{FF2B5EF4-FFF2-40B4-BE49-F238E27FC236}">
                <a16:creationId xmlns:a16="http://schemas.microsoft.com/office/drawing/2014/main" id="{84F7C8B9-A31F-BB34-3164-64654E146DE5}"/>
              </a:ext>
            </a:extLst>
          </p:cNvPr>
          <p:cNvSpPr>
            <a:spLocks noGrp="1"/>
          </p:cNvSpPr>
          <p:nvPr>
            <p:ph type="body" sz="quarter" idx="16" hasCustomPrompt="1"/>
          </p:nvPr>
        </p:nvSpPr>
        <p:spPr>
          <a:xfrm>
            <a:off x="6990306" y="4266631"/>
            <a:ext cx="3355237" cy="1641475"/>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Bullet Point Style</a:t>
            </a:r>
          </a:p>
          <a:p>
            <a:pPr lvl="0"/>
            <a:r>
              <a:rPr lang="en-US" dirty="0"/>
              <a:t>Remember to replace the example image</a:t>
            </a:r>
          </a:p>
          <a:p>
            <a:pPr lvl="0"/>
            <a:r>
              <a:rPr lang="en-US" dirty="0"/>
              <a:t>Cropped corners are part of photo box style</a:t>
            </a:r>
          </a:p>
        </p:txBody>
      </p:sp>
    </p:spTree>
    <p:extLst>
      <p:ext uri="{BB962C8B-B14F-4D97-AF65-F5344CB8AC3E}">
        <p14:creationId xmlns:p14="http://schemas.microsoft.com/office/powerpoint/2010/main" val="1983804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Thumbnails &amp; Text">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ABEAA7B8-21C0-3BBF-6286-8BD5DAB7F0F1}"/>
              </a:ext>
            </a:extLst>
          </p:cNvPr>
          <p:cNvCxnSpPr>
            <a:cxnSpLocks/>
          </p:cNvCxnSpPr>
          <p:nvPr userDrawn="1"/>
        </p:nvCxnSpPr>
        <p:spPr>
          <a:xfrm>
            <a:off x="4759320" y="1414579"/>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7890ED91-1427-1E93-3566-44B9C55E8758}"/>
              </a:ext>
            </a:extLst>
          </p:cNvPr>
          <p:cNvCxnSpPr>
            <a:cxnSpLocks/>
          </p:cNvCxnSpPr>
          <p:nvPr userDrawn="1"/>
        </p:nvCxnSpPr>
        <p:spPr>
          <a:xfrm>
            <a:off x="8395224" y="1414579"/>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8" name="Graphic 7">
            <a:extLst>
              <a:ext uri="{FF2B5EF4-FFF2-40B4-BE49-F238E27FC236}">
                <a16:creationId xmlns:a16="http://schemas.microsoft.com/office/drawing/2014/main" id="{6904EAD2-C8B7-B590-E269-FBA078800D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846CD049-43DB-8837-7BE8-44F122036E98}"/>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EB8B212-0DEE-8494-9663-3E5352005A2B}"/>
              </a:ext>
            </a:extLst>
          </p:cNvPr>
          <p:cNvSpPr>
            <a:spLocks noGrp="1"/>
          </p:cNvSpPr>
          <p:nvPr>
            <p:ph type="title" hasCustomPrompt="1"/>
          </p:nvPr>
        </p:nvSpPr>
        <p:spPr>
          <a:xfrm>
            <a:off x="1546272" y="630627"/>
            <a:ext cx="7955868" cy="415498"/>
          </a:xfrm>
        </p:spPr>
        <p:txBody>
          <a:bodyPr wrap="square" lIns="0" tIns="0" rIns="0" bIns="0" anchor="t" anchorCtr="0">
            <a:spAutoFit/>
          </a:bodyPr>
          <a:lstStyle>
            <a:lvl1pPr>
              <a:defRPr sz="3000" b="0" i="0">
                <a:solidFill>
                  <a:schemeClr val="tx2"/>
                </a:solidFill>
                <a:latin typeface="Georgia" panose="02040502050405020303" pitchFamily="18" charset="0"/>
                <a:cs typeface="Arial" panose="020B0604020202020204" pitchFamily="34" charset="0"/>
              </a:defRPr>
            </a:lvl1pPr>
          </a:lstStyle>
          <a:p>
            <a:r>
              <a:rPr lang="en-US" dirty="0"/>
              <a:t>Slide with 3 thumbnail images and bullets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3" name="Picture Placeholder 11">
            <a:extLst>
              <a:ext uri="{FF2B5EF4-FFF2-40B4-BE49-F238E27FC236}">
                <a16:creationId xmlns:a16="http://schemas.microsoft.com/office/drawing/2014/main" id="{550F788D-96F0-C75E-77FD-FECBCBEF3C90}"/>
              </a:ext>
            </a:extLst>
          </p:cNvPr>
          <p:cNvSpPr>
            <a:spLocks noGrp="1"/>
          </p:cNvSpPr>
          <p:nvPr>
            <p:ph type="pic" sz="quarter" idx="13"/>
          </p:nvPr>
        </p:nvSpPr>
        <p:spPr>
          <a:xfrm>
            <a:off x="1573507" y="1414579"/>
            <a:ext cx="2721401" cy="2014421"/>
          </a:xfrm>
          <a:prstGeom prst="snip2DiagRect">
            <a:avLst>
              <a:gd name="adj1" fmla="val 0"/>
              <a:gd name="adj2" fmla="val 7810"/>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CB1C42A7-298C-D3D4-2417-AB2A87B8BB55}"/>
              </a:ext>
            </a:extLst>
          </p:cNvPr>
          <p:cNvSpPr>
            <a:spLocks noGrp="1"/>
          </p:cNvSpPr>
          <p:nvPr>
            <p:ph type="body" sz="quarter" idx="10" hasCustomPrompt="1"/>
          </p:nvPr>
        </p:nvSpPr>
        <p:spPr>
          <a:xfrm>
            <a:off x="1573507" y="3799338"/>
            <a:ext cx="2721401" cy="2472472"/>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Bullet Point Style</a:t>
            </a:r>
          </a:p>
          <a:p>
            <a:pPr lvl="0"/>
            <a:r>
              <a:rPr lang="en-US" dirty="0"/>
              <a:t>Remember to replace the example image</a:t>
            </a:r>
          </a:p>
          <a:p>
            <a:pPr lvl="0"/>
            <a:r>
              <a:rPr lang="en-US" dirty="0"/>
              <a:t>Cropped corners are part of photo box style</a:t>
            </a:r>
          </a:p>
        </p:txBody>
      </p:sp>
      <p:sp>
        <p:nvSpPr>
          <p:cNvPr id="15" name="Picture Placeholder 11">
            <a:extLst>
              <a:ext uri="{FF2B5EF4-FFF2-40B4-BE49-F238E27FC236}">
                <a16:creationId xmlns:a16="http://schemas.microsoft.com/office/drawing/2014/main" id="{FC20E875-0E3E-8929-CD59-C64E8E8E3080}"/>
              </a:ext>
            </a:extLst>
          </p:cNvPr>
          <p:cNvSpPr>
            <a:spLocks noGrp="1"/>
          </p:cNvSpPr>
          <p:nvPr>
            <p:ph type="pic" sz="quarter" idx="14"/>
          </p:nvPr>
        </p:nvSpPr>
        <p:spPr>
          <a:xfrm>
            <a:off x="5217253" y="1414579"/>
            <a:ext cx="2721401" cy="2014421"/>
          </a:xfrm>
          <a:prstGeom prst="snip2DiagRect">
            <a:avLst>
              <a:gd name="adj1" fmla="val 0"/>
              <a:gd name="adj2" fmla="val 7810"/>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p>
        </p:txBody>
      </p:sp>
      <p:sp>
        <p:nvSpPr>
          <p:cNvPr id="19" name="Text Placeholder 4">
            <a:extLst>
              <a:ext uri="{FF2B5EF4-FFF2-40B4-BE49-F238E27FC236}">
                <a16:creationId xmlns:a16="http://schemas.microsoft.com/office/drawing/2014/main" id="{84F7C8B9-A31F-BB34-3164-64654E146DE5}"/>
              </a:ext>
            </a:extLst>
          </p:cNvPr>
          <p:cNvSpPr>
            <a:spLocks noGrp="1"/>
          </p:cNvSpPr>
          <p:nvPr>
            <p:ph type="body" sz="quarter" idx="16" hasCustomPrompt="1"/>
          </p:nvPr>
        </p:nvSpPr>
        <p:spPr>
          <a:xfrm>
            <a:off x="5217253" y="3799338"/>
            <a:ext cx="2721401" cy="2472472"/>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Bullet Point Style</a:t>
            </a:r>
          </a:p>
          <a:p>
            <a:pPr lvl="0"/>
            <a:r>
              <a:rPr lang="en-US" dirty="0"/>
              <a:t>Remember to replace the example image</a:t>
            </a:r>
          </a:p>
          <a:p>
            <a:pPr lvl="0"/>
            <a:r>
              <a:rPr lang="en-US" dirty="0"/>
              <a:t>Cropped corners are part of photo box style</a:t>
            </a:r>
          </a:p>
        </p:txBody>
      </p:sp>
      <p:sp>
        <p:nvSpPr>
          <p:cNvPr id="16" name="Picture Placeholder 11">
            <a:extLst>
              <a:ext uri="{FF2B5EF4-FFF2-40B4-BE49-F238E27FC236}">
                <a16:creationId xmlns:a16="http://schemas.microsoft.com/office/drawing/2014/main" id="{E7DD9D39-8C64-3901-19F3-9B02AE529EC2}"/>
              </a:ext>
            </a:extLst>
          </p:cNvPr>
          <p:cNvSpPr>
            <a:spLocks noGrp="1"/>
          </p:cNvSpPr>
          <p:nvPr>
            <p:ph type="pic" sz="quarter" idx="15"/>
          </p:nvPr>
        </p:nvSpPr>
        <p:spPr>
          <a:xfrm>
            <a:off x="8860999" y="1414579"/>
            <a:ext cx="2721401" cy="2014421"/>
          </a:xfrm>
          <a:prstGeom prst="snip2DiagRect">
            <a:avLst>
              <a:gd name="adj1" fmla="val 0"/>
              <a:gd name="adj2" fmla="val 7810"/>
            </a:avLst>
          </a:prstGeom>
          <a:noFill/>
          <a:ln>
            <a:no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p>
        </p:txBody>
      </p:sp>
      <p:sp>
        <p:nvSpPr>
          <p:cNvPr id="20" name="Text Placeholder 4">
            <a:extLst>
              <a:ext uri="{FF2B5EF4-FFF2-40B4-BE49-F238E27FC236}">
                <a16:creationId xmlns:a16="http://schemas.microsoft.com/office/drawing/2014/main" id="{A36692C8-AE29-0C2E-918C-AF524054253C}"/>
              </a:ext>
            </a:extLst>
          </p:cNvPr>
          <p:cNvSpPr>
            <a:spLocks noGrp="1"/>
          </p:cNvSpPr>
          <p:nvPr>
            <p:ph type="body" sz="quarter" idx="17" hasCustomPrompt="1"/>
          </p:nvPr>
        </p:nvSpPr>
        <p:spPr>
          <a:xfrm>
            <a:off x="8860998" y="3799338"/>
            <a:ext cx="2721401" cy="2472472"/>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Bullet Point Style</a:t>
            </a:r>
          </a:p>
          <a:p>
            <a:pPr lvl="0"/>
            <a:r>
              <a:rPr lang="en-US" dirty="0"/>
              <a:t>Remember to replace the example image</a:t>
            </a:r>
          </a:p>
          <a:p>
            <a:pPr lvl="0"/>
            <a:r>
              <a:rPr lang="en-US" dirty="0"/>
              <a:t>Cropped corners are part of photo box style</a:t>
            </a:r>
          </a:p>
        </p:txBody>
      </p:sp>
    </p:spTree>
    <p:extLst>
      <p:ext uri="{BB962C8B-B14F-4D97-AF65-F5344CB8AC3E}">
        <p14:creationId xmlns:p14="http://schemas.microsoft.com/office/powerpoint/2010/main" val="3368339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Thumbnails &amp; Text">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ABEAA7B8-21C0-3BBF-6286-8BD5DAB7F0F1}"/>
              </a:ext>
            </a:extLst>
          </p:cNvPr>
          <p:cNvCxnSpPr>
            <a:cxnSpLocks/>
          </p:cNvCxnSpPr>
          <p:nvPr userDrawn="1"/>
        </p:nvCxnSpPr>
        <p:spPr>
          <a:xfrm>
            <a:off x="3936360" y="1414579"/>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8" name="Graphic 7">
            <a:extLst>
              <a:ext uri="{FF2B5EF4-FFF2-40B4-BE49-F238E27FC236}">
                <a16:creationId xmlns:a16="http://schemas.microsoft.com/office/drawing/2014/main" id="{6904EAD2-C8B7-B590-E269-FBA078800D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4" name="Rectangle 3">
            <a:extLst>
              <a:ext uri="{FF2B5EF4-FFF2-40B4-BE49-F238E27FC236}">
                <a16:creationId xmlns:a16="http://schemas.microsoft.com/office/drawing/2014/main" id="{846CD049-43DB-8837-7BE8-44F122036E98}"/>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8DF03C9-9D7D-0C15-E55B-72C582C45A47}"/>
              </a:ext>
            </a:extLst>
          </p:cNvPr>
          <p:cNvCxnSpPr>
            <a:cxnSpLocks/>
          </p:cNvCxnSpPr>
          <p:nvPr userDrawn="1"/>
        </p:nvCxnSpPr>
        <p:spPr>
          <a:xfrm>
            <a:off x="6566254" y="1414579"/>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790BCCD8-2CBE-16E1-AF72-297036DAFEE0}"/>
              </a:ext>
            </a:extLst>
          </p:cNvPr>
          <p:cNvCxnSpPr>
            <a:cxnSpLocks/>
          </p:cNvCxnSpPr>
          <p:nvPr userDrawn="1"/>
        </p:nvCxnSpPr>
        <p:spPr>
          <a:xfrm>
            <a:off x="9196149" y="1436990"/>
            <a:ext cx="0" cy="4751193"/>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6" name="Title 1">
            <a:extLst>
              <a:ext uri="{FF2B5EF4-FFF2-40B4-BE49-F238E27FC236}">
                <a16:creationId xmlns:a16="http://schemas.microsoft.com/office/drawing/2014/main" id="{5EB8B212-0DEE-8494-9663-3E5352005A2B}"/>
              </a:ext>
            </a:extLst>
          </p:cNvPr>
          <p:cNvSpPr>
            <a:spLocks noGrp="1"/>
          </p:cNvSpPr>
          <p:nvPr>
            <p:ph type="title" hasCustomPrompt="1"/>
          </p:nvPr>
        </p:nvSpPr>
        <p:spPr>
          <a:xfrm>
            <a:off x="1546272" y="630627"/>
            <a:ext cx="8496888" cy="415498"/>
          </a:xfrm>
        </p:spPr>
        <p:txBody>
          <a:bodyPr wrap="square" lIns="0" tIns="0" rIns="0" bIns="0" anchor="t" anchorCtr="0">
            <a:spAutoFit/>
          </a:bodyPr>
          <a:lstStyle>
            <a:lvl1pPr>
              <a:defRPr sz="3000" b="0" i="0">
                <a:solidFill>
                  <a:schemeClr val="tx2"/>
                </a:solidFill>
                <a:latin typeface="Georgia" panose="02040502050405020303" pitchFamily="18" charset="0"/>
                <a:cs typeface="Arial" panose="020B0604020202020204" pitchFamily="34" charset="0"/>
              </a:defRPr>
            </a:lvl1pPr>
          </a:lstStyle>
          <a:p>
            <a:r>
              <a:rPr lang="en-US" dirty="0"/>
              <a:t>Slide with 4 thumbnail images and bullets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3" name="Picture Placeholder 11">
            <a:extLst>
              <a:ext uri="{FF2B5EF4-FFF2-40B4-BE49-F238E27FC236}">
                <a16:creationId xmlns:a16="http://schemas.microsoft.com/office/drawing/2014/main" id="{550F788D-96F0-C75E-77FD-FECBCBEF3C90}"/>
              </a:ext>
            </a:extLst>
          </p:cNvPr>
          <p:cNvSpPr>
            <a:spLocks noGrp="1"/>
          </p:cNvSpPr>
          <p:nvPr>
            <p:ph type="pic" sz="quarter" idx="13"/>
          </p:nvPr>
        </p:nvSpPr>
        <p:spPr>
          <a:xfrm>
            <a:off x="1573508" y="1414580"/>
            <a:ext cx="2094390" cy="1550298"/>
          </a:xfrm>
          <a:prstGeom prst="snip2DiagRect">
            <a:avLst>
              <a:gd name="adj1" fmla="val 0"/>
              <a:gd name="adj2" fmla="val 7810"/>
            </a:avLst>
          </a:prstGeom>
          <a:noFill/>
          <a:ln>
            <a:noFill/>
          </a:ln>
        </p:spPr>
        <p:txBody>
          <a:bodyPr/>
          <a:lstStyle>
            <a:lvl1pPr>
              <a:defRPr>
                <a:ln>
                  <a:solidFill>
                    <a:schemeClr val="tx1"/>
                  </a:solidFill>
                </a:ln>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CB1C42A7-298C-D3D4-2417-AB2A87B8BB55}"/>
              </a:ext>
            </a:extLst>
          </p:cNvPr>
          <p:cNvSpPr>
            <a:spLocks noGrp="1"/>
          </p:cNvSpPr>
          <p:nvPr>
            <p:ph type="body" sz="quarter" idx="10" hasCustomPrompt="1"/>
          </p:nvPr>
        </p:nvSpPr>
        <p:spPr>
          <a:xfrm>
            <a:off x="1573508" y="3227970"/>
            <a:ext cx="2094379" cy="2877711"/>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Bullet Point Style</a:t>
            </a:r>
          </a:p>
          <a:p>
            <a:pPr lvl="0"/>
            <a:r>
              <a:rPr lang="en-US" dirty="0"/>
              <a:t>Another Bullet Point </a:t>
            </a:r>
          </a:p>
          <a:p>
            <a:pPr lvl="0"/>
            <a:r>
              <a:rPr lang="en-US" dirty="0"/>
              <a:t>Replace image</a:t>
            </a:r>
          </a:p>
          <a:p>
            <a:pPr lvl="0"/>
            <a:r>
              <a:rPr lang="en-US" dirty="0"/>
              <a:t>Cropped corners are part of photo box style</a:t>
            </a:r>
          </a:p>
        </p:txBody>
      </p:sp>
      <p:sp>
        <p:nvSpPr>
          <p:cNvPr id="21" name="Picture Placeholder 11">
            <a:extLst>
              <a:ext uri="{FF2B5EF4-FFF2-40B4-BE49-F238E27FC236}">
                <a16:creationId xmlns:a16="http://schemas.microsoft.com/office/drawing/2014/main" id="{51CC47FC-8923-1046-B167-ACDCD8E799A5}"/>
              </a:ext>
            </a:extLst>
          </p:cNvPr>
          <p:cNvSpPr>
            <a:spLocks noGrp="1"/>
          </p:cNvSpPr>
          <p:nvPr>
            <p:ph type="pic" sz="quarter" idx="14"/>
          </p:nvPr>
        </p:nvSpPr>
        <p:spPr>
          <a:xfrm>
            <a:off x="4204822" y="1414580"/>
            <a:ext cx="2094390" cy="1550298"/>
          </a:xfrm>
          <a:prstGeom prst="snip2DiagRect">
            <a:avLst>
              <a:gd name="adj1" fmla="val 0"/>
              <a:gd name="adj2" fmla="val 7810"/>
            </a:avLst>
          </a:prstGeom>
          <a:noFill/>
          <a:ln>
            <a:noFill/>
          </a:ln>
        </p:spPr>
        <p:txBody>
          <a:bodyPr/>
          <a:lstStyle>
            <a:lvl1pPr>
              <a:defRPr>
                <a:ln>
                  <a:solidFill>
                    <a:schemeClr val="tx1"/>
                  </a:solidFill>
                </a:ln>
              </a:defRPr>
            </a:lvl1pPr>
          </a:lstStyle>
          <a:p>
            <a:r>
              <a:rPr lang="en-US"/>
              <a:t>Click icon to add picture</a:t>
            </a:r>
            <a:endParaRPr lang="en-US" dirty="0"/>
          </a:p>
        </p:txBody>
      </p:sp>
      <p:sp>
        <p:nvSpPr>
          <p:cNvPr id="23" name="Text Placeholder 4">
            <a:extLst>
              <a:ext uri="{FF2B5EF4-FFF2-40B4-BE49-F238E27FC236}">
                <a16:creationId xmlns:a16="http://schemas.microsoft.com/office/drawing/2014/main" id="{6ED42BF1-D951-C826-0ADE-591FAE2FF47B}"/>
              </a:ext>
            </a:extLst>
          </p:cNvPr>
          <p:cNvSpPr>
            <a:spLocks noGrp="1"/>
          </p:cNvSpPr>
          <p:nvPr>
            <p:ph type="body" sz="quarter" idx="15" hasCustomPrompt="1"/>
          </p:nvPr>
        </p:nvSpPr>
        <p:spPr>
          <a:xfrm>
            <a:off x="4204822" y="3227970"/>
            <a:ext cx="2094379" cy="2877711"/>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Bullet Point Style</a:t>
            </a:r>
          </a:p>
          <a:p>
            <a:pPr lvl="0"/>
            <a:r>
              <a:rPr lang="en-US" dirty="0"/>
              <a:t>Another Bullet Point </a:t>
            </a:r>
          </a:p>
          <a:p>
            <a:pPr lvl="0"/>
            <a:r>
              <a:rPr lang="en-US" dirty="0"/>
              <a:t>Replace image</a:t>
            </a:r>
          </a:p>
          <a:p>
            <a:pPr lvl="0"/>
            <a:r>
              <a:rPr lang="en-US" dirty="0"/>
              <a:t>Cropped corners are part of photo box style</a:t>
            </a:r>
          </a:p>
        </p:txBody>
      </p:sp>
      <p:sp>
        <p:nvSpPr>
          <p:cNvPr id="29" name="Picture Placeholder 11">
            <a:extLst>
              <a:ext uri="{FF2B5EF4-FFF2-40B4-BE49-F238E27FC236}">
                <a16:creationId xmlns:a16="http://schemas.microsoft.com/office/drawing/2014/main" id="{305AD6DF-18E9-CFE9-7BFB-F16C2DE8B0F7}"/>
              </a:ext>
            </a:extLst>
          </p:cNvPr>
          <p:cNvSpPr>
            <a:spLocks noGrp="1"/>
          </p:cNvSpPr>
          <p:nvPr>
            <p:ph type="pic" sz="quarter" idx="16"/>
          </p:nvPr>
        </p:nvSpPr>
        <p:spPr>
          <a:xfrm>
            <a:off x="6833297" y="1436991"/>
            <a:ext cx="2094390" cy="1550298"/>
          </a:xfrm>
          <a:prstGeom prst="snip2DiagRect">
            <a:avLst>
              <a:gd name="adj1" fmla="val 0"/>
              <a:gd name="adj2" fmla="val 7810"/>
            </a:avLst>
          </a:prstGeom>
          <a:noFill/>
          <a:ln>
            <a:noFill/>
          </a:ln>
        </p:spPr>
        <p:txBody>
          <a:bodyPr/>
          <a:lstStyle>
            <a:lvl1pPr>
              <a:defRPr>
                <a:ln>
                  <a:solidFill>
                    <a:schemeClr val="tx1"/>
                  </a:solidFill>
                </a:ln>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4EEFC55A-B345-36AF-8122-E8F03F773AAA}"/>
              </a:ext>
            </a:extLst>
          </p:cNvPr>
          <p:cNvSpPr>
            <a:spLocks noGrp="1"/>
          </p:cNvSpPr>
          <p:nvPr>
            <p:ph type="body" sz="quarter" idx="17" hasCustomPrompt="1"/>
          </p:nvPr>
        </p:nvSpPr>
        <p:spPr>
          <a:xfrm>
            <a:off x="6833297" y="3250381"/>
            <a:ext cx="2094379" cy="2877711"/>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Bullet Point Style</a:t>
            </a:r>
          </a:p>
          <a:p>
            <a:pPr lvl="0"/>
            <a:r>
              <a:rPr lang="en-US" dirty="0"/>
              <a:t>Another Bullet Point </a:t>
            </a:r>
          </a:p>
          <a:p>
            <a:pPr lvl="0"/>
            <a:r>
              <a:rPr lang="en-US" dirty="0"/>
              <a:t>Replace image</a:t>
            </a:r>
          </a:p>
          <a:p>
            <a:pPr lvl="0"/>
            <a:r>
              <a:rPr lang="en-US" dirty="0"/>
              <a:t>Cropped corners are part of photo box style</a:t>
            </a:r>
          </a:p>
        </p:txBody>
      </p:sp>
      <p:sp>
        <p:nvSpPr>
          <p:cNvPr id="32" name="Picture Placeholder 11">
            <a:extLst>
              <a:ext uri="{FF2B5EF4-FFF2-40B4-BE49-F238E27FC236}">
                <a16:creationId xmlns:a16="http://schemas.microsoft.com/office/drawing/2014/main" id="{ABE28098-FA1A-F587-88E5-2548C99F1110}"/>
              </a:ext>
            </a:extLst>
          </p:cNvPr>
          <p:cNvSpPr>
            <a:spLocks noGrp="1"/>
          </p:cNvSpPr>
          <p:nvPr>
            <p:ph type="pic" sz="quarter" idx="18"/>
          </p:nvPr>
        </p:nvSpPr>
        <p:spPr>
          <a:xfrm>
            <a:off x="9464611" y="1436991"/>
            <a:ext cx="2094390" cy="1550298"/>
          </a:xfrm>
          <a:prstGeom prst="snip2DiagRect">
            <a:avLst>
              <a:gd name="adj1" fmla="val 0"/>
              <a:gd name="adj2" fmla="val 7810"/>
            </a:avLst>
          </a:prstGeom>
          <a:noFill/>
          <a:ln>
            <a:noFill/>
          </a:ln>
        </p:spPr>
        <p:txBody>
          <a:bodyPr/>
          <a:lstStyle>
            <a:lvl1pPr>
              <a:defRPr>
                <a:ln>
                  <a:solidFill>
                    <a:schemeClr val="tx1"/>
                  </a:solidFill>
                </a:ln>
              </a:defRPr>
            </a:lvl1pPr>
          </a:lstStyle>
          <a:p>
            <a:r>
              <a:rPr lang="en-US"/>
              <a:t>Click icon to add picture</a:t>
            </a:r>
            <a:endParaRPr lang="en-US" dirty="0"/>
          </a:p>
        </p:txBody>
      </p:sp>
      <p:sp>
        <p:nvSpPr>
          <p:cNvPr id="33" name="Text Placeholder 4">
            <a:extLst>
              <a:ext uri="{FF2B5EF4-FFF2-40B4-BE49-F238E27FC236}">
                <a16:creationId xmlns:a16="http://schemas.microsoft.com/office/drawing/2014/main" id="{E0B397DC-B4C5-8E1B-0F16-2B6BAD467413}"/>
              </a:ext>
            </a:extLst>
          </p:cNvPr>
          <p:cNvSpPr>
            <a:spLocks noGrp="1"/>
          </p:cNvSpPr>
          <p:nvPr>
            <p:ph type="body" sz="quarter" idx="19" hasCustomPrompt="1"/>
          </p:nvPr>
        </p:nvSpPr>
        <p:spPr>
          <a:xfrm>
            <a:off x="9464611" y="3250381"/>
            <a:ext cx="2094379" cy="2877711"/>
          </a:xfrm>
        </p:spPr>
        <p:txBody>
          <a:bodyPr wrap="square" lIns="0" tIns="0" rIns="0" bIns="0" anchor="t" anchorCtr="0">
            <a:spAutoFit/>
          </a:bodyPr>
          <a:lstStyle>
            <a:lvl1pPr marL="288925" indent="-288925">
              <a:buClr>
                <a:schemeClr val="accent2"/>
              </a:buClr>
              <a:buSzPct val="100000"/>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This is a Bullet Point Style</a:t>
            </a:r>
          </a:p>
          <a:p>
            <a:pPr lvl="0"/>
            <a:r>
              <a:rPr lang="en-US" dirty="0"/>
              <a:t>Another Bullet Point </a:t>
            </a:r>
          </a:p>
          <a:p>
            <a:pPr lvl="0"/>
            <a:r>
              <a:rPr lang="en-US" dirty="0"/>
              <a:t>Replace image</a:t>
            </a:r>
          </a:p>
          <a:p>
            <a:pPr lvl="0"/>
            <a:r>
              <a:rPr lang="en-US" dirty="0"/>
              <a:t>Cropped corners are part of photo box style</a:t>
            </a:r>
          </a:p>
        </p:txBody>
      </p:sp>
    </p:spTree>
    <p:extLst>
      <p:ext uri="{BB962C8B-B14F-4D97-AF65-F5344CB8AC3E}">
        <p14:creationId xmlns:p14="http://schemas.microsoft.com/office/powerpoint/2010/main" val="96842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Grid">
    <p:bg>
      <p:bgPr>
        <a:solidFill>
          <a:schemeClr val="tx1"/>
        </a:solidFill>
        <a:effectLst/>
      </p:bgPr>
    </p:bg>
    <p:spTree>
      <p:nvGrpSpPr>
        <p:cNvPr id="1" name=""/>
        <p:cNvGrpSpPr/>
        <p:nvPr/>
      </p:nvGrpSpPr>
      <p:grpSpPr>
        <a:xfrm>
          <a:off x="0" y="0"/>
          <a:ext cx="0" cy="0"/>
          <a:chOff x="0" y="0"/>
          <a:chExt cx="0" cy="0"/>
        </a:xfrm>
      </p:grpSpPr>
      <p:pic>
        <p:nvPicPr>
          <p:cNvPr id="9" name="Picture 8" descr="A grid paper with green lines&#10;&#10;Description automatically generated">
            <a:extLst>
              <a:ext uri="{FF2B5EF4-FFF2-40B4-BE49-F238E27FC236}">
                <a16:creationId xmlns:a16="http://schemas.microsoft.com/office/drawing/2014/main" id="{7C1D82BE-36A2-51BF-927B-E604F02F83B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45571" y="0"/>
            <a:ext cx="11246429" cy="6951945"/>
          </a:xfrm>
          <a:prstGeom prst="rect">
            <a:avLst/>
          </a:prstGeom>
        </p:spPr>
      </p:pic>
      <p:sp>
        <p:nvSpPr>
          <p:cNvPr id="17" name="Snip Diagonal Corner Rectangle 16">
            <a:extLst>
              <a:ext uri="{FF2B5EF4-FFF2-40B4-BE49-F238E27FC236}">
                <a16:creationId xmlns:a16="http://schemas.microsoft.com/office/drawing/2014/main" id="{23858D49-0D66-FB64-5DA5-BE9376C722B4}"/>
              </a:ext>
            </a:extLst>
          </p:cNvPr>
          <p:cNvSpPr/>
          <p:nvPr userDrawn="1"/>
        </p:nvSpPr>
        <p:spPr>
          <a:xfrm>
            <a:off x="0" y="0"/>
            <a:ext cx="6766304" cy="6957650"/>
          </a:xfrm>
          <a:prstGeom prst="snip2DiagRect">
            <a:avLst>
              <a:gd name="adj1" fmla="val 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DB98E1EA-39B8-B5C6-BD9E-912C5FC76C4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244" t="-530" r="-1" b="-353"/>
          <a:stretch/>
        </p:blipFill>
        <p:spPr>
          <a:xfrm>
            <a:off x="7930902" y="2649913"/>
            <a:ext cx="3393257" cy="1657821"/>
          </a:xfrm>
          <a:prstGeom prst="rect">
            <a:avLst/>
          </a:prstGeom>
        </p:spPr>
      </p:pic>
      <p:sp>
        <p:nvSpPr>
          <p:cNvPr id="4" name="Rectangle 3">
            <a:extLst>
              <a:ext uri="{FF2B5EF4-FFF2-40B4-BE49-F238E27FC236}">
                <a16:creationId xmlns:a16="http://schemas.microsoft.com/office/drawing/2014/main" id="{8571AAD5-7650-6FD1-9107-A5F83AE3E004}"/>
              </a:ext>
            </a:extLst>
          </p:cNvPr>
          <p:cNvSpPr/>
          <p:nvPr userDrawn="1"/>
        </p:nvSpPr>
        <p:spPr>
          <a:xfrm>
            <a:off x="8171863" y="5210775"/>
            <a:ext cx="172844" cy="17284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19CF2D-C7EA-C002-F12F-563AB228A569}"/>
              </a:ext>
            </a:extLst>
          </p:cNvPr>
          <p:cNvSpPr/>
          <p:nvPr userDrawn="1"/>
        </p:nvSpPr>
        <p:spPr>
          <a:xfrm>
            <a:off x="10764868" y="6248954"/>
            <a:ext cx="168599" cy="1685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C34990-A3DA-A5C8-36DA-9A8CF3537682}"/>
              </a:ext>
            </a:extLst>
          </p:cNvPr>
          <p:cNvSpPr/>
          <p:nvPr userDrawn="1"/>
        </p:nvSpPr>
        <p:spPr>
          <a:xfrm>
            <a:off x="10427670" y="5905585"/>
            <a:ext cx="337198" cy="33719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B73AC150-CD05-484D-F653-D1F815570A8F}"/>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7588" t="36748" b="4506"/>
          <a:stretch/>
        </p:blipFill>
        <p:spPr>
          <a:xfrm>
            <a:off x="6402620" y="-4"/>
            <a:ext cx="980363" cy="6957653"/>
          </a:xfrm>
          <a:prstGeom prst="rect">
            <a:avLst/>
          </a:prstGeom>
        </p:spPr>
      </p:pic>
      <p:sp>
        <p:nvSpPr>
          <p:cNvPr id="20" name="Title 1">
            <a:extLst>
              <a:ext uri="{FF2B5EF4-FFF2-40B4-BE49-F238E27FC236}">
                <a16:creationId xmlns:a16="http://schemas.microsoft.com/office/drawing/2014/main" id="{E0A6C0FC-E1E2-DCF1-0CE4-F3FB0EB79F78}"/>
              </a:ext>
            </a:extLst>
          </p:cNvPr>
          <p:cNvSpPr>
            <a:spLocks noGrp="1"/>
          </p:cNvSpPr>
          <p:nvPr>
            <p:ph type="title" hasCustomPrompt="1"/>
          </p:nvPr>
        </p:nvSpPr>
        <p:spPr>
          <a:xfrm>
            <a:off x="1005768" y="2313342"/>
            <a:ext cx="4527176" cy="1495794"/>
          </a:xfrm>
        </p:spPr>
        <p:txBody>
          <a:bodyPr wrap="square" lIns="0" tIns="0" rIns="0" bIns="0" anchor="t" anchorCtr="0">
            <a:spAutoFit/>
          </a:bodyPr>
          <a:lstStyle>
            <a:lvl1pPr algn="l">
              <a:defRPr sz="3600" b="0" i="0">
                <a:solidFill>
                  <a:schemeClr val="bg1"/>
                </a:solidFill>
                <a:latin typeface="Arial" panose="020B0604020202020204" pitchFamily="34" charset="0"/>
                <a:cs typeface="Arial" panose="020B0604020202020204" pitchFamily="34" charset="0"/>
              </a:defRPr>
            </a:lvl1pPr>
          </a:lstStyle>
          <a:p>
            <a:r>
              <a:rPr lang="en-US" dirty="0"/>
              <a:t>Keep Your Presentation Title Short Like This!</a:t>
            </a:r>
          </a:p>
        </p:txBody>
      </p:sp>
      <p:sp>
        <p:nvSpPr>
          <p:cNvPr id="21" name="Text Placeholder 25">
            <a:extLst>
              <a:ext uri="{FF2B5EF4-FFF2-40B4-BE49-F238E27FC236}">
                <a16:creationId xmlns:a16="http://schemas.microsoft.com/office/drawing/2014/main" id="{332E2471-6142-9D2A-967A-D124840E8F8D}"/>
              </a:ext>
            </a:extLst>
          </p:cNvPr>
          <p:cNvSpPr>
            <a:spLocks noGrp="1"/>
          </p:cNvSpPr>
          <p:nvPr>
            <p:ph type="body" sz="quarter" idx="16" hasCustomPrompt="1"/>
          </p:nvPr>
        </p:nvSpPr>
        <p:spPr>
          <a:xfrm>
            <a:off x="1005769" y="4030735"/>
            <a:ext cx="4527176" cy="553998"/>
          </a:xfrm>
        </p:spPr>
        <p:txBody>
          <a:bodyPr wrap="square" lIns="0" tIns="0" rIns="0" bIns="0">
            <a:spAutoFit/>
          </a:bodyPr>
          <a:lstStyle>
            <a:lvl1pPr marL="0" indent="0" algn="l">
              <a:buFontTx/>
              <a:buNone/>
              <a:defRPr sz="2000">
                <a:solidFill>
                  <a:schemeClr val="bg1"/>
                </a:solidFill>
                <a:latin typeface="Georgia" panose="02040502050405020303" pitchFamily="18" charset="0"/>
              </a:defRPr>
            </a:lvl1pPr>
          </a:lstStyle>
          <a:p>
            <a:pPr lvl="0"/>
            <a:r>
              <a:rPr lang="en-US" dirty="0"/>
              <a:t>Presentation Subtitle Can Be Placed Here on Multiples Lines, If Needed</a:t>
            </a:r>
          </a:p>
        </p:txBody>
      </p:sp>
      <p:sp>
        <p:nvSpPr>
          <p:cNvPr id="22" name="Text Placeholder 25">
            <a:extLst>
              <a:ext uri="{FF2B5EF4-FFF2-40B4-BE49-F238E27FC236}">
                <a16:creationId xmlns:a16="http://schemas.microsoft.com/office/drawing/2014/main" id="{9A6DC763-34F8-875E-1480-8EA32AEB62EF}"/>
              </a:ext>
            </a:extLst>
          </p:cNvPr>
          <p:cNvSpPr>
            <a:spLocks noGrp="1"/>
          </p:cNvSpPr>
          <p:nvPr>
            <p:ph type="body" sz="quarter" idx="17" hasCustomPrompt="1"/>
          </p:nvPr>
        </p:nvSpPr>
        <p:spPr>
          <a:xfrm>
            <a:off x="987955" y="4806332"/>
            <a:ext cx="2816930" cy="193899"/>
          </a:xfrm>
        </p:spPr>
        <p:txBody>
          <a:bodyPr wrap="square" lIns="0" tIns="0" rIns="0" bIns="0">
            <a:spAutoFit/>
          </a:bodyPr>
          <a:lstStyle>
            <a:lvl1pPr marL="0" indent="0" algn="l">
              <a:buFontTx/>
              <a:buNone/>
              <a:defRPr sz="1400">
                <a:solidFill>
                  <a:schemeClr val="accent2"/>
                </a:solidFill>
                <a:latin typeface="Arial" panose="020B0604020202020204" pitchFamily="34" charset="0"/>
                <a:cs typeface="Arial" panose="020B0604020202020204" pitchFamily="34" charset="0"/>
              </a:defRPr>
            </a:lvl1pPr>
          </a:lstStyle>
          <a:p>
            <a:pPr lvl="0"/>
            <a:r>
              <a:rPr lang="en-US" dirty="0"/>
              <a:t>Date here</a:t>
            </a:r>
          </a:p>
        </p:txBody>
      </p:sp>
      <p:sp>
        <p:nvSpPr>
          <p:cNvPr id="24" name="Rectangle 23">
            <a:extLst>
              <a:ext uri="{FF2B5EF4-FFF2-40B4-BE49-F238E27FC236}">
                <a16:creationId xmlns:a16="http://schemas.microsoft.com/office/drawing/2014/main" id="{CC7BDFB0-D504-B897-EA5C-A2E733589127}"/>
              </a:ext>
            </a:extLst>
          </p:cNvPr>
          <p:cNvSpPr/>
          <p:nvPr userDrawn="1"/>
        </p:nvSpPr>
        <p:spPr>
          <a:xfrm>
            <a:off x="11099606" y="1028924"/>
            <a:ext cx="620482" cy="6204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DF0B61-FD7E-3717-CBB4-5D5BA5CE7389}"/>
              </a:ext>
            </a:extLst>
          </p:cNvPr>
          <p:cNvSpPr/>
          <p:nvPr userDrawn="1"/>
        </p:nvSpPr>
        <p:spPr>
          <a:xfrm>
            <a:off x="10753918" y="1649406"/>
            <a:ext cx="345688" cy="3456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1ADCAD9-3846-8B10-BA51-3EB15D1A3980}"/>
              </a:ext>
            </a:extLst>
          </p:cNvPr>
          <p:cNvSpPr/>
          <p:nvPr userDrawn="1"/>
        </p:nvSpPr>
        <p:spPr>
          <a:xfrm rot="5400000">
            <a:off x="-3419011" y="3414653"/>
            <a:ext cx="6951946"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825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 CPP Green">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AE9EC82-BF3B-EDA9-D9D0-14F435B9653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1" r="-8737"/>
          <a:stretch/>
        </p:blipFill>
        <p:spPr>
          <a:xfrm>
            <a:off x="228927" y="257724"/>
            <a:ext cx="1526454" cy="699655"/>
          </a:xfrm>
          <a:prstGeom prst="rect">
            <a:avLst/>
          </a:prstGeom>
        </p:spPr>
      </p:pic>
      <p:cxnSp>
        <p:nvCxnSpPr>
          <p:cNvPr id="3" name="Straight Connector 2">
            <a:extLst>
              <a:ext uri="{FF2B5EF4-FFF2-40B4-BE49-F238E27FC236}">
                <a16:creationId xmlns:a16="http://schemas.microsoft.com/office/drawing/2014/main" id="{F085E9B4-DFD6-1303-D973-B2904E869EAE}"/>
              </a:ext>
            </a:extLst>
          </p:cNvPr>
          <p:cNvCxnSpPr>
            <a:cxnSpLocks/>
          </p:cNvCxnSpPr>
          <p:nvPr userDrawn="1"/>
        </p:nvCxnSpPr>
        <p:spPr>
          <a:xfrm flipH="1">
            <a:off x="430170" y="1135781"/>
            <a:ext cx="567" cy="49539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6137EF5-F0FB-D94D-F6BB-51232A8FE506}"/>
              </a:ext>
            </a:extLst>
          </p:cNvPr>
          <p:cNvSpPr/>
          <p:nvPr userDrawn="1"/>
        </p:nvSpPr>
        <p:spPr>
          <a:xfrm>
            <a:off x="351878" y="6008053"/>
            <a:ext cx="157719" cy="15771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B41B0CA-C94C-2D62-B889-E06DDD3710A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flipV="1">
            <a:off x="424915" y="3232731"/>
            <a:ext cx="977899" cy="2171700"/>
          </a:xfrm>
          <a:prstGeom prst="rect">
            <a:avLst/>
          </a:prstGeom>
        </p:spPr>
      </p:pic>
      <p:sp>
        <p:nvSpPr>
          <p:cNvPr id="11" name="Rectangle 10">
            <a:extLst>
              <a:ext uri="{FF2B5EF4-FFF2-40B4-BE49-F238E27FC236}">
                <a16:creationId xmlns:a16="http://schemas.microsoft.com/office/drawing/2014/main" id="{3C47C7E8-F3A0-C540-5485-1EEF7C201794}"/>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A029DB3-21A2-6601-7B0F-1099DCE0B591}"/>
              </a:ext>
            </a:extLst>
          </p:cNvPr>
          <p:cNvSpPr>
            <a:spLocks noGrp="1"/>
          </p:cNvSpPr>
          <p:nvPr>
            <p:ph type="title" hasCustomPrompt="1"/>
          </p:nvPr>
        </p:nvSpPr>
        <p:spPr>
          <a:xfrm>
            <a:off x="1755381" y="3055051"/>
            <a:ext cx="4961032" cy="747897"/>
          </a:xfrm>
        </p:spPr>
        <p:txBody>
          <a:bodyPr wrap="square" lIns="0" tIns="0" rIns="0" bIns="0" anchor="ctr" anchorCtr="0">
            <a:spAutoFit/>
          </a:bodyPr>
          <a:lstStyle>
            <a:lvl1pPr algn="l">
              <a:defRPr sz="5400" b="0" i="0">
                <a:solidFill>
                  <a:schemeClr val="bg1"/>
                </a:solidFill>
                <a:latin typeface="Arial" panose="020B0604020202020204" pitchFamily="34" charset="0"/>
                <a:cs typeface="Arial" panose="020B0604020202020204" pitchFamily="34" charset="0"/>
              </a:defRPr>
            </a:lvl1pPr>
          </a:lstStyle>
          <a:p>
            <a:r>
              <a:rPr lang="en-US"/>
              <a:t>Questions?</a:t>
            </a:r>
          </a:p>
        </p:txBody>
      </p:sp>
      <p:sp>
        <p:nvSpPr>
          <p:cNvPr id="7" name="Slide Number Placeholder 5">
            <a:extLst>
              <a:ext uri="{FF2B5EF4-FFF2-40B4-BE49-F238E27FC236}">
                <a16:creationId xmlns:a16="http://schemas.microsoft.com/office/drawing/2014/main" id="{624BB715-80A3-9667-76A8-D60D33BC09C7}"/>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Tree>
    <p:extLst>
      <p:ext uri="{BB962C8B-B14F-4D97-AF65-F5344CB8AC3E}">
        <p14:creationId xmlns:p14="http://schemas.microsoft.com/office/powerpoint/2010/main" val="242799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 CPP Gold">
    <p:bg>
      <p:bgPr>
        <a:gradFill>
          <a:gsLst>
            <a:gs pos="5000">
              <a:schemeClr val="accent1"/>
            </a:gs>
            <a:gs pos="79000">
              <a:schemeClr val="accent2"/>
            </a:gs>
          </a:gsLst>
          <a:lin ang="10800000" scaled="0"/>
        </a:gradFill>
        <a:effectLst/>
      </p:bgPr>
    </p:bg>
    <p:spTree>
      <p:nvGrpSpPr>
        <p:cNvPr id="1" name=""/>
        <p:cNvGrpSpPr/>
        <p:nvPr/>
      </p:nvGrpSpPr>
      <p:grpSpPr>
        <a:xfrm>
          <a:off x="0" y="0"/>
          <a:ext cx="0" cy="0"/>
          <a:chOff x="0" y="0"/>
          <a:chExt cx="0" cy="0"/>
        </a:xfrm>
      </p:grpSpPr>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8482"/>
          <a:stretch/>
        </p:blipFill>
        <p:spPr>
          <a:xfrm>
            <a:off x="228927" y="257724"/>
            <a:ext cx="1517986"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66009E7-500A-EB28-BB01-032E967D2B7E}"/>
              </a:ext>
            </a:extLst>
          </p:cNvPr>
          <p:cNvSpPr>
            <a:spLocks noGrp="1"/>
          </p:cNvSpPr>
          <p:nvPr>
            <p:ph type="title" hasCustomPrompt="1"/>
          </p:nvPr>
        </p:nvSpPr>
        <p:spPr>
          <a:xfrm>
            <a:off x="1755381" y="3055051"/>
            <a:ext cx="4961032" cy="747897"/>
          </a:xfrm>
        </p:spPr>
        <p:txBody>
          <a:bodyPr wrap="square" lIns="0" tIns="0" rIns="0" bIns="0" anchor="ctr" anchorCtr="0">
            <a:spAutoFit/>
          </a:bodyPr>
          <a:lstStyle>
            <a:lvl1pPr algn="l">
              <a:defRPr sz="5400" b="0" i="0">
                <a:solidFill>
                  <a:schemeClr val="tx1"/>
                </a:solidFill>
                <a:latin typeface="Arial" panose="020B0604020202020204" pitchFamily="34" charset="0"/>
                <a:cs typeface="Arial" panose="020B0604020202020204" pitchFamily="34" charset="0"/>
              </a:defRPr>
            </a:lvl1pPr>
          </a:lstStyle>
          <a:p>
            <a:r>
              <a:rPr lang="en-US"/>
              <a:t>Questions?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5" name="Rectangle 4">
            <a:extLst>
              <a:ext uri="{FF2B5EF4-FFF2-40B4-BE49-F238E27FC236}">
                <a16:creationId xmlns:a16="http://schemas.microsoft.com/office/drawing/2014/main" id="{6E92EEBB-E01D-2996-88A6-2C3BD92670DB}"/>
              </a:ext>
            </a:extLst>
          </p:cNvPr>
          <p:cNvSpPr/>
          <p:nvPr userDrawn="1"/>
        </p:nvSpPr>
        <p:spPr>
          <a:xfrm>
            <a:off x="0" y="6735364"/>
            <a:ext cx="12192000" cy="1226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8F50E1C-B472-44B6-77A1-FC370E39798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flipV="1">
            <a:off x="424915" y="3232731"/>
            <a:ext cx="977899" cy="2171700"/>
          </a:xfrm>
          <a:prstGeom prst="rect">
            <a:avLst/>
          </a:prstGeom>
        </p:spPr>
      </p:pic>
    </p:spTree>
    <p:extLst>
      <p:ext uri="{BB962C8B-B14F-4D97-AF65-F5344CB8AC3E}">
        <p14:creationId xmlns:p14="http://schemas.microsoft.com/office/powerpoint/2010/main" val="801045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ogo + Title">
    <p:bg>
      <p:bgPr>
        <a:solidFill>
          <a:schemeClr val="tx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085E9B4-DFD6-1303-D973-B2904E869EAE}"/>
              </a:ext>
            </a:extLst>
          </p:cNvPr>
          <p:cNvCxnSpPr>
            <a:cxnSpLocks/>
          </p:cNvCxnSpPr>
          <p:nvPr userDrawn="1"/>
        </p:nvCxnSpPr>
        <p:spPr>
          <a:xfrm flipH="1">
            <a:off x="430170" y="1135781"/>
            <a:ext cx="567" cy="49539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6137EF5-F0FB-D94D-F6BB-51232A8FE506}"/>
              </a:ext>
            </a:extLst>
          </p:cNvPr>
          <p:cNvSpPr/>
          <p:nvPr userDrawn="1"/>
        </p:nvSpPr>
        <p:spPr>
          <a:xfrm>
            <a:off x="351878" y="6008053"/>
            <a:ext cx="157719" cy="15771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A029DB3-21A2-6601-7B0F-1099DCE0B591}"/>
              </a:ext>
            </a:extLst>
          </p:cNvPr>
          <p:cNvSpPr>
            <a:spLocks noGrp="1"/>
          </p:cNvSpPr>
          <p:nvPr>
            <p:ph type="title" hasCustomPrompt="1"/>
          </p:nvPr>
        </p:nvSpPr>
        <p:spPr>
          <a:xfrm>
            <a:off x="5588747" y="3055051"/>
            <a:ext cx="4961032" cy="747897"/>
          </a:xfrm>
        </p:spPr>
        <p:txBody>
          <a:bodyPr wrap="square" lIns="0" tIns="0" rIns="0" bIns="0" anchor="ctr" anchorCtr="0">
            <a:spAutoFit/>
          </a:bodyPr>
          <a:lstStyle>
            <a:lvl1pPr algn="l">
              <a:defRPr sz="5400" b="0" i="0">
                <a:solidFill>
                  <a:schemeClr val="bg1"/>
                </a:solidFill>
                <a:latin typeface="Arial" panose="020B0604020202020204" pitchFamily="34" charset="0"/>
                <a:cs typeface="Arial" panose="020B0604020202020204" pitchFamily="34" charset="0"/>
              </a:defRPr>
            </a:lvl1pPr>
          </a:lstStyle>
          <a:p>
            <a:r>
              <a:rPr lang="en-US"/>
              <a:t>Thank You!</a:t>
            </a:r>
          </a:p>
        </p:txBody>
      </p:sp>
      <p:sp>
        <p:nvSpPr>
          <p:cNvPr id="7" name="Slide Number Placeholder 5">
            <a:extLst>
              <a:ext uri="{FF2B5EF4-FFF2-40B4-BE49-F238E27FC236}">
                <a16:creationId xmlns:a16="http://schemas.microsoft.com/office/drawing/2014/main" id="{624BB715-80A3-9667-76A8-D60D33BC09C7}"/>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pic>
        <p:nvPicPr>
          <p:cNvPr id="10" name="Graphic 9">
            <a:extLst>
              <a:ext uri="{FF2B5EF4-FFF2-40B4-BE49-F238E27FC236}">
                <a16:creationId xmlns:a16="http://schemas.microsoft.com/office/drawing/2014/main" id="{F61E6DC4-B738-9F0F-9153-7D6611FA18A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0" r="-17532"/>
          <a:stretch/>
        </p:blipFill>
        <p:spPr>
          <a:xfrm>
            <a:off x="1882617" y="2634375"/>
            <a:ext cx="3400287" cy="1442267"/>
          </a:xfrm>
          <a:prstGeom prst="rect">
            <a:avLst/>
          </a:prstGeom>
        </p:spPr>
      </p:pic>
      <p:pic>
        <p:nvPicPr>
          <p:cNvPr id="9" name="Graphic 8">
            <a:extLst>
              <a:ext uri="{FF2B5EF4-FFF2-40B4-BE49-F238E27FC236}">
                <a16:creationId xmlns:a16="http://schemas.microsoft.com/office/drawing/2014/main" id="{CCB14E2C-1A51-050D-77BF-AED47F8E478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flipV="1">
            <a:off x="424915" y="3232731"/>
            <a:ext cx="977899" cy="2171700"/>
          </a:xfrm>
          <a:prstGeom prst="rect">
            <a:avLst/>
          </a:prstGeom>
        </p:spPr>
      </p:pic>
      <p:cxnSp>
        <p:nvCxnSpPr>
          <p:cNvPr id="13" name="Straight Connector 12">
            <a:extLst>
              <a:ext uri="{FF2B5EF4-FFF2-40B4-BE49-F238E27FC236}">
                <a16:creationId xmlns:a16="http://schemas.microsoft.com/office/drawing/2014/main" id="{A5537A39-6272-55FB-C4E4-8B3C8370BD74}"/>
              </a:ext>
            </a:extLst>
          </p:cNvPr>
          <p:cNvCxnSpPr>
            <a:cxnSpLocks/>
          </p:cNvCxnSpPr>
          <p:nvPr userDrawn="1"/>
        </p:nvCxnSpPr>
        <p:spPr>
          <a:xfrm flipH="1">
            <a:off x="430170" y="1135781"/>
            <a:ext cx="567" cy="49539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449954C-3724-1952-E5D2-4354754B9652}"/>
              </a:ext>
            </a:extLst>
          </p:cNvPr>
          <p:cNvSpPr/>
          <p:nvPr userDrawn="1"/>
        </p:nvSpPr>
        <p:spPr>
          <a:xfrm>
            <a:off x="351878" y="6008053"/>
            <a:ext cx="157719" cy="15771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2D4768EC-79AF-3E7F-D3E4-C92F9DFC03D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1" r="66561"/>
          <a:stretch/>
        </p:blipFill>
        <p:spPr>
          <a:xfrm>
            <a:off x="228927" y="257724"/>
            <a:ext cx="472818" cy="699655"/>
          </a:xfrm>
          <a:prstGeom prst="rect">
            <a:avLst/>
          </a:prstGeom>
        </p:spPr>
      </p:pic>
      <p:sp>
        <p:nvSpPr>
          <p:cNvPr id="2" name="Rectangle 1">
            <a:extLst>
              <a:ext uri="{FF2B5EF4-FFF2-40B4-BE49-F238E27FC236}">
                <a16:creationId xmlns:a16="http://schemas.microsoft.com/office/drawing/2014/main" id="{1C3F86DB-AB8C-AB3E-9B33-8E88C487A46E}"/>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971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 Subhead">
    <p:bg>
      <p:bgPr>
        <a:solidFill>
          <a:schemeClr val="tx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81CD0C-8F3C-F44C-2B71-47E53D58CB99}"/>
              </a:ext>
            </a:extLst>
          </p:cNvPr>
          <p:cNvSpPr/>
          <p:nvPr userDrawn="1"/>
        </p:nvSpPr>
        <p:spPr>
          <a:xfrm>
            <a:off x="-3432412" y="0"/>
            <a:ext cx="6864824" cy="6864824"/>
          </a:xfrm>
          <a:prstGeom prst="ellipse">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DA8B44A-EB50-6F27-8BE1-7BDDACED7C46}"/>
              </a:ext>
            </a:extLst>
          </p:cNvPr>
          <p:cNvSpPr/>
          <p:nvPr userDrawn="1"/>
        </p:nvSpPr>
        <p:spPr>
          <a:xfrm>
            <a:off x="-177421" y="3251579"/>
            <a:ext cx="354841" cy="354841"/>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5">
            <a:extLst>
              <a:ext uri="{FF2B5EF4-FFF2-40B4-BE49-F238E27FC236}">
                <a16:creationId xmlns:a16="http://schemas.microsoft.com/office/drawing/2014/main" id="{5ABE5508-F7E9-5CE9-D5D6-6AB524EDE074}"/>
              </a:ext>
            </a:extLst>
          </p:cNvPr>
          <p:cNvSpPr>
            <a:spLocks noGrp="1"/>
          </p:cNvSpPr>
          <p:nvPr>
            <p:ph type="body" sz="quarter" idx="17" hasCustomPrompt="1"/>
          </p:nvPr>
        </p:nvSpPr>
        <p:spPr>
          <a:xfrm>
            <a:off x="6096000" y="4359030"/>
            <a:ext cx="4527176" cy="221599"/>
          </a:xfrm>
        </p:spPr>
        <p:txBody>
          <a:bodyPr wrap="square" lIns="0" tIns="0" rIns="0" bIns="0">
            <a:spAutoFit/>
          </a:bodyPr>
          <a:lstStyle>
            <a:lvl1pPr marL="0" indent="0" algn="l">
              <a:buFontTx/>
              <a:buNone/>
              <a:defRPr sz="1600" u="none">
                <a:solidFill>
                  <a:schemeClr val="accent2"/>
                </a:solidFill>
                <a:latin typeface="Arial" panose="020B0604020202020204" pitchFamily="34" charset="0"/>
                <a:cs typeface="Arial" panose="020B0604020202020204" pitchFamily="34" charset="0"/>
              </a:defRPr>
            </a:lvl1pPr>
          </a:lstStyle>
          <a:p>
            <a:pPr lvl="0"/>
            <a:r>
              <a:rPr lang="en-US" dirty="0"/>
              <a:t>Thank you</a:t>
            </a:r>
          </a:p>
        </p:txBody>
      </p:sp>
      <p:pic>
        <p:nvPicPr>
          <p:cNvPr id="9" name="Graphic 8">
            <a:extLst>
              <a:ext uri="{FF2B5EF4-FFF2-40B4-BE49-F238E27FC236}">
                <a16:creationId xmlns:a16="http://schemas.microsoft.com/office/drawing/2014/main" id="{069FF223-C6B4-C2E7-985C-6198865AFB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0" r="-17532"/>
          <a:stretch/>
        </p:blipFill>
        <p:spPr>
          <a:xfrm>
            <a:off x="6115001" y="2634375"/>
            <a:ext cx="3400287" cy="1442267"/>
          </a:xfrm>
          <a:prstGeom prst="rect">
            <a:avLst/>
          </a:prstGeom>
        </p:spPr>
      </p:pic>
      <p:pic>
        <p:nvPicPr>
          <p:cNvPr id="10" name="Graphic 9">
            <a:extLst>
              <a:ext uri="{FF2B5EF4-FFF2-40B4-BE49-F238E27FC236}">
                <a16:creationId xmlns:a16="http://schemas.microsoft.com/office/drawing/2014/main" id="{3CC0449E-0213-6E60-87D9-206FA4C287A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51200"/>
            <a:ext cx="4597400" cy="355600"/>
          </a:xfrm>
          <a:prstGeom prst="rect">
            <a:avLst/>
          </a:prstGeom>
        </p:spPr>
      </p:pic>
    </p:spTree>
    <p:extLst>
      <p:ext uri="{BB962C8B-B14F-4D97-AF65-F5344CB8AC3E}">
        <p14:creationId xmlns:p14="http://schemas.microsoft.com/office/powerpoint/2010/main" val="26020122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Breaker - Grid">
    <p:spTree>
      <p:nvGrpSpPr>
        <p:cNvPr id="1" name=""/>
        <p:cNvGrpSpPr/>
        <p:nvPr/>
      </p:nvGrpSpPr>
      <p:grpSpPr>
        <a:xfrm>
          <a:off x="0" y="0"/>
          <a:ext cx="0" cy="0"/>
          <a:chOff x="0" y="0"/>
          <a:chExt cx="0" cy="0"/>
        </a:xfrm>
      </p:grpSpPr>
      <p:pic>
        <p:nvPicPr>
          <p:cNvPr id="8" name="Picture 7" descr="A grid paper with green lines&#10;&#10;Description automatically generated">
            <a:extLst>
              <a:ext uri="{FF2B5EF4-FFF2-40B4-BE49-F238E27FC236}">
                <a16:creationId xmlns:a16="http://schemas.microsoft.com/office/drawing/2014/main" id="{AB4473A0-1BBB-E77E-A3E6-8C0B622B32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31433" y="1"/>
            <a:ext cx="11360002" cy="6858000"/>
          </a:xfrm>
          <a:prstGeom prst="rect">
            <a:avLst/>
          </a:prstGeom>
          <a:ln w="9525">
            <a:solidFill>
              <a:schemeClr val="bg1"/>
            </a:solidFill>
          </a:ln>
        </p:spPr>
      </p:pic>
      <p:sp>
        <p:nvSpPr>
          <p:cNvPr id="4" name="Rectangle 3">
            <a:extLst>
              <a:ext uri="{FF2B5EF4-FFF2-40B4-BE49-F238E27FC236}">
                <a16:creationId xmlns:a16="http://schemas.microsoft.com/office/drawing/2014/main" id="{70D23BD1-F779-7AE6-D7E0-CA0CD7E6FB7B}"/>
              </a:ext>
            </a:extLst>
          </p:cNvPr>
          <p:cNvSpPr/>
          <p:nvPr userDrawn="1"/>
        </p:nvSpPr>
        <p:spPr>
          <a:xfrm>
            <a:off x="1" y="0"/>
            <a:ext cx="866268"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A08FA0-550B-EDD5-F83E-AE968AA2BE70}"/>
              </a:ext>
            </a:extLst>
          </p:cNvPr>
          <p:cNvPicPr>
            <a:picLocks noChangeAspect="1"/>
          </p:cNvPicPr>
          <p:nvPr userDrawn="1"/>
        </p:nvPicPr>
        <p:blipFill>
          <a:blip r:embed="rId5"/>
          <a:stretch>
            <a:fillRect/>
          </a:stretch>
        </p:blipFill>
        <p:spPr>
          <a:xfrm>
            <a:off x="2196161" y="1148446"/>
            <a:ext cx="952471" cy="952471"/>
          </a:xfrm>
          <a:prstGeom prst="rect">
            <a:avLst/>
          </a:prstGeom>
        </p:spPr>
      </p:pic>
      <p:pic>
        <p:nvPicPr>
          <p:cNvPr id="6" name="Picture 5">
            <a:extLst>
              <a:ext uri="{FF2B5EF4-FFF2-40B4-BE49-F238E27FC236}">
                <a16:creationId xmlns:a16="http://schemas.microsoft.com/office/drawing/2014/main" id="{FD4D12F7-7418-DA77-01EC-616C8FE7D023}"/>
              </a:ext>
            </a:extLst>
          </p:cNvPr>
          <p:cNvPicPr>
            <a:picLocks noChangeAspect="1"/>
          </p:cNvPicPr>
          <p:nvPr userDrawn="1"/>
        </p:nvPicPr>
        <p:blipFill rotWithShape="1">
          <a:blip r:embed="rId6"/>
          <a:srcRect l="38748" t="16540" r="19136" b="27445"/>
          <a:stretch/>
        </p:blipFill>
        <p:spPr>
          <a:xfrm>
            <a:off x="9907969" y="3588500"/>
            <a:ext cx="1529871" cy="2028899"/>
          </a:xfrm>
          <a:prstGeom prst="rect">
            <a:avLst/>
          </a:prstGeom>
        </p:spPr>
      </p:pic>
      <p:sp>
        <p:nvSpPr>
          <p:cNvPr id="17" name="Rectangle 16">
            <a:extLst>
              <a:ext uri="{FF2B5EF4-FFF2-40B4-BE49-F238E27FC236}">
                <a16:creationId xmlns:a16="http://schemas.microsoft.com/office/drawing/2014/main" id="{79E26D4C-2F3B-82A2-B02A-886397A583FD}"/>
              </a:ext>
            </a:extLst>
          </p:cNvPr>
          <p:cNvSpPr/>
          <p:nvPr userDrawn="1"/>
        </p:nvSpPr>
        <p:spPr>
          <a:xfrm>
            <a:off x="2927821" y="2310954"/>
            <a:ext cx="6444343" cy="2143059"/>
          </a:xfrm>
          <a:prstGeom prst="rect">
            <a:avLst/>
          </a:prstGeom>
          <a:solidFill>
            <a:schemeClr val="bg1"/>
          </a:solid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B007E3E-A0B9-B73D-B43A-0071049E61F9}"/>
              </a:ext>
            </a:extLst>
          </p:cNvPr>
          <p:cNvSpPr>
            <a:spLocks noGrp="1"/>
          </p:cNvSpPr>
          <p:nvPr>
            <p:ph type="title" hasCustomPrompt="1"/>
          </p:nvPr>
        </p:nvSpPr>
        <p:spPr>
          <a:xfrm>
            <a:off x="3632314" y="2810607"/>
            <a:ext cx="4961032" cy="1107996"/>
          </a:xfrm>
        </p:spPr>
        <p:txBody>
          <a:bodyPr wrap="square" lIns="0" tIns="0" rIns="0" bIns="0" anchor="ctr" anchorCtr="0">
            <a:spAutoFit/>
          </a:bodyPr>
          <a:lstStyle>
            <a:lvl1pPr algn="ctr">
              <a:defRPr sz="4000" b="0" i="0">
                <a:latin typeface="+mj-lt"/>
                <a:cs typeface="Arial" panose="020B0604020202020204" pitchFamily="34" charset="0"/>
              </a:defRPr>
            </a:lvl1pPr>
          </a:lstStyle>
          <a:p>
            <a:r>
              <a:rPr lang="en-US" dirty="0"/>
              <a:t>This is a Section Breaker</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pic>
        <p:nvPicPr>
          <p:cNvPr id="3" name="Graphic 2">
            <a:extLst>
              <a:ext uri="{FF2B5EF4-FFF2-40B4-BE49-F238E27FC236}">
                <a16:creationId xmlns:a16="http://schemas.microsoft.com/office/drawing/2014/main" id="{9EDD2C4A-72C8-5DC5-B2F9-0E2232A0E188}"/>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31162" y="1121892"/>
            <a:ext cx="204932" cy="111187"/>
          </a:xfrm>
          <a:prstGeom prst="rect">
            <a:avLst/>
          </a:prstGeom>
        </p:spPr>
      </p:pic>
      <p:sp>
        <p:nvSpPr>
          <p:cNvPr id="14" name="Rectangle 13">
            <a:extLst>
              <a:ext uri="{FF2B5EF4-FFF2-40B4-BE49-F238E27FC236}">
                <a16:creationId xmlns:a16="http://schemas.microsoft.com/office/drawing/2014/main" id="{F56A6F61-17A2-A0C6-D5C1-C2AE54F6C43C}"/>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018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Breaker - PolyGradient">
    <p:bg>
      <p:bgPr>
        <a:gradFill>
          <a:gsLst>
            <a:gs pos="5000">
              <a:schemeClr val="accent1"/>
            </a:gs>
            <a:gs pos="79000">
              <a:schemeClr val="accent2"/>
            </a:gs>
          </a:gsLst>
          <a:lin ang="10800000" scaled="0"/>
        </a:gra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A25E30-B08E-1E81-7D31-5E0D1561C1EB}"/>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DC6EB9E-53BC-4526-FE39-C66977B4F6C4}"/>
              </a:ext>
            </a:extLst>
          </p:cNvPr>
          <p:cNvSpPr/>
          <p:nvPr userDrawn="1"/>
        </p:nvSpPr>
        <p:spPr>
          <a:xfrm>
            <a:off x="0" y="6754204"/>
            <a:ext cx="12192000" cy="1226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DC6198E-4024-814F-44EF-BC216EF8C5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8" name="Title 1">
            <a:extLst>
              <a:ext uri="{FF2B5EF4-FFF2-40B4-BE49-F238E27FC236}">
                <a16:creationId xmlns:a16="http://schemas.microsoft.com/office/drawing/2014/main" id="{74F4B85F-28EF-80C1-6A72-239CA5B2A14D}"/>
              </a:ext>
            </a:extLst>
          </p:cNvPr>
          <p:cNvSpPr>
            <a:spLocks noGrp="1"/>
          </p:cNvSpPr>
          <p:nvPr>
            <p:ph type="title" hasCustomPrompt="1"/>
          </p:nvPr>
        </p:nvSpPr>
        <p:spPr>
          <a:xfrm>
            <a:off x="3615484" y="2810607"/>
            <a:ext cx="4961032" cy="1107996"/>
          </a:xfrm>
        </p:spPr>
        <p:txBody>
          <a:bodyPr wrap="square" lIns="0" tIns="0" rIns="0" bIns="0" anchor="ctr" anchorCtr="0">
            <a:spAutoFit/>
          </a:bodyPr>
          <a:lstStyle>
            <a:lvl1pPr algn="ctr">
              <a:defRPr sz="4000" b="0" i="0">
                <a:latin typeface="+mj-lt"/>
                <a:cs typeface="Arial" panose="020B0604020202020204" pitchFamily="34" charset="0"/>
              </a:defRPr>
            </a:lvl1pPr>
          </a:lstStyle>
          <a:p>
            <a:r>
              <a:rPr lang="en-US" dirty="0"/>
              <a:t>This is a Section Breaker</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Tree>
    <p:extLst>
      <p:ext uri="{BB962C8B-B14F-4D97-AF65-F5344CB8AC3E}">
        <p14:creationId xmlns:p14="http://schemas.microsoft.com/office/powerpoint/2010/main" val="12299814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Breaker - CPP Green">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6B9F401F-08A8-39B6-44C9-E6CB9CF0D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987" y="1121892"/>
            <a:ext cx="204932" cy="111187"/>
          </a:xfrm>
          <a:prstGeom prst="rect">
            <a:avLst/>
          </a:prstGeom>
        </p:spPr>
      </p:pic>
      <p:pic>
        <p:nvPicPr>
          <p:cNvPr id="5" name="Graphic 4">
            <a:extLst>
              <a:ext uri="{FF2B5EF4-FFF2-40B4-BE49-F238E27FC236}">
                <a16:creationId xmlns:a16="http://schemas.microsoft.com/office/drawing/2014/main" id="{C355775C-B6BA-F0F9-61E7-8E1077B6554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51" r="66561"/>
          <a:stretch/>
        </p:blipFill>
        <p:spPr>
          <a:xfrm>
            <a:off x="228927" y="257724"/>
            <a:ext cx="472818" cy="699655"/>
          </a:xfrm>
          <a:prstGeom prst="rect">
            <a:avLst/>
          </a:prstGeom>
        </p:spPr>
      </p:pic>
      <p:sp>
        <p:nvSpPr>
          <p:cNvPr id="7" name="Title 1">
            <a:extLst>
              <a:ext uri="{FF2B5EF4-FFF2-40B4-BE49-F238E27FC236}">
                <a16:creationId xmlns:a16="http://schemas.microsoft.com/office/drawing/2014/main" id="{21939200-C7E6-6C54-AA2C-FE3AD90A36A6}"/>
              </a:ext>
            </a:extLst>
          </p:cNvPr>
          <p:cNvSpPr>
            <a:spLocks noGrp="1"/>
          </p:cNvSpPr>
          <p:nvPr>
            <p:ph type="title" hasCustomPrompt="1"/>
          </p:nvPr>
        </p:nvSpPr>
        <p:spPr>
          <a:xfrm>
            <a:off x="3615484" y="2810607"/>
            <a:ext cx="4961032" cy="1107996"/>
          </a:xfrm>
        </p:spPr>
        <p:txBody>
          <a:bodyPr wrap="square" lIns="0" tIns="0" rIns="0" bIns="0" anchor="ctr" anchorCtr="0">
            <a:spAutoFit/>
          </a:bodyPr>
          <a:lstStyle>
            <a:lvl1pPr algn="ctr">
              <a:defRPr sz="4000" b="0" i="0">
                <a:solidFill>
                  <a:schemeClr val="bg1"/>
                </a:solidFill>
                <a:latin typeface="+mj-lt"/>
                <a:cs typeface="Arial" panose="020B0604020202020204" pitchFamily="34" charset="0"/>
              </a:defRPr>
            </a:lvl1pPr>
          </a:lstStyle>
          <a:p>
            <a:r>
              <a:rPr lang="en-US" dirty="0"/>
              <a:t>This is a Section Breaker</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2" name="Rectangle 1">
            <a:extLst>
              <a:ext uri="{FF2B5EF4-FFF2-40B4-BE49-F238E27FC236}">
                <a16:creationId xmlns:a16="http://schemas.microsoft.com/office/drawing/2014/main" id="{AA5F04AD-AF68-2C31-0AC8-ABA50CC00DE3}"/>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4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EA003B63-8FB5-8DFC-DB75-3E7AFD7A0D93}"/>
              </a:ext>
            </a:extLst>
          </p:cNvPr>
          <p:cNvSpPr>
            <a:spLocks noGrp="1"/>
          </p:cNvSpPr>
          <p:nvPr>
            <p:ph type="pic" sz="quarter" idx="13"/>
          </p:nvPr>
        </p:nvSpPr>
        <p:spPr>
          <a:xfrm>
            <a:off x="860906" y="-1"/>
            <a:ext cx="11331094" cy="6821678"/>
          </a:xfrm>
          <a:prstGeom prst="rect">
            <a:avLst/>
          </a:prstGeom>
          <a:noFill/>
          <a:ln>
            <a:solidFill>
              <a:schemeClr val="tx1"/>
            </a:solidFill>
          </a:ln>
        </p:spPr>
        <p:txBody>
          <a:bodyPr/>
          <a:lstStyle>
            <a:lvl1pPr>
              <a:defRPr>
                <a:ln>
                  <a:solidFill>
                    <a:schemeClr val="tx1"/>
                  </a:solidFill>
                </a:ln>
              </a:defRPr>
            </a:lvl1pPr>
          </a:lstStyle>
          <a:p>
            <a:r>
              <a:rPr lang="en-US"/>
              <a:t>Click icon to add picture</a:t>
            </a:r>
          </a:p>
        </p:txBody>
      </p:sp>
      <p:sp>
        <p:nvSpPr>
          <p:cNvPr id="4" name="Rectangle 3">
            <a:extLst>
              <a:ext uri="{FF2B5EF4-FFF2-40B4-BE49-F238E27FC236}">
                <a16:creationId xmlns:a16="http://schemas.microsoft.com/office/drawing/2014/main" id="{70D23BD1-F779-7AE6-D7E0-CA0CD7E6FB7B}"/>
              </a:ext>
            </a:extLst>
          </p:cNvPr>
          <p:cNvSpPr/>
          <p:nvPr userDrawn="1"/>
        </p:nvSpPr>
        <p:spPr>
          <a:xfrm>
            <a:off x="0" y="-1"/>
            <a:ext cx="868924"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A98DE6C-B7D7-A06E-7FD0-4C58C286DE4E}"/>
              </a:ext>
            </a:extLst>
          </p:cNvPr>
          <p:cNvSpPr>
            <a:spLocks noGrp="1"/>
          </p:cNvSpPr>
          <p:nvPr>
            <p:ph type="title" hasCustomPrompt="1"/>
          </p:nvPr>
        </p:nvSpPr>
        <p:spPr>
          <a:xfrm>
            <a:off x="2557771" y="-1454712"/>
            <a:ext cx="8079057" cy="1325563"/>
          </a:xfrm>
        </p:spPr>
        <p:txBody>
          <a:bodyPr/>
          <a:lstStyle>
            <a:lvl1pPr>
              <a:defRPr/>
            </a:lvl1pPr>
          </a:lstStyle>
          <a:p>
            <a:r>
              <a:rPr lang="en-US" dirty="0"/>
              <a:t>Large Photo</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pic>
        <p:nvPicPr>
          <p:cNvPr id="6" name="Graphic 5">
            <a:extLst>
              <a:ext uri="{FF2B5EF4-FFF2-40B4-BE49-F238E27FC236}">
                <a16:creationId xmlns:a16="http://schemas.microsoft.com/office/drawing/2014/main" id="{5D4F722E-D637-1DF6-07A1-8CB4963FA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7CA89AC7-8C1F-6B32-89BE-45053B7B9900}"/>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800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photo corner tex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EA003B63-8FB5-8DFC-DB75-3E7AFD7A0D93}"/>
              </a:ext>
            </a:extLst>
          </p:cNvPr>
          <p:cNvSpPr>
            <a:spLocks noGrp="1"/>
          </p:cNvSpPr>
          <p:nvPr>
            <p:ph type="pic" sz="quarter" idx="13"/>
          </p:nvPr>
        </p:nvSpPr>
        <p:spPr>
          <a:xfrm>
            <a:off x="860906" y="-1"/>
            <a:ext cx="11331094" cy="6821678"/>
          </a:xfrm>
          <a:prstGeom prst="rect">
            <a:avLst/>
          </a:prstGeom>
          <a:noFill/>
          <a:ln>
            <a:solidFill>
              <a:schemeClr val="tx1"/>
            </a:solidFill>
          </a:ln>
        </p:spPr>
        <p:txBody>
          <a:bodyPr/>
          <a:lstStyle>
            <a:lvl1pPr>
              <a:defRPr>
                <a:ln>
                  <a:solidFill>
                    <a:schemeClr val="tx1"/>
                  </a:solidFill>
                </a:ln>
              </a:defRPr>
            </a:lvl1pPr>
          </a:lstStyle>
          <a:p>
            <a:r>
              <a:rPr lang="en-US"/>
              <a:t>Click icon to add picture</a:t>
            </a:r>
          </a:p>
        </p:txBody>
      </p:sp>
      <p:sp>
        <p:nvSpPr>
          <p:cNvPr id="4" name="Rectangle 3">
            <a:extLst>
              <a:ext uri="{FF2B5EF4-FFF2-40B4-BE49-F238E27FC236}">
                <a16:creationId xmlns:a16="http://schemas.microsoft.com/office/drawing/2014/main" id="{70D23BD1-F779-7AE6-D7E0-CA0CD7E6FB7B}"/>
              </a:ext>
            </a:extLst>
          </p:cNvPr>
          <p:cNvSpPr/>
          <p:nvPr userDrawn="1"/>
        </p:nvSpPr>
        <p:spPr>
          <a:xfrm>
            <a:off x="0" y="-1"/>
            <a:ext cx="868924"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D4F722E-D637-1DF6-07A1-8CB4963FA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7CA89AC7-8C1F-6B32-89BE-45053B7B9900}"/>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A98DE6C-B7D7-A06E-7FD0-4C58C286DE4E}"/>
              </a:ext>
            </a:extLst>
          </p:cNvPr>
          <p:cNvSpPr>
            <a:spLocks noGrp="1"/>
          </p:cNvSpPr>
          <p:nvPr>
            <p:ph type="title" hasCustomPrompt="1"/>
          </p:nvPr>
        </p:nvSpPr>
        <p:spPr>
          <a:xfrm>
            <a:off x="2557771" y="-1454712"/>
            <a:ext cx="8079057" cy="1325563"/>
          </a:xfrm>
        </p:spPr>
        <p:txBody>
          <a:bodyPr/>
          <a:lstStyle>
            <a:lvl1pPr>
              <a:defRPr/>
            </a:lvl1pPr>
          </a:lstStyle>
          <a:p>
            <a:r>
              <a:rPr lang="en-US" dirty="0"/>
              <a:t>Large Photo Corner Text</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7" name="Snip Diagonal Corner Rectangle 4">
            <a:extLst>
              <a:ext uri="{FF2B5EF4-FFF2-40B4-BE49-F238E27FC236}">
                <a16:creationId xmlns:a16="http://schemas.microsoft.com/office/drawing/2014/main" id="{A168CB2C-87C8-E465-ECC2-76D239E045FA}"/>
              </a:ext>
            </a:extLst>
          </p:cNvPr>
          <p:cNvSpPr/>
          <p:nvPr userDrawn="1"/>
        </p:nvSpPr>
        <p:spPr>
          <a:xfrm flipH="1">
            <a:off x="8107679" y="3261360"/>
            <a:ext cx="4084317" cy="3474581"/>
          </a:xfrm>
          <a:prstGeom prst="snip2DiagRect">
            <a:avLst>
              <a:gd name="adj1" fmla="val 0"/>
              <a:gd name="adj2" fmla="val 654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B284897D-5C85-3054-8B47-711370EE27BC}"/>
              </a:ext>
            </a:extLst>
          </p:cNvPr>
          <p:cNvSpPr>
            <a:spLocks noGrp="1"/>
          </p:cNvSpPr>
          <p:nvPr>
            <p:ph type="body" sz="quarter" idx="10" hasCustomPrompt="1"/>
          </p:nvPr>
        </p:nvSpPr>
        <p:spPr>
          <a:xfrm>
            <a:off x="8423938" y="3559507"/>
            <a:ext cx="3337892" cy="2877711"/>
          </a:xfrm>
        </p:spPr>
        <p:txBody>
          <a:bodyPr wrap="square" lIns="0" tIns="0" rIns="0" bIns="0" anchor="t" anchorCtr="0">
            <a:spAutoFit/>
          </a:bodyPr>
          <a:lstStyle>
            <a:lvl1pPr marL="342900" indent="-342900" algn="l" defTabSz="914400" rtl="0" eaLnBrk="1" latinLnBrk="0" hangingPunct="1">
              <a:lnSpc>
                <a:spcPct val="100000"/>
              </a:lnSpc>
              <a:spcBef>
                <a:spcPts val="1000"/>
              </a:spcBef>
              <a:buClr>
                <a:schemeClr val="accent2"/>
              </a:buClr>
              <a:buSzPct val="100000"/>
              <a:buFont typeface="Arial" panose="020B0604020202020204" pitchFamily="34" charset="0"/>
              <a:buChar char="•"/>
              <a:tabLst/>
              <a:defRPr lang="en-US" sz="1800" kern="1200" dirty="0">
                <a:solidFill>
                  <a:schemeClr val="bg1"/>
                </a:solidFill>
                <a:latin typeface="Arial" panose="020B0604020202020204" pitchFamily="34" charset="0"/>
                <a:ea typeface="+mn-ea"/>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r>
              <a:rPr lang="en-US" dirty="0"/>
              <a:t>Use this slide template to display a large photo and bulleted text</a:t>
            </a:r>
          </a:p>
          <a:p>
            <a:r>
              <a:rPr lang="en-US" dirty="0"/>
              <a:t>Remember to replace this low-res example image with higher-res photo for your presentation</a:t>
            </a:r>
          </a:p>
          <a:p>
            <a:r>
              <a:rPr lang="en-US" dirty="0"/>
              <a:t>Another bullet style line here</a:t>
            </a:r>
          </a:p>
          <a:p>
            <a:r>
              <a:rPr lang="en-US" dirty="0"/>
              <a:t>Another bullet style here</a:t>
            </a:r>
          </a:p>
        </p:txBody>
      </p:sp>
    </p:spTree>
    <p:extLst>
      <p:ext uri="{BB962C8B-B14F-4D97-AF65-F5344CB8AC3E}">
        <p14:creationId xmlns:p14="http://schemas.microsoft.com/office/powerpoint/2010/main" val="1108099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photo center text">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EA003B63-8FB5-8DFC-DB75-3E7AFD7A0D93}"/>
              </a:ext>
            </a:extLst>
          </p:cNvPr>
          <p:cNvSpPr>
            <a:spLocks noGrp="1"/>
          </p:cNvSpPr>
          <p:nvPr>
            <p:ph type="pic" sz="quarter" idx="13"/>
          </p:nvPr>
        </p:nvSpPr>
        <p:spPr>
          <a:xfrm>
            <a:off x="860906" y="-1"/>
            <a:ext cx="11331094" cy="6821678"/>
          </a:xfrm>
          <a:prstGeom prst="rect">
            <a:avLst/>
          </a:prstGeom>
          <a:noFill/>
          <a:ln>
            <a:solidFill>
              <a:schemeClr val="tx1"/>
            </a:solidFill>
          </a:ln>
        </p:spPr>
        <p:txBody>
          <a:bodyPr/>
          <a:lstStyle>
            <a:lvl1pPr>
              <a:defRPr>
                <a:ln>
                  <a:solidFill>
                    <a:schemeClr val="tx1"/>
                  </a:solidFill>
                </a:ln>
              </a:defRPr>
            </a:lvl1pPr>
          </a:lstStyle>
          <a:p>
            <a:r>
              <a:rPr lang="en-US"/>
              <a:t>Click icon to add picture</a:t>
            </a:r>
            <a:endParaRPr lang="en-US" dirty="0"/>
          </a:p>
        </p:txBody>
      </p:sp>
      <p:sp>
        <p:nvSpPr>
          <p:cNvPr id="4" name="Rectangle 3">
            <a:extLst>
              <a:ext uri="{FF2B5EF4-FFF2-40B4-BE49-F238E27FC236}">
                <a16:creationId xmlns:a16="http://schemas.microsoft.com/office/drawing/2014/main" id="{70D23BD1-F779-7AE6-D7E0-CA0CD7E6FB7B}"/>
              </a:ext>
            </a:extLst>
          </p:cNvPr>
          <p:cNvSpPr/>
          <p:nvPr userDrawn="1"/>
        </p:nvSpPr>
        <p:spPr>
          <a:xfrm>
            <a:off x="0" y="-1"/>
            <a:ext cx="868924"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6A98DE6C-B7D7-A06E-7FD0-4C58C286DE4E}"/>
              </a:ext>
            </a:extLst>
          </p:cNvPr>
          <p:cNvSpPr>
            <a:spLocks noGrp="1"/>
          </p:cNvSpPr>
          <p:nvPr>
            <p:ph type="title" hasCustomPrompt="1"/>
          </p:nvPr>
        </p:nvSpPr>
        <p:spPr>
          <a:xfrm>
            <a:off x="2557771" y="-1454712"/>
            <a:ext cx="8079057" cy="1325563"/>
          </a:xfrm>
        </p:spPr>
        <p:txBody>
          <a:bodyPr/>
          <a:lstStyle>
            <a:lvl1pPr>
              <a:defRPr/>
            </a:lvl1pPr>
          </a:lstStyle>
          <a:p>
            <a:r>
              <a:rPr lang="en-US" dirty="0"/>
              <a:t>Large Photo Center Text</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pic>
        <p:nvPicPr>
          <p:cNvPr id="6" name="Graphic 5">
            <a:extLst>
              <a:ext uri="{FF2B5EF4-FFF2-40B4-BE49-F238E27FC236}">
                <a16:creationId xmlns:a16="http://schemas.microsoft.com/office/drawing/2014/main" id="{5D4F722E-D637-1DF6-07A1-8CB4963FA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7CA89AC7-8C1F-6B32-89BE-45053B7B9900}"/>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A49EED16-D20A-FB7A-7550-9DF763BDE666}"/>
              </a:ext>
            </a:extLst>
          </p:cNvPr>
          <p:cNvSpPr>
            <a:spLocks noGrp="1"/>
          </p:cNvSpPr>
          <p:nvPr userDrawn="1"/>
        </p:nvSpPr>
        <p:spPr>
          <a:xfrm>
            <a:off x="3450275" y="2617190"/>
            <a:ext cx="5291450" cy="1623620"/>
          </a:xfrm>
          <a:prstGeom prst="snip2DiagRect">
            <a:avLst>
              <a:gd name="adj1" fmla="val 0"/>
              <a:gd name="adj2" fmla="val 16014"/>
            </a:avLst>
          </a:prstGeom>
          <a:solidFill>
            <a:schemeClr val="tx1"/>
          </a:solidFill>
        </p:spPr>
        <p:txBody>
          <a:bodyPr vert="horz" wrap="square" lIns="0" tIns="0" rIns="0" bIns="0" rtlCol="0" anchor="ctr" anchorCtr="0">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endParaRPr lang="en-US" dirty="0"/>
          </a:p>
        </p:txBody>
      </p:sp>
      <p:sp>
        <p:nvSpPr>
          <p:cNvPr id="13" name="Text Placeholder 12">
            <a:extLst>
              <a:ext uri="{FF2B5EF4-FFF2-40B4-BE49-F238E27FC236}">
                <a16:creationId xmlns:a16="http://schemas.microsoft.com/office/drawing/2014/main" id="{19B8FD23-FCF5-28D9-9DE9-A7E5B1CFCCC4}"/>
              </a:ext>
            </a:extLst>
          </p:cNvPr>
          <p:cNvSpPr>
            <a:spLocks noGrp="1"/>
          </p:cNvSpPr>
          <p:nvPr>
            <p:ph type="body" sz="quarter" idx="14" hasCustomPrompt="1"/>
          </p:nvPr>
        </p:nvSpPr>
        <p:spPr>
          <a:xfrm>
            <a:off x="3450276" y="2617190"/>
            <a:ext cx="5291450" cy="1625625"/>
          </a:xfrm>
        </p:spPr>
        <p:txBody>
          <a:bodyPr anchor="ctr">
            <a:normAutofit/>
          </a:bodyPr>
          <a:lstStyle>
            <a:lvl1pPr marL="0" indent="0" algn="ctr">
              <a:buNone/>
              <a:defRPr sz="4000">
                <a:solidFill>
                  <a:schemeClr val="bg1"/>
                </a:solidFill>
              </a:defRPr>
            </a:lvl1pPr>
            <a:lvl5pPr marL="1828800" indent="0">
              <a:buNone/>
              <a:defRPr/>
            </a:lvl5pPr>
          </a:lstStyle>
          <a:p>
            <a:r>
              <a:rPr lang="en-US" dirty="0"/>
              <a:t>This can house content</a:t>
            </a:r>
          </a:p>
        </p:txBody>
      </p:sp>
    </p:spTree>
    <p:extLst>
      <p:ext uri="{BB962C8B-B14F-4D97-AF65-F5344CB8AC3E}">
        <p14:creationId xmlns:p14="http://schemas.microsoft.com/office/powerpoint/2010/main" val="102657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hoto">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1D82BE-36A2-51BF-927B-E604F02F83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5571" y="0"/>
            <a:ext cx="11246429" cy="6951945"/>
          </a:xfrm>
          <a:prstGeom prst="rect">
            <a:avLst/>
          </a:prstGeom>
        </p:spPr>
      </p:pic>
      <p:sp>
        <p:nvSpPr>
          <p:cNvPr id="17" name="Snip Diagonal Corner Rectangle 16">
            <a:extLst>
              <a:ext uri="{FF2B5EF4-FFF2-40B4-BE49-F238E27FC236}">
                <a16:creationId xmlns:a16="http://schemas.microsoft.com/office/drawing/2014/main" id="{23858D49-0D66-FB64-5DA5-BE9376C722B4}"/>
              </a:ext>
            </a:extLst>
          </p:cNvPr>
          <p:cNvSpPr/>
          <p:nvPr userDrawn="1"/>
        </p:nvSpPr>
        <p:spPr>
          <a:xfrm>
            <a:off x="0" y="-1"/>
            <a:ext cx="6096000" cy="6957651"/>
          </a:xfrm>
          <a:prstGeom prst="snip2DiagRect">
            <a:avLst>
              <a:gd name="adj1" fmla="val 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19CF2D-C7EA-C002-F12F-563AB228A569}"/>
              </a:ext>
            </a:extLst>
          </p:cNvPr>
          <p:cNvSpPr/>
          <p:nvPr userDrawn="1"/>
        </p:nvSpPr>
        <p:spPr>
          <a:xfrm>
            <a:off x="10764868" y="6248954"/>
            <a:ext cx="168599" cy="16859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C34990-A3DA-A5C8-36DA-9A8CF3537682}"/>
              </a:ext>
            </a:extLst>
          </p:cNvPr>
          <p:cNvSpPr/>
          <p:nvPr userDrawn="1"/>
        </p:nvSpPr>
        <p:spPr>
          <a:xfrm>
            <a:off x="10427670" y="5905585"/>
            <a:ext cx="337198" cy="33719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0A6C0FC-E1E2-DCF1-0CE4-F3FB0EB79F78}"/>
              </a:ext>
            </a:extLst>
          </p:cNvPr>
          <p:cNvSpPr>
            <a:spLocks noGrp="1"/>
          </p:cNvSpPr>
          <p:nvPr>
            <p:ph type="title" hasCustomPrompt="1"/>
          </p:nvPr>
        </p:nvSpPr>
        <p:spPr>
          <a:xfrm>
            <a:off x="1005769" y="2313342"/>
            <a:ext cx="3639370" cy="1495794"/>
          </a:xfrm>
        </p:spPr>
        <p:txBody>
          <a:bodyPr wrap="square" lIns="0" tIns="0" rIns="0" bIns="0" anchor="t" anchorCtr="0">
            <a:spAutoFit/>
          </a:bodyPr>
          <a:lstStyle>
            <a:lvl1pPr algn="l">
              <a:defRPr sz="3600" b="0" i="0">
                <a:solidFill>
                  <a:schemeClr val="bg1"/>
                </a:solidFill>
                <a:latin typeface="Arial" panose="020B0604020202020204" pitchFamily="34" charset="0"/>
                <a:cs typeface="Arial" panose="020B0604020202020204" pitchFamily="34" charset="0"/>
              </a:defRPr>
            </a:lvl1pPr>
          </a:lstStyle>
          <a:p>
            <a:r>
              <a:rPr lang="en-US" dirty="0"/>
              <a:t>Presentation Title Can Be Multiple Lines Like This!</a:t>
            </a:r>
          </a:p>
        </p:txBody>
      </p:sp>
      <p:sp>
        <p:nvSpPr>
          <p:cNvPr id="21" name="Text Placeholder 25">
            <a:extLst>
              <a:ext uri="{FF2B5EF4-FFF2-40B4-BE49-F238E27FC236}">
                <a16:creationId xmlns:a16="http://schemas.microsoft.com/office/drawing/2014/main" id="{332E2471-6142-9D2A-967A-D124840E8F8D}"/>
              </a:ext>
            </a:extLst>
          </p:cNvPr>
          <p:cNvSpPr>
            <a:spLocks noGrp="1"/>
          </p:cNvSpPr>
          <p:nvPr>
            <p:ph type="body" sz="quarter" idx="16" hasCustomPrompt="1"/>
          </p:nvPr>
        </p:nvSpPr>
        <p:spPr>
          <a:xfrm>
            <a:off x="1005769" y="4028773"/>
            <a:ext cx="4527176" cy="553998"/>
          </a:xfrm>
        </p:spPr>
        <p:txBody>
          <a:bodyPr wrap="square" lIns="0" tIns="0" rIns="0" bIns="0">
            <a:spAutoFit/>
          </a:bodyPr>
          <a:lstStyle>
            <a:lvl1pPr marL="0" indent="0" algn="l">
              <a:buFontTx/>
              <a:buNone/>
              <a:defRPr sz="2000">
                <a:solidFill>
                  <a:schemeClr val="bg1"/>
                </a:solidFill>
                <a:latin typeface="Georgia" panose="02040502050405020303" pitchFamily="18" charset="0"/>
              </a:defRPr>
            </a:lvl1pPr>
          </a:lstStyle>
          <a:p>
            <a:pPr lvl="0"/>
            <a:r>
              <a:rPr lang="en-US" dirty="0"/>
              <a:t>Presentation Subtitle Can Be Placed Here on Multiples Lines, If Needed</a:t>
            </a:r>
          </a:p>
        </p:txBody>
      </p:sp>
      <p:sp>
        <p:nvSpPr>
          <p:cNvPr id="24" name="Rectangle 23">
            <a:extLst>
              <a:ext uri="{FF2B5EF4-FFF2-40B4-BE49-F238E27FC236}">
                <a16:creationId xmlns:a16="http://schemas.microsoft.com/office/drawing/2014/main" id="{CC7BDFB0-D504-B897-EA5C-A2E733589127}"/>
              </a:ext>
            </a:extLst>
          </p:cNvPr>
          <p:cNvSpPr/>
          <p:nvPr userDrawn="1"/>
        </p:nvSpPr>
        <p:spPr>
          <a:xfrm>
            <a:off x="11099606" y="1028924"/>
            <a:ext cx="620482" cy="6204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DF0B61-FD7E-3717-CBB4-5D5BA5CE7389}"/>
              </a:ext>
            </a:extLst>
          </p:cNvPr>
          <p:cNvSpPr/>
          <p:nvPr userDrawn="1"/>
        </p:nvSpPr>
        <p:spPr>
          <a:xfrm>
            <a:off x="10753918" y="1649406"/>
            <a:ext cx="345688" cy="34568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C6958760-83EA-B59F-E153-7DCA36FC1B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50" r="-17532"/>
          <a:stretch/>
        </p:blipFill>
        <p:spPr>
          <a:xfrm>
            <a:off x="668541" y="677031"/>
            <a:ext cx="2644589" cy="1121730"/>
          </a:xfrm>
          <a:prstGeom prst="rect">
            <a:avLst/>
          </a:prstGeom>
        </p:spPr>
      </p:pic>
      <p:sp>
        <p:nvSpPr>
          <p:cNvPr id="2" name="Rectangle 1">
            <a:extLst>
              <a:ext uri="{FF2B5EF4-FFF2-40B4-BE49-F238E27FC236}">
                <a16:creationId xmlns:a16="http://schemas.microsoft.com/office/drawing/2014/main" id="{7F4AE804-1465-B5A1-94B3-CD28695DA90B}"/>
              </a:ext>
            </a:extLst>
          </p:cNvPr>
          <p:cNvSpPr/>
          <p:nvPr userDrawn="1"/>
        </p:nvSpPr>
        <p:spPr>
          <a:xfrm rot="5400000">
            <a:off x="-3419011" y="3414653"/>
            <a:ext cx="6951946"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5">
            <a:extLst>
              <a:ext uri="{FF2B5EF4-FFF2-40B4-BE49-F238E27FC236}">
                <a16:creationId xmlns:a16="http://schemas.microsoft.com/office/drawing/2014/main" id="{40B7CAE6-9827-8F27-FB6B-80CDED2B895C}"/>
              </a:ext>
            </a:extLst>
          </p:cNvPr>
          <p:cNvSpPr>
            <a:spLocks noGrp="1"/>
          </p:cNvSpPr>
          <p:nvPr>
            <p:ph type="body" sz="quarter" idx="17" hasCustomPrompt="1"/>
          </p:nvPr>
        </p:nvSpPr>
        <p:spPr>
          <a:xfrm>
            <a:off x="1005769" y="4802408"/>
            <a:ext cx="2816930" cy="193899"/>
          </a:xfrm>
        </p:spPr>
        <p:txBody>
          <a:bodyPr wrap="square" lIns="0" tIns="0" rIns="0" bIns="0">
            <a:spAutoFit/>
          </a:bodyPr>
          <a:lstStyle>
            <a:lvl1pPr marL="0" indent="0" algn="l">
              <a:buFontTx/>
              <a:buNone/>
              <a:defRPr sz="1400">
                <a:solidFill>
                  <a:schemeClr val="accent2"/>
                </a:solidFill>
                <a:latin typeface="Arial" panose="020B0604020202020204" pitchFamily="34" charset="0"/>
                <a:cs typeface="Arial" panose="020B0604020202020204" pitchFamily="34" charset="0"/>
              </a:defRPr>
            </a:lvl1pPr>
          </a:lstStyle>
          <a:p>
            <a:pPr lvl="0"/>
            <a:r>
              <a:rPr lang="en-US" dirty="0"/>
              <a:t>Date here</a:t>
            </a:r>
          </a:p>
        </p:txBody>
      </p:sp>
    </p:spTree>
    <p:extLst>
      <p:ext uri="{BB962C8B-B14F-4D97-AF65-F5344CB8AC3E}">
        <p14:creationId xmlns:p14="http://schemas.microsoft.com/office/powerpoint/2010/main" val="2459139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EA003B63-8FB5-8DFC-DB75-3E7AFD7A0D93}"/>
              </a:ext>
            </a:extLst>
          </p:cNvPr>
          <p:cNvSpPr>
            <a:spLocks noGrp="1"/>
          </p:cNvSpPr>
          <p:nvPr>
            <p:ph type="pic" sz="quarter" idx="13"/>
          </p:nvPr>
        </p:nvSpPr>
        <p:spPr>
          <a:xfrm>
            <a:off x="860906" y="0"/>
            <a:ext cx="11331094" cy="6771687"/>
          </a:xfrm>
          <a:prstGeom prst="rect">
            <a:avLst/>
          </a:prstGeom>
          <a:noFill/>
          <a:ln>
            <a:solidFill>
              <a:schemeClr val="tx1"/>
            </a:solidFill>
          </a:ln>
        </p:spPr>
        <p:txBody>
          <a:bodyPr/>
          <a:lstStyle>
            <a:lvl1pPr>
              <a:defRPr>
                <a:ln>
                  <a:solidFill>
                    <a:schemeClr val="tx1"/>
                  </a:solidFill>
                </a:ln>
                <a:latin typeface="Arial" panose="020B0604020202020204" pitchFamily="34" charset="0"/>
                <a:cs typeface="Arial" panose="020B0604020202020204" pitchFamily="34" charset="0"/>
              </a:defRPr>
            </a:lvl1pPr>
          </a:lstStyle>
          <a:p>
            <a:r>
              <a:rPr lang="en-US"/>
              <a:t>Click icon to add picture</a:t>
            </a:r>
          </a:p>
        </p:txBody>
      </p:sp>
      <p:sp>
        <p:nvSpPr>
          <p:cNvPr id="4" name="Rectangle 3">
            <a:extLst>
              <a:ext uri="{FF2B5EF4-FFF2-40B4-BE49-F238E27FC236}">
                <a16:creationId xmlns:a16="http://schemas.microsoft.com/office/drawing/2014/main" id="{70D23BD1-F779-7AE6-D7E0-CA0CD7E6FB7B}"/>
              </a:ext>
            </a:extLst>
          </p:cNvPr>
          <p:cNvSpPr/>
          <p:nvPr userDrawn="1"/>
        </p:nvSpPr>
        <p:spPr>
          <a:xfrm>
            <a:off x="-1" y="0"/>
            <a:ext cx="866269"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a:p>
        </p:txBody>
      </p:sp>
      <p:pic>
        <p:nvPicPr>
          <p:cNvPr id="9" name="Graphic 8">
            <a:extLst>
              <a:ext uri="{FF2B5EF4-FFF2-40B4-BE49-F238E27FC236}">
                <a16:creationId xmlns:a16="http://schemas.microsoft.com/office/drawing/2014/main" id="{891C921C-2928-8472-CE81-B04ADAAF0D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10" name="Straight Connector 9">
            <a:extLst>
              <a:ext uri="{FF2B5EF4-FFF2-40B4-BE49-F238E27FC236}">
                <a16:creationId xmlns:a16="http://schemas.microsoft.com/office/drawing/2014/main" id="{06DB40B7-A77A-8211-5C78-B3A460B66DD2}"/>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D43E2F4-F7B9-E678-B8D9-3E0333958A0B}"/>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5D4F722E-D637-1DF6-07A1-8CB4963FA6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5" name="Title 1">
            <a:extLst>
              <a:ext uri="{FF2B5EF4-FFF2-40B4-BE49-F238E27FC236}">
                <a16:creationId xmlns:a16="http://schemas.microsoft.com/office/drawing/2014/main" id="{E86AE894-CC05-0FE8-49BE-552915C7361C}"/>
              </a:ext>
            </a:extLst>
          </p:cNvPr>
          <p:cNvSpPr>
            <a:spLocks noGrp="1"/>
          </p:cNvSpPr>
          <p:nvPr>
            <p:ph type="title" hasCustomPrompt="1"/>
          </p:nvPr>
        </p:nvSpPr>
        <p:spPr>
          <a:xfrm>
            <a:off x="1546272" y="630627"/>
            <a:ext cx="3767460" cy="1246495"/>
          </a:xfrm>
        </p:spPr>
        <p:txBody>
          <a:bodyPr wrap="square" lIns="0" tIns="0" rIns="0" bIns="0" anchor="t" anchorCtr="0">
            <a:spAutoFit/>
          </a:bodyPr>
          <a:lstStyle>
            <a:lvl1pPr>
              <a:defRPr sz="3000" b="0" i="0">
                <a:solidFill>
                  <a:schemeClr val="tx2"/>
                </a:solidFill>
                <a:latin typeface="+mn-lt"/>
                <a:cs typeface="Arial" panose="020B0604020202020204" pitchFamily="34" charset="0"/>
              </a:defRPr>
            </a:lvl1pPr>
          </a:lstStyle>
          <a:p>
            <a:r>
              <a:rPr lang="en-US" dirty="0"/>
              <a:t>This is a Hero</a:t>
            </a:r>
            <a:br>
              <a:rPr lang="en-US" dirty="0"/>
            </a:br>
            <a:r>
              <a:rPr lang="en-US" dirty="0"/>
              <a:t>Stat Moment or Headline</a:t>
            </a:r>
          </a:p>
        </p:txBody>
      </p:sp>
      <p:sp>
        <p:nvSpPr>
          <p:cNvPr id="12" name="Slide Number Placeholder 5">
            <a:extLst>
              <a:ext uri="{FF2B5EF4-FFF2-40B4-BE49-F238E27FC236}">
                <a16:creationId xmlns:a16="http://schemas.microsoft.com/office/drawing/2014/main" id="{D5270AD6-E1D1-9BE5-468E-31F9E8B728EF}"/>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7" name="Text Placeholder 4">
            <a:extLst>
              <a:ext uri="{FF2B5EF4-FFF2-40B4-BE49-F238E27FC236}">
                <a16:creationId xmlns:a16="http://schemas.microsoft.com/office/drawing/2014/main" id="{3DB000CA-81E1-1A9F-CB4A-A269B6BE63C0}"/>
              </a:ext>
            </a:extLst>
          </p:cNvPr>
          <p:cNvSpPr>
            <a:spLocks noGrp="1"/>
          </p:cNvSpPr>
          <p:nvPr>
            <p:ph type="body" sz="quarter" idx="20" hasCustomPrompt="1"/>
          </p:nvPr>
        </p:nvSpPr>
        <p:spPr>
          <a:xfrm>
            <a:off x="1546272" y="2077184"/>
            <a:ext cx="3658985" cy="3091808"/>
          </a:xfrm>
        </p:spPr>
        <p:txBody>
          <a:bodyPr wrap="square" lIns="0" tIns="0" rIns="0" bIns="0" anchor="t" anchorCtr="0">
            <a:spAutoFit/>
          </a:bodyPr>
          <a:lstStyle>
            <a:lvl1pPr marL="342900" indent="-342900">
              <a:lnSpc>
                <a:spcPts val="2800"/>
              </a:lnSpc>
              <a:buClr>
                <a:schemeClr val="accent2"/>
              </a:buClr>
              <a:buSzPct val="100000"/>
              <a:buFont typeface="Arial" panose="020B0604020202020204" pitchFamily="34" charset="0"/>
              <a:buChar char="•"/>
              <a:tabLst/>
              <a:defRPr sz="1800">
                <a:solidFill>
                  <a:schemeClr val="tx2"/>
                </a:solidFill>
                <a:latin typeface="Arial" panose="020B0604020202020204" pitchFamily="34"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endParaRPr lang="en-US"/>
          </a:p>
        </p:txBody>
      </p:sp>
      <p:sp>
        <p:nvSpPr>
          <p:cNvPr id="8" name="Rectangle 7">
            <a:extLst>
              <a:ext uri="{FF2B5EF4-FFF2-40B4-BE49-F238E27FC236}">
                <a16:creationId xmlns:a16="http://schemas.microsoft.com/office/drawing/2014/main" id="{C1931987-7F51-08B4-DA22-A0A45C7D5668}"/>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83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4F660EA-3A60-2D07-1357-29D69F729AE6}"/>
              </a:ext>
            </a:extLst>
          </p:cNvPr>
          <p:cNvSpPr/>
          <p:nvPr userDrawn="1"/>
        </p:nvSpPr>
        <p:spPr>
          <a:xfrm>
            <a:off x="0" y="0"/>
            <a:ext cx="866269"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3549F6CA-58AB-30B7-8164-2F28B596178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7" name="Straight Connector 6">
            <a:extLst>
              <a:ext uri="{FF2B5EF4-FFF2-40B4-BE49-F238E27FC236}">
                <a16:creationId xmlns:a16="http://schemas.microsoft.com/office/drawing/2014/main" id="{5F6C2CF5-2C2F-5FF8-7FDB-AD9279AEBFD1}"/>
              </a:ext>
            </a:extLst>
          </p:cNvPr>
          <p:cNvCxnSpPr>
            <a:cxnSpLocks/>
          </p:cNvCxnSpPr>
          <p:nvPr userDrawn="1"/>
        </p:nvCxnSpPr>
        <p:spPr>
          <a:xfrm flipH="1">
            <a:off x="430170"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5E0643C-F730-1912-F30C-CE8EC50693F0}"/>
              </a:ext>
            </a:extLst>
          </p:cNvPr>
          <p:cNvSpPr/>
          <p:nvPr userDrawn="1"/>
        </p:nvSpPr>
        <p:spPr>
          <a:xfrm>
            <a:off x="351594"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0FFD64FE-809E-1DDB-1741-E2FDDB3E93A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9" name="Rectangle 8">
            <a:extLst>
              <a:ext uri="{FF2B5EF4-FFF2-40B4-BE49-F238E27FC236}">
                <a16:creationId xmlns:a16="http://schemas.microsoft.com/office/drawing/2014/main" id="{F01E647E-B563-7B22-9D5E-500ED921A807}"/>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D8A734-C5D7-2B19-956C-077D7F59E5A3}"/>
              </a:ext>
            </a:extLst>
          </p:cNvPr>
          <p:cNvSpPr>
            <a:spLocks noGrp="1"/>
          </p:cNvSpPr>
          <p:nvPr>
            <p:ph type="title" hasCustomPrompt="1"/>
          </p:nvPr>
        </p:nvSpPr>
        <p:spPr>
          <a:xfrm>
            <a:off x="1546272" y="3221250"/>
            <a:ext cx="3767460" cy="415498"/>
          </a:xfrm>
        </p:spPr>
        <p:txBody>
          <a:bodyPr wrap="square" lIns="0" tIns="0" rIns="0" bIns="0" anchor="ctr" anchorCtr="0">
            <a:spAutoFit/>
          </a:bodyPr>
          <a:lstStyle>
            <a:lvl1pPr>
              <a:defRPr sz="3000" b="0" i="0">
                <a:solidFill>
                  <a:schemeClr val="tx1"/>
                </a:solidFill>
                <a:latin typeface="+mj-lt"/>
                <a:cs typeface="Arial" panose="020B0604020202020204" pitchFamily="34" charset="0"/>
              </a:defRPr>
            </a:lvl1pPr>
          </a:lstStyle>
          <a:p>
            <a:r>
              <a:rPr lang="en-US" dirty="0"/>
              <a:t>Agenda</a:t>
            </a:r>
          </a:p>
        </p:txBody>
      </p:sp>
      <p:sp>
        <p:nvSpPr>
          <p:cNvPr id="24" name="Slide Number Placeholder 5">
            <a:extLst>
              <a:ext uri="{FF2B5EF4-FFF2-40B4-BE49-F238E27FC236}">
                <a16:creationId xmlns:a16="http://schemas.microsoft.com/office/drawing/2014/main" id="{9F3823B4-166E-43D7-CE46-45308C831A8B}"/>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5" name="Text Placeholder 4">
            <a:extLst>
              <a:ext uri="{FF2B5EF4-FFF2-40B4-BE49-F238E27FC236}">
                <a16:creationId xmlns:a16="http://schemas.microsoft.com/office/drawing/2014/main" id="{AA14A0C9-94D0-1507-F4A7-4394A036EBB5}"/>
              </a:ext>
            </a:extLst>
          </p:cNvPr>
          <p:cNvSpPr>
            <a:spLocks noGrp="1"/>
          </p:cNvSpPr>
          <p:nvPr>
            <p:ph type="body" sz="quarter" idx="10" hasCustomPrompt="1"/>
          </p:nvPr>
        </p:nvSpPr>
        <p:spPr>
          <a:xfrm>
            <a:off x="6110990" y="0"/>
            <a:ext cx="4661394" cy="6699173"/>
          </a:xfrm>
        </p:spPr>
        <p:txBody>
          <a:bodyPr lIns="0" tIns="0" rIns="0" bIns="0" anchor="ctr" anchorCtr="0">
            <a:noAutofit/>
          </a:bodyPr>
          <a:lstStyle>
            <a:lvl1pPr marL="288925" indent="-288925">
              <a:lnSpc>
                <a:spcPct val="150000"/>
              </a:lnSpc>
              <a:buClr>
                <a:schemeClr val="accent2"/>
              </a:buClr>
              <a:buSzPct val="100000"/>
              <a:buFont typeface="Arial" panose="020B0604020202020204" pitchFamily="34" charset="0"/>
              <a:buChar char="•"/>
              <a:tabLst/>
              <a:defRPr b="1">
                <a:latin typeface="Georgia" panose="02040502050405020303" pitchFamily="18" charset="0"/>
                <a:cs typeface="Arial" panose="020B0604020202020204" pitchFamily="34" charset="0"/>
              </a:defRPr>
            </a:lvl1pPr>
            <a:lvl2pPr marL="690563" indent="-233363">
              <a:lnSpc>
                <a:spcPct val="150000"/>
              </a:lnSpc>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Agenda Item #1</a:t>
            </a:r>
          </a:p>
          <a:p>
            <a:pPr lvl="1"/>
            <a:r>
              <a:rPr lang="en-US" dirty="0"/>
              <a:t>Sub-Agenda Item</a:t>
            </a:r>
          </a:p>
          <a:p>
            <a:pPr lvl="0"/>
            <a:r>
              <a:rPr lang="en-US" dirty="0"/>
              <a:t>Agenda Item #2</a:t>
            </a:r>
          </a:p>
          <a:p>
            <a:pPr lvl="1"/>
            <a:r>
              <a:rPr lang="en-US" dirty="0"/>
              <a:t>Sub-Agenda Item</a:t>
            </a:r>
          </a:p>
          <a:p>
            <a:pPr lvl="0"/>
            <a:r>
              <a:rPr lang="en-US" dirty="0"/>
              <a:t>Agenda Item #3</a:t>
            </a:r>
          </a:p>
          <a:p>
            <a:pPr lvl="1"/>
            <a:r>
              <a:rPr lang="en-US" dirty="0"/>
              <a:t>Sub-Agenda Item</a:t>
            </a:r>
          </a:p>
          <a:p>
            <a:pPr lvl="1"/>
            <a:endParaRPr lang="en-US" dirty="0"/>
          </a:p>
        </p:txBody>
      </p:sp>
      <p:sp>
        <p:nvSpPr>
          <p:cNvPr id="3" name="Footer Placeholder 4">
            <a:extLst>
              <a:ext uri="{FF2B5EF4-FFF2-40B4-BE49-F238E27FC236}">
                <a16:creationId xmlns:a16="http://schemas.microsoft.com/office/drawing/2014/main" id="{F16590B5-CD17-0827-A253-5F0FF2B9C728}"/>
              </a:ext>
            </a:extLst>
          </p:cNvPr>
          <p:cNvSpPr>
            <a:spLocks noGrp="1"/>
          </p:cNvSpPr>
          <p:nvPr>
            <p:ph type="ftr" sz="quarter" idx="3"/>
          </p:nvPr>
        </p:nvSpPr>
        <p:spPr>
          <a:xfrm>
            <a:off x="1086047" y="6428864"/>
            <a:ext cx="4196857" cy="342823"/>
          </a:xfrm>
          <a:prstGeom prst="rect">
            <a:avLst/>
          </a:prstGeom>
        </p:spPr>
        <p:txBody>
          <a:bodyPr lIns="0" tIns="0" rIns="0" bIns="0"/>
          <a:lstStyle>
            <a:lvl1pPr algn="l">
              <a:defRPr sz="1100" b="0" i="0" spc="0">
                <a:solidFill>
                  <a:schemeClr val="tx1"/>
                </a:solidFill>
                <a:latin typeface="Arial" panose="020B0604020202020204" pitchFamily="34" charset="0"/>
                <a:cs typeface="Arial" panose="020B0604020202020204" pitchFamily="34" charset="0"/>
              </a:defRPr>
            </a:lvl1pPr>
          </a:lstStyle>
          <a:p>
            <a:r>
              <a:rPr lang="en-US"/>
              <a:t>Cal Poly Pomona | Presentation Title</a:t>
            </a:r>
          </a:p>
        </p:txBody>
      </p:sp>
    </p:spTree>
    <p:extLst>
      <p:ext uri="{BB962C8B-B14F-4D97-AF65-F5344CB8AC3E}">
        <p14:creationId xmlns:p14="http://schemas.microsoft.com/office/powerpoint/2010/main" val="2583741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s">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4F660EA-3A60-2D07-1357-29D69F729AE6}"/>
              </a:ext>
            </a:extLst>
          </p:cNvPr>
          <p:cNvSpPr/>
          <p:nvPr userDrawn="1"/>
        </p:nvSpPr>
        <p:spPr>
          <a:xfrm>
            <a:off x="1" y="0"/>
            <a:ext cx="866268" cy="685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3549F6CA-58AB-30B7-8164-2F28B596178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7857"/>
          <a:stretch/>
        </p:blipFill>
        <p:spPr>
          <a:xfrm>
            <a:off x="228927" y="257724"/>
            <a:ext cx="449773" cy="699655"/>
          </a:xfrm>
          <a:prstGeom prst="rect">
            <a:avLst/>
          </a:prstGeom>
        </p:spPr>
      </p:pic>
      <p:cxnSp>
        <p:nvCxnSpPr>
          <p:cNvPr id="30" name="Straight Connector 29">
            <a:extLst>
              <a:ext uri="{FF2B5EF4-FFF2-40B4-BE49-F238E27FC236}">
                <a16:creationId xmlns:a16="http://schemas.microsoft.com/office/drawing/2014/main" id="{6BC19EF2-4BD7-8BAB-2BB7-71E397C12D3A}"/>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07407CF-BFCF-09A3-71DE-07CFE3FBEBA6}"/>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436CBC6-4737-B139-79BD-75FF31089E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5" name="Rectangle 4">
            <a:extLst>
              <a:ext uri="{FF2B5EF4-FFF2-40B4-BE49-F238E27FC236}">
                <a16:creationId xmlns:a16="http://schemas.microsoft.com/office/drawing/2014/main" id="{8B6094E0-8F79-95EC-5A2D-98FDEE953928}"/>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54679304-9D78-3DDB-650B-D6238C428D98}"/>
              </a:ext>
            </a:extLst>
          </p:cNvPr>
          <p:cNvSpPr>
            <a:spLocks noGrp="1"/>
          </p:cNvSpPr>
          <p:nvPr>
            <p:ph type="title" hasCustomPrompt="1"/>
          </p:nvPr>
        </p:nvSpPr>
        <p:spPr>
          <a:xfrm>
            <a:off x="1546272" y="3221250"/>
            <a:ext cx="3767460" cy="415498"/>
          </a:xfrm>
        </p:spPr>
        <p:txBody>
          <a:bodyPr wrap="square" lIns="0" tIns="0" rIns="0" bIns="0" anchor="ctr" anchorCtr="0">
            <a:spAutoFit/>
          </a:bodyPr>
          <a:lstStyle>
            <a:lvl1pPr>
              <a:defRPr sz="3000" b="0" i="0">
                <a:solidFill>
                  <a:schemeClr val="tx1"/>
                </a:solidFill>
                <a:latin typeface="+mj-lt"/>
                <a:cs typeface="Arial" panose="020B0604020202020204" pitchFamily="34" charset="0"/>
              </a:defRPr>
            </a:lvl1pPr>
          </a:lstStyle>
          <a:p>
            <a:r>
              <a:rPr lang="en-US" dirty="0"/>
              <a:t>Presenters</a:t>
            </a:r>
          </a:p>
        </p:txBody>
      </p:sp>
      <p:sp>
        <p:nvSpPr>
          <p:cNvPr id="24" name="Slide Number Placeholder 5">
            <a:extLst>
              <a:ext uri="{FF2B5EF4-FFF2-40B4-BE49-F238E27FC236}">
                <a16:creationId xmlns:a16="http://schemas.microsoft.com/office/drawing/2014/main" id="{9F3823B4-166E-43D7-CE46-45308C831A8B}"/>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26" name="Text Placeholder 25">
            <a:extLst>
              <a:ext uri="{FF2B5EF4-FFF2-40B4-BE49-F238E27FC236}">
                <a16:creationId xmlns:a16="http://schemas.microsoft.com/office/drawing/2014/main" id="{3C14D216-E1B1-A358-CA37-4B947BE48A9F}"/>
              </a:ext>
            </a:extLst>
          </p:cNvPr>
          <p:cNvSpPr>
            <a:spLocks noGrp="1"/>
          </p:cNvSpPr>
          <p:nvPr>
            <p:ph type="body" sz="quarter" idx="16" hasCustomPrompt="1"/>
          </p:nvPr>
        </p:nvSpPr>
        <p:spPr>
          <a:xfrm>
            <a:off x="6095999" y="647722"/>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dirty="0"/>
              <a:t>First Name Last Name</a:t>
            </a:r>
          </a:p>
        </p:txBody>
      </p:sp>
      <p:sp>
        <p:nvSpPr>
          <p:cNvPr id="27" name="Text Placeholder 25">
            <a:extLst>
              <a:ext uri="{FF2B5EF4-FFF2-40B4-BE49-F238E27FC236}">
                <a16:creationId xmlns:a16="http://schemas.microsoft.com/office/drawing/2014/main" id="{5B45C0F9-ABF4-F36B-5286-D8AC0D135321}"/>
              </a:ext>
            </a:extLst>
          </p:cNvPr>
          <p:cNvSpPr>
            <a:spLocks noGrp="1"/>
          </p:cNvSpPr>
          <p:nvPr>
            <p:ph type="body" sz="quarter" idx="17" hasCustomPrompt="1"/>
          </p:nvPr>
        </p:nvSpPr>
        <p:spPr>
          <a:xfrm>
            <a:off x="6096000" y="1036326"/>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2" name="Text Placeholder 25">
            <a:extLst>
              <a:ext uri="{FF2B5EF4-FFF2-40B4-BE49-F238E27FC236}">
                <a16:creationId xmlns:a16="http://schemas.microsoft.com/office/drawing/2014/main" id="{0BAEB7BC-5390-9AC5-7466-71295320EA1B}"/>
              </a:ext>
            </a:extLst>
          </p:cNvPr>
          <p:cNvSpPr>
            <a:spLocks noGrp="1"/>
          </p:cNvSpPr>
          <p:nvPr>
            <p:ph type="body" sz="quarter" idx="18" hasCustomPrompt="1"/>
          </p:nvPr>
        </p:nvSpPr>
        <p:spPr>
          <a:xfrm>
            <a:off x="6095999" y="1555728"/>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dirty="0"/>
              <a:t>First Name Last Name</a:t>
            </a:r>
          </a:p>
        </p:txBody>
      </p:sp>
      <p:sp>
        <p:nvSpPr>
          <p:cNvPr id="3" name="Text Placeholder 25">
            <a:extLst>
              <a:ext uri="{FF2B5EF4-FFF2-40B4-BE49-F238E27FC236}">
                <a16:creationId xmlns:a16="http://schemas.microsoft.com/office/drawing/2014/main" id="{9D50F18D-094A-3F34-2332-8184FB028097}"/>
              </a:ext>
            </a:extLst>
          </p:cNvPr>
          <p:cNvSpPr>
            <a:spLocks noGrp="1"/>
          </p:cNvSpPr>
          <p:nvPr>
            <p:ph type="body" sz="quarter" idx="19" hasCustomPrompt="1"/>
          </p:nvPr>
        </p:nvSpPr>
        <p:spPr>
          <a:xfrm>
            <a:off x="6096000" y="1944332"/>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10" name="Text Placeholder 25">
            <a:extLst>
              <a:ext uri="{FF2B5EF4-FFF2-40B4-BE49-F238E27FC236}">
                <a16:creationId xmlns:a16="http://schemas.microsoft.com/office/drawing/2014/main" id="{D6B49A9E-56E0-4B96-274E-AE9407060A32}"/>
              </a:ext>
            </a:extLst>
          </p:cNvPr>
          <p:cNvSpPr>
            <a:spLocks noGrp="1"/>
          </p:cNvSpPr>
          <p:nvPr>
            <p:ph type="body" sz="quarter" idx="20" hasCustomPrompt="1"/>
          </p:nvPr>
        </p:nvSpPr>
        <p:spPr>
          <a:xfrm>
            <a:off x="6095999" y="2481013"/>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dirty="0"/>
              <a:t>First Name Last Name</a:t>
            </a:r>
          </a:p>
        </p:txBody>
      </p:sp>
      <p:sp>
        <p:nvSpPr>
          <p:cNvPr id="11" name="Text Placeholder 25">
            <a:extLst>
              <a:ext uri="{FF2B5EF4-FFF2-40B4-BE49-F238E27FC236}">
                <a16:creationId xmlns:a16="http://schemas.microsoft.com/office/drawing/2014/main" id="{C839A827-042A-45CF-EC5F-3EEC0A042885}"/>
              </a:ext>
            </a:extLst>
          </p:cNvPr>
          <p:cNvSpPr>
            <a:spLocks noGrp="1"/>
          </p:cNvSpPr>
          <p:nvPr>
            <p:ph type="body" sz="quarter" idx="21" hasCustomPrompt="1"/>
          </p:nvPr>
        </p:nvSpPr>
        <p:spPr>
          <a:xfrm>
            <a:off x="6096000" y="2869617"/>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13" name="Text Placeholder 25">
            <a:extLst>
              <a:ext uri="{FF2B5EF4-FFF2-40B4-BE49-F238E27FC236}">
                <a16:creationId xmlns:a16="http://schemas.microsoft.com/office/drawing/2014/main" id="{B156D5DE-348A-5814-3D63-99B7A7AD7CEC}"/>
              </a:ext>
            </a:extLst>
          </p:cNvPr>
          <p:cNvSpPr>
            <a:spLocks noGrp="1"/>
          </p:cNvSpPr>
          <p:nvPr>
            <p:ph type="body" sz="quarter" idx="22" hasCustomPrompt="1"/>
          </p:nvPr>
        </p:nvSpPr>
        <p:spPr>
          <a:xfrm>
            <a:off x="6095999" y="3395413"/>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dirty="0"/>
              <a:t>First Name Last Name</a:t>
            </a:r>
          </a:p>
        </p:txBody>
      </p:sp>
      <p:sp>
        <p:nvSpPr>
          <p:cNvPr id="14" name="Text Placeholder 25">
            <a:extLst>
              <a:ext uri="{FF2B5EF4-FFF2-40B4-BE49-F238E27FC236}">
                <a16:creationId xmlns:a16="http://schemas.microsoft.com/office/drawing/2014/main" id="{0D022B4F-445B-C68B-7D4E-1637811ADEF3}"/>
              </a:ext>
            </a:extLst>
          </p:cNvPr>
          <p:cNvSpPr>
            <a:spLocks noGrp="1"/>
          </p:cNvSpPr>
          <p:nvPr>
            <p:ph type="body" sz="quarter" idx="23" hasCustomPrompt="1"/>
          </p:nvPr>
        </p:nvSpPr>
        <p:spPr>
          <a:xfrm>
            <a:off x="6096000" y="3784017"/>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15" name="Text Placeholder 25">
            <a:extLst>
              <a:ext uri="{FF2B5EF4-FFF2-40B4-BE49-F238E27FC236}">
                <a16:creationId xmlns:a16="http://schemas.microsoft.com/office/drawing/2014/main" id="{54D46402-2D58-540B-47B8-CA3E0CE9B427}"/>
              </a:ext>
            </a:extLst>
          </p:cNvPr>
          <p:cNvSpPr>
            <a:spLocks noGrp="1"/>
          </p:cNvSpPr>
          <p:nvPr>
            <p:ph type="body" sz="quarter" idx="24" hasCustomPrompt="1"/>
          </p:nvPr>
        </p:nvSpPr>
        <p:spPr>
          <a:xfrm>
            <a:off x="6095999" y="4309813"/>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dirty="0"/>
              <a:t>First Name Last Name</a:t>
            </a:r>
          </a:p>
        </p:txBody>
      </p:sp>
      <p:sp>
        <p:nvSpPr>
          <p:cNvPr id="16" name="Text Placeholder 25">
            <a:extLst>
              <a:ext uri="{FF2B5EF4-FFF2-40B4-BE49-F238E27FC236}">
                <a16:creationId xmlns:a16="http://schemas.microsoft.com/office/drawing/2014/main" id="{909AFB5E-0CCE-C809-D6E8-F711323BBCB0}"/>
              </a:ext>
            </a:extLst>
          </p:cNvPr>
          <p:cNvSpPr>
            <a:spLocks noGrp="1"/>
          </p:cNvSpPr>
          <p:nvPr>
            <p:ph type="body" sz="quarter" idx="25" hasCustomPrompt="1"/>
          </p:nvPr>
        </p:nvSpPr>
        <p:spPr>
          <a:xfrm>
            <a:off x="6096000" y="4698417"/>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17" name="Text Placeholder 25">
            <a:extLst>
              <a:ext uri="{FF2B5EF4-FFF2-40B4-BE49-F238E27FC236}">
                <a16:creationId xmlns:a16="http://schemas.microsoft.com/office/drawing/2014/main" id="{7902C37C-44BB-6725-15F0-5B312B8F53A4}"/>
              </a:ext>
            </a:extLst>
          </p:cNvPr>
          <p:cNvSpPr>
            <a:spLocks noGrp="1"/>
          </p:cNvSpPr>
          <p:nvPr>
            <p:ph type="body" sz="quarter" idx="26" hasCustomPrompt="1"/>
          </p:nvPr>
        </p:nvSpPr>
        <p:spPr>
          <a:xfrm>
            <a:off x="6095999" y="5224213"/>
            <a:ext cx="3993398" cy="276999"/>
          </a:xfrm>
        </p:spPr>
        <p:txBody>
          <a:bodyPr wrap="square" lIns="0" tIns="0" rIns="0" bIns="0">
            <a:spAutoFit/>
          </a:bodyPr>
          <a:lstStyle>
            <a:lvl1pPr marL="0" indent="0" algn="l">
              <a:buFontTx/>
              <a:buNone/>
              <a:defRPr sz="2000" b="1">
                <a:latin typeface="Georgia" panose="02040502050405020303" pitchFamily="18" charset="0"/>
              </a:defRPr>
            </a:lvl1pPr>
          </a:lstStyle>
          <a:p>
            <a:pPr lvl="0"/>
            <a:r>
              <a:rPr lang="en-US" dirty="0"/>
              <a:t>First Name Last Name</a:t>
            </a:r>
          </a:p>
        </p:txBody>
      </p:sp>
      <p:sp>
        <p:nvSpPr>
          <p:cNvPr id="18" name="Text Placeholder 25">
            <a:extLst>
              <a:ext uri="{FF2B5EF4-FFF2-40B4-BE49-F238E27FC236}">
                <a16:creationId xmlns:a16="http://schemas.microsoft.com/office/drawing/2014/main" id="{DA285015-17FB-D5F3-0FEE-0E501CFF31C7}"/>
              </a:ext>
            </a:extLst>
          </p:cNvPr>
          <p:cNvSpPr>
            <a:spLocks noGrp="1"/>
          </p:cNvSpPr>
          <p:nvPr>
            <p:ph type="body" sz="quarter" idx="27" hasCustomPrompt="1"/>
          </p:nvPr>
        </p:nvSpPr>
        <p:spPr>
          <a:xfrm>
            <a:off x="6096000" y="5612817"/>
            <a:ext cx="2493586" cy="193899"/>
          </a:xfrm>
        </p:spPr>
        <p:txBody>
          <a:bodyPr lIns="0" tIns="0" rIns="0" bIns="0">
            <a:spAutoFit/>
          </a:bodyPr>
          <a:lstStyle>
            <a:lvl1pPr marL="0" indent="0" algn="l">
              <a:buFontTx/>
              <a:buNone/>
              <a:defRPr sz="1400">
                <a:latin typeface="Arial" panose="020B0604020202020204" pitchFamily="34" charset="0"/>
                <a:cs typeface="Arial" panose="020B0604020202020204" pitchFamily="34" charset="0"/>
              </a:defRPr>
            </a:lvl1pPr>
          </a:lstStyle>
          <a:p>
            <a:pPr lvl="0"/>
            <a:r>
              <a:rPr lang="en-US"/>
              <a:t>Job Title or Major, etc.</a:t>
            </a:r>
          </a:p>
        </p:txBody>
      </p:sp>
    </p:spTree>
    <p:extLst>
      <p:ext uri="{BB962C8B-B14F-4D97-AF65-F5344CB8AC3E}">
        <p14:creationId xmlns:p14="http://schemas.microsoft.com/office/powerpoint/2010/main" val="4193802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s + Photos">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E6679F5-96E0-BD70-31C0-10209E37E0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7987" y="1121892"/>
            <a:ext cx="204932" cy="111187"/>
          </a:xfrm>
          <a:prstGeom prst="rect">
            <a:avLst/>
          </a:prstGeom>
        </p:spPr>
      </p:pic>
      <p:sp>
        <p:nvSpPr>
          <p:cNvPr id="2" name="Rectangle 1">
            <a:extLst>
              <a:ext uri="{FF2B5EF4-FFF2-40B4-BE49-F238E27FC236}">
                <a16:creationId xmlns:a16="http://schemas.microsoft.com/office/drawing/2014/main" id="{51C0E34B-ADAF-5729-D4BB-8242DF08681C}"/>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2E4D99A-88DE-48A2-E0F1-4AF29FFAE09A}"/>
              </a:ext>
            </a:extLst>
          </p:cNvPr>
          <p:cNvSpPr/>
          <p:nvPr userDrawn="1"/>
        </p:nvSpPr>
        <p:spPr>
          <a:xfrm>
            <a:off x="1" y="0"/>
            <a:ext cx="866268" cy="67716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8DABA744-F319-7460-1609-E8ECBE0A309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67857"/>
          <a:stretch/>
        </p:blipFill>
        <p:spPr>
          <a:xfrm>
            <a:off x="228927" y="257724"/>
            <a:ext cx="449773" cy="699655"/>
          </a:xfrm>
          <a:prstGeom prst="rect">
            <a:avLst/>
          </a:prstGeom>
        </p:spPr>
      </p:pic>
      <p:cxnSp>
        <p:nvCxnSpPr>
          <p:cNvPr id="60" name="Straight Connector 59">
            <a:extLst>
              <a:ext uri="{FF2B5EF4-FFF2-40B4-BE49-F238E27FC236}">
                <a16:creationId xmlns:a16="http://schemas.microsoft.com/office/drawing/2014/main" id="{5A2606EC-A361-B6FD-E4A7-B0AF767C1786}"/>
              </a:ext>
            </a:extLst>
          </p:cNvPr>
          <p:cNvCxnSpPr>
            <a:cxnSpLocks/>
          </p:cNvCxnSpPr>
          <p:nvPr userDrawn="1"/>
        </p:nvCxnSpPr>
        <p:spPr>
          <a:xfrm flipH="1">
            <a:off x="430454" y="1135781"/>
            <a:ext cx="567" cy="49539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A80EE987-B5F6-E451-5BCA-FBC8DB607883}"/>
              </a:ext>
            </a:extLst>
          </p:cNvPr>
          <p:cNvSpPr/>
          <p:nvPr userDrawn="1"/>
        </p:nvSpPr>
        <p:spPr>
          <a:xfrm>
            <a:off x="351878" y="6008053"/>
            <a:ext cx="157719" cy="157719"/>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5424ED4-DC11-C4BE-7E39-90ABA7CBE9C8}"/>
              </a:ext>
            </a:extLst>
          </p:cNvPr>
          <p:cNvSpPr>
            <a:spLocks noGrp="1"/>
          </p:cNvSpPr>
          <p:nvPr>
            <p:ph type="title" hasCustomPrompt="1"/>
          </p:nvPr>
        </p:nvSpPr>
        <p:spPr>
          <a:xfrm>
            <a:off x="1546272" y="3221250"/>
            <a:ext cx="2374087" cy="415498"/>
          </a:xfrm>
        </p:spPr>
        <p:txBody>
          <a:bodyPr wrap="square" lIns="0" tIns="0" rIns="0" bIns="0" anchor="ctr" anchorCtr="0">
            <a:spAutoFit/>
          </a:bodyPr>
          <a:lstStyle>
            <a:lvl1pPr>
              <a:defRPr sz="3000" b="0" i="0">
                <a:solidFill>
                  <a:schemeClr val="tx1"/>
                </a:solidFill>
                <a:latin typeface="+mj-lt"/>
                <a:cs typeface="Arial" panose="020B0604020202020204" pitchFamily="34" charset="0"/>
              </a:defRPr>
            </a:lvl1pPr>
          </a:lstStyle>
          <a:p>
            <a:r>
              <a:rPr lang="en-US" dirty="0"/>
              <a:t>Presenters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2" name="Picture Placeholder 11">
            <a:extLst>
              <a:ext uri="{FF2B5EF4-FFF2-40B4-BE49-F238E27FC236}">
                <a16:creationId xmlns:a16="http://schemas.microsoft.com/office/drawing/2014/main" id="{D261CC1D-7F2D-4848-1C30-F2077CBE2E44}"/>
              </a:ext>
            </a:extLst>
          </p:cNvPr>
          <p:cNvSpPr>
            <a:spLocks noGrp="1"/>
          </p:cNvSpPr>
          <p:nvPr>
            <p:ph type="pic" sz="quarter" idx="13"/>
          </p:nvPr>
        </p:nvSpPr>
        <p:spPr>
          <a:xfrm>
            <a:off x="4708529" y="9573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26" name="Text Placeholder 25">
            <a:extLst>
              <a:ext uri="{FF2B5EF4-FFF2-40B4-BE49-F238E27FC236}">
                <a16:creationId xmlns:a16="http://schemas.microsoft.com/office/drawing/2014/main" id="{3C14D216-E1B1-A358-CA37-4B947BE48A9F}"/>
              </a:ext>
            </a:extLst>
          </p:cNvPr>
          <p:cNvSpPr>
            <a:spLocks noGrp="1"/>
          </p:cNvSpPr>
          <p:nvPr>
            <p:ph type="body" sz="quarter" idx="16" hasCustomPrompt="1"/>
          </p:nvPr>
        </p:nvSpPr>
        <p:spPr>
          <a:xfrm>
            <a:off x="4208076" y="2521673"/>
            <a:ext cx="2282457"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27" name="Text Placeholder 25">
            <a:extLst>
              <a:ext uri="{FF2B5EF4-FFF2-40B4-BE49-F238E27FC236}">
                <a16:creationId xmlns:a16="http://schemas.microsoft.com/office/drawing/2014/main" id="{5B45C0F9-ABF4-F36B-5286-D8AC0D135321}"/>
              </a:ext>
            </a:extLst>
          </p:cNvPr>
          <p:cNvSpPr>
            <a:spLocks noGrp="1"/>
          </p:cNvSpPr>
          <p:nvPr>
            <p:ph type="body" sz="quarter" idx="17" hasCustomPrompt="1"/>
          </p:nvPr>
        </p:nvSpPr>
        <p:spPr>
          <a:xfrm>
            <a:off x="4312281" y="28907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35" name="Picture Placeholder 11">
            <a:extLst>
              <a:ext uri="{FF2B5EF4-FFF2-40B4-BE49-F238E27FC236}">
                <a16:creationId xmlns:a16="http://schemas.microsoft.com/office/drawing/2014/main" id="{0694C6C1-6799-95CB-564F-8811DA6442B6}"/>
              </a:ext>
            </a:extLst>
          </p:cNvPr>
          <p:cNvSpPr>
            <a:spLocks noGrp="1"/>
          </p:cNvSpPr>
          <p:nvPr>
            <p:ph type="pic" sz="quarter" idx="25"/>
          </p:nvPr>
        </p:nvSpPr>
        <p:spPr>
          <a:xfrm>
            <a:off x="7215273" y="9573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31" name="Text Placeholder 25">
            <a:extLst>
              <a:ext uri="{FF2B5EF4-FFF2-40B4-BE49-F238E27FC236}">
                <a16:creationId xmlns:a16="http://schemas.microsoft.com/office/drawing/2014/main" id="{C0A215AB-AB65-FFB7-0F00-38FCF35560D1}"/>
              </a:ext>
            </a:extLst>
          </p:cNvPr>
          <p:cNvSpPr>
            <a:spLocks noGrp="1"/>
          </p:cNvSpPr>
          <p:nvPr>
            <p:ph type="body" sz="quarter" idx="21" hasCustomPrompt="1"/>
          </p:nvPr>
        </p:nvSpPr>
        <p:spPr>
          <a:xfrm>
            <a:off x="6714820" y="2521673"/>
            <a:ext cx="2282457"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32" name="Text Placeholder 25">
            <a:extLst>
              <a:ext uri="{FF2B5EF4-FFF2-40B4-BE49-F238E27FC236}">
                <a16:creationId xmlns:a16="http://schemas.microsoft.com/office/drawing/2014/main" id="{C4AF98F5-F58E-A2ED-7F29-E2F6D5E90D94}"/>
              </a:ext>
            </a:extLst>
          </p:cNvPr>
          <p:cNvSpPr>
            <a:spLocks noGrp="1"/>
          </p:cNvSpPr>
          <p:nvPr>
            <p:ph type="body" sz="quarter" idx="22" hasCustomPrompt="1"/>
          </p:nvPr>
        </p:nvSpPr>
        <p:spPr>
          <a:xfrm>
            <a:off x="6819025" y="28907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36" name="Picture Placeholder 11">
            <a:extLst>
              <a:ext uri="{FF2B5EF4-FFF2-40B4-BE49-F238E27FC236}">
                <a16:creationId xmlns:a16="http://schemas.microsoft.com/office/drawing/2014/main" id="{88FB6509-0D93-6611-D7C7-6FD26DE6261F}"/>
              </a:ext>
            </a:extLst>
          </p:cNvPr>
          <p:cNvSpPr>
            <a:spLocks noGrp="1"/>
          </p:cNvSpPr>
          <p:nvPr>
            <p:ph type="pic" sz="quarter" idx="26"/>
          </p:nvPr>
        </p:nvSpPr>
        <p:spPr>
          <a:xfrm>
            <a:off x="9729291" y="9573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33" name="Text Placeholder 25">
            <a:extLst>
              <a:ext uri="{FF2B5EF4-FFF2-40B4-BE49-F238E27FC236}">
                <a16:creationId xmlns:a16="http://schemas.microsoft.com/office/drawing/2014/main" id="{5BEE588D-762B-2369-368B-C2FCD001C7D2}"/>
              </a:ext>
            </a:extLst>
          </p:cNvPr>
          <p:cNvSpPr>
            <a:spLocks noGrp="1"/>
          </p:cNvSpPr>
          <p:nvPr>
            <p:ph type="body" sz="quarter" idx="23" hasCustomPrompt="1"/>
          </p:nvPr>
        </p:nvSpPr>
        <p:spPr>
          <a:xfrm>
            <a:off x="9228838" y="2521673"/>
            <a:ext cx="2282457"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34" name="Text Placeholder 25">
            <a:extLst>
              <a:ext uri="{FF2B5EF4-FFF2-40B4-BE49-F238E27FC236}">
                <a16:creationId xmlns:a16="http://schemas.microsoft.com/office/drawing/2014/main" id="{3F1D34FC-6675-3EEB-E38D-CE1261756F15}"/>
              </a:ext>
            </a:extLst>
          </p:cNvPr>
          <p:cNvSpPr>
            <a:spLocks noGrp="1"/>
          </p:cNvSpPr>
          <p:nvPr>
            <p:ph type="body" sz="quarter" idx="24" hasCustomPrompt="1"/>
          </p:nvPr>
        </p:nvSpPr>
        <p:spPr>
          <a:xfrm>
            <a:off x="9333043" y="28907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37" name="Picture Placeholder 11">
            <a:extLst>
              <a:ext uri="{FF2B5EF4-FFF2-40B4-BE49-F238E27FC236}">
                <a16:creationId xmlns:a16="http://schemas.microsoft.com/office/drawing/2014/main" id="{A3517DE7-74E1-B2E5-6C8E-DDBEB1AB36F8}"/>
              </a:ext>
            </a:extLst>
          </p:cNvPr>
          <p:cNvSpPr>
            <a:spLocks noGrp="1"/>
          </p:cNvSpPr>
          <p:nvPr>
            <p:ph type="pic" sz="quarter" idx="27"/>
          </p:nvPr>
        </p:nvSpPr>
        <p:spPr>
          <a:xfrm>
            <a:off x="4708529" y="37005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38" name="Text Placeholder 25">
            <a:extLst>
              <a:ext uri="{FF2B5EF4-FFF2-40B4-BE49-F238E27FC236}">
                <a16:creationId xmlns:a16="http://schemas.microsoft.com/office/drawing/2014/main" id="{68637E61-96FE-6C26-A5D3-761BBE2D0040}"/>
              </a:ext>
            </a:extLst>
          </p:cNvPr>
          <p:cNvSpPr>
            <a:spLocks noGrp="1"/>
          </p:cNvSpPr>
          <p:nvPr>
            <p:ph type="body" sz="quarter" idx="28" hasCustomPrompt="1"/>
          </p:nvPr>
        </p:nvSpPr>
        <p:spPr>
          <a:xfrm>
            <a:off x="4208077" y="5264872"/>
            <a:ext cx="2282456"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39" name="Text Placeholder 25">
            <a:extLst>
              <a:ext uri="{FF2B5EF4-FFF2-40B4-BE49-F238E27FC236}">
                <a16:creationId xmlns:a16="http://schemas.microsoft.com/office/drawing/2014/main" id="{F2EEA79E-A7F6-0349-F912-3FAEA0CF6B60}"/>
              </a:ext>
            </a:extLst>
          </p:cNvPr>
          <p:cNvSpPr>
            <a:spLocks noGrp="1"/>
          </p:cNvSpPr>
          <p:nvPr>
            <p:ph type="body" sz="quarter" idx="29" hasCustomPrompt="1"/>
          </p:nvPr>
        </p:nvSpPr>
        <p:spPr>
          <a:xfrm>
            <a:off x="4312281" y="56339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44" name="Picture Placeholder 11">
            <a:extLst>
              <a:ext uri="{FF2B5EF4-FFF2-40B4-BE49-F238E27FC236}">
                <a16:creationId xmlns:a16="http://schemas.microsoft.com/office/drawing/2014/main" id="{359479E4-F628-B7AB-2E1E-A8FED7F7DC86}"/>
              </a:ext>
            </a:extLst>
          </p:cNvPr>
          <p:cNvSpPr>
            <a:spLocks noGrp="1"/>
          </p:cNvSpPr>
          <p:nvPr>
            <p:ph type="pic" sz="quarter" idx="34"/>
          </p:nvPr>
        </p:nvSpPr>
        <p:spPr>
          <a:xfrm>
            <a:off x="7215273" y="37005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40" name="Text Placeholder 25">
            <a:extLst>
              <a:ext uri="{FF2B5EF4-FFF2-40B4-BE49-F238E27FC236}">
                <a16:creationId xmlns:a16="http://schemas.microsoft.com/office/drawing/2014/main" id="{35B95967-E66B-2F6E-7AF1-DC372602028F}"/>
              </a:ext>
            </a:extLst>
          </p:cNvPr>
          <p:cNvSpPr>
            <a:spLocks noGrp="1"/>
          </p:cNvSpPr>
          <p:nvPr>
            <p:ph type="body" sz="quarter" idx="30" hasCustomPrompt="1"/>
          </p:nvPr>
        </p:nvSpPr>
        <p:spPr>
          <a:xfrm>
            <a:off x="6714820" y="5264873"/>
            <a:ext cx="2282456"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41" name="Text Placeholder 25">
            <a:extLst>
              <a:ext uri="{FF2B5EF4-FFF2-40B4-BE49-F238E27FC236}">
                <a16:creationId xmlns:a16="http://schemas.microsoft.com/office/drawing/2014/main" id="{C08D11D5-33A7-D5EF-A135-B14C00E9CFB9}"/>
              </a:ext>
            </a:extLst>
          </p:cNvPr>
          <p:cNvSpPr>
            <a:spLocks noGrp="1"/>
          </p:cNvSpPr>
          <p:nvPr>
            <p:ph type="body" sz="quarter" idx="31" hasCustomPrompt="1"/>
          </p:nvPr>
        </p:nvSpPr>
        <p:spPr>
          <a:xfrm>
            <a:off x="6819025" y="56339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45" name="Picture Placeholder 11">
            <a:extLst>
              <a:ext uri="{FF2B5EF4-FFF2-40B4-BE49-F238E27FC236}">
                <a16:creationId xmlns:a16="http://schemas.microsoft.com/office/drawing/2014/main" id="{D1F1A066-CE4D-8C28-3E0D-497AFB2F5016}"/>
              </a:ext>
            </a:extLst>
          </p:cNvPr>
          <p:cNvSpPr>
            <a:spLocks noGrp="1"/>
          </p:cNvSpPr>
          <p:nvPr>
            <p:ph type="pic" sz="quarter" idx="35"/>
          </p:nvPr>
        </p:nvSpPr>
        <p:spPr>
          <a:xfrm>
            <a:off x="9729291" y="3700579"/>
            <a:ext cx="1281551" cy="1282824"/>
          </a:xfrm>
          <a:prstGeom prst="ellipse">
            <a:avLst/>
          </a:prstGeom>
          <a:noFill/>
          <a:ln>
            <a:noFill/>
          </a:ln>
        </p:spPr>
        <p:txBody>
          <a:bodyPr/>
          <a:lstStyle>
            <a:lvl1pPr>
              <a:defRPr>
                <a:ln>
                  <a:solidFill>
                    <a:schemeClr val="tx1"/>
                  </a:solidFill>
                </a:ln>
              </a:defRPr>
            </a:lvl1pPr>
          </a:lstStyle>
          <a:p>
            <a:r>
              <a:rPr lang="en-US"/>
              <a:t>Click icon to add picture</a:t>
            </a:r>
          </a:p>
        </p:txBody>
      </p:sp>
      <p:sp>
        <p:nvSpPr>
          <p:cNvPr id="42" name="Text Placeholder 25">
            <a:extLst>
              <a:ext uri="{FF2B5EF4-FFF2-40B4-BE49-F238E27FC236}">
                <a16:creationId xmlns:a16="http://schemas.microsoft.com/office/drawing/2014/main" id="{B8DB5B98-DAD6-5F37-B7AB-9449750ED22F}"/>
              </a:ext>
            </a:extLst>
          </p:cNvPr>
          <p:cNvSpPr>
            <a:spLocks noGrp="1"/>
          </p:cNvSpPr>
          <p:nvPr>
            <p:ph type="body" sz="quarter" idx="32" hasCustomPrompt="1"/>
          </p:nvPr>
        </p:nvSpPr>
        <p:spPr>
          <a:xfrm>
            <a:off x="9228838" y="5264873"/>
            <a:ext cx="2282456"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43" name="Text Placeholder 25">
            <a:extLst>
              <a:ext uri="{FF2B5EF4-FFF2-40B4-BE49-F238E27FC236}">
                <a16:creationId xmlns:a16="http://schemas.microsoft.com/office/drawing/2014/main" id="{B257F93C-060F-119F-E4CF-ED6B9BE34427}"/>
              </a:ext>
            </a:extLst>
          </p:cNvPr>
          <p:cNvSpPr>
            <a:spLocks noGrp="1"/>
          </p:cNvSpPr>
          <p:nvPr>
            <p:ph type="body" sz="quarter" idx="33" hasCustomPrompt="1"/>
          </p:nvPr>
        </p:nvSpPr>
        <p:spPr>
          <a:xfrm>
            <a:off x="9333043" y="56339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Tree>
    <p:extLst>
      <p:ext uri="{BB962C8B-B14F-4D97-AF65-F5344CB8AC3E}">
        <p14:creationId xmlns:p14="http://schemas.microsoft.com/office/powerpoint/2010/main" val="3884230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resenters + Photos">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7ADA161-70AD-0048-BCB5-3D0F957584BF}"/>
              </a:ext>
            </a:extLst>
          </p:cNvPr>
          <p:cNvSpPr/>
          <p:nvPr userDrawn="1"/>
        </p:nvSpPr>
        <p:spPr>
          <a:xfrm>
            <a:off x="4979962" y="0"/>
            <a:ext cx="7210333"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8FAA33DE-F0FD-4B48-80E7-86C5E3CFFC7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1" r="66561"/>
          <a:stretch/>
        </p:blipFill>
        <p:spPr>
          <a:xfrm>
            <a:off x="228927" y="257724"/>
            <a:ext cx="472818" cy="699655"/>
          </a:xfrm>
          <a:prstGeom prst="rect">
            <a:avLst/>
          </a:prstGeom>
        </p:spPr>
      </p:pic>
      <p:cxnSp>
        <p:nvCxnSpPr>
          <p:cNvPr id="4" name="Straight Connector 3">
            <a:extLst>
              <a:ext uri="{FF2B5EF4-FFF2-40B4-BE49-F238E27FC236}">
                <a16:creationId xmlns:a16="http://schemas.microsoft.com/office/drawing/2014/main" id="{988D8D22-ABF4-BE7C-837B-CE221BD442E4}"/>
              </a:ext>
            </a:extLst>
          </p:cNvPr>
          <p:cNvCxnSpPr>
            <a:cxnSpLocks/>
          </p:cNvCxnSpPr>
          <p:nvPr userDrawn="1"/>
        </p:nvCxnSpPr>
        <p:spPr>
          <a:xfrm flipH="1">
            <a:off x="430454" y="1135781"/>
            <a:ext cx="567" cy="49539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ADE3DDCD-5819-0920-274A-60776EE3BB97}"/>
              </a:ext>
            </a:extLst>
          </p:cNvPr>
          <p:cNvSpPr/>
          <p:nvPr userDrawn="1"/>
        </p:nvSpPr>
        <p:spPr>
          <a:xfrm>
            <a:off x="351878" y="6008053"/>
            <a:ext cx="157719" cy="15771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63FA833-6711-42C4-C7DE-26443AA8C00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3" name="Rectangle 2">
            <a:extLst>
              <a:ext uri="{FF2B5EF4-FFF2-40B4-BE49-F238E27FC236}">
                <a16:creationId xmlns:a16="http://schemas.microsoft.com/office/drawing/2014/main" id="{16D2FF26-D927-0055-36DB-3D9499EE44AF}"/>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4633C6-3B1F-3456-83C4-E2E4F385A1EC}"/>
              </a:ext>
            </a:extLst>
          </p:cNvPr>
          <p:cNvSpPr>
            <a:spLocks noGrp="1"/>
          </p:cNvSpPr>
          <p:nvPr>
            <p:ph type="title" hasCustomPrompt="1"/>
          </p:nvPr>
        </p:nvSpPr>
        <p:spPr>
          <a:xfrm>
            <a:off x="1355808" y="3221250"/>
            <a:ext cx="2931145" cy="415498"/>
          </a:xfrm>
        </p:spPr>
        <p:txBody>
          <a:bodyPr wrap="square" lIns="0" tIns="0" rIns="0" bIns="0" anchor="ctr" anchorCtr="0">
            <a:spAutoFit/>
          </a:bodyPr>
          <a:lstStyle>
            <a:lvl1pPr>
              <a:defRPr sz="3000" b="0" i="0">
                <a:solidFill>
                  <a:schemeClr val="bg1"/>
                </a:solidFill>
                <a:latin typeface="Arial" panose="020B0604020202020204" pitchFamily="34" charset="0"/>
                <a:cs typeface="Arial" panose="020B0604020202020204" pitchFamily="34" charset="0"/>
              </a:defRPr>
            </a:lvl1pPr>
          </a:lstStyle>
          <a:p>
            <a:r>
              <a:rPr lang="en-US" dirty="0"/>
              <a:t>Presenters</a:t>
            </a:r>
          </a:p>
        </p:txBody>
      </p:sp>
      <p:sp>
        <p:nvSpPr>
          <p:cNvPr id="62" name="Slide Number Placeholder 5">
            <a:extLst>
              <a:ext uri="{FF2B5EF4-FFF2-40B4-BE49-F238E27FC236}">
                <a16:creationId xmlns:a16="http://schemas.microsoft.com/office/drawing/2014/main" id="{88B5388C-FB95-C5B3-EFA5-2B88B31ED71A}"/>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12" name="Picture Placeholder 11">
            <a:extLst>
              <a:ext uri="{FF2B5EF4-FFF2-40B4-BE49-F238E27FC236}">
                <a16:creationId xmlns:a16="http://schemas.microsoft.com/office/drawing/2014/main" id="{D261CC1D-7F2D-4848-1C30-F2077CBE2E44}"/>
              </a:ext>
            </a:extLst>
          </p:cNvPr>
          <p:cNvSpPr>
            <a:spLocks noGrp="1"/>
          </p:cNvSpPr>
          <p:nvPr>
            <p:ph type="pic" sz="quarter" idx="13"/>
          </p:nvPr>
        </p:nvSpPr>
        <p:spPr>
          <a:xfrm>
            <a:off x="6693544" y="957379"/>
            <a:ext cx="1281551" cy="1282824"/>
          </a:xfrm>
          <a:prstGeom prst="ellipse">
            <a:avLst/>
          </a:prstGeom>
          <a:noFill/>
          <a:ln>
            <a:noFill/>
          </a:ln>
        </p:spPr>
        <p:txBody>
          <a:bodyPr/>
          <a:lstStyle>
            <a:lvl1pPr>
              <a:defRPr>
                <a:ln>
                  <a:solidFill>
                    <a:schemeClr val="tx1"/>
                  </a:solidFill>
                </a:ln>
              </a:defRPr>
            </a:lvl1pPr>
          </a:lstStyle>
          <a:p>
            <a:r>
              <a:rPr lang="en-US"/>
              <a:t>Click icon to add picture</a:t>
            </a:r>
            <a:endParaRPr lang="en-US" dirty="0"/>
          </a:p>
        </p:txBody>
      </p:sp>
      <p:sp>
        <p:nvSpPr>
          <p:cNvPr id="26" name="Text Placeholder 25">
            <a:extLst>
              <a:ext uri="{FF2B5EF4-FFF2-40B4-BE49-F238E27FC236}">
                <a16:creationId xmlns:a16="http://schemas.microsoft.com/office/drawing/2014/main" id="{3C14D216-E1B1-A358-CA37-4B947BE48A9F}"/>
              </a:ext>
            </a:extLst>
          </p:cNvPr>
          <p:cNvSpPr>
            <a:spLocks noGrp="1"/>
          </p:cNvSpPr>
          <p:nvPr>
            <p:ph type="body" sz="quarter" idx="16" hasCustomPrompt="1"/>
          </p:nvPr>
        </p:nvSpPr>
        <p:spPr>
          <a:xfrm>
            <a:off x="6193091" y="2521673"/>
            <a:ext cx="2282457"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27" name="Text Placeholder 25">
            <a:extLst>
              <a:ext uri="{FF2B5EF4-FFF2-40B4-BE49-F238E27FC236}">
                <a16:creationId xmlns:a16="http://schemas.microsoft.com/office/drawing/2014/main" id="{5B45C0F9-ABF4-F36B-5286-D8AC0D135321}"/>
              </a:ext>
            </a:extLst>
          </p:cNvPr>
          <p:cNvSpPr>
            <a:spLocks noGrp="1"/>
          </p:cNvSpPr>
          <p:nvPr>
            <p:ph type="body" sz="quarter" idx="17" hasCustomPrompt="1"/>
          </p:nvPr>
        </p:nvSpPr>
        <p:spPr>
          <a:xfrm>
            <a:off x="6297296" y="28907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35" name="Picture Placeholder 11">
            <a:extLst>
              <a:ext uri="{FF2B5EF4-FFF2-40B4-BE49-F238E27FC236}">
                <a16:creationId xmlns:a16="http://schemas.microsoft.com/office/drawing/2014/main" id="{0694C6C1-6799-95CB-564F-8811DA6442B6}"/>
              </a:ext>
            </a:extLst>
          </p:cNvPr>
          <p:cNvSpPr>
            <a:spLocks noGrp="1"/>
          </p:cNvSpPr>
          <p:nvPr>
            <p:ph type="pic" sz="quarter" idx="25"/>
          </p:nvPr>
        </p:nvSpPr>
        <p:spPr>
          <a:xfrm>
            <a:off x="9200288" y="957379"/>
            <a:ext cx="1281551" cy="1282824"/>
          </a:xfrm>
          <a:prstGeom prst="ellipse">
            <a:avLst/>
          </a:prstGeom>
          <a:noFill/>
          <a:ln>
            <a:noFill/>
          </a:ln>
        </p:spPr>
        <p:txBody>
          <a:bodyPr/>
          <a:lstStyle>
            <a:lvl1pPr>
              <a:defRPr>
                <a:ln>
                  <a:solidFill>
                    <a:schemeClr val="tx1"/>
                  </a:solidFill>
                </a:ln>
              </a:defRPr>
            </a:lvl1pPr>
          </a:lstStyle>
          <a:p>
            <a:r>
              <a:rPr lang="en-US"/>
              <a:t>Click icon to add picture</a:t>
            </a:r>
            <a:endParaRPr lang="en-US" dirty="0"/>
          </a:p>
        </p:txBody>
      </p:sp>
      <p:sp>
        <p:nvSpPr>
          <p:cNvPr id="31" name="Text Placeholder 25">
            <a:extLst>
              <a:ext uri="{FF2B5EF4-FFF2-40B4-BE49-F238E27FC236}">
                <a16:creationId xmlns:a16="http://schemas.microsoft.com/office/drawing/2014/main" id="{C0A215AB-AB65-FFB7-0F00-38FCF35560D1}"/>
              </a:ext>
            </a:extLst>
          </p:cNvPr>
          <p:cNvSpPr>
            <a:spLocks noGrp="1"/>
          </p:cNvSpPr>
          <p:nvPr>
            <p:ph type="body" sz="quarter" idx="21" hasCustomPrompt="1"/>
          </p:nvPr>
        </p:nvSpPr>
        <p:spPr>
          <a:xfrm>
            <a:off x="8699835" y="2521673"/>
            <a:ext cx="2282457"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32" name="Text Placeholder 25">
            <a:extLst>
              <a:ext uri="{FF2B5EF4-FFF2-40B4-BE49-F238E27FC236}">
                <a16:creationId xmlns:a16="http://schemas.microsoft.com/office/drawing/2014/main" id="{C4AF98F5-F58E-A2ED-7F29-E2F6D5E90D94}"/>
              </a:ext>
            </a:extLst>
          </p:cNvPr>
          <p:cNvSpPr>
            <a:spLocks noGrp="1"/>
          </p:cNvSpPr>
          <p:nvPr>
            <p:ph type="body" sz="quarter" idx="22" hasCustomPrompt="1"/>
          </p:nvPr>
        </p:nvSpPr>
        <p:spPr>
          <a:xfrm>
            <a:off x="8804040" y="28907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37" name="Picture Placeholder 11">
            <a:extLst>
              <a:ext uri="{FF2B5EF4-FFF2-40B4-BE49-F238E27FC236}">
                <a16:creationId xmlns:a16="http://schemas.microsoft.com/office/drawing/2014/main" id="{A3517DE7-74E1-B2E5-6C8E-DDBEB1AB36F8}"/>
              </a:ext>
            </a:extLst>
          </p:cNvPr>
          <p:cNvSpPr>
            <a:spLocks noGrp="1"/>
          </p:cNvSpPr>
          <p:nvPr>
            <p:ph type="pic" sz="quarter" idx="27"/>
          </p:nvPr>
        </p:nvSpPr>
        <p:spPr>
          <a:xfrm>
            <a:off x="6693544" y="3700579"/>
            <a:ext cx="1281551" cy="1282824"/>
          </a:xfrm>
          <a:prstGeom prst="ellipse">
            <a:avLst/>
          </a:prstGeom>
          <a:noFill/>
          <a:ln>
            <a:noFill/>
          </a:ln>
        </p:spPr>
        <p:txBody>
          <a:bodyPr/>
          <a:lstStyle>
            <a:lvl1pPr>
              <a:defRPr>
                <a:ln>
                  <a:solidFill>
                    <a:schemeClr val="tx1"/>
                  </a:solidFill>
                </a:ln>
              </a:defRPr>
            </a:lvl1pPr>
          </a:lstStyle>
          <a:p>
            <a:r>
              <a:rPr lang="en-US"/>
              <a:t>Click icon to add picture</a:t>
            </a:r>
            <a:endParaRPr lang="en-US" dirty="0"/>
          </a:p>
        </p:txBody>
      </p:sp>
      <p:sp>
        <p:nvSpPr>
          <p:cNvPr id="38" name="Text Placeholder 25">
            <a:extLst>
              <a:ext uri="{FF2B5EF4-FFF2-40B4-BE49-F238E27FC236}">
                <a16:creationId xmlns:a16="http://schemas.microsoft.com/office/drawing/2014/main" id="{68637E61-96FE-6C26-A5D3-761BBE2D0040}"/>
              </a:ext>
            </a:extLst>
          </p:cNvPr>
          <p:cNvSpPr>
            <a:spLocks noGrp="1"/>
          </p:cNvSpPr>
          <p:nvPr>
            <p:ph type="body" sz="quarter" idx="28" hasCustomPrompt="1"/>
          </p:nvPr>
        </p:nvSpPr>
        <p:spPr>
          <a:xfrm>
            <a:off x="6193091" y="5264873"/>
            <a:ext cx="2282456"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39" name="Text Placeholder 25">
            <a:extLst>
              <a:ext uri="{FF2B5EF4-FFF2-40B4-BE49-F238E27FC236}">
                <a16:creationId xmlns:a16="http://schemas.microsoft.com/office/drawing/2014/main" id="{F2EEA79E-A7F6-0349-F912-3FAEA0CF6B60}"/>
              </a:ext>
            </a:extLst>
          </p:cNvPr>
          <p:cNvSpPr>
            <a:spLocks noGrp="1"/>
          </p:cNvSpPr>
          <p:nvPr>
            <p:ph type="body" sz="quarter" idx="29" hasCustomPrompt="1"/>
          </p:nvPr>
        </p:nvSpPr>
        <p:spPr>
          <a:xfrm>
            <a:off x="6297296" y="56339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
        <p:nvSpPr>
          <p:cNvPr id="44" name="Picture Placeholder 11">
            <a:extLst>
              <a:ext uri="{FF2B5EF4-FFF2-40B4-BE49-F238E27FC236}">
                <a16:creationId xmlns:a16="http://schemas.microsoft.com/office/drawing/2014/main" id="{359479E4-F628-B7AB-2E1E-A8FED7F7DC86}"/>
              </a:ext>
            </a:extLst>
          </p:cNvPr>
          <p:cNvSpPr>
            <a:spLocks noGrp="1"/>
          </p:cNvSpPr>
          <p:nvPr>
            <p:ph type="pic" sz="quarter" idx="34"/>
          </p:nvPr>
        </p:nvSpPr>
        <p:spPr>
          <a:xfrm>
            <a:off x="9200288" y="3700579"/>
            <a:ext cx="1281551" cy="1282824"/>
          </a:xfrm>
          <a:prstGeom prst="ellipse">
            <a:avLst/>
          </a:prstGeom>
          <a:noFill/>
          <a:ln>
            <a:noFill/>
          </a:ln>
        </p:spPr>
        <p:txBody>
          <a:bodyPr/>
          <a:lstStyle>
            <a:lvl1pPr>
              <a:defRPr>
                <a:ln>
                  <a:solidFill>
                    <a:schemeClr val="tx1"/>
                  </a:solidFill>
                </a:ln>
              </a:defRPr>
            </a:lvl1pPr>
          </a:lstStyle>
          <a:p>
            <a:r>
              <a:rPr lang="en-US"/>
              <a:t>Click icon to add picture</a:t>
            </a:r>
            <a:endParaRPr lang="en-US" dirty="0"/>
          </a:p>
        </p:txBody>
      </p:sp>
      <p:sp>
        <p:nvSpPr>
          <p:cNvPr id="40" name="Text Placeholder 25">
            <a:extLst>
              <a:ext uri="{FF2B5EF4-FFF2-40B4-BE49-F238E27FC236}">
                <a16:creationId xmlns:a16="http://schemas.microsoft.com/office/drawing/2014/main" id="{35B95967-E66B-2F6E-7AF1-DC372602028F}"/>
              </a:ext>
            </a:extLst>
          </p:cNvPr>
          <p:cNvSpPr>
            <a:spLocks noGrp="1"/>
          </p:cNvSpPr>
          <p:nvPr>
            <p:ph type="body" sz="quarter" idx="30" hasCustomPrompt="1"/>
          </p:nvPr>
        </p:nvSpPr>
        <p:spPr>
          <a:xfrm>
            <a:off x="8699835" y="5264873"/>
            <a:ext cx="2282456" cy="249299"/>
          </a:xfrm>
        </p:spPr>
        <p:txBody>
          <a:bodyPr wrap="square" lIns="0" tIns="0" rIns="0" bIns="0">
            <a:spAutoFit/>
          </a:bodyPr>
          <a:lstStyle>
            <a:lvl1pPr marL="0" indent="0" algn="ctr">
              <a:buFontTx/>
              <a:buNone/>
              <a:defRPr sz="1800">
                <a:latin typeface="Georgia" panose="02040502050405020303" pitchFamily="18" charset="0"/>
              </a:defRPr>
            </a:lvl1pPr>
          </a:lstStyle>
          <a:p>
            <a:pPr lvl="0"/>
            <a:r>
              <a:rPr lang="en-US"/>
              <a:t>First Name Last Name</a:t>
            </a:r>
          </a:p>
        </p:txBody>
      </p:sp>
      <p:sp>
        <p:nvSpPr>
          <p:cNvPr id="41" name="Text Placeholder 25">
            <a:extLst>
              <a:ext uri="{FF2B5EF4-FFF2-40B4-BE49-F238E27FC236}">
                <a16:creationId xmlns:a16="http://schemas.microsoft.com/office/drawing/2014/main" id="{C08D11D5-33A7-D5EF-A135-B14C00E9CFB9}"/>
              </a:ext>
            </a:extLst>
          </p:cNvPr>
          <p:cNvSpPr>
            <a:spLocks noGrp="1"/>
          </p:cNvSpPr>
          <p:nvPr>
            <p:ph type="body" sz="quarter" idx="31" hasCustomPrompt="1"/>
          </p:nvPr>
        </p:nvSpPr>
        <p:spPr>
          <a:xfrm>
            <a:off x="8804040" y="5633924"/>
            <a:ext cx="2074047" cy="193899"/>
          </a:xfrm>
        </p:spPr>
        <p:txBody>
          <a:bodyPr wrap="square" lIns="0" tIns="0" rIns="0" bIns="0">
            <a:spAutoFit/>
          </a:bodyPr>
          <a:lstStyle>
            <a:lvl1pPr marL="0" indent="0" algn="ctr">
              <a:buFontTx/>
              <a:buNone/>
              <a:defRPr sz="1400">
                <a:latin typeface="Arial" panose="020B0604020202020204" pitchFamily="34" charset="0"/>
                <a:cs typeface="Arial" panose="020B0604020202020204" pitchFamily="34" charset="0"/>
              </a:defRPr>
            </a:lvl1pPr>
          </a:lstStyle>
          <a:p>
            <a:pPr lvl="0"/>
            <a:r>
              <a:rPr lang="en-US"/>
              <a:t>Job Title or Major, etc.</a:t>
            </a:r>
          </a:p>
        </p:txBody>
      </p:sp>
    </p:spTree>
    <p:extLst>
      <p:ext uri="{BB962C8B-B14F-4D97-AF65-F5344CB8AC3E}">
        <p14:creationId xmlns:p14="http://schemas.microsoft.com/office/powerpoint/2010/main" val="181189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 Text with CPP Green">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73D8B5-3058-D6B0-B994-CE471B949298}"/>
              </a:ext>
            </a:extLst>
          </p:cNvPr>
          <p:cNvSpPr/>
          <p:nvPr userDrawn="1"/>
        </p:nvSpPr>
        <p:spPr>
          <a:xfrm>
            <a:off x="4979962" y="0"/>
            <a:ext cx="7210333"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8A1018BB-501E-EE4B-849A-066C3A57A15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51" r="66561"/>
          <a:stretch/>
        </p:blipFill>
        <p:spPr>
          <a:xfrm>
            <a:off x="228927" y="257724"/>
            <a:ext cx="472818" cy="699655"/>
          </a:xfrm>
          <a:prstGeom prst="rect">
            <a:avLst/>
          </a:prstGeom>
        </p:spPr>
      </p:pic>
      <p:cxnSp>
        <p:nvCxnSpPr>
          <p:cNvPr id="3" name="Straight Connector 2">
            <a:extLst>
              <a:ext uri="{FF2B5EF4-FFF2-40B4-BE49-F238E27FC236}">
                <a16:creationId xmlns:a16="http://schemas.microsoft.com/office/drawing/2014/main" id="{5F50F7F9-B70D-CD87-6DC2-667046270E47}"/>
              </a:ext>
            </a:extLst>
          </p:cNvPr>
          <p:cNvCxnSpPr>
            <a:cxnSpLocks/>
          </p:cNvCxnSpPr>
          <p:nvPr userDrawn="1"/>
        </p:nvCxnSpPr>
        <p:spPr>
          <a:xfrm flipH="1">
            <a:off x="430454" y="1135781"/>
            <a:ext cx="567" cy="495393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F76D0D3E-F86D-5480-E3C7-925FF3859529}"/>
              </a:ext>
            </a:extLst>
          </p:cNvPr>
          <p:cNvSpPr/>
          <p:nvPr userDrawn="1"/>
        </p:nvSpPr>
        <p:spPr>
          <a:xfrm>
            <a:off x="351878" y="6008053"/>
            <a:ext cx="157719" cy="157719"/>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BAA684B1-A678-685A-071E-45C9A85D9C6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7987" y="1121892"/>
            <a:ext cx="204932" cy="111187"/>
          </a:xfrm>
          <a:prstGeom prst="rect">
            <a:avLst/>
          </a:prstGeom>
        </p:spPr>
      </p:pic>
      <p:sp>
        <p:nvSpPr>
          <p:cNvPr id="6" name="Rectangle 5">
            <a:extLst>
              <a:ext uri="{FF2B5EF4-FFF2-40B4-BE49-F238E27FC236}">
                <a16:creationId xmlns:a16="http://schemas.microsoft.com/office/drawing/2014/main" id="{D2E21C22-B201-2579-C0BD-85CB94EAB19A}"/>
              </a:ext>
            </a:extLst>
          </p:cNvPr>
          <p:cNvSpPr/>
          <p:nvPr userDrawn="1"/>
        </p:nvSpPr>
        <p:spPr>
          <a:xfrm>
            <a:off x="0" y="6735364"/>
            <a:ext cx="12192000" cy="122635"/>
          </a:xfrm>
          <a:prstGeom prst="rect">
            <a:avLst/>
          </a:prstGeom>
          <a:gradFill>
            <a:gsLst>
              <a:gs pos="5000">
                <a:schemeClr val="accent1"/>
              </a:gs>
              <a:gs pos="79000">
                <a:schemeClr val="accent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99972-6CAE-C07C-1A29-78C34ACDF0F9}"/>
              </a:ext>
            </a:extLst>
          </p:cNvPr>
          <p:cNvSpPr>
            <a:spLocks noGrp="1"/>
          </p:cNvSpPr>
          <p:nvPr>
            <p:ph type="title" hasCustomPrompt="1"/>
          </p:nvPr>
        </p:nvSpPr>
        <p:spPr>
          <a:xfrm>
            <a:off x="1357637" y="3013501"/>
            <a:ext cx="2886975" cy="830997"/>
          </a:xfrm>
        </p:spPr>
        <p:txBody>
          <a:bodyPr wrap="square" lIns="0" tIns="0" rIns="0" bIns="0" anchor="ctr" anchorCtr="0">
            <a:spAutoFit/>
          </a:bodyPr>
          <a:lstStyle>
            <a:lvl1pPr>
              <a:defRPr sz="3000" b="0" i="0">
                <a:solidFill>
                  <a:schemeClr val="bg1"/>
                </a:solidFill>
                <a:latin typeface="Arial" panose="020B0604020202020204" pitchFamily="34" charset="0"/>
                <a:cs typeface="Arial" panose="020B0604020202020204" pitchFamily="34" charset="0"/>
              </a:defRPr>
            </a:lvl1pPr>
          </a:lstStyle>
          <a:p>
            <a:r>
              <a:rPr lang="en-US" dirty="0"/>
              <a:t>A Short Headline</a:t>
            </a:r>
            <a:br>
              <a:rPr lang="en-US" dirty="0"/>
            </a:br>
            <a:r>
              <a:rPr lang="en-US" dirty="0"/>
              <a:t>Can Go Here</a:t>
            </a:r>
          </a:p>
        </p:txBody>
      </p:sp>
      <p:sp>
        <p:nvSpPr>
          <p:cNvPr id="16" name="Slide Number Placeholder 5">
            <a:extLst>
              <a:ext uri="{FF2B5EF4-FFF2-40B4-BE49-F238E27FC236}">
                <a16:creationId xmlns:a16="http://schemas.microsoft.com/office/drawing/2014/main" id="{F6F49E50-0C7E-7E49-2118-393290668C32}"/>
              </a:ext>
            </a:extLst>
          </p:cNvPr>
          <p:cNvSpPr>
            <a:spLocks noGrp="1"/>
          </p:cNvSpPr>
          <p:nvPr>
            <p:ph type="sldNum" sz="quarter" idx="4"/>
          </p:nvPr>
        </p:nvSpPr>
        <p:spPr>
          <a:xfrm>
            <a:off x="0" y="6334048"/>
            <a:ext cx="866268"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dirty="0"/>
          </a:p>
        </p:txBody>
      </p:sp>
      <p:sp>
        <p:nvSpPr>
          <p:cNvPr id="7" name="Text Placeholder 4">
            <a:extLst>
              <a:ext uri="{FF2B5EF4-FFF2-40B4-BE49-F238E27FC236}">
                <a16:creationId xmlns:a16="http://schemas.microsoft.com/office/drawing/2014/main" id="{80A368A1-BFD3-9127-06A4-B402CF8566FD}"/>
              </a:ext>
            </a:extLst>
          </p:cNvPr>
          <p:cNvSpPr>
            <a:spLocks noGrp="1"/>
          </p:cNvSpPr>
          <p:nvPr>
            <p:ph type="body" sz="quarter" idx="10" hasCustomPrompt="1"/>
          </p:nvPr>
        </p:nvSpPr>
        <p:spPr>
          <a:xfrm>
            <a:off x="6341020" y="2072025"/>
            <a:ext cx="4493343" cy="2713948"/>
          </a:xfrm>
        </p:spPr>
        <p:txBody>
          <a:bodyPr wrap="square" lIns="0" tIns="0" rIns="0" bIns="0" anchor="ctr" anchorCtr="0">
            <a:spAutoFit/>
          </a:bodyPr>
          <a:lstStyle>
            <a:lvl1pPr marL="0" indent="0">
              <a:lnSpc>
                <a:spcPct val="150000"/>
              </a:lnSpc>
              <a:buClr>
                <a:schemeClr val="accent2"/>
              </a:buClr>
              <a:buSzPct val="100000"/>
              <a:buFontTx/>
              <a:buNone/>
              <a:tabLst/>
              <a:defRPr sz="2000">
                <a:solidFill>
                  <a:schemeClr val="tx2"/>
                </a:solidFill>
                <a:latin typeface="Georgia" panose="02040502050405020303" pitchFamily="18" charset="0"/>
                <a:cs typeface="Arial" panose="020B0604020202020204" pitchFamily="34" charset="0"/>
              </a:defRPr>
            </a:lvl1pPr>
            <a:lvl2pPr marL="457200" indent="0">
              <a:buClr>
                <a:schemeClr val="accent2"/>
              </a:buClr>
              <a:buSzPct val="70000"/>
              <a:buFont typeface="Arial" panose="020B0604020202020204" pitchFamily="34" charset="0"/>
              <a:buNone/>
              <a:tabLst/>
              <a:defRPr sz="1800">
                <a:latin typeface="Arial" panose="020B0604020202020204" pitchFamily="34" charset="0"/>
                <a:cs typeface="Arial" panose="020B0604020202020204" pitchFamily="34" charset="0"/>
              </a:defRPr>
            </a:lvl2pPr>
            <a:lvl3pPr marL="1144588" indent="-230188">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3pPr>
            <a:lvl4pPr marL="1547813" indent="-176213">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4pPr>
            <a:lvl5pPr marL="2063750" indent="-234950">
              <a:buClr>
                <a:schemeClr val="accent2"/>
              </a:buClr>
              <a:buSzPct val="70000"/>
              <a:buFont typeface="Arial" panose="020B0604020202020204" pitchFamily="34" charset="0"/>
              <a:buChar char="•"/>
              <a:tabLst/>
              <a:defRPr>
                <a:latin typeface="Arial" panose="020B0604020202020204" pitchFamily="34" charset="0"/>
                <a:cs typeface="Arial" panose="020B0604020202020204" pitchFamily="34"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endParaRPr lang="en-US" dirty="0"/>
          </a:p>
        </p:txBody>
      </p:sp>
    </p:spTree>
    <p:extLst>
      <p:ext uri="{BB962C8B-B14F-4D97-AF65-F5344CB8AC3E}">
        <p14:creationId xmlns:p14="http://schemas.microsoft.com/office/powerpoint/2010/main" val="25562919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FF74D-4D2B-ECCE-80B8-6DD34726F863}"/>
              </a:ext>
            </a:extLst>
          </p:cNvPr>
          <p:cNvSpPr>
            <a:spLocks noGrp="1"/>
          </p:cNvSpPr>
          <p:nvPr>
            <p:ph type="title"/>
          </p:nvPr>
        </p:nvSpPr>
        <p:spPr>
          <a:xfrm>
            <a:off x="3785937" y="365125"/>
            <a:ext cx="807905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641D34-C295-2233-34B4-E1A9519B899D}"/>
              </a:ext>
            </a:extLst>
          </p:cNvPr>
          <p:cNvSpPr>
            <a:spLocks noGrp="1"/>
          </p:cNvSpPr>
          <p:nvPr>
            <p:ph type="body" idx="1"/>
          </p:nvPr>
        </p:nvSpPr>
        <p:spPr>
          <a:xfrm>
            <a:off x="3785937" y="1825625"/>
            <a:ext cx="80790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267F2B7-82AE-CEF3-95D5-3A11356917BC}"/>
              </a:ext>
            </a:extLst>
          </p:cNvPr>
          <p:cNvSpPr>
            <a:spLocks noGrp="1"/>
          </p:cNvSpPr>
          <p:nvPr>
            <p:ph type="sldNum" sz="quarter" idx="4"/>
          </p:nvPr>
        </p:nvSpPr>
        <p:spPr>
          <a:xfrm>
            <a:off x="9121794" y="6334048"/>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1BFB44AE-E8EC-4649-B0F6-833A69ED8138}" type="slidenum">
              <a:rPr lang="en-US" smtClean="0"/>
              <a:pPr/>
              <a:t>‹#›</a:t>
            </a:fld>
            <a:endParaRPr lang="en-US"/>
          </a:p>
        </p:txBody>
      </p:sp>
      <p:sp>
        <p:nvSpPr>
          <p:cNvPr id="4" name="Footer Placeholder 4">
            <a:extLst>
              <a:ext uri="{FF2B5EF4-FFF2-40B4-BE49-F238E27FC236}">
                <a16:creationId xmlns:a16="http://schemas.microsoft.com/office/drawing/2014/main" id="{223B191C-5F7F-2026-7D61-B86A083FADDA}"/>
              </a:ext>
            </a:extLst>
          </p:cNvPr>
          <p:cNvSpPr>
            <a:spLocks noGrp="1"/>
          </p:cNvSpPr>
          <p:nvPr>
            <p:ph type="ftr" sz="quarter" idx="3"/>
          </p:nvPr>
        </p:nvSpPr>
        <p:spPr>
          <a:xfrm>
            <a:off x="1086047" y="6428864"/>
            <a:ext cx="4196857" cy="342823"/>
          </a:xfrm>
          <a:prstGeom prst="rect">
            <a:avLst/>
          </a:prstGeom>
        </p:spPr>
        <p:txBody>
          <a:bodyPr lIns="0" tIns="0" rIns="0" bIns="0"/>
          <a:lstStyle>
            <a:lvl1pPr algn="l">
              <a:defRPr sz="1100" b="0" i="0" spc="0">
                <a:solidFill>
                  <a:schemeClr val="tx1"/>
                </a:solidFill>
                <a:latin typeface="Arial" panose="020B0604020202020204" pitchFamily="34" charset="0"/>
                <a:cs typeface="Arial" panose="020B0604020202020204" pitchFamily="34" charset="0"/>
              </a:defRPr>
            </a:lvl1pPr>
          </a:lstStyle>
          <a:p>
            <a:r>
              <a:rPr lang="en-US"/>
              <a:t>Cal Poly Pomona | Presentation Title</a:t>
            </a:r>
          </a:p>
        </p:txBody>
      </p:sp>
      <p:sp>
        <p:nvSpPr>
          <p:cNvPr id="5" name="Slide Number Placeholder 5">
            <a:extLst>
              <a:ext uri="{FF2B5EF4-FFF2-40B4-BE49-F238E27FC236}">
                <a16:creationId xmlns:a16="http://schemas.microsoft.com/office/drawing/2014/main" id="{63459F0B-2898-5BB5-A379-2D8201AD8E10}"/>
              </a:ext>
            </a:extLst>
          </p:cNvPr>
          <p:cNvSpPr txBox="1">
            <a:spLocks/>
          </p:cNvSpPr>
          <p:nvPr userDrawn="1"/>
        </p:nvSpPr>
        <p:spPr>
          <a:xfrm>
            <a:off x="0" y="6334048"/>
            <a:ext cx="86626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BFB44AE-E8EC-4649-B0F6-833A69ED8138}"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412882"/>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711" r:id="rId3"/>
    <p:sldLayoutId id="2147483720" r:id="rId4"/>
    <p:sldLayoutId id="2147483664" r:id="rId5"/>
    <p:sldLayoutId id="2147483661" r:id="rId6"/>
    <p:sldLayoutId id="2147483700" r:id="rId7"/>
    <p:sldLayoutId id="2147483660" r:id="rId8"/>
    <p:sldLayoutId id="2147483697" r:id="rId9"/>
    <p:sldLayoutId id="2147483701" r:id="rId10"/>
    <p:sldLayoutId id="2147483704" r:id="rId11"/>
    <p:sldLayoutId id="2147483705" r:id="rId12"/>
    <p:sldLayoutId id="2147483699" r:id="rId13"/>
    <p:sldLayoutId id="2147483703" r:id="rId14"/>
    <p:sldLayoutId id="2147483706" r:id="rId15"/>
    <p:sldLayoutId id="2147483724" r:id="rId16"/>
    <p:sldLayoutId id="2147483692" r:id="rId17"/>
    <p:sldLayoutId id="2147483725" r:id="rId18"/>
    <p:sldLayoutId id="2147483726" r:id="rId19"/>
    <p:sldLayoutId id="2147483729" r:id="rId20"/>
    <p:sldLayoutId id="2147483695" r:id="rId21"/>
    <p:sldLayoutId id="2147483694" r:id="rId22"/>
    <p:sldLayoutId id="2147483710" r:id="rId23"/>
    <p:sldLayoutId id="2147483668" r:id="rId24"/>
    <p:sldLayoutId id="2147483683" r:id="rId25"/>
    <p:sldLayoutId id="2147483682" r:id="rId26"/>
    <p:sldLayoutId id="2147483727" r:id="rId27"/>
    <p:sldLayoutId id="2147483690" r:id="rId28"/>
    <p:sldLayoutId id="2147483728" r:id="rId29"/>
    <p:sldLayoutId id="2147483670" r:id="rId30"/>
    <p:sldLayoutId id="2147483669" r:id="rId31"/>
    <p:sldLayoutId id="2147483702" r:id="rId32"/>
    <p:sldLayoutId id="2147483674" r:id="rId33"/>
    <p:sldLayoutId id="2147483716" r:id="rId34"/>
    <p:sldLayoutId id="2147483685" r:id="rId35"/>
    <p:sldLayoutId id="2147483712" r:id="rId36"/>
    <p:sldLayoutId id="2147483715" r:id="rId37"/>
    <p:sldLayoutId id="2147483732" r:id="rId38"/>
    <p:sldLayoutId id="2147483733" r:id="rId39"/>
    <p:sldLayoutId id="2147483717" r:id="rId40"/>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128" userDrawn="1">
          <p15:clr>
            <a:srgbClr val="F26B43"/>
          </p15:clr>
        </p15:guide>
        <p15:guide id="4" pos="6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csuchrs.screenstepslive.com/a/1794466-view-your-appointment-notification"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cpp.edu/eoda-hr/chrs/index.shtml" TargetMode="External"/><Relationship Id="rId2" Type="http://schemas.openxmlformats.org/officeDocument/2006/relationships/image" Target="../media/image38.jpg"/><Relationship Id="rId1" Type="http://schemas.openxmlformats.org/officeDocument/2006/relationships/slideLayout" Target="../slideLayouts/slideLayout27.xml"/><Relationship Id="rId5" Type="http://schemas.openxmlformats.org/officeDocument/2006/relationships/hyperlink" Target="https://app.smartsheet.com/b/form/b9171be6827a43ba80d926ad471059be" TargetMode="Externa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csuchrs.screenstepslive.com/a/1794466-view-your-appointment-notification"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csuchrs.screenstepslive.com/a/1794466-view-your-appointment-notification"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csuchrs.screenstepslive.com/a/1794466-view-your-appointment-notification"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4AD5-BE3D-D78C-4EAA-17A88FACC774}"/>
              </a:ext>
            </a:extLst>
          </p:cNvPr>
          <p:cNvSpPr>
            <a:spLocks noGrp="1"/>
          </p:cNvSpPr>
          <p:nvPr>
            <p:ph type="title"/>
          </p:nvPr>
        </p:nvSpPr>
        <p:spPr>
          <a:xfrm>
            <a:off x="1005769" y="2313342"/>
            <a:ext cx="3639370" cy="997196"/>
          </a:xfrm>
        </p:spPr>
        <p:txBody>
          <a:bodyPr/>
          <a:lstStyle/>
          <a:p>
            <a:r>
              <a:rPr lang="en-US" dirty="0"/>
              <a:t>CHRS Webinar Demo​</a:t>
            </a:r>
          </a:p>
        </p:txBody>
      </p:sp>
      <p:sp>
        <p:nvSpPr>
          <p:cNvPr id="3" name="Text Placeholder 2">
            <a:extLst>
              <a:ext uri="{FF2B5EF4-FFF2-40B4-BE49-F238E27FC236}">
                <a16:creationId xmlns:a16="http://schemas.microsoft.com/office/drawing/2014/main" id="{87B0FF57-059D-1616-D0A8-E3C9F187700B}"/>
              </a:ext>
            </a:extLst>
          </p:cNvPr>
          <p:cNvSpPr>
            <a:spLocks noGrp="1"/>
          </p:cNvSpPr>
          <p:nvPr>
            <p:ph type="body" sz="quarter" idx="16"/>
          </p:nvPr>
        </p:nvSpPr>
        <p:spPr>
          <a:xfrm>
            <a:off x="1005769" y="3640974"/>
            <a:ext cx="4527176" cy="830997"/>
          </a:xfrm>
        </p:spPr>
        <p:txBody>
          <a:bodyPr/>
          <a:lstStyle/>
          <a:p>
            <a:r>
              <a:rPr lang="en-US" dirty="0"/>
              <a:t>Introducing the Personal Profile Module (View Appointment Notification)​</a:t>
            </a:r>
          </a:p>
        </p:txBody>
      </p:sp>
      <p:sp>
        <p:nvSpPr>
          <p:cNvPr id="4" name="Text Placeholder 3">
            <a:extLst>
              <a:ext uri="{FF2B5EF4-FFF2-40B4-BE49-F238E27FC236}">
                <a16:creationId xmlns:a16="http://schemas.microsoft.com/office/drawing/2014/main" id="{C5F1D909-AE1A-42D0-72D6-28A06859BCDE}"/>
              </a:ext>
            </a:extLst>
          </p:cNvPr>
          <p:cNvSpPr>
            <a:spLocks noGrp="1"/>
          </p:cNvSpPr>
          <p:nvPr>
            <p:ph type="body" sz="quarter" idx="17"/>
          </p:nvPr>
        </p:nvSpPr>
        <p:spPr/>
        <p:txBody>
          <a:bodyPr vert="horz" wrap="square" lIns="0" tIns="0" rIns="0" bIns="0" rtlCol="0" anchor="t">
            <a:spAutoFit/>
          </a:bodyPr>
          <a:lstStyle/>
          <a:p>
            <a:r>
              <a:rPr lang="en-US">
                <a:latin typeface="Arial"/>
                <a:cs typeface="Arial"/>
              </a:rPr>
              <a:t>February 17, 2026 I 10  – 11:30 AM</a:t>
            </a:r>
            <a:endParaRPr lang="en-US" dirty="0"/>
          </a:p>
        </p:txBody>
      </p:sp>
    </p:spTree>
    <p:extLst>
      <p:ext uri="{BB962C8B-B14F-4D97-AF65-F5344CB8AC3E}">
        <p14:creationId xmlns:p14="http://schemas.microsoft.com/office/powerpoint/2010/main" val="3214579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E5169-54BD-FB5F-36F7-F5455235C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364F03-99DE-5DBD-E418-3BE817E45A37}"/>
              </a:ext>
            </a:extLst>
          </p:cNvPr>
          <p:cNvSpPr>
            <a:spLocks noGrp="1"/>
          </p:cNvSpPr>
          <p:nvPr>
            <p:ph type="title"/>
          </p:nvPr>
        </p:nvSpPr>
        <p:spPr>
          <a:xfrm>
            <a:off x="1546272" y="630627"/>
            <a:ext cx="8276600" cy="415498"/>
          </a:xfrm>
        </p:spPr>
        <p:txBody>
          <a:bodyPr/>
          <a:lstStyle/>
          <a:p>
            <a:r>
              <a:rPr lang="en-US" dirty="0"/>
              <a:t>View Your Course Assignments</a:t>
            </a:r>
          </a:p>
        </p:txBody>
      </p:sp>
      <p:sp>
        <p:nvSpPr>
          <p:cNvPr id="3" name="Slide Number Placeholder 2">
            <a:extLst>
              <a:ext uri="{FF2B5EF4-FFF2-40B4-BE49-F238E27FC236}">
                <a16:creationId xmlns:a16="http://schemas.microsoft.com/office/drawing/2014/main" id="{15FBDB9F-C44A-434A-7087-8530CE8A58E9}"/>
              </a:ext>
            </a:extLst>
          </p:cNvPr>
          <p:cNvSpPr>
            <a:spLocks noGrp="1"/>
          </p:cNvSpPr>
          <p:nvPr>
            <p:ph type="sldNum" sz="quarter" idx="4"/>
          </p:nvPr>
        </p:nvSpPr>
        <p:spPr/>
        <p:txBody>
          <a:bodyPr/>
          <a:lstStyle/>
          <a:p>
            <a:fld id="{1BFB44AE-E8EC-4649-B0F6-833A69ED8138}" type="slidenum">
              <a:rPr lang="en-US" smtClean="0"/>
              <a:pPr/>
              <a:t>10</a:t>
            </a:fld>
            <a:endParaRPr lang="en-US"/>
          </a:p>
        </p:txBody>
      </p:sp>
      <p:sp>
        <p:nvSpPr>
          <p:cNvPr id="8" name="TextBox 7">
            <a:extLst>
              <a:ext uri="{FF2B5EF4-FFF2-40B4-BE49-F238E27FC236}">
                <a16:creationId xmlns:a16="http://schemas.microsoft.com/office/drawing/2014/main" id="{B1869D28-3593-B5EC-280B-3D156A339BE5}"/>
              </a:ext>
            </a:extLst>
          </p:cNvPr>
          <p:cNvSpPr txBox="1"/>
          <p:nvPr/>
        </p:nvSpPr>
        <p:spPr>
          <a:xfrm>
            <a:off x="1546272" y="1915210"/>
            <a:ext cx="4359228" cy="923330"/>
          </a:xfrm>
          <a:prstGeom prst="rect">
            <a:avLst/>
          </a:prstGeom>
          <a:noFill/>
        </p:spPr>
        <p:txBody>
          <a:bodyPr wrap="square">
            <a:spAutoFit/>
          </a:bodyPr>
          <a:lstStyle/>
          <a:p>
            <a:r>
              <a:rPr lang="en-US" dirty="0">
                <a:hlinkClick r:id="rId2"/>
              </a:rPr>
              <a:t>View your Appointment Notification | Employee Self-Service | CHRS Knowledge Base</a:t>
            </a:r>
            <a:endParaRPr lang="en-US" dirty="0"/>
          </a:p>
        </p:txBody>
      </p:sp>
      <p:pic>
        <p:nvPicPr>
          <p:cNvPr id="5" name="Picture 4">
            <a:extLst>
              <a:ext uri="{FF2B5EF4-FFF2-40B4-BE49-F238E27FC236}">
                <a16:creationId xmlns:a16="http://schemas.microsoft.com/office/drawing/2014/main" id="{D49DCE03-FC2B-E106-7E92-2DEE21D6F1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84571" y="1342565"/>
            <a:ext cx="6002603" cy="4962726"/>
          </a:xfrm>
          <a:prstGeom prst="rect">
            <a:avLst/>
          </a:prstGeom>
        </p:spPr>
      </p:pic>
    </p:spTree>
    <p:extLst>
      <p:ext uri="{BB962C8B-B14F-4D97-AF65-F5344CB8AC3E}">
        <p14:creationId xmlns:p14="http://schemas.microsoft.com/office/powerpoint/2010/main" val="1305510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DA49-892B-679C-F907-876CEDA006F6}"/>
              </a:ext>
            </a:extLst>
          </p:cNvPr>
          <p:cNvSpPr>
            <a:spLocks noGrp="1"/>
          </p:cNvSpPr>
          <p:nvPr>
            <p:ph type="title"/>
          </p:nvPr>
        </p:nvSpPr>
        <p:spPr/>
        <p:txBody>
          <a:bodyPr/>
          <a:lstStyle/>
          <a:p>
            <a:r>
              <a:rPr lang="en-US"/>
              <a:t>Knowledge Check</a:t>
            </a:r>
          </a:p>
        </p:txBody>
      </p:sp>
      <p:sp>
        <p:nvSpPr>
          <p:cNvPr id="3" name="Slide Number Placeholder 2">
            <a:extLst>
              <a:ext uri="{FF2B5EF4-FFF2-40B4-BE49-F238E27FC236}">
                <a16:creationId xmlns:a16="http://schemas.microsoft.com/office/drawing/2014/main" id="{FA13A181-DA67-0336-9357-B5F5F4AFDFD9}"/>
              </a:ext>
            </a:extLst>
          </p:cNvPr>
          <p:cNvSpPr>
            <a:spLocks noGrp="1"/>
          </p:cNvSpPr>
          <p:nvPr>
            <p:ph type="sldNum" sz="quarter" idx="4"/>
          </p:nvPr>
        </p:nvSpPr>
        <p:spPr/>
        <p:txBody>
          <a:bodyPr/>
          <a:lstStyle/>
          <a:p>
            <a:fld id="{1BFB44AE-E8EC-4649-B0F6-833A69ED8138}" type="slidenum">
              <a:rPr lang="en-US" smtClean="0"/>
              <a:pPr/>
              <a:t>11</a:t>
            </a:fld>
            <a:endParaRPr lang="en-US"/>
          </a:p>
        </p:txBody>
      </p:sp>
      <p:sp>
        <p:nvSpPr>
          <p:cNvPr id="4" name="Text Placeholder 3">
            <a:extLst>
              <a:ext uri="{FF2B5EF4-FFF2-40B4-BE49-F238E27FC236}">
                <a16:creationId xmlns:a16="http://schemas.microsoft.com/office/drawing/2014/main" id="{238ABA20-CFD9-9690-C416-073A044C11AD}"/>
              </a:ext>
            </a:extLst>
          </p:cNvPr>
          <p:cNvSpPr>
            <a:spLocks noGrp="1"/>
          </p:cNvSpPr>
          <p:nvPr>
            <p:ph type="body" sz="quarter" idx="20"/>
          </p:nvPr>
        </p:nvSpPr>
        <p:spPr>
          <a:xfrm>
            <a:off x="1546271" y="1326213"/>
            <a:ext cx="8276601" cy="2630207"/>
          </a:xfrm>
        </p:spPr>
        <p:txBody>
          <a:bodyPr/>
          <a:lstStyle/>
          <a:p>
            <a:pPr marL="0" indent="0">
              <a:buNone/>
            </a:pPr>
            <a:r>
              <a:rPr lang="en-US" b="1" dirty="0">
                <a:latin typeface="Arial"/>
                <a:cs typeface="Arial"/>
              </a:rPr>
              <a:t>What must you do before you can acknowledge your appointment notification in the CSU TAE Appointment Notice tile?</a:t>
            </a:r>
          </a:p>
          <a:p>
            <a:r>
              <a:rPr lang="en-US" dirty="0">
                <a:latin typeface="Arial"/>
                <a:cs typeface="Arial"/>
              </a:rPr>
              <a:t>Close the browser tab where the notification opened.</a:t>
            </a:r>
          </a:p>
          <a:p>
            <a:r>
              <a:rPr lang="en-US" dirty="0">
                <a:latin typeface="Arial"/>
                <a:cs typeface="Arial"/>
              </a:rPr>
              <a:t>Review the appointment notice by clicking Review Appt Notice.</a:t>
            </a:r>
            <a:endParaRPr lang="en-US" dirty="0"/>
          </a:p>
          <a:p>
            <a:r>
              <a:rPr lang="en-US" dirty="0">
                <a:latin typeface="Arial"/>
                <a:cs typeface="Arial"/>
              </a:rPr>
              <a:t>Log out and log back in to the portal first.</a:t>
            </a:r>
            <a:endParaRPr lang="en-US" dirty="0"/>
          </a:p>
          <a:p>
            <a:r>
              <a:rPr lang="en-US" dirty="0">
                <a:latin typeface="Arial"/>
                <a:cs typeface="Arial"/>
              </a:rPr>
              <a:t>Enter your course assignments manually.</a:t>
            </a:r>
            <a:endParaRPr lang="en-US" dirty="0"/>
          </a:p>
        </p:txBody>
      </p:sp>
      <p:pic>
        <p:nvPicPr>
          <p:cNvPr id="6" name="Picture 5">
            <a:extLst>
              <a:ext uri="{FF2B5EF4-FFF2-40B4-BE49-F238E27FC236}">
                <a16:creationId xmlns:a16="http://schemas.microsoft.com/office/drawing/2014/main" id="{F199CC83-95F3-567C-14D5-7E00130683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22872" y="4409313"/>
            <a:ext cx="1927711" cy="1927711"/>
          </a:xfrm>
          <a:prstGeom prst="rect">
            <a:avLst/>
          </a:prstGeom>
        </p:spPr>
      </p:pic>
      <p:sp>
        <p:nvSpPr>
          <p:cNvPr id="5" name="Rectangle 4">
            <a:extLst>
              <a:ext uri="{FF2B5EF4-FFF2-40B4-BE49-F238E27FC236}">
                <a16:creationId xmlns:a16="http://schemas.microsoft.com/office/drawing/2014/main" id="{6298DC29-1654-903E-2FFD-B94978A061CF}"/>
              </a:ext>
              <a:ext uri="{C183D7F6-B498-43B3-948B-1728B52AA6E4}">
                <adec:decorative xmlns:adec="http://schemas.microsoft.com/office/drawing/2017/decorative" val="1"/>
              </a:ext>
            </a:extLst>
          </p:cNvPr>
          <p:cNvSpPr/>
          <p:nvPr/>
        </p:nvSpPr>
        <p:spPr>
          <a:xfrm>
            <a:off x="1541489" y="2540504"/>
            <a:ext cx="6921804" cy="527154"/>
          </a:xfrm>
          <a:prstGeom prst="rect">
            <a:avLst/>
          </a:prstGeom>
          <a:noFill/>
          <a:ln w="57150">
            <a:solidFill>
              <a:schemeClr val="tx1"/>
            </a:solidFill>
          </a:ln>
        </p:spPr>
        <p:txBody>
          <a:bodyPr vert="horz" wrap="square" lIns="0" tIns="0" rIns="0" bIns="0" rtlCol="0" anchor="ctr" anchorCtr="0">
            <a:noAutofit/>
          </a:bodyPr>
          <a:lstStyle/>
          <a:p>
            <a:pPr algn="l"/>
            <a:endParaRPr lang="en-US"/>
          </a:p>
        </p:txBody>
      </p:sp>
    </p:spTree>
    <p:extLst>
      <p:ext uri="{BB962C8B-B14F-4D97-AF65-F5344CB8AC3E}">
        <p14:creationId xmlns:p14="http://schemas.microsoft.com/office/powerpoint/2010/main" val="328698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033DC-67EF-836C-E7CA-6DEFD6CF0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66355-2C9F-37E3-ECF2-FCDFD05B60D8}"/>
              </a:ext>
            </a:extLst>
          </p:cNvPr>
          <p:cNvSpPr>
            <a:spLocks noGrp="1"/>
          </p:cNvSpPr>
          <p:nvPr>
            <p:ph type="title"/>
          </p:nvPr>
        </p:nvSpPr>
        <p:spPr/>
        <p:txBody>
          <a:bodyPr/>
          <a:lstStyle/>
          <a:p>
            <a:r>
              <a:rPr lang="en-US" dirty="0"/>
              <a:t>Knowledge Check 2</a:t>
            </a:r>
          </a:p>
        </p:txBody>
      </p:sp>
      <p:sp>
        <p:nvSpPr>
          <p:cNvPr id="3" name="Slide Number Placeholder 2">
            <a:extLst>
              <a:ext uri="{FF2B5EF4-FFF2-40B4-BE49-F238E27FC236}">
                <a16:creationId xmlns:a16="http://schemas.microsoft.com/office/drawing/2014/main" id="{DD50FA92-9E5A-9F13-DBB2-4443C1EFB54E}"/>
              </a:ext>
            </a:extLst>
          </p:cNvPr>
          <p:cNvSpPr>
            <a:spLocks noGrp="1"/>
          </p:cNvSpPr>
          <p:nvPr>
            <p:ph type="sldNum" sz="quarter" idx="4"/>
          </p:nvPr>
        </p:nvSpPr>
        <p:spPr/>
        <p:txBody>
          <a:bodyPr/>
          <a:lstStyle/>
          <a:p>
            <a:fld id="{1BFB44AE-E8EC-4649-B0F6-833A69ED8138}" type="slidenum">
              <a:rPr lang="en-US" smtClean="0"/>
              <a:pPr/>
              <a:t>12</a:t>
            </a:fld>
            <a:endParaRPr lang="en-US"/>
          </a:p>
        </p:txBody>
      </p:sp>
      <p:sp>
        <p:nvSpPr>
          <p:cNvPr id="4" name="Text Placeholder 3">
            <a:extLst>
              <a:ext uri="{FF2B5EF4-FFF2-40B4-BE49-F238E27FC236}">
                <a16:creationId xmlns:a16="http://schemas.microsoft.com/office/drawing/2014/main" id="{46AAC83A-D144-3264-ACBE-C56F35023813}"/>
              </a:ext>
            </a:extLst>
          </p:cNvPr>
          <p:cNvSpPr>
            <a:spLocks noGrp="1"/>
          </p:cNvSpPr>
          <p:nvPr>
            <p:ph type="body" sz="quarter" idx="20"/>
          </p:nvPr>
        </p:nvSpPr>
        <p:spPr>
          <a:xfrm>
            <a:off x="1546271" y="1326213"/>
            <a:ext cx="8276601" cy="3707425"/>
          </a:xfrm>
        </p:spPr>
        <p:txBody>
          <a:bodyPr/>
          <a:lstStyle/>
          <a:p>
            <a:pPr marL="0" indent="0">
              <a:buNone/>
            </a:pPr>
            <a:r>
              <a:rPr lang="en-US" b="1" dirty="0">
                <a:latin typeface="Arial"/>
                <a:cs typeface="Arial"/>
              </a:rPr>
              <a:t>If you are employed or plan to be employed in another capacity at a CSU campus while you have a current appointment notification, what should you do in the “Multiple jobs” section before acknowledging your notice?</a:t>
            </a:r>
            <a:endParaRPr lang="en-US" b="1" dirty="0"/>
          </a:p>
          <a:p>
            <a:r>
              <a:rPr lang="en-US" dirty="0">
                <a:latin typeface="Arial"/>
                <a:cs typeface="Arial"/>
              </a:rPr>
              <a:t>Leave the Yes checkbox blank and proceed to acknowledge the appointment immediately.</a:t>
            </a:r>
          </a:p>
          <a:p>
            <a:r>
              <a:rPr lang="en-US" dirty="0">
                <a:latin typeface="Arial"/>
                <a:cs typeface="Arial"/>
              </a:rPr>
              <a:t>Email HR to ask if you can ignore the section.</a:t>
            </a:r>
            <a:endParaRPr lang="en-US"/>
          </a:p>
          <a:p>
            <a:r>
              <a:rPr lang="en-US" dirty="0">
                <a:latin typeface="Arial"/>
                <a:cs typeface="Arial"/>
              </a:rPr>
              <a:t>Click Yes to open the Concurrent and Additional Employment table and complete the details.</a:t>
            </a:r>
          </a:p>
          <a:p>
            <a:r>
              <a:rPr lang="en-US" dirty="0">
                <a:latin typeface="Arial"/>
                <a:cs typeface="Arial"/>
              </a:rPr>
              <a:t>Enter only the campus name and skip all other fields</a:t>
            </a:r>
            <a:endParaRPr lang="en-US" dirty="0"/>
          </a:p>
        </p:txBody>
      </p:sp>
      <p:pic>
        <p:nvPicPr>
          <p:cNvPr id="6" name="Picture 5">
            <a:extLst>
              <a:ext uri="{FF2B5EF4-FFF2-40B4-BE49-F238E27FC236}">
                <a16:creationId xmlns:a16="http://schemas.microsoft.com/office/drawing/2014/main" id="{A43E3153-904F-8B26-F7A6-75D67F0007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22872" y="4409313"/>
            <a:ext cx="1927711" cy="1927711"/>
          </a:xfrm>
          <a:prstGeom prst="rect">
            <a:avLst/>
          </a:prstGeom>
        </p:spPr>
      </p:pic>
      <p:sp>
        <p:nvSpPr>
          <p:cNvPr id="5" name="Rectangle 4">
            <a:extLst>
              <a:ext uri="{FF2B5EF4-FFF2-40B4-BE49-F238E27FC236}">
                <a16:creationId xmlns:a16="http://schemas.microsoft.com/office/drawing/2014/main" id="{98DABDEA-11A7-1223-3B9A-CF5F06F7E68A}"/>
              </a:ext>
              <a:ext uri="{C183D7F6-B498-43B3-948B-1728B52AA6E4}">
                <adec:decorative xmlns:adec="http://schemas.microsoft.com/office/drawing/2017/decorative" val="1"/>
              </a:ext>
            </a:extLst>
          </p:cNvPr>
          <p:cNvSpPr/>
          <p:nvPr/>
        </p:nvSpPr>
        <p:spPr>
          <a:xfrm>
            <a:off x="1411147" y="3723609"/>
            <a:ext cx="8034725" cy="878075"/>
          </a:xfrm>
          <a:prstGeom prst="rect">
            <a:avLst/>
          </a:prstGeom>
          <a:noFill/>
          <a:ln w="57150">
            <a:solidFill>
              <a:schemeClr val="tx1"/>
            </a:solidFill>
          </a:ln>
        </p:spPr>
        <p:txBody>
          <a:bodyPr vert="horz" wrap="square" lIns="0" tIns="0" rIns="0" bIns="0" rtlCol="0" anchor="ctr" anchorCtr="0">
            <a:noAutofit/>
          </a:bodyPr>
          <a:lstStyle/>
          <a:p>
            <a:pPr algn="l"/>
            <a:endParaRPr lang="en-US"/>
          </a:p>
        </p:txBody>
      </p:sp>
    </p:spTree>
    <p:extLst>
      <p:ext uri="{BB962C8B-B14F-4D97-AF65-F5344CB8AC3E}">
        <p14:creationId xmlns:p14="http://schemas.microsoft.com/office/powerpoint/2010/main" val="169258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D1E87-76AE-BD03-7ABE-5646593EB2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0F9E0-E681-AB34-615F-F89178F6BE31}"/>
              </a:ext>
            </a:extLst>
          </p:cNvPr>
          <p:cNvSpPr>
            <a:spLocks noGrp="1"/>
          </p:cNvSpPr>
          <p:nvPr>
            <p:ph type="title"/>
          </p:nvPr>
        </p:nvSpPr>
        <p:spPr/>
        <p:txBody>
          <a:bodyPr/>
          <a:lstStyle/>
          <a:p>
            <a:r>
              <a:rPr lang="en-US" dirty="0"/>
              <a:t>Knowledge Check 3</a:t>
            </a:r>
          </a:p>
        </p:txBody>
      </p:sp>
      <p:sp>
        <p:nvSpPr>
          <p:cNvPr id="3" name="Slide Number Placeholder 2">
            <a:extLst>
              <a:ext uri="{FF2B5EF4-FFF2-40B4-BE49-F238E27FC236}">
                <a16:creationId xmlns:a16="http://schemas.microsoft.com/office/drawing/2014/main" id="{11E3750F-4EA1-037E-399D-6D19D8648DE4}"/>
              </a:ext>
            </a:extLst>
          </p:cNvPr>
          <p:cNvSpPr>
            <a:spLocks noGrp="1"/>
          </p:cNvSpPr>
          <p:nvPr>
            <p:ph type="sldNum" sz="quarter" idx="4"/>
          </p:nvPr>
        </p:nvSpPr>
        <p:spPr/>
        <p:txBody>
          <a:bodyPr/>
          <a:lstStyle/>
          <a:p>
            <a:fld id="{1BFB44AE-E8EC-4649-B0F6-833A69ED8138}" type="slidenum">
              <a:rPr lang="en-US" smtClean="0"/>
              <a:pPr/>
              <a:t>13</a:t>
            </a:fld>
            <a:endParaRPr lang="en-US"/>
          </a:p>
        </p:txBody>
      </p:sp>
      <p:sp>
        <p:nvSpPr>
          <p:cNvPr id="4" name="Text Placeholder 3">
            <a:extLst>
              <a:ext uri="{FF2B5EF4-FFF2-40B4-BE49-F238E27FC236}">
                <a16:creationId xmlns:a16="http://schemas.microsoft.com/office/drawing/2014/main" id="{5A39CC4C-B0F7-7097-95A9-BB8479D82574}"/>
              </a:ext>
            </a:extLst>
          </p:cNvPr>
          <p:cNvSpPr>
            <a:spLocks noGrp="1"/>
          </p:cNvSpPr>
          <p:nvPr>
            <p:ph type="body" sz="quarter" idx="20"/>
          </p:nvPr>
        </p:nvSpPr>
        <p:spPr>
          <a:xfrm>
            <a:off x="1546271" y="1326213"/>
            <a:ext cx="8276601" cy="4194738"/>
          </a:xfrm>
        </p:spPr>
        <p:txBody>
          <a:bodyPr/>
          <a:lstStyle/>
          <a:p>
            <a:pPr marL="0" indent="0">
              <a:buNone/>
            </a:pPr>
            <a:r>
              <a:rPr lang="en-US" b="1" dirty="0">
                <a:latin typeface="Arial"/>
                <a:cs typeface="Arial"/>
              </a:rPr>
              <a:t>An employee has already acknowledged their appointment notification, and it no longer appears under the CSU TAE Appointment Notice tab. They need a copy for their records. What is the correct way to retrieve it?</a:t>
            </a:r>
            <a:endParaRPr lang="en-US" b="1" dirty="0"/>
          </a:p>
          <a:p>
            <a:r>
              <a:rPr lang="en-US" dirty="0">
                <a:latin typeface="Arial"/>
                <a:cs typeface="Arial"/>
              </a:rPr>
              <a:t>Navigate to the Reprint Old Notice tab to locate and open the previously acknowledged notice. </a:t>
            </a:r>
            <a:endParaRPr lang="en-US"/>
          </a:p>
          <a:p>
            <a:r>
              <a:rPr lang="en-US" dirty="0">
                <a:latin typeface="Arial"/>
                <a:cs typeface="Arial"/>
              </a:rPr>
              <a:t>Submit a request to HR because acknowledged notices cannot be accessed again.</a:t>
            </a:r>
            <a:endParaRPr lang="en-US" dirty="0"/>
          </a:p>
          <a:p>
            <a:r>
              <a:rPr lang="en-US" dirty="0">
                <a:latin typeface="Arial"/>
                <a:cs typeface="Arial"/>
              </a:rPr>
              <a:t>Click “Review Appt Notice” from the main tile again to regenerate the document.</a:t>
            </a:r>
            <a:endParaRPr lang="en-US" dirty="0"/>
          </a:p>
          <a:p>
            <a:r>
              <a:rPr lang="en-US" dirty="0">
                <a:latin typeface="Arial"/>
                <a:cs typeface="Arial"/>
              </a:rPr>
              <a:t>Wait for a new notification to generate automatically in the next pay cycle.</a:t>
            </a:r>
            <a:endParaRPr lang="en-US" dirty="0"/>
          </a:p>
        </p:txBody>
      </p:sp>
      <p:pic>
        <p:nvPicPr>
          <p:cNvPr id="6" name="Picture 5">
            <a:extLst>
              <a:ext uri="{FF2B5EF4-FFF2-40B4-BE49-F238E27FC236}">
                <a16:creationId xmlns:a16="http://schemas.microsoft.com/office/drawing/2014/main" id="{20D5DE0B-90F0-C567-C3AB-BBFE231A1B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22872" y="4409313"/>
            <a:ext cx="1927711" cy="1927711"/>
          </a:xfrm>
          <a:prstGeom prst="rect">
            <a:avLst/>
          </a:prstGeom>
        </p:spPr>
      </p:pic>
      <p:sp>
        <p:nvSpPr>
          <p:cNvPr id="5" name="Rectangle 4">
            <a:extLst>
              <a:ext uri="{FF2B5EF4-FFF2-40B4-BE49-F238E27FC236}">
                <a16:creationId xmlns:a16="http://schemas.microsoft.com/office/drawing/2014/main" id="{CC6D2DCC-3A49-88E4-556C-9FD1D7A43A6C}"/>
              </a:ext>
              <a:ext uri="{C183D7F6-B498-43B3-948B-1728B52AA6E4}">
                <adec:decorative xmlns:adec="http://schemas.microsoft.com/office/drawing/2017/decorative" val="1"/>
              </a:ext>
            </a:extLst>
          </p:cNvPr>
          <p:cNvSpPr/>
          <p:nvPr/>
        </p:nvSpPr>
        <p:spPr>
          <a:xfrm>
            <a:off x="1541489" y="2400136"/>
            <a:ext cx="6951883" cy="878075"/>
          </a:xfrm>
          <a:prstGeom prst="rect">
            <a:avLst/>
          </a:prstGeom>
          <a:noFill/>
          <a:ln w="57150">
            <a:solidFill>
              <a:schemeClr val="tx1"/>
            </a:solidFill>
          </a:ln>
        </p:spPr>
        <p:txBody>
          <a:bodyPr vert="horz" wrap="square" lIns="0" tIns="0" rIns="0" bIns="0" rtlCol="0" anchor="ctr" anchorCtr="0">
            <a:noAutofit/>
          </a:bodyPr>
          <a:lstStyle/>
          <a:p>
            <a:pPr algn="l"/>
            <a:endParaRPr lang="en-US"/>
          </a:p>
        </p:txBody>
      </p:sp>
    </p:spTree>
    <p:extLst>
      <p:ext uri="{BB962C8B-B14F-4D97-AF65-F5344CB8AC3E}">
        <p14:creationId xmlns:p14="http://schemas.microsoft.com/office/powerpoint/2010/main" val="28934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2D500-6325-395D-9216-68842FDDF6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E087E6-A351-EB5D-78DA-5C06B872EF9E}"/>
              </a:ext>
            </a:extLst>
          </p:cNvPr>
          <p:cNvSpPr>
            <a:spLocks noGrp="1"/>
          </p:cNvSpPr>
          <p:nvPr>
            <p:ph type="title"/>
          </p:nvPr>
        </p:nvSpPr>
        <p:spPr/>
        <p:txBody>
          <a:bodyPr/>
          <a:lstStyle/>
          <a:p>
            <a:r>
              <a:rPr lang="en-US"/>
              <a:t>Knowledge Check 4</a:t>
            </a:r>
          </a:p>
        </p:txBody>
      </p:sp>
      <p:sp>
        <p:nvSpPr>
          <p:cNvPr id="3" name="Slide Number Placeholder 2">
            <a:extLst>
              <a:ext uri="{FF2B5EF4-FFF2-40B4-BE49-F238E27FC236}">
                <a16:creationId xmlns:a16="http://schemas.microsoft.com/office/drawing/2014/main" id="{7E65F6A3-49AD-B898-C2FB-1450803356B7}"/>
              </a:ext>
            </a:extLst>
          </p:cNvPr>
          <p:cNvSpPr>
            <a:spLocks noGrp="1"/>
          </p:cNvSpPr>
          <p:nvPr>
            <p:ph type="sldNum" sz="quarter" idx="4"/>
          </p:nvPr>
        </p:nvSpPr>
        <p:spPr/>
        <p:txBody>
          <a:bodyPr/>
          <a:lstStyle/>
          <a:p>
            <a:fld id="{1BFB44AE-E8EC-4649-B0F6-833A69ED8138}" type="slidenum">
              <a:rPr lang="en-US" smtClean="0"/>
              <a:pPr/>
              <a:t>14</a:t>
            </a:fld>
            <a:endParaRPr lang="en-US"/>
          </a:p>
        </p:txBody>
      </p:sp>
      <p:sp>
        <p:nvSpPr>
          <p:cNvPr id="4" name="Text Placeholder 3">
            <a:extLst>
              <a:ext uri="{FF2B5EF4-FFF2-40B4-BE49-F238E27FC236}">
                <a16:creationId xmlns:a16="http://schemas.microsoft.com/office/drawing/2014/main" id="{0805EDDE-BC74-FCFA-1E69-E49464C841BB}"/>
              </a:ext>
            </a:extLst>
          </p:cNvPr>
          <p:cNvSpPr>
            <a:spLocks noGrp="1"/>
          </p:cNvSpPr>
          <p:nvPr>
            <p:ph type="body" sz="quarter" idx="20"/>
          </p:nvPr>
        </p:nvSpPr>
        <p:spPr>
          <a:xfrm>
            <a:off x="1546271" y="1326213"/>
            <a:ext cx="8276601" cy="2989280"/>
          </a:xfrm>
        </p:spPr>
        <p:txBody>
          <a:bodyPr/>
          <a:lstStyle/>
          <a:p>
            <a:pPr marL="0" indent="0">
              <a:buNone/>
            </a:pPr>
            <a:r>
              <a:rPr lang="en-US" b="1" dirty="0">
                <a:latin typeface="Arial"/>
                <a:cs typeface="Arial"/>
              </a:rPr>
              <a:t>After selecting View Your Course Assignments, what information can you review on that page?</a:t>
            </a:r>
            <a:endParaRPr lang="en-US" b="1"/>
          </a:p>
          <a:p>
            <a:r>
              <a:rPr lang="en-US" dirty="0">
                <a:latin typeface="Arial"/>
                <a:cs typeface="Arial"/>
              </a:rPr>
              <a:t>Only your total pay for the term.</a:t>
            </a:r>
            <a:endParaRPr lang="en-US" dirty="0"/>
          </a:p>
          <a:p>
            <a:r>
              <a:rPr lang="en-US" dirty="0">
                <a:latin typeface="Arial"/>
                <a:cs typeface="Arial"/>
              </a:rPr>
              <a:t>The detailed courses associated with your appointment, including class information.</a:t>
            </a:r>
            <a:endParaRPr lang="en-US" dirty="0"/>
          </a:p>
          <a:p>
            <a:r>
              <a:rPr lang="en-US" dirty="0">
                <a:latin typeface="Arial"/>
                <a:cs typeface="Arial"/>
              </a:rPr>
              <a:t>Your benefits eligibility and deductions.</a:t>
            </a:r>
            <a:endParaRPr lang="en-US" dirty="0"/>
          </a:p>
          <a:p>
            <a:r>
              <a:rPr lang="en-US" dirty="0">
                <a:latin typeface="Arial"/>
                <a:cs typeface="Arial"/>
              </a:rPr>
              <a:t>A history of all prior campuses where you’ve worked.</a:t>
            </a:r>
            <a:endParaRPr lang="en-US" dirty="0"/>
          </a:p>
        </p:txBody>
      </p:sp>
      <p:pic>
        <p:nvPicPr>
          <p:cNvPr id="6" name="Picture 5">
            <a:extLst>
              <a:ext uri="{FF2B5EF4-FFF2-40B4-BE49-F238E27FC236}">
                <a16:creationId xmlns:a16="http://schemas.microsoft.com/office/drawing/2014/main" id="{2744A6B0-3ECB-A060-B642-BB8EBA660E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822872" y="4409313"/>
            <a:ext cx="1927711" cy="1927711"/>
          </a:xfrm>
          <a:prstGeom prst="rect">
            <a:avLst/>
          </a:prstGeom>
        </p:spPr>
      </p:pic>
      <p:sp>
        <p:nvSpPr>
          <p:cNvPr id="5" name="Rectangle 4">
            <a:extLst>
              <a:ext uri="{FF2B5EF4-FFF2-40B4-BE49-F238E27FC236}">
                <a16:creationId xmlns:a16="http://schemas.microsoft.com/office/drawing/2014/main" id="{25423D57-706A-7BC1-B154-70E521BD7ECC}"/>
              </a:ext>
              <a:ext uri="{C183D7F6-B498-43B3-948B-1728B52AA6E4}">
                <adec:decorative xmlns:adec="http://schemas.microsoft.com/office/drawing/2017/decorative" val="1"/>
              </a:ext>
            </a:extLst>
          </p:cNvPr>
          <p:cNvSpPr/>
          <p:nvPr/>
        </p:nvSpPr>
        <p:spPr>
          <a:xfrm>
            <a:off x="1541489" y="2550531"/>
            <a:ext cx="7844225" cy="878075"/>
          </a:xfrm>
          <a:prstGeom prst="rect">
            <a:avLst/>
          </a:prstGeom>
          <a:noFill/>
          <a:ln w="57150">
            <a:solidFill>
              <a:schemeClr val="tx1"/>
            </a:solidFill>
          </a:ln>
        </p:spPr>
        <p:txBody>
          <a:bodyPr vert="horz" wrap="square" lIns="0" tIns="0" rIns="0" bIns="0" rtlCol="0" anchor="ctr" anchorCtr="0">
            <a:noAutofit/>
          </a:bodyPr>
          <a:lstStyle/>
          <a:p>
            <a:pPr algn="l"/>
            <a:endParaRPr lang="en-US"/>
          </a:p>
        </p:txBody>
      </p:sp>
    </p:spTree>
    <p:extLst>
      <p:ext uri="{BB962C8B-B14F-4D97-AF65-F5344CB8AC3E}">
        <p14:creationId xmlns:p14="http://schemas.microsoft.com/office/powerpoint/2010/main" val="277353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397F-3AB3-F42B-8B09-2E30E927EDB6}"/>
              </a:ext>
            </a:extLst>
          </p:cNvPr>
          <p:cNvSpPr>
            <a:spLocks noGrp="1"/>
          </p:cNvSpPr>
          <p:nvPr>
            <p:ph type="title"/>
          </p:nvPr>
        </p:nvSpPr>
        <p:spPr>
          <a:xfrm>
            <a:off x="3420693" y="2875001"/>
            <a:ext cx="5350613" cy="1107996"/>
          </a:xfrm>
        </p:spPr>
        <p:txBody>
          <a:bodyPr/>
          <a:lstStyle/>
          <a:p>
            <a:r>
              <a:rPr lang="en-US" dirty="0"/>
              <a:t>Additional Resources &amp; Information</a:t>
            </a:r>
          </a:p>
        </p:txBody>
      </p:sp>
      <p:sp>
        <p:nvSpPr>
          <p:cNvPr id="3" name="Slide Number Placeholder 2">
            <a:extLst>
              <a:ext uri="{FF2B5EF4-FFF2-40B4-BE49-F238E27FC236}">
                <a16:creationId xmlns:a16="http://schemas.microsoft.com/office/drawing/2014/main" id="{D8524EF9-6EF7-D5A2-452A-6205A29DB2A2}"/>
              </a:ext>
            </a:extLst>
          </p:cNvPr>
          <p:cNvSpPr>
            <a:spLocks noGrp="1"/>
          </p:cNvSpPr>
          <p:nvPr>
            <p:ph type="sldNum" sz="quarter" idx="4"/>
          </p:nvPr>
        </p:nvSpPr>
        <p:spPr/>
        <p:txBody>
          <a:bodyPr/>
          <a:lstStyle/>
          <a:p>
            <a:fld id="{1BFB44AE-E8EC-4649-B0F6-833A69ED8138}" type="slidenum">
              <a:rPr lang="en-US" smtClean="0"/>
              <a:pPr/>
              <a:t>15</a:t>
            </a:fld>
            <a:endParaRPr lang="en-US"/>
          </a:p>
        </p:txBody>
      </p:sp>
    </p:spTree>
    <p:extLst>
      <p:ext uri="{BB962C8B-B14F-4D97-AF65-F5344CB8AC3E}">
        <p14:creationId xmlns:p14="http://schemas.microsoft.com/office/powerpoint/2010/main" val="2747687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32B40-B28E-656E-F1B2-A9A15A68BE0C}"/>
              </a:ext>
            </a:extLst>
          </p:cNvPr>
          <p:cNvSpPr>
            <a:spLocks noGrp="1"/>
          </p:cNvSpPr>
          <p:nvPr>
            <p:ph type="title"/>
          </p:nvPr>
        </p:nvSpPr>
        <p:spPr/>
        <p:txBody>
          <a:bodyPr/>
          <a:lstStyle/>
          <a:p>
            <a:r>
              <a:rPr lang="en-US" dirty="0"/>
              <a:t>CHRS Roadmap</a:t>
            </a:r>
          </a:p>
        </p:txBody>
      </p:sp>
      <p:sp>
        <p:nvSpPr>
          <p:cNvPr id="3" name="Slide Number Placeholder 2">
            <a:extLst>
              <a:ext uri="{FF2B5EF4-FFF2-40B4-BE49-F238E27FC236}">
                <a16:creationId xmlns:a16="http://schemas.microsoft.com/office/drawing/2014/main" id="{F05E2B3A-CFBE-48C3-4546-A2B8D715A453}"/>
              </a:ext>
            </a:extLst>
          </p:cNvPr>
          <p:cNvSpPr>
            <a:spLocks noGrp="1"/>
          </p:cNvSpPr>
          <p:nvPr>
            <p:ph type="sldNum" sz="quarter" idx="4"/>
          </p:nvPr>
        </p:nvSpPr>
        <p:spPr/>
        <p:txBody>
          <a:bodyPr/>
          <a:lstStyle/>
          <a:p>
            <a:fld id="{1BFB44AE-E8EC-4649-B0F6-833A69ED8138}" type="slidenum">
              <a:rPr lang="en-US" smtClean="0"/>
              <a:pPr/>
              <a:t>16</a:t>
            </a:fld>
            <a:endParaRPr lang="en-US"/>
          </a:p>
        </p:txBody>
      </p:sp>
      <p:pic>
        <p:nvPicPr>
          <p:cNvPr id="6" name="Picture 5">
            <a:extLst>
              <a:ext uri="{FF2B5EF4-FFF2-40B4-BE49-F238E27FC236}">
                <a16:creationId xmlns:a16="http://schemas.microsoft.com/office/drawing/2014/main" id="{E8DCE8A0-BD5D-EBFD-E744-EF90A2284951}"/>
              </a:ext>
              <a:ext uri="{C183D7F6-B498-43B3-948B-1728B52AA6E4}">
                <adec:decorative xmlns:adec="http://schemas.microsoft.com/office/drawing/2017/decorative" val="1"/>
              </a:ext>
            </a:extLst>
          </p:cNvPr>
          <p:cNvPicPr>
            <a:picLocks noChangeAspect="1"/>
          </p:cNvPicPr>
          <p:nvPr/>
        </p:nvPicPr>
        <p:blipFill>
          <a:blip r:embed="rId2"/>
          <a:srcRect t="18227"/>
          <a:stretch>
            <a:fillRect/>
          </a:stretch>
        </p:blipFill>
        <p:spPr>
          <a:xfrm>
            <a:off x="1060497" y="1437332"/>
            <a:ext cx="10645728" cy="4896716"/>
          </a:xfrm>
          <a:prstGeom prst="rect">
            <a:avLst/>
          </a:prstGeom>
        </p:spPr>
      </p:pic>
    </p:spTree>
    <p:extLst>
      <p:ext uri="{BB962C8B-B14F-4D97-AF65-F5344CB8AC3E}">
        <p14:creationId xmlns:p14="http://schemas.microsoft.com/office/powerpoint/2010/main" val="1026479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73A0E-B42D-F9E2-1B5D-464FE45B40C3}"/>
              </a:ext>
            </a:extLst>
          </p:cNvPr>
          <p:cNvSpPr>
            <a:spLocks noGrp="1"/>
          </p:cNvSpPr>
          <p:nvPr>
            <p:ph type="title"/>
          </p:nvPr>
        </p:nvSpPr>
        <p:spPr/>
        <p:txBody>
          <a:bodyPr/>
          <a:lstStyle/>
          <a:p>
            <a:r>
              <a:rPr lang="en-US" dirty="0"/>
              <a:t>Upcoming Webinar</a:t>
            </a:r>
          </a:p>
        </p:txBody>
      </p:sp>
      <p:sp>
        <p:nvSpPr>
          <p:cNvPr id="3" name="Slide Number Placeholder 2">
            <a:extLst>
              <a:ext uri="{FF2B5EF4-FFF2-40B4-BE49-F238E27FC236}">
                <a16:creationId xmlns:a16="http://schemas.microsoft.com/office/drawing/2014/main" id="{4068F0E7-7850-5A9B-28B0-4516E86709C1}"/>
              </a:ext>
            </a:extLst>
          </p:cNvPr>
          <p:cNvSpPr>
            <a:spLocks noGrp="1"/>
          </p:cNvSpPr>
          <p:nvPr>
            <p:ph type="sldNum" sz="quarter" idx="4"/>
          </p:nvPr>
        </p:nvSpPr>
        <p:spPr/>
        <p:txBody>
          <a:bodyPr/>
          <a:lstStyle/>
          <a:p>
            <a:fld id="{1BFB44AE-E8EC-4649-B0F6-833A69ED8138}" type="slidenum">
              <a:rPr lang="en-US" smtClean="0"/>
              <a:pPr/>
              <a:t>17</a:t>
            </a:fld>
            <a:endParaRPr lang="en-US"/>
          </a:p>
        </p:txBody>
      </p:sp>
      <p:sp>
        <p:nvSpPr>
          <p:cNvPr id="4" name="Text Placeholder 3">
            <a:extLst>
              <a:ext uri="{FF2B5EF4-FFF2-40B4-BE49-F238E27FC236}">
                <a16:creationId xmlns:a16="http://schemas.microsoft.com/office/drawing/2014/main" id="{7AFAD5C1-1C09-58DA-ED2E-8C0570079400}"/>
              </a:ext>
            </a:extLst>
          </p:cNvPr>
          <p:cNvSpPr>
            <a:spLocks noGrp="1"/>
          </p:cNvSpPr>
          <p:nvPr>
            <p:ph type="body" sz="quarter" idx="20"/>
          </p:nvPr>
        </p:nvSpPr>
        <p:spPr>
          <a:xfrm>
            <a:off x="1546273" y="1233079"/>
            <a:ext cx="5686994" cy="809196"/>
          </a:xfrm>
        </p:spPr>
        <p:txBody>
          <a:bodyPr/>
          <a:lstStyle/>
          <a:p>
            <a:r>
              <a:rPr lang="en-US" dirty="0"/>
              <a:t>Next CHRS Webinar Demo is on February 23​</a:t>
            </a:r>
          </a:p>
          <a:p>
            <a:r>
              <a:rPr lang="en-US" dirty="0"/>
              <a:t>Topic: Absence Management</a:t>
            </a:r>
          </a:p>
        </p:txBody>
      </p:sp>
      <p:sp>
        <p:nvSpPr>
          <p:cNvPr id="7" name="AutoShape 6" descr="The Key Benefits of Creating Webinars | TechFunnel">
            <a:extLst>
              <a:ext uri="{FF2B5EF4-FFF2-40B4-BE49-F238E27FC236}">
                <a16:creationId xmlns:a16="http://schemas.microsoft.com/office/drawing/2014/main" id="{D3DF8055-EA95-4701-46E5-0247AAA527A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Photograph showing a person typing on a laptop keyboard with office supplies including a notepad, pen, calculator, and highlighter arranged on a blue desk. The word &quot;WEBINAR&quot; is prominently displayed in bold black text on the left side, indicating a virtual seminar or online presentation context.&#10;&#10;AI-generated content may be incorrect.">
            <a:extLst>
              <a:ext uri="{FF2B5EF4-FFF2-40B4-BE49-F238E27FC236}">
                <a16:creationId xmlns:a16="http://schemas.microsoft.com/office/drawing/2014/main" id="{AFA06501-6E60-B3D3-6383-A520ACB63FD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46272" y="2537986"/>
            <a:ext cx="9767182" cy="3689387"/>
          </a:xfrm>
          <a:prstGeom prst="rect">
            <a:avLst/>
          </a:prstGeom>
        </p:spPr>
      </p:pic>
    </p:spTree>
    <p:extLst>
      <p:ext uri="{BB962C8B-B14F-4D97-AF65-F5344CB8AC3E}">
        <p14:creationId xmlns:p14="http://schemas.microsoft.com/office/powerpoint/2010/main" val="1318020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FF52-D5A1-81DD-FFE4-5BA41DAF7FB6}"/>
              </a:ext>
            </a:extLst>
          </p:cNvPr>
          <p:cNvSpPr>
            <a:spLocks noGrp="1"/>
          </p:cNvSpPr>
          <p:nvPr>
            <p:ph type="title"/>
          </p:nvPr>
        </p:nvSpPr>
        <p:spPr/>
        <p:txBody>
          <a:bodyPr/>
          <a:lstStyle/>
          <a:p>
            <a:r>
              <a:rPr lang="en-US" dirty="0"/>
              <a:t>Stay Connected</a:t>
            </a:r>
          </a:p>
        </p:txBody>
      </p:sp>
      <p:sp>
        <p:nvSpPr>
          <p:cNvPr id="3" name="Slide Number Placeholder 2">
            <a:extLst>
              <a:ext uri="{FF2B5EF4-FFF2-40B4-BE49-F238E27FC236}">
                <a16:creationId xmlns:a16="http://schemas.microsoft.com/office/drawing/2014/main" id="{21B08C38-3D0C-0EF9-5AAD-CDD7E1FC2EBD}"/>
              </a:ext>
            </a:extLst>
          </p:cNvPr>
          <p:cNvSpPr>
            <a:spLocks noGrp="1"/>
          </p:cNvSpPr>
          <p:nvPr>
            <p:ph type="sldNum" sz="quarter" idx="4"/>
          </p:nvPr>
        </p:nvSpPr>
        <p:spPr/>
        <p:txBody>
          <a:bodyPr/>
          <a:lstStyle/>
          <a:p>
            <a:fld id="{1BFB44AE-E8EC-4649-B0F6-833A69ED8138}" type="slidenum">
              <a:rPr lang="en-US" smtClean="0"/>
              <a:pPr/>
              <a:t>18</a:t>
            </a:fld>
            <a:endParaRPr lang="en-US"/>
          </a:p>
        </p:txBody>
      </p:sp>
      <p:pic>
        <p:nvPicPr>
          <p:cNvPr id="9" name="Picture Placeholder 8" descr="Person using laptop">
            <a:extLst>
              <a:ext uri="{FF2B5EF4-FFF2-40B4-BE49-F238E27FC236}">
                <a16:creationId xmlns:a16="http://schemas.microsoft.com/office/drawing/2014/main" id="{03DE15C3-AA40-CF69-59D8-3F0A38587DCB}"/>
              </a:ext>
            </a:extLst>
          </p:cNvPr>
          <p:cNvPicPr>
            <a:picLocks noGrp="1" noChangeAspect="1"/>
          </p:cNvPicPr>
          <p:nvPr>
            <p:ph type="pic" sz="quarter" idx="13"/>
          </p:nvPr>
        </p:nvPicPr>
        <p:blipFill>
          <a:blip r:embed="rId2"/>
          <a:srcRect l="4933" r="4933"/>
          <a:stretch>
            <a:fillRect/>
          </a:stretch>
        </p:blipFill>
        <p:spPr/>
      </p:pic>
      <p:sp>
        <p:nvSpPr>
          <p:cNvPr id="5" name="Text Placeholder 4">
            <a:extLst>
              <a:ext uri="{FF2B5EF4-FFF2-40B4-BE49-F238E27FC236}">
                <a16:creationId xmlns:a16="http://schemas.microsoft.com/office/drawing/2014/main" id="{5234ECD1-3BC6-C388-037A-0D988F0BC80B}"/>
              </a:ext>
            </a:extLst>
          </p:cNvPr>
          <p:cNvSpPr>
            <a:spLocks noGrp="1"/>
          </p:cNvSpPr>
          <p:nvPr>
            <p:ph type="body" sz="quarter" idx="10"/>
          </p:nvPr>
        </p:nvSpPr>
        <p:spPr>
          <a:xfrm>
            <a:off x="2712722" y="4266631"/>
            <a:ext cx="3355239" cy="959237"/>
          </a:xfrm>
        </p:spPr>
        <p:txBody>
          <a:bodyPr/>
          <a:lstStyle/>
          <a:p>
            <a:pPr marL="0" indent="0" algn="ctr">
              <a:buNone/>
            </a:pPr>
            <a:r>
              <a:rPr lang="en-US" b="1" dirty="0"/>
              <a:t>CHRS Website</a:t>
            </a:r>
            <a:endParaRPr lang="en-US" dirty="0"/>
          </a:p>
          <a:p>
            <a:pPr marL="0" indent="0" algn="ctr">
              <a:buNone/>
            </a:pPr>
            <a:r>
              <a:rPr lang="en-US" dirty="0">
                <a:hlinkClick r:id="rId3"/>
              </a:rPr>
              <a:t>https://www.cpp.edu/eoda-hr/chrs/index.shtml</a:t>
            </a:r>
            <a:endParaRPr lang="en-US" dirty="0"/>
          </a:p>
        </p:txBody>
      </p:sp>
      <p:pic>
        <p:nvPicPr>
          <p:cNvPr id="11" name="Picture Placeholder 10" descr="Yellow and blue symbols">
            <a:extLst>
              <a:ext uri="{FF2B5EF4-FFF2-40B4-BE49-F238E27FC236}">
                <a16:creationId xmlns:a16="http://schemas.microsoft.com/office/drawing/2014/main" id="{C74DE4E9-9682-40E0-746B-1CB685963539}"/>
              </a:ext>
            </a:extLst>
          </p:cNvPr>
          <p:cNvPicPr>
            <a:picLocks noGrp="1" noChangeAspect="1"/>
          </p:cNvPicPr>
          <p:nvPr>
            <p:ph type="pic" sz="quarter" idx="14"/>
          </p:nvPr>
        </p:nvPicPr>
        <p:blipFill>
          <a:blip r:embed="rId4"/>
          <a:srcRect t="1632" b="1632"/>
          <a:stretch>
            <a:fillRect/>
          </a:stretch>
        </p:blipFill>
        <p:spPr/>
      </p:pic>
      <p:sp>
        <p:nvSpPr>
          <p:cNvPr id="7" name="Text Placeholder 6">
            <a:extLst>
              <a:ext uri="{FF2B5EF4-FFF2-40B4-BE49-F238E27FC236}">
                <a16:creationId xmlns:a16="http://schemas.microsoft.com/office/drawing/2014/main" id="{D9DC66C9-2B24-5CE7-B18A-F062D90EE531}"/>
              </a:ext>
            </a:extLst>
          </p:cNvPr>
          <p:cNvSpPr>
            <a:spLocks noGrp="1"/>
          </p:cNvSpPr>
          <p:nvPr>
            <p:ph type="body" sz="quarter" idx="16"/>
          </p:nvPr>
        </p:nvSpPr>
        <p:spPr>
          <a:xfrm>
            <a:off x="6990306" y="4266631"/>
            <a:ext cx="3355237" cy="1236236"/>
          </a:xfrm>
        </p:spPr>
        <p:txBody>
          <a:bodyPr/>
          <a:lstStyle/>
          <a:p>
            <a:pPr marL="0" indent="0" algn="ctr">
              <a:buNone/>
            </a:pPr>
            <a:r>
              <a:rPr lang="en-US" b="1" dirty="0"/>
              <a:t>CHRS Inquiry Form</a:t>
            </a:r>
          </a:p>
          <a:p>
            <a:pPr marL="0" indent="0" algn="ctr">
              <a:buNone/>
            </a:pPr>
            <a:r>
              <a:rPr lang="en-US" dirty="0">
                <a:hlinkClick r:id="rId5"/>
              </a:rPr>
              <a:t>https://app.smartsheet.com/b/form/b9171be6827a43ba80d926ad471059be</a:t>
            </a:r>
            <a:endParaRPr lang="en-US" dirty="0"/>
          </a:p>
        </p:txBody>
      </p:sp>
    </p:spTree>
    <p:extLst>
      <p:ext uri="{BB962C8B-B14F-4D97-AF65-F5344CB8AC3E}">
        <p14:creationId xmlns:p14="http://schemas.microsoft.com/office/powerpoint/2010/main" val="4103169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ck and calendar on table">
            <a:extLst>
              <a:ext uri="{FF2B5EF4-FFF2-40B4-BE49-F238E27FC236}">
                <a16:creationId xmlns:a16="http://schemas.microsoft.com/office/drawing/2014/main" id="{33E01532-E2E5-9E78-6239-C3DF7EB5F3E2}"/>
              </a:ext>
            </a:extLst>
          </p:cNvPr>
          <p:cNvPicPr>
            <a:picLocks noGrp="1" noChangeAspect="1"/>
          </p:cNvPicPr>
          <p:nvPr>
            <p:ph type="pic" sz="quarter" idx="13"/>
          </p:nvPr>
        </p:nvPicPr>
        <p:blipFill>
          <a:blip r:embed="rId2"/>
          <a:srcRect t="4897" b="4897"/>
          <a:stretch>
            <a:fillRect/>
          </a:stretch>
        </p:blipFill>
        <p:spPr>
          <a:xfrm>
            <a:off x="800572" y="-2"/>
            <a:ext cx="11391428" cy="6858001"/>
          </a:xfrm>
        </p:spPr>
      </p:pic>
      <p:sp>
        <p:nvSpPr>
          <p:cNvPr id="3" name="Title 2">
            <a:extLst>
              <a:ext uri="{FF2B5EF4-FFF2-40B4-BE49-F238E27FC236}">
                <a16:creationId xmlns:a16="http://schemas.microsoft.com/office/drawing/2014/main" id="{E8B9CF9E-D205-AA52-836A-F3AC4FA1196A}"/>
              </a:ext>
            </a:extLst>
          </p:cNvPr>
          <p:cNvSpPr>
            <a:spLocks noGrp="1"/>
          </p:cNvSpPr>
          <p:nvPr>
            <p:ph type="title"/>
          </p:nvPr>
        </p:nvSpPr>
        <p:spPr/>
        <p:txBody>
          <a:bodyPr/>
          <a:lstStyle/>
          <a:p>
            <a:r>
              <a:rPr lang="en-US" b="1" dirty="0"/>
              <a:t>34 Days Until Launch</a:t>
            </a:r>
            <a:endParaRPr lang="en-US" dirty="0"/>
          </a:p>
        </p:txBody>
      </p:sp>
      <p:sp>
        <p:nvSpPr>
          <p:cNvPr id="4" name="Slide Number Placeholder 3">
            <a:extLst>
              <a:ext uri="{FF2B5EF4-FFF2-40B4-BE49-F238E27FC236}">
                <a16:creationId xmlns:a16="http://schemas.microsoft.com/office/drawing/2014/main" id="{0A00D0FD-BB97-A5B8-6DD1-377DB9FCC507}"/>
              </a:ext>
            </a:extLst>
          </p:cNvPr>
          <p:cNvSpPr>
            <a:spLocks noGrp="1"/>
          </p:cNvSpPr>
          <p:nvPr>
            <p:ph type="sldNum" sz="quarter" idx="4"/>
          </p:nvPr>
        </p:nvSpPr>
        <p:spPr/>
        <p:txBody>
          <a:bodyPr/>
          <a:lstStyle/>
          <a:p>
            <a:fld id="{1BFB44AE-E8EC-4649-B0F6-833A69ED8138}" type="slidenum">
              <a:rPr lang="en-US" smtClean="0"/>
              <a:pPr/>
              <a:t>19</a:t>
            </a:fld>
            <a:endParaRPr lang="en-US"/>
          </a:p>
        </p:txBody>
      </p:sp>
      <p:sp>
        <p:nvSpPr>
          <p:cNvPr id="8" name="TextBox 7">
            <a:extLst>
              <a:ext uri="{FF2B5EF4-FFF2-40B4-BE49-F238E27FC236}">
                <a16:creationId xmlns:a16="http://schemas.microsoft.com/office/drawing/2014/main" id="{F9A406B1-C7E0-37B0-8BD0-FA29C39BEDAA}"/>
              </a:ext>
            </a:extLst>
          </p:cNvPr>
          <p:cNvSpPr txBox="1"/>
          <p:nvPr/>
        </p:nvSpPr>
        <p:spPr>
          <a:xfrm>
            <a:off x="2152650" y="1213009"/>
            <a:ext cx="6807200" cy="2215991"/>
          </a:xfrm>
          <a:prstGeom prst="rect">
            <a:avLst/>
          </a:prstGeom>
        </p:spPr>
        <p:txBody>
          <a:bodyPr wrap="square" lIns="0" tIns="0" rIns="0" bIns="0" rtlCol="0" anchor="t" anchorCtr="0">
            <a:spAutoFit/>
          </a:bodyPr>
          <a:lstStyle/>
          <a:p>
            <a:pPr algn="l"/>
            <a:r>
              <a:rPr lang="en-US" sz="7200" b="1" dirty="0">
                <a:latin typeface="+mj-lt"/>
              </a:rPr>
              <a:t>34 Days Until Launch</a:t>
            </a:r>
          </a:p>
        </p:txBody>
      </p:sp>
    </p:spTree>
    <p:extLst>
      <p:ext uri="{BB962C8B-B14F-4D97-AF65-F5344CB8AC3E}">
        <p14:creationId xmlns:p14="http://schemas.microsoft.com/office/powerpoint/2010/main" val="76175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730DB9-34FD-78BB-E727-61DAEDFB67FC}"/>
              </a:ext>
            </a:extLst>
          </p:cNvPr>
          <p:cNvSpPr>
            <a:spLocks noGrp="1"/>
          </p:cNvSpPr>
          <p:nvPr>
            <p:ph type="title"/>
          </p:nvPr>
        </p:nvSpPr>
        <p:spPr/>
        <p:txBody>
          <a:bodyPr/>
          <a:lstStyle/>
          <a:p>
            <a:r>
              <a:rPr lang="en-US" dirty="0"/>
              <a:t>Agenda</a:t>
            </a:r>
          </a:p>
        </p:txBody>
      </p:sp>
      <p:sp>
        <p:nvSpPr>
          <p:cNvPr id="3" name="Slide Number Placeholder 2">
            <a:extLst>
              <a:ext uri="{FF2B5EF4-FFF2-40B4-BE49-F238E27FC236}">
                <a16:creationId xmlns:a16="http://schemas.microsoft.com/office/drawing/2014/main" id="{8366E7CD-0EFB-B540-FD76-AD03DB4C20CD}"/>
              </a:ext>
            </a:extLst>
          </p:cNvPr>
          <p:cNvSpPr>
            <a:spLocks noGrp="1"/>
          </p:cNvSpPr>
          <p:nvPr>
            <p:ph type="sldNum" sz="quarter" idx="4"/>
          </p:nvPr>
        </p:nvSpPr>
        <p:spPr/>
        <p:txBody>
          <a:bodyPr/>
          <a:lstStyle/>
          <a:p>
            <a:fld id="{1BFB44AE-E8EC-4649-B0F6-833A69ED8138}" type="slidenum">
              <a:rPr lang="en-US" smtClean="0"/>
              <a:pPr/>
              <a:t>2</a:t>
            </a:fld>
            <a:endParaRPr lang="en-US"/>
          </a:p>
        </p:txBody>
      </p:sp>
      <p:sp>
        <p:nvSpPr>
          <p:cNvPr id="2" name="Text Placeholder 1">
            <a:extLst>
              <a:ext uri="{FF2B5EF4-FFF2-40B4-BE49-F238E27FC236}">
                <a16:creationId xmlns:a16="http://schemas.microsoft.com/office/drawing/2014/main" id="{3D6ECD80-665C-19E5-606C-6FCBEF5BEBE9}"/>
              </a:ext>
            </a:extLst>
          </p:cNvPr>
          <p:cNvSpPr>
            <a:spLocks noGrp="1"/>
          </p:cNvSpPr>
          <p:nvPr>
            <p:ph type="body" sz="quarter" idx="10"/>
          </p:nvPr>
        </p:nvSpPr>
        <p:spPr>
          <a:xfrm>
            <a:off x="6096000" y="-128337"/>
            <a:ext cx="4661394" cy="6699173"/>
          </a:xfrm>
        </p:spPr>
        <p:txBody>
          <a:bodyPr/>
          <a:lstStyle/>
          <a:p>
            <a:r>
              <a:rPr lang="en-US" sz="2000" dirty="0"/>
              <a:t>CHRS Refresher</a:t>
            </a:r>
          </a:p>
          <a:p>
            <a:r>
              <a:rPr lang="en-US" sz="2000" dirty="0"/>
              <a:t>Today’s Modules</a:t>
            </a:r>
          </a:p>
          <a:p>
            <a:pPr lvl="1"/>
            <a:r>
              <a:rPr lang="en-US" sz="1800" dirty="0"/>
              <a:t>Personal Profile (View Appointment Notification)</a:t>
            </a:r>
          </a:p>
          <a:p>
            <a:r>
              <a:rPr lang="en-US" sz="2000" dirty="0"/>
              <a:t>Demo Walkthrough</a:t>
            </a:r>
          </a:p>
          <a:p>
            <a:r>
              <a:rPr lang="en-US" sz="2000" dirty="0"/>
              <a:t>Q&amp;A</a:t>
            </a:r>
          </a:p>
          <a:p>
            <a:r>
              <a:rPr lang="en-US" sz="2000" dirty="0"/>
              <a:t>Additional Resources &amp; Information</a:t>
            </a:r>
          </a:p>
        </p:txBody>
      </p:sp>
      <p:sp>
        <p:nvSpPr>
          <p:cNvPr id="4" name="Footer Placeholder 3">
            <a:extLst>
              <a:ext uri="{FF2B5EF4-FFF2-40B4-BE49-F238E27FC236}">
                <a16:creationId xmlns:a16="http://schemas.microsoft.com/office/drawing/2014/main" id="{9662B8C3-6D44-FB97-FEE9-4C9FB6F2A91E}"/>
              </a:ext>
            </a:extLst>
          </p:cNvPr>
          <p:cNvSpPr>
            <a:spLocks noGrp="1"/>
          </p:cNvSpPr>
          <p:nvPr>
            <p:ph type="ftr" sz="quarter" idx="3"/>
          </p:nvPr>
        </p:nvSpPr>
        <p:spPr/>
        <p:txBody>
          <a:bodyPr/>
          <a:lstStyle/>
          <a:p>
            <a:r>
              <a:rPr lang="en-US" dirty="0"/>
              <a:t>Cal Poly Pomona | Presentation Title</a:t>
            </a:r>
          </a:p>
        </p:txBody>
      </p:sp>
    </p:spTree>
    <p:extLst>
      <p:ext uri="{BB962C8B-B14F-4D97-AF65-F5344CB8AC3E}">
        <p14:creationId xmlns:p14="http://schemas.microsoft.com/office/powerpoint/2010/main" val="607885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C1015-63B2-2653-5C96-DCC7A0FE250B}"/>
            </a:ext>
          </a:extLst>
        </p:cNvPr>
        <p:cNvGrpSpPr/>
        <p:nvPr/>
      </p:nvGrpSpPr>
      <p:grpSpPr>
        <a:xfrm>
          <a:off x="0" y="0"/>
          <a:ext cx="0" cy="0"/>
          <a:chOff x="0" y="0"/>
          <a:chExt cx="0" cy="0"/>
        </a:xfrm>
      </p:grpSpPr>
      <p:sp>
        <p:nvSpPr>
          <p:cNvPr id="9" name="Title 5">
            <a:extLst>
              <a:ext uri="{FF2B5EF4-FFF2-40B4-BE49-F238E27FC236}">
                <a16:creationId xmlns:a16="http://schemas.microsoft.com/office/drawing/2014/main" id="{403128F5-3FBB-AD80-0576-538E56B9A9E1}"/>
              </a:ext>
            </a:extLst>
          </p:cNvPr>
          <p:cNvSpPr>
            <a:spLocks noGrp="1"/>
          </p:cNvSpPr>
          <p:nvPr>
            <p:ph type="title"/>
          </p:nvPr>
        </p:nvSpPr>
        <p:spPr>
          <a:xfrm>
            <a:off x="3632314" y="3087606"/>
            <a:ext cx="4961032" cy="553998"/>
          </a:xfrm>
        </p:spPr>
        <p:txBody>
          <a:bodyPr/>
          <a:lstStyle/>
          <a:p>
            <a:r>
              <a:rPr lang="en-US" dirty="0"/>
              <a:t>Q&amp;A</a:t>
            </a:r>
          </a:p>
        </p:txBody>
      </p:sp>
      <p:sp>
        <p:nvSpPr>
          <p:cNvPr id="2" name="Slide Number Placeholder 1">
            <a:extLst>
              <a:ext uri="{FF2B5EF4-FFF2-40B4-BE49-F238E27FC236}">
                <a16:creationId xmlns:a16="http://schemas.microsoft.com/office/drawing/2014/main" id="{E039C116-EEC2-4DFE-977B-93BBDFF77200}"/>
              </a:ext>
            </a:extLst>
          </p:cNvPr>
          <p:cNvSpPr>
            <a:spLocks noGrp="1"/>
          </p:cNvSpPr>
          <p:nvPr>
            <p:ph type="sldNum" sz="quarter" idx="4"/>
          </p:nvPr>
        </p:nvSpPr>
        <p:spPr/>
        <p:txBody>
          <a:bodyPr/>
          <a:lstStyle/>
          <a:p>
            <a:fld id="{1BFB44AE-E8EC-4649-B0F6-833A69ED8138}" type="slidenum">
              <a:rPr lang="en-US" smtClean="0"/>
              <a:pPr/>
              <a:t>20</a:t>
            </a:fld>
            <a:endParaRPr lang="en-US"/>
          </a:p>
        </p:txBody>
      </p:sp>
    </p:spTree>
    <p:extLst>
      <p:ext uri="{BB962C8B-B14F-4D97-AF65-F5344CB8AC3E}">
        <p14:creationId xmlns:p14="http://schemas.microsoft.com/office/powerpoint/2010/main" val="678741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BAB61C-995C-D4DA-85B7-EE14BD764275}"/>
              </a:ext>
            </a:extLst>
          </p:cNvPr>
          <p:cNvSpPr>
            <a:spLocks noGrp="1"/>
          </p:cNvSpPr>
          <p:nvPr>
            <p:ph type="title"/>
          </p:nvPr>
        </p:nvSpPr>
        <p:spPr>
          <a:xfrm>
            <a:off x="3615484" y="3087606"/>
            <a:ext cx="4961032" cy="553998"/>
          </a:xfrm>
        </p:spPr>
        <p:txBody>
          <a:bodyPr/>
          <a:lstStyle/>
          <a:p>
            <a:r>
              <a:rPr lang="en-US" dirty="0"/>
              <a:t>Thank You</a:t>
            </a:r>
          </a:p>
        </p:txBody>
      </p:sp>
      <p:sp>
        <p:nvSpPr>
          <p:cNvPr id="2" name="Slide Number Placeholder 1">
            <a:extLst>
              <a:ext uri="{FF2B5EF4-FFF2-40B4-BE49-F238E27FC236}">
                <a16:creationId xmlns:a16="http://schemas.microsoft.com/office/drawing/2014/main" id="{02A2834E-AAD5-C0B9-BBDC-38D2929F3025}"/>
              </a:ext>
            </a:extLst>
          </p:cNvPr>
          <p:cNvSpPr>
            <a:spLocks noGrp="1"/>
          </p:cNvSpPr>
          <p:nvPr>
            <p:ph type="sldNum" sz="quarter" idx="4"/>
          </p:nvPr>
        </p:nvSpPr>
        <p:spPr/>
        <p:txBody>
          <a:bodyPr/>
          <a:lstStyle/>
          <a:p>
            <a:fld id="{1BFB44AE-E8EC-4649-B0F6-833A69ED8138}" type="slidenum">
              <a:rPr lang="en-US" smtClean="0"/>
              <a:pPr/>
              <a:t>21</a:t>
            </a:fld>
            <a:endParaRPr lang="en-US"/>
          </a:p>
        </p:txBody>
      </p:sp>
      <p:sp>
        <p:nvSpPr>
          <p:cNvPr id="3" name="Footer Placeholder 2">
            <a:extLst>
              <a:ext uri="{FF2B5EF4-FFF2-40B4-BE49-F238E27FC236}">
                <a16:creationId xmlns:a16="http://schemas.microsoft.com/office/drawing/2014/main" id="{D26DCC8E-C53D-7008-7BFE-4D75939EBBA2}"/>
              </a:ext>
            </a:extLst>
          </p:cNvPr>
          <p:cNvSpPr>
            <a:spLocks noGrp="1"/>
          </p:cNvSpPr>
          <p:nvPr>
            <p:ph type="ftr" sz="quarter" idx="4294967295"/>
          </p:nvPr>
        </p:nvSpPr>
        <p:spPr>
          <a:xfrm>
            <a:off x="0" y="6429375"/>
            <a:ext cx="4197350" cy="342900"/>
          </a:xfrm>
        </p:spPr>
        <p:txBody>
          <a:bodyPr/>
          <a:lstStyle/>
          <a:p>
            <a:r>
              <a:rPr lang="en-US"/>
              <a:t>Cal Poly Pomona | Presentation Title</a:t>
            </a:r>
          </a:p>
        </p:txBody>
      </p:sp>
    </p:spTree>
    <p:extLst>
      <p:ext uri="{BB962C8B-B14F-4D97-AF65-F5344CB8AC3E}">
        <p14:creationId xmlns:p14="http://schemas.microsoft.com/office/powerpoint/2010/main" val="1236745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42C495-251D-73C1-1DDA-3F2CB14A5672}"/>
              </a:ext>
            </a:extLst>
          </p:cNvPr>
          <p:cNvSpPr>
            <a:spLocks noGrp="1"/>
          </p:cNvSpPr>
          <p:nvPr>
            <p:ph type="title"/>
          </p:nvPr>
        </p:nvSpPr>
        <p:spPr>
          <a:xfrm>
            <a:off x="1357637" y="3221250"/>
            <a:ext cx="2886975" cy="415498"/>
          </a:xfrm>
        </p:spPr>
        <p:txBody>
          <a:bodyPr/>
          <a:lstStyle/>
          <a:p>
            <a:r>
              <a:rPr lang="en-US" dirty="0"/>
              <a:t>What Is CHRS?</a:t>
            </a:r>
          </a:p>
        </p:txBody>
      </p:sp>
      <p:sp>
        <p:nvSpPr>
          <p:cNvPr id="5" name="Slide Number Placeholder 4">
            <a:extLst>
              <a:ext uri="{FF2B5EF4-FFF2-40B4-BE49-F238E27FC236}">
                <a16:creationId xmlns:a16="http://schemas.microsoft.com/office/drawing/2014/main" id="{B0E7CEB6-A5BD-4944-91DA-2C1387E007CE}"/>
              </a:ext>
            </a:extLst>
          </p:cNvPr>
          <p:cNvSpPr>
            <a:spLocks noGrp="1"/>
          </p:cNvSpPr>
          <p:nvPr>
            <p:ph type="sldNum" sz="quarter" idx="4"/>
          </p:nvPr>
        </p:nvSpPr>
        <p:spPr/>
        <p:txBody>
          <a:bodyPr/>
          <a:lstStyle/>
          <a:p>
            <a:fld id="{1BFB44AE-E8EC-4649-B0F6-833A69ED8138}" type="slidenum">
              <a:rPr lang="en-US" smtClean="0"/>
              <a:pPr/>
              <a:t>3</a:t>
            </a:fld>
            <a:endParaRPr lang="en-US"/>
          </a:p>
        </p:txBody>
      </p:sp>
      <p:sp>
        <p:nvSpPr>
          <p:cNvPr id="2" name="Text Placeholder 1">
            <a:extLst>
              <a:ext uri="{FF2B5EF4-FFF2-40B4-BE49-F238E27FC236}">
                <a16:creationId xmlns:a16="http://schemas.microsoft.com/office/drawing/2014/main" id="{0167569B-6F25-171A-E185-47A070CA65BD}"/>
              </a:ext>
            </a:extLst>
          </p:cNvPr>
          <p:cNvSpPr>
            <a:spLocks noGrp="1"/>
          </p:cNvSpPr>
          <p:nvPr>
            <p:ph type="body" sz="quarter" idx="10"/>
          </p:nvPr>
        </p:nvSpPr>
        <p:spPr>
          <a:xfrm>
            <a:off x="5808133" y="1584713"/>
            <a:ext cx="5977467" cy="3688574"/>
          </a:xfrm>
        </p:spPr>
        <p:txBody>
          <a:bodyPr/>
          <a:lstStyle/>
          <a:p>
            <a:r>
              <a:rPr lang="en-US" b="1" dirty="0"/>
              <a:t>CHRS = Common Human Resources System​</a:t>
            </a:r>
          </a:p>
          <a:p>
            <a:pPr marL="342900" indent="-342900">
              <a:buFont typeface="Arial" panose="020B0604020202020204" pitchFamily="34" charset="0"/>
              <a:buChar char="•"/>
            </a:pPr>
            <a:r>
              <a:rPr lang="en-US" dirty="0"/>
              <a:t>Upgraded version of PeopleSoft​</a:t>
            </a:r>
          </a:p>
          <a:p>
            <a:pPr marL="342900" indent="-342900">
              <a:buFont typeface="Arial" panose="020B0604020202020204" pitchFamily="34" charset="0"/>
              <a:buChar char="•"/>
            </a:pPr>
            <a:r>
              <a:rPr lang="en-US" dirty="0"/>
              <a:t>A unified CSU-wide system​</a:t>
            </a:r>
          </a:p>
          <a:p>
            <a:pPr marL="342900" indent="-342900">
              <a:buFont typeface="Arial" panose="020B0604020202020204" pitchFamily="34" charset="0"/>
              <a:buChar char="•"/>
            </a:pPr>
            <a:r>
              <a:rPr lang="en-US" dirty="0"/>
              <a:t>Modern, intuitive, and mobile-friendly​</a:t>
            </a:r>
          </a:p>
          <a:p>
            <a:pPr marL="342900" indent="-342900">
              <a:buFont typeface="Arial" panose="020B0604020202020204" pitchFamily="34" charset="0"/>
              <a:buChar char="•"/>
            </a:pPr>
            <a:r>
              <a:rPr lang="en-US" dirty="0"/>
              <a:t>Designed to simplify HR tasks for all employees</a:t>
            </a:r>
          </a:p>
        </p:txBody>
      </p:sp>
    </p:spTree>
    <p:extLst>
      <p:ext uri="{BB962C8B-B14F-4D97-AF65-F5344CB8AC3E}">
        <p14:creationId xmlns:p14="http://schemas.microsoft.com/office/powerpoint/2010/main" val="36199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2CAE8-02B3-0105-0BA1-3C8A944A9D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B276C8-AFBA-1C9A-D8C6-AAAD0C353ABE}"/>
              </a:ext>
            </a:extLst>
          </p:cNvPr>
          <p:cNvSpPr>
            <a:spLocks noGrp="1"/>
          </p:cNvSpPr>
          <p:nvPr>
            <p:ph type="title"/>
          </p:nvPr>
        </p:nvSpPr>
        <p:spPr>
          <a:xfrm>
            <a:off x="1357637" y="2805752"/>
            <a:ext cx="2886975" cy="1246495"/>
          </a:xfrm>
        </p:spPr>
        <p:txBody>
          <a:bodyPr/>
          <a:lstStyle/>
          <a:p>
            <a:r>
              <a:rPr lang="en-US" dirty="0"/>
              <a:t>What’s Changing for You?​</a:t>
            </a:r>
          </a:p>
        </p:txBody>
      </p:sp>
      <p:sp>
        <p:nvSpPr>
          <p:cNvPr id="5" name="Slide Number Placeholder 4">
            <a:extLst>
              <a:ext uri="{FF2B5EF4-FFF2-40B4-BE49-F238E27FC236}">
                <a16:creationId xmlns:a16="http://schemas.microsoft.com/office/drawing/2014/main" id="{9657E9A5-EBDE-8363-CAA4-40E222CB9E2E}"/>
              </a:ext>
            </a:extLst>
          </p:cNvPr>
          <p:cNvSpPr>
            <a:spLocks noGrp="1"/>
          </p:cNvSpPr>
          <p:nvPr>
            <p:ph type="sldNum" sz="quarter" idx="4"/>
          </p:nvPr>
        </p:nvSpPr>
        <p:spPr/>
        <p:txBody>
          <a:bodyPr/>
          <a:lstStyle/>
          <a:p>
            <a:fld id="{1BFB44AE-E8EC-4649-B0F6-833A69ED8138}" type="slidenum">
              <a:rPr lang="en-US" smtClean="0"/>
              <a:pPr/>
              <a:t>4</a:t>
            </a:fld>
            <a:endParaRPr lang="en-US"/>
          </a:p>
        </p:txBody>
      </p:sp>
      <p:sp>
        <p:nvSpPr>
          <p:cNvPr id="2" name="Text Placeholder 1">
            <a:extLst>
              <a:ext uri="{FF2B5EF4-FFF2-40B4-BE49-F238E27FC236}">
                <a16:creationId xmlns:a16="http://schemas.microsoft.com/office/drawing/2014/main" id="{5AE36E1E-0EB0-D47F-9553-BF36F19ED4B8}"/>
              </a:ext>
            </a:extLst>
          </p:cNvPr>
          <p:cNvSpPr>
            <a:spLocks noGrp="1"/>
          </p:cNvSpPr>
          <p:nvPr>
            <p:ph type="body" sz="quarter" idx="10"/>
          </p:nvPr>
        </p:nvSpPr>
        <p:spPr>
          <a:xfrm>
            <a:off x="5808133" y="2110497"/>
            <a:ext cx="5977467" cy="2637004"/>
          </a:xfrm>
        </p:spPr>
        <p:txBody>
          <a:bodyPr/>
          <a:lstStyle/>
          <a:p>
            <a:pPr marL="342900" indent="-342900">
              <a:buFont typeface="Arial" panose="020B0604020202020204" pitchFamily="34" charset="0"/>
              <a:buChar char="•"/>
            </a:pPr>
            <a:r>
              <a:rPr lang="en-US" dirty="0"/>
              <a:t>Cleaner, easier-to-use screens​</a:t>
            </a:r>
          </a:p>
          <a:p>
            <a:pPr marL="342900" indent="-342900">
              <a:buFont typeface="Arial" panose="020B0604020202020204" pitchFamily="34" charset="0"/>
              <a:buChar char="•"/>
            </a:pPr>
            <a:r>
              <a:rPr lang="en-US" dirty="0"/>
              <a:t>Clearer workflows (e.g., updating personal information, viewing benefits)​</a:t>
            </a:r>
          </a:p>
          <a:p>
            <a:pPr marL="342900" indent="-342900">
              <a:buFont typeface="Arial" panose="020B0604020202020204" pitchFamily="34" charset="0"/>
              <a:buChar char="•"/>
            </a:pPr>
            <a:r>
              <a:rPr lang="en-US" dirty="0"/>
              <a:t>Better consistency across all campus roles​</a:t>
            </a:r>
          </a:p>
          <a:p>
            <a:pPr marL="342900" indent="-342900">
              <a:buFont typeface="Arial" panose="020B0604020202020204" pitchFamily="34" charset="0"/>
              <a:buChar char="•"/>
            </a:pPr>
            <a:r>
              <a:rPr lang="en-US" dirty="0"/>
              <a:t>Improved self-service</a:t>
            </a:r>
          </a:p>
        </p:txBody>
      </p:sp>
    </p:spTree>
    <p:extLst>
      <p:ext uri="{BB962C8B-B14F-4D97-AF65-F5344CB8AC3E}">
        <p14:creationId xmlns:p14="http://schemas.microsoft.com/office/powerpoint/2010/main" val="1577920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B4AE058F-2696-FDF4-47A4-613CB0AF616C}"/>
              </a:ext>
            </a:extLst>
          </p:cNvPr>
          <p:cNvSpPr>
            <a:spLocks noGrp="1"/>
          </p:cNvSpPr>
          <p:nvPr>
            <p:ph type="title"/>
          </p:nvPr>
        </p:nvSpPr>
        <p:spPr>
          <a:xfrm>
            <a:off x="3632314" y="2810607"/>
            <a:ext cx="4961032" cy="1107996"/>
          </a:xfrm>
        </p:spPr>
        <p:txBody>
          <a:bodyPr/>
          <a:lstStyle/>
          <a:p>
            <a:r>
              <a:rPr lang="en-US" dirty="0"/>
              <a:t>View Appointment Notification</a:t>
            </a:r>
          </a:p>
        </p:txBody>
      </p:sp>
      <p:sp>
        <p:nvSpPr>
          <p:cNvPr id="2" name="Slide Number Placeholder 1">
            <a:extLst>
              <a:ext uri="{FF2B5EF4-FFF2-40B4-BE49-F238E27FC236}">
                <a16:creationId xmlns:a16="http://schemas.microsoft.com/office/drawing/2014/main" id="{02A2834E-AAD5-C0B9-BBDC-38D2929F3025}"/>
              </a:ext>
            </a:extLst>
          </p:cNvPr>
          <p:cNvSpPr>
            <a:spLocks noGrp="1"/>
          </p:cNvSpPr>
          <p:nvPr>
            <p:ph type="sldNum" sz="quarter" idx="4"/>
          </p:nvPr>
        </p:nvSpPr>
        <p:spPr/>
        <p:txBody>
          <a:bodyPr/>
          <a:lstStyle/>
          <a:p>
            <a:fld id="{1BFB44AE-E8EC-4649-B0F6-833A69ED8138}" type="slidenum">
              <a:rPr lang="en-US" smtClean="0"/>
              <a:pPr/>
              <a:t>5</a:t>
            </a:fld>
            <a:endParaRPr lang="en-US"/>
          </a:p>
        </p:txBody>
      </p:sp>
    </p:spTree>
    <p:extLst>
      <p:ext uri="{BB962C8B-B14F-4D97-AF65-F5344CB8AC3E}">
        <p14:creationId xmlns:p14="http://schemas.microsoft.com/office/powerpoint/2010/main" val="2959159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3535D5-E841-1D1C-5460-975F31368B6F}"/>
              </a:ext>
            </a:extLst>
          </p:cNvPr>
          <p:cNvSpPr>
            <a:spLocks noGrp="1"/>
          </p:cNvSpPr>
          <p:nvPr>
            <p:ph type="sldNum" sz="quarter" idx="4"/>
          </p:nvPr>
        </p:nvSpPr>
        <p:spPr/>
        <p:txBody>
          <a:bodyPr/>
          <a:lstStyle/>
          <a:p>
            <a:fld id="{1BFB44AE-E8EC-4649-B0F6-833A69ED8138}" type="slidenum">
              <a:rPr lang="en-US" smtClean="0"/>
              <a:pPr/>
              <a:t>6</a:t>
            </a:fld>
            <a:endParaRPr lang="en-US"/>
          </a:p>
        </p:txBody>
      </p:sp>
      <p:sp>
        <p:nvSpPr>
          <p:cNvPr id="3" name="Title 2">
            <a:extLst>
              <a:ext uri="{FF2B5EF4-FFF2-40B4-BE49-F238E27FC236}">
                <a16:creationId xmlns:a16="http://schemas.microsoft.com/office/drawing/2014/main" id="{DCEB6125-BBF2-FCA2-25E8-EE754DF64459}"/>
              </a:ext>
            </a:extLst>
          </p:cNvPr>
          <p:cNvSpPr>
            <a:spLocks noGrp="1"/>
          </p:cNvSpPr>
          <p:nvPr>
            <p:ph type="title"/>
          </p:nvPr>
        </p:nvSpPr>
        <p:spPr>
          <a:xfrm>
            <a:off x="1546272" y="630627"/>
            <a:ext cx="9705928" cy="415498"/>
          </a:xfrm>
        </p:spPr>
        <p:txBody>
          <a:bodyPr/>
          <a:lstStyle/>
          <a:p>
            <a:r>
              <a:rPr lang="en-US" dirty="0"/>
              <a:t>View Your Appointment Notification Overview</a:t>
            </a:r>
          </a:p>
        </p:txBody>
      </p:sp>
      <p:sp>
        <p:nvSpPr>
          <p:cNvPr id="4" name="Text Placeholder 3">
            <a:extLst>
              <a:ext uri="{FF2B5EF4-FFF2-40B4-BE49-F238E27FC236}">
                <a16:creationId xmlns:a16="http://schemas.microsoft.com/office/drawing/2014/main" id="{61089FD4-E6A2-37A1-5218-4F2CC9ABE139}"/>
              </a:ext>
            </a:extLst>
          </p:cNvPr>
          <p:cNvSpPr>
            <a:spLocks noGrp="1"/>
          </p:cNvSpPr>
          <p:nvPr>
            <p:ph type="body" sz="quarter" idx="20"/>
          </p:nvPr>
        </p:nvSpPr>
        <p:spPr>
          <a:xfrm>
            <a:off x="1546272" y="2077184"/>
            <a:ext cx="8276601" cy="1612749"/>
          </a:xfrm>
        </p:spPr>
        <p:txBody>
          <a:bodyPr/>
          <a:lstStyle/>
          <a:p>
            <a:r>
              <a:rPr lang="en-US" dirty="0"/>
              <a:t>What you can do in CHRS:​</a:t>
            </a:r>
          </a:p>
          <a:p>
            <a:pPr marL="742950" lvl="1" indent="-285750">
              <a:buFont typeface="Arial" panose="020B0604020202020204" pitchFamily="34" charset="0"/>
              <a:buChar char="•"/>
            </a:pPr>
            <a:r>
              <a:rPr lang="en-US" dirty="0"/>
              <a:t>Review and Acknowledge your Appointment Notification</a:t>
            </a:r>
          </a:p>
          <a:p>
            <a:pPr marL="742950" lvl="1" indent="-285750">
              <a:buFont typeface="Arial" panose="020B0604020202020204" pitchFamily="34" charset="0"/>
              <a:buChar char="•"/>
            </a:pPr>
            <a:r>
              <a:rPr lang="en-US" dirty="0"/>
              <a:t>Multiple Jobs</a:t>
            </a:r>
          </a:p>
          <a:p>
            <a:pPr marL="742950" lvl="1" indent="-285750">
              <a:buFont typeface="Arial" panose="020B0604020202020204" pitchFamily="34" charset="0"/>
              <a:buChar char="•"/>
            </a:pPr>
            <a:r>
              <a:rPr lang="en-US" dirty="0"/>
              <a:t>Reprint Old Notices</a:t>
            </a:r>
          </a:p>
          <a:p>
            <a:pPr marL="742950" lvl="1" indent="-285750">
              <a:buFont typeface="Arial" panose="020B0604020202020204" pitchFamily="34" charset="0"/>
              <a:buChar char="•"/>
            </a:pPr>
            <a:r>
              <a:rPr lang="en-US" dirty="0"/>
              <a:t>View Your Course Assignments</a:t>
            </a:r>
          </a:p>
        </p:txBody>
      </p:sp>
    </p:spTree>
    <p:extLst>
      <p:ext uri="{BB962C8B-B14F-4D97-AF65-F5344CB8AC3E}">
        <p14:creationId xmlns:p14="http://schemas.microsoft.com/office/powerpoint/2010/main" val="3526515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54D08-5B4A-9FAE-0F71-68EEAC98589A}"/>
              </a:ext>
            </a:extLst>
          </p:cNvPr>
          <p:cNvSpPr>
            <a:spLocks noGrp="1"/>
          </p:cNvSpPr>
          <p:nvPr>
            <p:ph type="title"/>
          </p:nvPr>
        </p:nvSpPr>
        <p:spPr>
          <a:xfrm>
            <a:off x="1546272" y="630627"/>
            <a:ext cx="8276600" cy="830997"/>
          </a:xfrm>
        </p:spPr>
        <p:txBody>
          <a:bodyPr/>
          <a:lstStyle/>
          <a:p>
            <a:r>
              <a:rPr lang="en-US" dirty="0"/>
              <a:t>Review and Acknowledge Your Appointment Notification</a:t>
            </a:r>
          </a:p>
        </p:txBody>
      </p:sp>
      <p:sp>
        <p:nvSpPr>
          <p:cNvPr id="3" name="Slide Number Placeholder 2">
            <a:extLst>
              <a:ext uri="{FF2B5EF4-FFF2-40B4-BE49-F238E27FC236}">
                <a16:creationId xmlns:a16="http://schemas.microsoft.com/office/drawing/2014/main" id="{45D6E5A0-F953-E6A7-F956-6CFF35A3FC32}"/>
              </a:ext>
            </a:extLst>
          </p:cNvPr>
          <p:cNvSpPr>
            <a:spLocks noGrp="1"/>
          </p:cNvSpPr>
          <p:nvPr>
            <p:ph type="sldNum" sz="quarter" idx="4"/>
          </p:nvPr>
        </p:nvSpPr>
        <p:spPr/>
        <p:txBody>
          <a:bodyPr/>
          <a:lstStyle/>
          <a:p>
            <a:fld id="{1BFB44AE-E8EC-4649-B0F6-833A69ED8138}" type="slidenum">
              <a:rPr lang="en-US" smtClean="0"/>
              <a:pPr/>
              <a:t>7</a:t>
            </a:fld>
            <a:endParaRPr lang="en-US"/>
          </a:p>
        </p:txBody>
      </p:sp>
      <p:sp>
        <p:nvSpPr>
          <p:cNvPr id="8" name="TextBox 7">
            <a:extLst>
              <a:ext uri="{FF2B5EF4-FFF2-40B4-BE49-F238E27FC236}">
                <a16:creationId xmlns:a16="http://schemas.microsoft.com/office/drawing/2014/main" id="{E0FE8FF5-9338-0431-910D-E51213C8F6BF}"/>
              </a:ext>
            </a:extLst>
          </p:cNvPr>
          <p:cNvSpPr txBox="1"/>
          <p:nvPr/>
        </p:nvSpPr>
        <p:spPr>
          <a:xfrm>
            <a:off x="1546272" y="1915210"/>
            <a:ext cx="4359228" cy="923330"/>
          </a:xfrm>
          <a:prstGeom prst="rect">
            <a:avLst/>
          </a:prstGeom>
          <a:noFill/>
        </p:spPr>
        <p:txBody>
          <a:bodyPr wrap="square">
            <a:spAutoFit/>
          </a:bodyPr>
          <a:lstStyle/>
          <a:p>
            <a:r>
              <a:rPr lang="en-US" dirty="0">
                <a:hlinkClick r:id="rId2"/>
              </a:rPr>
              <a:t>View your Appointment Notification | Employee Self-Service | CHRS Knowledge Base</a:t>
            </a:r>
            <a:endParaRPr lang="en-US" dirty="0"/>
          </a:p>
        </p:txBody>
      </p:sp>
      <p:pic>
        <p:nvPicPr>
          <p:cNvPr id="10" name="Picture 9" descr="Screenshot of an online employee self-service portal showing steps for reviewing appointment details. It includes a clickable CSU TAE Appt Notice icon and tables listing employee information such as business unit, employee ID, name, appointment number, department description, job code, and options to review or acknowledge appointment notices.&#10;&#10;AI-generated content may be incorrect.">
            <a:extLst>
              <a:ext uri="{FF2B5EF4-FFF2-40B4-BE49-F238E27FC236}">
                <a16:creationId xmlns:a16="http://schemas.microsoft.com/office/drawing/2014/main" id="{BBBE841D-1A2D-C903-3304-04E1EFA651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12599" y="1461624"/>
            <a:ext cx="5903126" cy="4730924"/>
          </a:xfrm>
          <a:prstGeom prst="rect">
            <a:avLst/>
          </a:prstGeom>
        </p:spPr>
      </p:pic>
    </p:spTree>
    <p:extLst>
      <p:ext uri="{BB962C8B-B14F-4D97-AF65-F5344CB8AC3E}">
        <p14:creationId xmlns:p14="http://schemas.microsoft.com/office/powerpoint/2010/main" val="604020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89AB9-B31C-6B8B-F182-AB2D94CF5D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32333-C9E3-4133-7787-E755E1E9D8B1}"/>
              </a:ext>
            </a:extLst>
          </p:cNvPr>
          <p:cNvSpPr>
            <a:spLocks noGrp="1"/>
          </p:cNvSpPr>
          <p:nvPr>
            <p:ph type="title"/>
          </p:nvPr>
        </p:nvSpPr>
        <p:spPr>
          <a:xfrm>
            <a:off x="1546272" y="630627"/>
            <a:ext cx="8276600" cy="415498"/>
          </a:xfrm>
        </p:spPr>
        <p:txBody>
          <a:bodyPr/>
          <a:lstStyle/>
          <a:p>
            <a:r>
              <a:rPr lang="en-US" dirty="0"/>
              <a:t>Multiple Jobs</a:t>
            </a:r>
          </a:p>
        </p:txBody>
      </p:sp>
      <p:sp>
        <p:nvSpPr>
          <p:cNvPr id="3" name="Slide Number Placeholder 2">
            <a:extLst>
              <a:ext uri="{FF2B5EF4-FFF2-40B4-BE49-F238E27FC236}">
                <a16:creationId xmlns:a16="http://schemas.microsoft.com/office/drawing/2014/main" id="{A9D09E96-F823-35A9-35ED-CB2B2CE05723}"/>
              </a:ext>
            </a:extLst>
          </p:cNvPr>
          <p:cNvSpPr>
            <a:spLocks noGrp="1"/>
          </p:cNvSpPr>
          <p:nvPr>
            <p:ph type="sldNum" sz="quarter" idx="4"/>
          </p:nvPr>
        </p:nvSpPr>
        <p:spPr/>
        <p:txBody>
          <a:bodyPr/>
          <a:lstStyle/>
          <a:p>
            <a:fld id="{1BFB44AE-E8EC-4649-B0F6-833A69ED8138}" type="slidenum">
              <a:rPr lang="en-US" smtClean="0"/>
              <a:pPr/>
              <a:t>8</a:t>
            </a:fld>
            <a:endParaRPr lang="en-US"/>
          </a:p>
        </p:txBody>
      </p:sp>
      <p:sp>
        <p:nvSpPr>
          <p:cNvPr id="8" name="TextBox 7">
            <a:extLst>
              <a:ext uri="{FF2B5EF4-FFF2-40B4-BE49-F238E27FC236}">
                <a16:creationId xmlns:a16="http://schemas.microsoft.com/office/drawing/2014/main" id="{47109E8E-EB6A-FF78-18CC-284D27588422}"/>
              </a:ext>
            </a:extLst>
          </p:cNvPr>
          <p:cNvSpPr txBox="1"/>
          <p:nvPr/>
        </p:nvSpPr>
        <p:spPr>
          <a:xfrm>
            <a:off x="1546272" y="1915210"/>
            <a:ext cx="4359228" cy="923330"/>
          </a:xfrm>
          <a:prstGeom prst="rect">
            <a:avLst/>
          </a:prstGeom>
          <a:noFill/>
        </p:spPr>
        <p:txBody>
          <a:bodyPr wrap="square">
            <a:spAutoFit/>
          </a:bodyPr>
          <a:lstStyle/>
          <a:p>
            <a:r>
              <a:rPr lang="en-US" dirty="0">
                <a:hlinkClick r:id="rId2"/>
              </a:rPr>
              <a:t>View your Appointment Notification | Employee Self-Service | CHRS Knowledge Base</a:t>
            </a:r>
            <a:endParaRPr lang="en-US" dirty="0"/>
          </a:p>
        </p:txBody>
      </p:sp>
      <p:pic>
        <p:nvPicPr>
          <p:cNvPr id="5" name="Picture 4">
            <a:extLst>
              <a:ext uri="{FF2B5EF4-FFF2-40B4-BE49-F238E27FC236}">
                <a16:creationId xmlns:a16="http://schemas.microsoft.com/office/drawing/2014/main" id="{D4310614-12E3-CF76-EDB8-A08ABC935C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05500" y="1144510"/>
            <a:ext cx="5772591" cy="5372100"/>
          </a:xfrm>
          <a:prstGeom prst="rect">
            <a:avLst/>
          </a:prstGeom>
        </p:spPr>
      </p:pic>
    </p:spTree>
    <p:extLst>
      <p:ext uri="{BB962C8B-B14F-4D97-AF65-F5344CB8AC3E}">
        <p14:creationId xmlns:p14="http://schemas.microsoft.com/office/powerpoint/2010/main" val="322705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6EE8B-DAEF-EF75-B3CA-409931797C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36841-3499-06C8-1E67-C6DCC0BE16F2}"/>
              </a:ext>
            </a:extLst>
          </p:cNvPr>
          <p:cNvSpPr>
            <a:spLocks noGrp="1"/>
          </p:cNvSpPr>
          <p:nvPr>
            <p:ph type="title"/>
          </p:nvPr>
        </p:nvSpPr>
        <p:spPr>
          <a:xfrm>
            <a:off x="1546272" y="630627"/>
            <a:ext cx="8276600" cy="415498"/>
          </a:xfrm>
        </p:spPr>
        <p:txBody>
          <a:bodyPr/>
          <a:lstStyle/>
          <a:p>
            <a:r>
              <a:rPr lang="en-US" dirty="0"/>
              <a:t>Reprint Old Notices</a:t>
            </a:r>
          </a:p>
        </p:txBody>
      </p:sp>
      <p:sp>
        <p:nvSpPr>
          <p:cNvPr id="3" name="Slide Number Placeholder 2">
            <a:extLst>
              <a:ext uri="{FF2B5EF4-FFF2-40B4-BE49-F238E27FC236}">
                <a16:creationId xmlns:a16="http://schemas.microsoft.com/office/drawing/2014/main" id="{2BDEDA7B-EB8B-2402-6427-60B66CBD66A2}"/>
              </a:ext>
            </a:extLst>
          </p:cNvPr>
          <p:cNvSpPr>
            <a:spLocks noGrp="1"/>
          </p:cNvSpPr>
          <p:nvPr>
            <p:ph type="sldNum" sz="quarter" idx="4"/>
          </p:nvPr>
        </p:nvSpPr>
        <p:spPr/>
        <p:txBody>
          <a:bodyPr/>
          <a:lstStyle/>
          <a:p>
            <a:fld id="{1BFB44AE-E8EC-4649-B0F6-833A69ED8138}" type="slidenum">
              <a:rPr lang="en-US" smtClean="0"/>
              <a:pPr/>
              <a:t>9</a:t>
            </a:fld>
            <a:endParaRPr lang="en-US"/>
          </a:p>
        </p:txBody>
      </p:sp>
      <p:sp>
        <p:nvSpPr>
          <p:cNvPr id="8" name="TextBox 7">
            <a:extLst>
              <a:ext uri="{FF2B5EF4-FFF2-40B4-BE49-F238E27FC236}">
                <a16:creationId xmlns:a16="http://schemas.microsoft.com/office/drawing/2014/main" id="{E9BDAE45-D2F8-BC40-4D91-65A94F5A4F89}"/>
              </a:ext>
            </a:extLst>
          </p:cNvPr>
          <p:cNvSpPr txBox="1"/>
          <p:nvPr/>
        </p:nvSpPr>
        <p:spPr>
          <a:xfrm>
            <a:off x="1546272" y="1915210"/>
            <a:ext cx="4359228" cy="923330"/>
          </a:xfrm>
          <a:prstGeom prst="rect">
            <a:avLst/>
          </a:prstGeom>
          <a:noFill/>
        </p:spPr>
        <p:txBody>
          <a:bodyPr wrap="square">
            <a:spAutoFit/>
          </a:bodyPr>
          <a:lstStyle/>
          <a:p>
            <a:r>
              <a:rPr lang="en-US" dirty="0">
                <a:hlinkClick r:id="rId2"/>
              </a:rPr>
              <a:t>View your Appointment Notification | Employee Self-Service | CHRS Knowledge Base</a:t>
            </a:r>
            <a:endParaRPr lang="en-US" dirty="0"/>
          </a:p>
        </p:txBody>
      </p:sp>
      <p:pic>
        <p:nvPicPr>
          <p:cNvPr id="6" name="Picture 5">
            <a:extLst>
              <a:ext uri="{FF2B5EF4-FFF2-40B4-BE49-F238E27FC236}">
                <a16:creationId xmlns:a16="http://schemas.microsoft.com/office/drawing/2014/main" id="{E6D6058F-9690-3923-82D3-EB9A56130CD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05500" y="904798"/>
            <a:ext cx="6052163" cy="5429250"/>
          </a:xfrm>
          <a:prstGeom prst="rect">
            <a:avLst/>
          </a:prstGeom>
        </p:spPr>
      </p:pic>
    </p:spTree>
    <p:extLst>
      <p:ext uri="{BB962C8B-B14F-4D97-AF65-F5344CB8AC3E}">
        <p14:creationId xmlns:p14="http://schemas.microsoft.com/office/powerpoint/2010/main" val="900847229"/>
      </p:ext>
    </p:extLst>
  </p:cSld>
  <p:clrMapOvr>
    <a:masterClrMapping/>
  </p:clrMapOvr>
</p:sld>
</file>

<file path=ppt/theme/theme1.xml><?xml version="1.0" encoding="utf-8"?>
<a:theme xmlns:a="http://schemas.openxmlformats.org/drawingml/2006/main" name="Office Theme">
  <a:themeElements>
    <a:clrScheme name="CPP color palette">
      <a:dk1>
        <a:srgbClr val="005030"/>
      </a:dk1>
      <a:lt1>
        <a:srgbClr val="FFFFFF"/>
      </a:lt1>
      <a:dk2>
        <a:srgbClr val="000000"/>
      </a:dk2>
      <a:lt2>
        <a:srgbClr val="F2EEE9"/>
      </a:lt2>
      <a:accent1>
        <a:srgbClr val="FFB81C"/>
      </a:accent1>
      <a:accent2>
        <a:srgbClr val="A3D65E"/>
      </a:accent2>
      <a:accent3>
        <a:srgbClr val="FF7900"/>
      </a:accent3>
      <a:accent4>
        <a:srgbClr val="CFBAB0"/>
      </a:accent4>
      <a:accent5>
        <a:srgbClr val="008E95"/>
      </a:accent5>
      <a:accent6>
        <a:srgbClr val="B52B4C"/>
      </a:accent6>
      <a:hlink>
        <a:srgbClr val="008E95"/>
      </a:hlink>
      <a:folHlink>
        <a:srgbClr val="008E95"/>
      </a:folHlink>
    </a:clrScheme>
    <a:fontScheme name="CPP Them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spPr>
      <a:bodyPr vert="horz" wrap="square" lIns="0" tIns="0" rIns="0" bIns="0" rtlCol="0" anchor="ctr" anchorCtr="0">
        <a:noAutofit/>
      </a:bodyPr>
      <a:lstStyle>
        <a:defPPr algn="l">
          <a:defRPr dirty="0"/>
        </a:defPPr>
      </a:lstStyle>
    </a:spDef>
    <a:txDef>
      <a:spPr/>
      <a:bodyPr wrap="square" lIns="0" tIns="0" rIns="0" bIns="0" anchor="t" anchorCtr="0">
        <a:spAutoFit/>
      </a:bodyPr>
      <a:lstStyle>
        <a:defPPr algn="l">
          <a:defRPr dirty="0"/>
        </a:defPPr>
      </a:lstStyle>
    </a:txDef>
  </a:objectDefaults>
  <a:extraClrSchemeLst/>
  <a:extLst>
    <a:ext uri="{05A4C25C-085E-4340-85A3-A5531E510DB2}">
      <thm15:themeFamily xmlns:thm15="http://schemas.microsoft.com/office/thememl/2012/main" name="CPP PowerPoint Template" id="{907C0E1C-B5B4-46A4-919E-5D63BDC26D4B}" vid="{B75EA65B-4A8B-4706-8D81-F2EBFD0F2D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e0275ec-5ac9-4b24-b3cc-4a78d196dca0" xsi:nil="true"/>
    <lcf76f155ced4ddcb4097134ff3c332f xmlns="179cef39-4252-43ca-b9cf-1c2aff25f71a">
      <Terms xmlns="http://schemas.microsoft.com/office/infopath/2007/PartnerControls"/>
    </lcf76f155ced4ddcb4097134ff3c332f>
    <Audience0 xmlns="179cef39-4252-43ca-b9cf-1c2aff25f71a" xsi:nil="true"/>
    <Department_x002f_Organization xmlns="179cef39-4252-43ca-b9cf-1c2aff25f71a" xsi:nil="true"/>
    <Year xmlns="179cef39-4252-43ca-b9cf-1c2aff25f71a" xsi:nil="true"/>
    <Audience xmlns="179cef39-4252-43ca-b9cf-1c2aff25f71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55E5C98D5BA94E99834AB8ADD09BF9" ma:contentTypeVersion="23" ma:contentTypeDescription="Create a new document." ma:contentTypeScope="" ma:versionID="98b000c7311dc12c9764c76d38742a2f">
  <xsd:schema xmlns:xsd="http://www.w3.org/2001/XMLSchema" xmlns:xs="http://www.w3.org/2001/XMLSchema" xmlns:p="http://schemas.microsoft.com/office/2006/metadata/properties" xmlns:ns2="179cef39-4252-43ca-b9cf-1c2aff25f71a" xmlns:ns3="8e0275ec-5ac9-4b24-b3cc-4a78d196dca0" targetNamespace="http://schemas.microsoft.com/office/2006/metadata/properties" ma:root="true" ma:fieldsID="d0ed724fc66fac45f71a3576573c82dd" ns2:_="" ns3:_="">
    <xsd:import namespace="179cef39-4252-43ca-b9cf-1c2aff25f71a"/>
    <xsd:import namespace="8e0275ec-5ac9-4b24-b3cc-4a78d196dc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Audience" minOccurs="0"/>
                <xsd:element ref="ns2:Year" minOccurs="0"/>
                <xsd:element ref="ns2:Department_x002f_Organization" minOccurs="0"/>
                <xsd:element ref="ns2:Audience0"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9cef39-4252-43ca-b9cf-1c2aff25f7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ea4fd07-bb52-4003-87b7-be4870537469" ma:termSetId="09814cd3-568e-fe90-9814-8d621ff8fb84" ma:anchorId="fba54fb3-c3e1-fe81-a776-ca4b69148c4d" ma:open="true" ma:isKeyword="false">
      <xsd:complexType>
        <xsd:sequence>
          <xsd:element ref="pc:Terms" minOccurs="0" maxOccurs="1"/>
        </xsd:sequence>
      </xsd:complexType>
    </xsd:element>
    <xsd:element name="Audience" ma:index="24" nillable="true" ma:displayName="Tag" ma:format="Dropdown" ma:internalName="Audience">
      <xsd:simpleType>
        <xsd:restriction base="dms:Text">
          <xsd:maxLength value="255"/>
        </xsd:restriction>
      </xsd:simpleType>
    </xsd:element>
    <xsd:element name="Year" ma:index="25" nillable="true" ma:displayName="Year" ma:format="Dropdown" ma:internalName="Year">
      <xsd:simpleType>
        <xsd:restriction base="dms:Choice">
          <xsd:enumeration value="2023"/>
          <xsd:enumeration value="2022"/>
          <xsd:enumeration value="2021"/>
          <xsd:enumeration value="2020"/>
          <xsd:enumeration value="2019"/>
        </xsd:restriction>
      </xsd:simpleType>
    </xsd:element>
    <xsd:element name="Department_x002f_Organization" ma:index="26" nillable="true" ma:displayName="Department / Organization" ma:format="Dropdown" ma:internalName="Department_x002f_Organization">
      <xsd:complexType>
        <xsd:complexContent>
          <xsd:extension base="dms:MultiChoice">
            <xsd:sequence>
              <xsd:element name="Value" maxOccurs="unbounded" minOccurs="0" nillable="true">
                <xsd:simpleType>
                  <xsd:restriction base="dms:Choice">
                    <xsd:enumeration value="ENV"/>
                    <xsd:enumeration value="CoE"/>
                    <xsd:enumeration value="CBA"/>
                    <xsd:enumeration value="CLASS"/>
                    <xsd:enumeration value="Collins"/>
                    <xsd:enumeration value="Strategic Communications"/>
                    <xsd:enumeration value="Vendor"/>
                    <xsd:enumeration value="Hanover"/>
                    <xsd:enumeration value="NSSE"/>
                    <xsd:enumeration value="Academic Affairs"/>
                    <xsd:enumeration value="Student Affairs"/>
                    <xsd:enumeration value="Campus"/>
                    <xsd:enumeration value="External"/>
                    <xsd:enumeration value="University Advancement"/>
                    <xsd:enumeration value="Alumni"/>
                  </xsd:restriction>
                </xsd:simpleType>
              </xsd:element>
            </xsd:sequence>
          </xsd:extension>
        </xsd:complexContent>
      </xsd:complexType>
    </xsd:element>
    <xsd:element name="Audience0" ma:index="27" nillable="true" ma:displayName="Audience" ma:format="Dropdown" ma:internalName="Audience0">
      <xsd:complexType>
        <xsd:complexContent>
          <xsd:extension base="dms:MultiChoice">
            <xsd:sequence>
              <xsd:element name="Value" maxOccurs="unbounded" minOccurs="0" nillable="true">
                <xsd:simpleType>
                  <xsd:restriction base="dms:Choice">
                    <xsd:enumeration value="Student"/>
                    <xsd:enumeration value="Faculty"/>
                    <xsd:enumeration value="Staff"/>
                    <xsd:enumeration value="Donor"/>
                    <xsd:enumeration value="Alumni"/>
                    <xsd:enumeration value="Other"/>
                    <xsd:enumeration value="Prospective"/>
                    <xsd:enumeration value="Current"/>
                    <xsd:enumeration value="First Year"/>
                    <xsd:enumeration value="Transfer"/>
                    <xsd:enumeration value="Graduate"/>
                  </xsd:restriction>
                </xsd:simpleType>
              </xsd:element>
            </xsd:sequence>
          </xsd:extension>
        </xsd:complexContent>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275ec-5ac9-4b24-b3cc-4a78d196dca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9d7667-90f0-4f50-bfff-195a74963eb9}" ma:internalName="TaxCatchAll" ma:showField="CatchAllData" ma:web="8e0275ec-5ac9-4b24-b3cc-4a78d196dc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FC5700-DDD9-460E-8C52-3064A8A5FA9B}">
  <ds:schemaRefs>
    <ds:schemaRef ds:uri="http://purl.org/dc/terms/"/>
    <ds:schemaRef ds:uri="http://purl.org/dc/dcmitype/"/>
    <ds:schemaRef ds:uri="http://schemas.microsoft.com/office/infopath/2007/PartnerControls"/>
    <ds:schemaRef ds:uri="http://purl.org/dc/elements/1.1/"/>
    <ds:schemaRef ds:uri="8e0275ec-5ac9-4b24-b3cc-4a78d196dca0"/>
    <ds:schemaRef ds:uri="179cef39-4252-43ca-b9cf-1c2aff25f71a"/>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07A00C06-D391-42B5-9262-ED555618E670}">
  <ds:schemaRefs>
    <ds:schemaRef ds:uri="http://schemas.microsoft.com/sharepoint/v3/contenttype/forms"/>
  </ds:schemaRefs>
</ds:datastoreItem>
</file>

<file path=customXml/itemProps3.xml><?xml version="1.0" encoding="utf-8"?>
<ds:datastoreItem xmlns:ds="http://schemas.openxmlformats.org/officeDocument/2006/customXml" ds:itemID="{495DC88B-2999-4D21-960A-456BF40F3F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9cef39-4252-43ca-b9cf-1c2aff25f71a"/>
    <ds:schemaRef ds:uri="8e0275ec-5ac9-4b24-b3cc-4a78d196dc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CPP PowerPoint Template (3)</Template>
  <TotalTime>141</TotalTime>
  <Words>640</Words>
  <Application>Microsoft Office PowerPoint</Application>
  <PresentationFormat>Widescreen</PresentationFormat>
  <Paragraphs>104</Paragraphs>
  <Slides>21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Arial</vt:lpstr>
      <vt:lpstr>Georgia</vt:lpstr>
      <vt:lpstr>Office Theme</vt:lpstr>
      <vt:lpstr>CHRS Webinar Demo​</vt:lpstr>
      <vt:lpstr>Agenda</vt:lpstr>
      <vt:lpstr>What Is CHRS?</vt:lpstr>
      <vt:lpstr>What’s Changing for You?​</vt:lpstr>
      <vt:lpstr>View Appointment Notification</vt:lpstr>
      <vt:lpstr>View Your Appointment Notification Overview</vt:lpstr>
      <vt:lpstr>Review and Acknowledge Your Appointment Notification</vt:lpstr>
      <vt:lpstr>Multiple Jobs</vt:lpstr>
      <vt:lpstr>Reprint Old Notices</vt:lpstr>
      <vt:lpstr>View Your Course Assignments</vt:lpstr>
      <vt:lpstr>Knowledge Check</vt:lpstr>
      <vt:lpstr>Knowledge Check 2</vt:lpstr>
      <vt:lpstr>Knowledge Check 3</vt:lpstr>
      <vt:lpstr>Knowledge Check 4</vt:lpstr>
      <vt:lpstr>Additional Resources &amp; Information</vt:lpstr>
      <vt:lpstr>CHRS Roadmap</vt:lpstr>
      <vt:lpstr>Upcoming Webinar</vt:lpstr>
      <vt:lpstr>Stay Connected</vt:lpstr>
      <vt:lpstr>34 Days Until Launch</vt:lpstr>
      <vt:lpstr>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Leah Espinoza</dc:creator>
  <cp:lastModifiedBy>Mohamed Ayoub</cp:lastModifiedBy>
  <cp:revision>31</cp:revision>
  <dcterms:created xsi:type="dcterms:W3CDTF">2025-12-22T18:22:20Z</dcterms:created>
  <dcterms:modified xsi:type="dcterms:W3CDTF">2026-02-23T16:23:39Z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0x010100C255E5C98D5BA94E99834AB8ADD09BF9</vt:lpwstr>
  </property>
  <property fmtid="{D5CDD505-2E9C-101B-9397-08002B2CF9AE}" pid="3" name="MediaServiceImageTags">
    <vt:lpwstr/>
  </property>
</Properties>
</file>