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38" r:id="rId5"/>
    <p:sldId id="305" r:id="rId6"/>
    <p:sldId id="265" r:id="rId7"/>
    <p:sldId id="346" r:id="rId8"/>
    <p:sldId id="277" r:id="rId9"/>
    <p:sldId id="326" r:id="rId10"/>
    <p:sldId id="374" r:id="rId11"/>
    <p:sldId id="347" r:id="rId12"/>
    <p:sldId id="392" r:id="rId13"/>
    <p:sldId id="376" r:id="rId14"/>
    <p:sldId id="349" r:id="rId15"/>
    <p:sldId id="375" r:id="rId16"/>
    <p:sldId id="377" r:id="rId17"/>
    <p:sldId id="378" r:id="rId18"/>
    <p:sldId id="380" r:id="rId19"/>
    <p:sldId id="382" r:id="rId20"/>
    <p:sldId id="379" r:id="rId21"/>
    <p:sldId id="381" r:id="rId22"/>
    <p:sldId id="383" r:id="rId23"/>
    <p:sldId id="384" r:id="rId24"/>
    <p:sldId id="386" r:id="rId25"/>
    <p:sldId id="388" r:id="rId26"/>
    <p:sldId id="385" r:id="rId27"/>
    <p:sldId id="387" r:id="rId28"/>
    <p:sldId id="389" r:id="rId29"/>
    <p:sldId id="390" r:id="rId30"/>
    <p:sldId id="391" r:id="rId31"/>
    <p:sldId id="368" r:id="rId32"/>
    <p:sldId id="394" r:id="rId33"/>
    <p:sldId id="395" r:id="rId34"/>
    <p:sldId id="393" r:id="rId35"/>
    <p:sldId id="369" r:id="rId36"/>
    <p:sldId id="372" r:id="rId37"/>
    <p:sldId id="373" r:id="rId38"/>
    <p:sldId id="367" r:id="rId39"/>
    <p:sldId id="30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95"/>
    <a:srgbClr val="F2EE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620C8F-5DFA-418D-966A-4225FFEDDF4C}" v="13" dt="2026-02-23T17:39:20.082"/>
    <p1510:client id="{A20410C9-725A-FE80-95DD-4D4CBC48864B}" v="45" dt="2026-02-23T15:09:59.641"/>
    <p1510:client id="{AE2F6AE0-2425-408A-9FCE-61D2E975CB89}" v="26" dt="2026-02-23T17:22:37.5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Espinoza" userId="S::leahespinoza@cpp.edu::b9df1329-a1db-4d54-98bb-1f352361bcf0" providerId="AD" clId="Web-{AE3E29A7-6F86-8D26-5EE5-D3C1ED94C56E}"/>
    <pc:docChg chg="addSld delSld modSld">
      <pc:chgData name="Leah Espinoza" userId="S::leahespinoza@cpp.edu::b9df1329-a1db-4d54-98bb-1f352361bcf0" providerId="AD" clId="Web-{AE3E29A7-6F86-8D26-5EE5-D3C1ED94C56E}" dt="2026-02-21T00:06:32.644" v="436" actId="20577"/>
      <pc:docMkLst>
        <pc:docMk/>
      </pc:docMkLst>
      <pc:sldChg chg="modSp">
        <pc:chgData name="Leah Espinoza" userId="S::leahespinoza@cpp.edu::b9df1329-a1db-4d54-98bb-1f352361bcf0" providerId="AD" clId="Web-{AE3E29A7-6F86-8D26-5EE5-D3C1ED94C56E}" dt="2026-02-20T23:50:02.607" v="12" actId="20577"/>
        <pc:sldMkLst>
          <pc:docMk/>
          <pc:sldMk cId="2747687983" sldId="368"/>
        </pc:sldMkLst>
        <pc:spChg chg="mod">
          <ac:chgData name="Leah Espinoza" userId="S::leahespinoza@cpp.edu::b9df1329-a1db-4d54-98bb-1f352361bcf0" providerId="AD" clId="Web-{AE3E29A7-6F86-8D26-5EE5-D3C1ED94C56E}" dt="2026-02-20T23:50:02.607" v="12" actId="20577"/>
          <ac:spMkLst>
            <pc:docMk/>
            <pc:sldMk cId="2747687983" sldId="368"/>
            <ac:spMk id="2" creationId="{FB20397F-3AB3-F42B-8B09-2E30E927EDB6}"/>
          </ac:spMkLst>
        </pc:spChg>
      </pc:sldChg>
      <pc:sldChg chg="add replId">
        <pc:chgData name="Leah Espinoza" userId="S::leahespinoza@cpp.edu::b9df1329-a1db-4d54-98bb-1f352361bcf0" providerId="AD" clId="Web-{AE3E29A7-6F86-8D26-5EE5-D3C1ED94C56E}" dt="2026-02-20T23:49:53.170" v="0"/>
        <pc:sldMkLst>
          <pc:docMk/>
          <pc:sldMk cId="1835661497" sldId="393"/>
        </pc:sldMkLst>
      </pc:sldChg>
      <pc:sldChg chg="addSp modSp new">
        <pc:chgData name="Leah Espinoza" userId="S::leahespinoza@cpp.edu::b9df1329-a1db-4d54-98bb-1f352361bcf0" providerId="AD" clId="Web-{AE3E29A7-6F86-8D26-5EE5-D3C1ED94C56E}" dt="2026-02-21T00:06:32.644" v="436" actId="20577"/>
        <pc:sldMkLst>
          <pc:docMk/>
          <pc:sldMk cId="1397812815" sldId="394"/>
        </pc:sldMkLst>
        <pc:spChg chg="mod">
          <ac:chgData name="Leah Espinoza" userId="S::leahespinoza@cpp.edu::b9df1329-a1db-4d54-98bb-1f352361bcf0" providerId="AD" clId="Web-{AE3E29A7-6F86-8D26-5EE5-D3C1ED94C56E}" dt="2026-02-20T23:57:33.625" v="171" actId="20577"/>
          <ac:spMkLst>
            <pc:docMk/>
            <pc:sldMk cId="1397812815" sldId="394"/>
            <ac:spMk id="4" creationId="{F5EB6983-E9D7-EADD-B68C-93E0116698A3}"/>
          </ac:spMkLst>
        </pc:spChg>
        <pc:spChg chg="mod">
          <ac:chgData name="Leah Espinoza" userId="S::leahespinoza@cpp.edu::b9df1329-a1db-4d54-98bb-1f352361bcf0" providerId="AD" clId="Web-{AE3E29A7-6F86-8D26-5EE5-D3C1ED94C56E}" dt="2026-02-20T23:58:45.110" v="200" actId="20577"/>
          <ac:spMkLst>
            <pc:docMk/>
            <pc:sldMk cId="1397812815" sldId="394"/>
            <ac:spMk id="5" creationId="{55AC5D8B-247C-BA77-466D-0A60C46A9D87}"/>
          </ac:spMkLst>
        </pc:spChg>
        <pc:spChg chg="mod">
          <ac:chgData name="Leah Espinoza" userId="S::leahespinoza@cpp.edu::b9df1329-a1db-4d54-98bb-1f352361bcf0" providerId="AD" clId="Web-{AE3E29A7-6F86-8D26-5EE5-D3C1ED94C56E}" dt="2026-02-20T23:58:48.923" v="201" actId="20577"/>
          <ac:spMkLst>
            <pc:docMk/>
            <pc:sldMk cId="1397812815" sldId="394"/>
            <ac:spMk id="6" creationId="{F8736B57-4865-8AAF-F080-78D94B0885C0}"/>
          </ac:spMkLst>
        </pc:spChg>
        <pc:spChg chg="mod">
          <ac:chgData name="Leah Espinoza" userId="S::leahespinoza@cpp.edu::b9df1329-a1db-4d54-98bb-1f352361bcf0" providerId="AD" clId="Web-{AE3E29A7-6F86-8D26-5EE5-D3C1ED94C56E}" dt="2026-02-20T23:57:28.813" v="165" actId="20577"/>
          <ac:spMkLst>
            <pc:docMk/>
            <pc:sldMk cId="1397812815" sldId="394"/>
            <ac:spMk id="7" creationId="{0F606928-496E-5820-C023-E877F22D8DC8}"/>
          </ac:spMkLst>
        </pc:spChg>
        <pc:spChg chg="mod">
          <ac:chgData name="Leah Espinoza" userId="S::leahespinoza@cpp.edu::b9df1329-a1db-4d54-98bb-1f352361bcf0" providerId="AD" clId="Web-{AE3E29A7-6F86-8D26-5EE5-D3C1ED94C56E}" dt="2026-02-20T23:58:30.563" v="193" actId="20577"/>
          <ac:spMkLst>
            <pc:docMk/>
            <pc:sldMk cId="1397812815" sldId="394"/>
            <ac:spMk id="8" creationId="{5991BC5D-D2AD-4E25-141F-005FEE072ECA}"/>
          </ac:spMkLst>
        </pc:spChg>
        <pc:spChg chg="mod">
          <ac:chgData name="Leah Espinoza" userId="S::leahespinoza@cpp.edu::b9df1329-a1db-4d54-98bb-1f352361bcf0" providerId="AD" clId="Web-{AE3E29A7-6F86-8D26-5EE5-D3C1ED94C56E}" dt="2026-02-20T23:58:21.563" v="192" actId="20577"/>
          <ac:spMkLst>
            <pc:docMk/>
            <pc:sldMk cId="1397812815" sldId="394"/>
            <ac:spMk id="9" creationId="{E94F130C-BB6B-EA26-95AE-05E3B5DA4A22}"/>
          </ac:spMkLst>
        </pc:spChg>
        <pc:spChg chg="add mod">
          <ac:chgData name="Leah Espinoza" userId="S::leahespinoza@cpp.edu::b9df1329-a1db-4d54-98bb-1f352361bcf0" providerId="AD" clId="Web-{AE3E29A7-6F86-8D26-5EE5-D3C1ED94C56E}" dt="2026-02-21T00:05:58.925" v="339" actId="20577"/>
          <ac:spMkLst>
            <pc:docMk/>
            <pc:sldMk cId="1397812815" sldId="394"/>
            <ac:spMk id="11" creationId="{1FA1F8C4-C2DB-69A7-630C-EE8298ADDA04}"/>
          </ac:spMkLst>
        </pc:spChg>
        <pc:spChg chg="add mod">
          <ac:chgData name="Leah Espinoza" userId="S::leahespinoza@cpp.edu::b9df1329-a1db-4d54-98bb-1f352361bcf0" providerId="AD" clId="Web-{AE3E29A7-6F86-8D26-5EE5-D3C1ED94C56E}" dt="2026-02-21T00:06:32.644" v="436" actId="20577"/>
          <ac:spMkLst>
            <pc:docMk/>
            <pc:sldMk cId="1397812815" sldId="394"/>
            <ac:spMk id="13" creationId="{6ED5200C-2B17-2528-FD6D-B5A719DFDC55}"/>
          </ac:spMkLst>
        </pc:spChg>
      </pc:sldChg>
      <pc:sldChg chg="addSp modSp add replId">
        <pc:chgData name="Leah Espinoza" userId="S::leahespinoza@cpp.edu::b9df1329-a1db-4d54-98bb-1f352361bcf0" providerId="AD" clId="Web-{AE3E29A7-6F86-8D26-5EE5-D3C1ED94C56E}" dt="2026-02-21T00:05:48.472" v="325" actId="1076"/>
        <pc:sldMkLst>
          <pc:docMk/>
          <pc:sldMk cId="373783428" sldId="395"/>
        </pc:sldMkLst>
        <pc:spChg chg="mod">
          <ac:chgData name="Leah Espinoza" userId="S::leahespinoza@cpp.edu::b9df1329-a1db-4d54-98bb-1f352361bcf0" providerId="AD" clId="Web-{AE3E29A7-6F86-8D26-5EE5-D3C1ED94C56E}" dt="2026-02-21T00:05:12.487" v="301" actId="20577"/>
          <ac:spMkLst>
            <pc:docMk/>
            <pc:sldMk cId="373783428" sldId="395"/>
            <ac:spMk id="5" creationId="{63E44B94-AEDC-8F30-A97A-1C36BBF62097}"/>
          </ac:spMkLst>
        </pc:spChg>
        <pc:spChg chg="mod">
          <ac:chgData name="Leah Espinoza" userId="S::leahespinoza@cpp.edu::b9df1329-a1db-4d54-98bb-1f352361bcf0" providerId="AD" clId="Web-{AE3E29A7-6F86-8D26-5EE5-D3C1ED94C56E}" dt="2026-02-21T00:03:23.627" v="230" actId="20577"/>
          <ac:spMkLst>
            <pc:docMk/>
            <pc:sldMk cId="373783428" sldId="395"/>
            <ac:spMk id="6" creationId="{91AF9475-B89C-4CCC-FF58-8027690AFCBE}"/>
          </ac:spMkLst>
        </pc:spChg>
        <pc:spChg chg="mod">
          <ac:chgData name="Leah Espinoza" userId="S::leahespinoza@cpp.edu::b9df1329-a1db-4d54-98bb-1f352361bcf0" providerId="AD" clId="Web-{AE3E29A7-6F86-8D26-5EE5-D3C1ED94C56E}" dt="2026-02-21T00:05:15.690" v="303" actId="20577"/>
          <ac:spMkLst>
            <pc:docMk/>
            <pc:sldMk cId="373783428" sldId="395"/>
            <ac:spMk id="8" creationId="{F0926B14-14E2-9124-3671-830792EE8F40}"/>
          </ac:spMkLst>
        </pc:spChg>
        <pc:spChg chg="mod">
          <ac:chgData name="Leah Espinoza" userId="S::leahespinoza@cpp.edu::b9df1329-a1db-4d54-98bb-1f352361bcf0" providerId="AD" clId="Web-{AE3E29A7-6F86-8D26-5EE5-D3C1ED94C56E}" dt="2026-02-21T00:03:38.065" v="235" actId="20577"/>
          <ac:spMkLst>
            <pc:docMk/>
            <pc:sldMk cId="373783428" sldId="395"/>
            <ac:spMk id="9" creationId="{E2CD44CF-35B6-2B79-025C-F704E0041334}"/>
          </ac:spMkLst>
        </pc:spChg>
        <pc:spChg chg="add mod">
          <ac:chgData name="Leah Espinoza" userId="S::leahespinoza@cpp.edu::b9df1329-a1db-4d54-98bb-1f352361bcf0" providerId="AD" clId="Web-{AE3E29A7-6F86-8D26-5EE5-D3C1ED94C56E}" dt="2026-02-21T00:05:48.472" v="325" actId="1076"/>
          <ac:spMkLst>
            <pc:docMk/>
            <pc:sldMk cId="373783428" sldId="395"/>
            <ac:spMk id="10" creationId="{4BCAD7B1-DCF0-5358-2A4A-FEF07FA200AD}"/>
          </ac:spMkLst>
        </pc:spChg>
        <pc:spChg chg="mod">
          <ac:chgData name="Leah Espinoza" userId="S::leahespinoza@cpp.edu::b9df1329-a1db-4d54-98bb-1f352361bcf0" providerId="AD" clId="Web-{AE3E29A7-6F86-8D26-5EE5-D3C1ED94C56E}" dt="2026-02-21T00:01:08.971" v="205" actId="20577"/>
          <ac:spMkLst>
            <pc:docMk/>
            <pc:sldMk cId="373783428" sldId="395"/>
            <ac:spMk id="11" creationId="{1FBD4CCA-18F3-6AFC-1735-52B032A48238}"/>
          </ac:spMkLst>
        </pc:spChg>
      </pc:sldChg>
    </pc:docChg>
  </pc:docChgLst>
  <pc:docChgLst>
    <pc:chgData name="Leah Espinoza" userId="S::leahespinoza@cpp.edu::b9df1329-a1db-4d54-98bb-1f352361bcf0" providerId="AD" clId="Web-{20D4862F-B35A-1660-707E-E5476AD2B19F}"/>
    <pc:docChg chg="sldOrd">
      <pc:chgData name="Leah Espinoza" userId="S::leahespinoza@cpp.edu::b9df1329-a1db-4d54-98bb-1f352361bcf0" providerId="AD" clId="Web-{20D4862F-B35A-1660-707E-E5476AD2B19F}" dt="2026-02-19T22:16:25.420" v="5"/>
      <pc:docMkLst>
        <pc:docMk/>
      </pc:docMkLst>
      <pc:sldChg chg="ord">
        <pc:chgData name="Leah Espinoza" userId="S::leahespinoza@cpp.edu::b9df1329-a1db-4d54-98bb-1f352361bcf0" providerId="AD" clId="Web-{20D4862F-B35A-1660-707E-E5476AD2B19F}" dt="2026-02-19T22:16:25.420" v="5"/>
        <pc:sldMkLst>
          <pc:docMk/>
          <pc:sldMk cId="678741494" sldId="367"/>
        </pc:sldMkLst>
      </pc:sldChg>
      <pc:sldChg chg="ord">
        <pc:chgData name="Leah Espinoza" userId="S::leahespinoza@cpp.edu::b9df1329-a1db-4d54-98bb-1f352361bcf0" providerId="AD" clId="Web-{20D4862F-B35A-1660-707E-E5476AD2B19F}" dt="2026-02-19T22:15:55.121" v="0"/>
        <pc:sldMkLst>
          <pc:docMk/>
          <pc:sldMk cId="3806390508" sldId="376"/>
        </pc:sldMkLst>
      </pc:sldChg>
      <pc:sldChg chg="ord">
        <pc:chgData name="Leah Espinoza" userId="S::leahespinoza@cpp.edu::b9df1329-a1db-4d54-98bb-1f352361bcf0" providerId="AD" clId="Web-{20D4862F-B35A-1660-707E-E5476AD2B19F}" dt="2026-02-19T22:16:05.465" v="1"/>
        <pc:sldMkLst>
          <pc:docMk/>
          <pc:sldMk cId="1447965931" sldId="380"/>
        </pc:sldMkLst>
      </pc:sldChg>
      <pc:sldChg chg="ord">
        <pc:chgData name="Leah Espinoza" userId="S::leahespinoza@cpp.edu::b9df1329-a1db-4d54-98bb-1f352361bcf0" providerId="AD" clId="Web-{20D4862F-B35A-1660-707E-E5476AD2B19F}" dt="2026-02-19T22:16:09.418" v="2"/>
        <pc:sldMkLst>
          <pc:docMk/>
          <pc:sldMk cId="3214422386" sldId="382"/>
        </pc:sldMkLst>
      </pc:sldChg>
      <pc:sldChg chg="ord">
        <pc:chgData name="Leah Espinoza" userId="S::leahespinoza@cpp.edu::b9df1329-a1db-4d54-98bb-1f352361bcf0" providerId="AD" clId="Web-{20D4862F-B35A-1660-707E-E5476AD2B19F}" dt="2026-02-19T22:16:14.465" v="3"/>
        <pc:sldMkLst>
          <pc:docMk/>
          <pc:sldMk cId="1003527749" sldId="386"/>
        </pc:sldMkLst>
      </pc:sldChg>
      <pc:sldChg chg="ord">
        <pc:chgData name="Leah Espinoza" userId="S::leahespinoza@cpp.edu::b9df1329-a1db-4d54-98bb-1f352361bcf0" providerId="AD" clId="Web-{20D4862F-B35A-1660-707E-E5476AD2B19F}" dt="2026-02-19T22:16:17.310" v="4"/>
        <pc:sldMkLst>
          <pc:docMk/>
          <pc:sldMk cId="3239307116" sldId="388"/>
        </pc:sldMkLst>
      </pc:sldChg>
    </pc:docChg>
  </pc:docChgLst>
  <pc:docChgLst>
    <pc:chgData name="Leah Espinoza" userId="S::leahespinoza@cpp.edu::b9df1329-a1db-4d54-98bb-1f352361bcf0" providerId="AD" clId="Web-{3031B8E5-819F-2426-BE5C-B6DFD821FE59}"/>
    <pc:docChg chg="modSld">
      <pc:chgData name="Leah Espinoza" userId="S::leahespinoza@cpp.edu::b9df1329-a1db-4d54-98bb-1f352361bcf0" providerId="AD" clId="Web-{3031B8E5-819F-2426-BE5C-B6DFD821FE59}" dt="2026-02-21T00:29:20.543" v="20" actId="20577"/>
      <pc:docMkLst>
        <pc:docMk/>
      </pc:docMkLst>
      <pc:sldChg chg="modSp">
        <pc:chgData name="Leah Espinoza" userId="S::leahespinoza@cpp.edu::b9df1329-a1db-4d54-98bb-1f352361bcf0" providerId="AD" clId="Web-{3031B8E5-819F-2426-BE5C-B6DFD821FE59}" dt="2026-02-21T00:29:20.543" v="20" actId="20577"/>
        <pc:sldMkLst>
          <pc:docMk/>
          <pc:sldMk cId="607885848" sldId="305"/>
        </pc:sldMkLst>
        <pc:spChg chg="mod">
          <ac:chgData name="Leah Espinoza" userId="S::leahespinoza@cpp.edu::b9df1329-a1db-4d54-98bb-1f352361bcf0" providerId="AD" clId="Web-{3031B8E5-819F-2426-BE5C-B6DFD821FE59}" dt="2026-02-21T00:29:20.543" v="20" actId="20577"/>
          <ac:spMkLst>
            <pc:docMk/>
            <pc:sldMk cId="607885848" sldId="305"/>
            <ac:spMk id="2" creationId="{3D6ECD80-665C-19E5-606C-6FCBEF5BEBE9}"/>
          </ac:spMkLst>
        </pc:spChg>
      </pc:sldChg>
    </pc:docChg>
  </pc:docChgLst>
  <pc:docChgLst>
    <pc:chgData name="Lindsay Roussopulos" userId="S::lroussopulos@cpp.edu::a4121c25-efbe-47db-bcac-3db44a30680f" providerId="AD" clId="Web-{6CCFB105-57C4-469B-B35A-00331EF8277B}"/>
    <pc:docChg chg="modSld">
      <pc:chgData name="Lindsay Roussopulos" userId="S::lroussopulos@cpp.edu::a4121c25-efbe-47db-bcac-3db44a30680f" providerId="AD" clId="Web-{6CCFB105-57C4-469B-B35A-00331EF8277B}" dt="2026-02-20T23:48:58.122" v="6" actId="20577"/>
      <pc:docMkLst>
        <pc:docMk/>
      </pc:docMkLst>
      <pc:sldChg chg="modSp">
        <pc:chgData name="Lindsay Roussopulos" userId="S::lroussopulos@cpp.edu::a4121c25-efbe-47db-bcac-3db44a30680f" providerId="AD" clId="Web-{6CCFB105-57C4-469B-B35A-00331EF8277B}" dt="2026-02-20T23:48:58.122" v="6" actId="20577"/>
        <pc:sldMkLst>
          <pc:docMk/>
          <pc:sldMk cId="1760754818" sldId="392"/>
        </pc:sldMkLst>
        <pc:spChg chg="mod">
          <ac:chgData name="Lindsay Roussopulos" userId="S::lroussopulos@cpp.edu::a4121c25-efbe-47db-bcac-3db44a30680f" providerId="AD" clId="Web-{6CCFB105-57C4-469B-B35A-00331EF8277B}" dt="2026-02-20T23:48:58.122" v="6" actId="20577"/>
          <ac:spMkLst>
            <pc:docMk/>
            <pc:sldMk cId="1760754818" sldId="392"/>
            <ac:spMk id="4" creationId="{A1B5E5F9-5621-FB3D-6E79-BC84E7A573A9}"/>
          </ac:spMkLst>
        </pc:spChg>
      </pc:sldChg>
    </pc:docChg>
  </pc:docChgLst>
  <pc:docChgLst>
    <pc:chgData name="Lindsay Roussopulos" userId="S::lroussopulos@cpp.edu::a4121c25-efbe-47db-bcac-3db44a30680f" providerId="AD" clId="Web-{AE2F6AE0-2425-408A-9FCE-61D2E975CB89}"/>
    <pc:docChg chg="modSld">
      <pc:chgData name="Lindsay Roussopulos" userId="S::lroussopulos@cpp.edu::a4121c25-efbe-47db-bcac-3db44a30680f" providerId="AD" clId="Web-{AE2F6AE0-2425-408A-9FCE-61D2E975CB89}" dt="2026-02-23T17:22:37.578" v="14" actId="20577"/>
      <pc:docMkLst>
        <pc:docMk/>
      </pc:docMkLst>
      <pc:sldChg chg="modSp">
        <pc:chgData name="Lindsay Roussopulos" userId="S::lroussopulos@cpp.edu::a4121c25-efbe-47db-bcac-3db44a30680f" providerId="AD" clId="Web-{AE2F6AE0-2425-408A-9FCE-61D2E975CB89}" dt="2026-02-23T17:22:37.578" v="14" actId="20577"/>
        <pc:sldMkLst>
          <pc:docMk/>
          <pc:sldMk cId="370243735" sldId="379"/>
        </pc:sldMkLst>
        <pc:spChg chg="mod">
          <ac:chgData name="Lindsay Roussopulos" userId="S::lroussopulos@cpp.edu::a4121c25-efbe-47db-bcac-3db44a30680f" providerId="AD" clId="Web-{AE2F6AE0-2425-408A-9FCE-61D2E975CB89}" dt="2026-02-23T17:22:37.578" v="14" actId="20577"/>
          <ac:spMkLst>
            <pc:docMk/>
            <pc:sldMk cId="370243735" sldId="379"/>
            <ac:spMk id="4" creationId="{506DAE96-EFD6-114B-C6AB-F68B11621B5B}"/>
          </ac:spMkLst>
        </pc:spChg>
      </pc:sldChg>
    </pc:docChg>
  </pc:docChgLst>
  <pc:docChgLst>
    <pc:chgData name="Lindsay Roussopulos" userId="S::lroussopulos@cpp.edu::a4121c25-efbe-47db-bcac-3db44a30680f" providerId="AD" clId="Web-{22620C8F-5DFA-418D-966A-4225FFEDDF4C}"/>
    <pc:docChg chg="modSld">
      <pc:chgData name="Lindsay Roussopulos" userId="S::lroussopulos@cpp.edu::a4121c25-efbe-47db-bcac-3db44a30680f" providerId="AD" clId="Web-{22620C8F-5DFA-418D-966A-4225FFEDDF4C}" dt="2026-02-23T17:39:20.082" v="7" actId="1076"/>
      <pc:docMkLst>
        <pc:docMk/>
      </pc:docMkLst>
      <pc:sldChg chg="modSp">
        <pc:chgData name="Lindsay Roussopulos" userId="S::lroussopulos@cpp.edu::a4121c25-efbe-47db-bcac-3db44a30680f" providerId="AD" clId="Web-{22620C8F-5DFA-418D-966A-4225FFEDDF4C}" dt="2026-02-23T17:39:20.082" v="7" actId="1076"/>
        <pc:sldMkLst>
          <pc:docMk/>
          <pc:sldMk cId="370243735" sldId="379"/>
        </pc:sldMkLst>
        <pc:spChg chg="mod">
          <ac:chgData name="Lindsay Roussopulos" userId="S::lroussopulos@cpp.edu::a4121c25-efbe-47db-bcac-3db44a30680f" providerId="AD" clId="Web-{22620C8F-5DFA-418D-966A-4225FFEDDF4C}" dt="2026-02-23T17:34:38.093" v="5" actId="20577"/>
          <ac:spMkLst>
            <pc:docMk/>
            <pc:sldMk cId="370243735" sldId="379"/>
            <ac:spMk id="4" creationId="{506DAE96-EFD6-114B-C6AB-F68B11621B5B}"/>
          </ac:spMkLst>
        </pc:spChg>
        <pc:spChg chg="mod">
          <ac:chgData name="Lindsay Roussopulos" userId="S::lroussopulos@cpp.edu::a4121c25-efbe-47db-bcac-3db44a30680f" providerId="AD" clId="Web-{22620C8F-5DFA-418D-966A-4225FFEDDF4C}" dt="2026-02-23T17:39:20.082" v="7" actId="1076"/>
          <ac:spMkLst>
            <pc:docMk/>
            <pc:sldMk cId="370243735" sldId="379"/>
            <ac:spMk id="7" creationId="{49C0F0F8-C838-5AEB-76CB-C7062F078032}"/>
          </ac:spMkLst>
        </pc:spChg>
      </pc:sldChg>
    </pc:docChg>
  </pc:docChgLst>
  <pc:docChgLst>
    <pc:chgData name="Leah Espinoza" userId="S::leahespinoza@cpp.edu::b9df1329-a1db-4d54-98bb-1f352361bcf0" providerId="AD" clId="Web-{2F2360B5-E272-D6CC-B405-9278B41E77A5}"/>
    <pc:docChg chg="addSld modSld">
      <pc:chgData name="Leah Espinoza" userId="S::leahespinoza@cpp.edu::b9df1329-a1db-4d54-98bb-1f352361bcf0" providerId="AD" clId="Web-{2F2360B5-E272-D6CC-B405-9278B41E77A5}" dt="2026-02-20T20:14:01.561" v="57" actId="20577"/>
      <pc:docMkLst>
        <pc:docMk/>
      </pc:docMkLst>
      <pc:sldChg chg="modSp new">
        <pc:chgData name="Leah Espinoza" userId="S::leahespinoza@cpp.edu::b9df1329-a1db-4d54-98bb-1f352361bcf0" providerId="AD" clId="Web-{2F2360B5-E272-D6CC-B405-9278B41E77A5}" dt="2026-02-20T20:14:01.561" v="57" actId="20577"/>
        <pc:sldMkLst>
          <pc:docMk/>
          <pc:sldMk cId="1760754818" sldId="392"/>
        </pc:sldMkLst>
        <pc:spChg chg="mod">
          <ac:chgData name="Leah Espinoza" userId="S::leahespinoza@cpp.edu::b9df1329-a1db-4d54-98bb-1f352361bcf0" providerId="AD" clId="Web-{2F2360B5-E272-D6CC-B405-9278B41E77A5}" dt="2026-02-20T20:11:49.592" v="11" actId="14100"/>
          <ac:spMkLst>
            <pc:docMk/>
            <pc:sldMk cId="1760754818" sldId="392"/>
            <ac:spMk id="2" creationId="{46E32B77-44AE-004B-AC1C-E2E0DCA12094}"/>
          </ac:spMkLst>
        </pc:spChg>
        <pc:spChg chg="mod">
          <ac:chgData name="Leah Espinoza" userId="S::leahespinoza@cpp.edu::b9df1329-a1db-4d54-98bb-1f352361bcf0" providerId="AD" clId="Web-{2F2360B5-E272-D6CC-B405-9278B41E77A5}" dt="2026-02-20T20:14:01.561" v="57" actId="20577"/>
          <ac:spMkLst>
            <pc:docMk/>
            <pc:sldMk cId="1760754818" sldId="392"/>
            <ac:spMk id="4" creationId="{A1B5E5F9-5621-FB3D-6E79-BC84E7A573A9}"/>
          </ac:spMkLst>
        </pc:spChg>
      </pc:sldChg>
    </pc:docChg>
  </pc:docChgLst>
  <pc:docChgLst>
    <pc:chgData name="Leah Espinoza" userId="S::leahespinoza@cpp.edu::b9df1329-a1db-4d54-98bb-1f352361bcf0" providerId="AD" clId="Web-{A20410C9-725A-FE80-95DD-4D4CBC48864B}"/>
    <pc:docChg chg="addSld delSld modSld">
      <pc:chgData name="Leah Espinoza" userId="S::leahespinoza@cpp.edu::b9df1329-a1db-4d54-98bb-1f352361bcf0" providerId="AD" clId="Web-{A20410C9-725A-FE80-95DD-4D4CBC48864B}" dt="2026-02-23T15:09:59.641" v="44" actId="14100"/>
      <pc:docMkLst>
        <pc:docMk/>
      </pc:docMkLst>
      <pc:sldChg chg="addSp modSp addAnim">
        <pc:chgData name="Leah Espinoza" userId="S::leahespinoza@cpp.edu::b9df1329-a1db-4d54-98bb-1f352361bcf0" providerId="AD" clId="Web-{A20410C9-725A-FE80-95DD-4D4CBC48864B}" dt="2026-02-23T15:05:28.184" v="9"/>
        <pc:sldMkLst>
          <pc:docMk/>
          <pc:sldMk cId="3286985264" sldId="349"/>
        </pc:sldMkLst>
        <pc:spChg chg="add mod">
          <ac:chgData name="Leah Espinoza" userId="S::leahespinoza@cpp.edu::b9df1329-a1db-4d54-98bb-1f352361bcf0" providerId="AD" clId="Web-{A20410C9-725A-FE80-95DD-4D4CBC48864B}" dt="2026-02-23T15:05:19.121" v="8" actId="14100"/>
          <ac:spMkLst>
            <pc:docMk/>
            <pc:sldMk cId="3286985264" sldId="349"/>
            <ac:spMk id="5" creationId="{02CB7E71-071B-BC14-5139-B52E42688432}"/>
          </ac:spMkLst>
        </pc:spChg>
      </pc:sldChg>
      <pc:sldChg chg="addSp delSp modSp addAnim">
        <pc:chgData name="Leah Espinoza" userId="S::leahespinoza@cpp.edu::b9df1329-a1db-4d54-98bb-1f352361bcf0" providerId="AD" clId="Web-{A20410C9-725A-FE80-95DD-4D4CBC48864B}" dt="2026-02-23T15:06:10.107" v="19" actId="14100"/>
        <pc:sldMkLst>
          <pc:docMk/>
          <pc:sldMk cId="1010286283" sldId="375"/>
        </pc:sldMkLst>
        <pc:spChg chg="add del mod">
          <ac:chgData name="Leah Espinoza" userId="S::leahespinoza@cpp.edu::b9df1329-a1db-4d54-98bb-1f352361bcf0" providerId="AD" clId="Web-{A20410C9-725A-FE80-95DD-4D4CBC48864B}" dt="2026-02-23T15:05:36.606" v="13"/>
          <ac:spMkLst>
            <pc:docMk/>
            <pc:sldMk cId="1010286283" sldId="375"/>
            <ac:spMk id="5" creationId="{B3EF9956-AB83-6E4E-B9BC-548E4C42C39C}"/>
          </ac:spMkLst>
        </pc:spChg>
        <pc:spChg chg="add mod">
          <ac:chgData name="Leah Espinoza" userId="S::leahespinoza@cpp.edu::b9df1329-a1db-4d54-98bb-1f352361bcf0" providerId="AD" clId="Web-{A20410C9-725A-FE80-95DD-4D4CBC48864B}" dt="2026-02-23T15:06:10.107" v="19" actId="14100"/>
          <ac:spMkLst>
            <pc:docMk/>
            <pc:sldMk cId="1010286283" sldId="375"/>
            <ac:spMk id="8" creationId="{399E138D-26E7-4C85-08F2-B7E0BC0CD67C}"/>
          </ac:spMkLst>
        </pc:spChg>
      </pc:sldChg>
      <pc:sldChg chg="addSp modSp addAnim">
        <pc:chgData name="Leah Espinoza" userId="S::leahespinoza@cpp.edu::b9df1329-a1db-4d54-98bb-1f352361bcf0" providerId="AD" clId="Web-{A20410C9-725A-FE80-95DD-4D4CBC48864B}" dt="2026-02-23T15:06:51.342" v="28" actId="14100"/>
        <pc:sldMkLst>
          <pc:docMk/>
          <pc:sldMk cId="2875420291" sldId="377"/>
        </pc:sldMkLst>
        <pc:spChg chg="add mod">
          <ac:chgData name="Leah Espinoza" userId="S::leahespinoza@cpp.edu::b9df1329-a1db-4d54-98bb-1f352361bcf0" providerId="AD" clId="Web-{A20410C9-725A-FE80-95DD-4D4CBC48864B}" dt="2026-02-23T15:06:27.951" v="22" actId="14100"/>
          <ac:spMkLst>
            <pc:docMk/>
            <pc:sldMk cId="2875420291" sldId="377"/>
            <ac:spMk id="7" creationId="{7D660CFC-30DB-D917-B19C-C51137BCFD2C}"/>
          </ac:spMkLst>
        </pc:spChg>
        <pc:spChg chg="add mod">
          <ac:chgData name="Leah Espinoza" userId="S::leahespinoza@cpp.edu::b9df1329-a1db-4d54-98bb-1f352361bcf0" providerId="AD" clId="Web-{A20410C9-725A-FE80-95DD-4D4CBC48864B}" dt="2026-02-23T15:06:41.263" v="25" actId="14100"/>
          <ac:spMkLst>
            <pc:docMk/>
            <pc:sldMk cId="2875420291" sldId="377"/>
            <ac:spMk id="9" creationId="{616D8661-CDD8-97ED-7554-BF130202CE91}"/>
          </ac:spMkLst>
        </pc:spChg>
        <pc:spChg chg="add mod">
          <ac:chgData name="Leah Espinoza" userId="S::leahespinoza@cpp.edu::b9df1329-a1db-4d54-98bb-1f352361bcf0" providerId="AD" clId="Web-{A20410C9-725A-FE80-95DD-4D4CBC48864B}" dt="2026-02-23T15:06:51.342" v="28" actId="14100"/>
          <ac:spMkLst>
            <pc:docMk/>
            <pc:sldMk cId="2875420291" sldId="377"/>
            <ac:spMk id="11" creationId="{0C495355-B278-98E9-E277-289C1EE315C2}"/>
          </ac:spMkLst>
        </pc:spChg>
      </pc:sldChg>
      <pc:sldChg chg="addSp modSp addAnim">
        <pc:chgData name="Leah Espinoza" userId="S::leahespinoza@cpp.edu::b9df1329-a1db-4d54-98bb-1f352361bcf0" providerId="AD" clId="Web-{A20410C9-725A-FE80-95DD-4D4CBC48864B}" dt="2026-02-23T15:07:10.217" v="31" actId="14100"/>
        <pc:sldMkLst>
          <pc:docMk/>
          <pc:sldMk cId="370243735" sldId="379"/>
        </pc:sldMkLst>
        <pc:spChg chg="add mod">
          <ac:chgData name="Leah Espinoza" userId="S::leahespinoza@cpp.edu::b9df1329-a1db-4d54-98bb-1f352361bcf0" providerId="AD" clId="Web-{A20410C9-725A-FE80-95DD-4D4CBC48864B}" dt="2026-02-23T15:07:10.217" v="31" actId="14100"/>
          <ac:spMkLst>
            <pc:docMk/>
            <pc:sldMk cId="370243735" sldId="379"/>
            <ac:spMk id="7" creationId="{49C0F0F8-C838-5AEB-76CB-C7062F078032}"/>
          </ac:spMkLst>
        </pc:spChg>
      </pc:sldChg>
      <pc:sldChg chg="addSp modSp addAnim">
        <pc:chgData name="Leah Espinoza" userId="S::leahespinoza@cpp.edu::b9df1329-a1db-4d54-98bb-1f352361bcf0" providerId="AD" clId="Web-{A20410C9-725A-FE80-95DD-4D4CBC48864B}" dt="2026-02-23T15:07:26.280" v="34" actId="14100"/>
        <pc:sldMkLst>
          <pc:docMk/>
          <pc:sldMk cId="1431775514" sldId="381"/>
        </pc:sldMkLst>
        <pc:spChg chg="add mod">
          <ac:chgData name="Leah Espinoza" userId="S::leahespinoza@cpp.edu::b9df1329-a1db-4d54-98bb-1f352361bcf0" providerId="AD" clId="Web-{A20410C9-725A-FE80-95DD-4D4CBC48864B}" dt="2026-02-23T15:07:26.280" v="34" actId="14100"/>
          <ac:spMkLst>
            <pc:docMk/>
            <pc:sldMk cId="1431775514" sldId="381"/>
            <ac:spMk id="7" creationId="{0C29B0E6-2E76-27E8-6B61-A4DBFB2BF9AF}"/>
          </ac:spMkLst>
        </pc:spChg>
      </pc:sldChg>
      <pc:sldChg chg="addSp modSp addAnim">
        <pc:chgData name="Leah Espinoza" userId="S::leahespinoza@cpp.edu::b9df1329-a1db-4d54-98bb-1f352361bcf0" providerId="AD" clId="Web-{A20410C9-725A-FE80-95DD-4D4CBC48864B}" dt="2026-02-23T15:07:41.780" v="36" actId="1076"/>
        <pc:sldMkLst>
          <pc:docMk/>
          <pc:sldMk cId="2690527190" sldId="383"/>
        </pc:sldMkLst>
        <pc:spChg chg="add mod">
          <ac:chgData name="Leah Espinoza" userId="S::leahespinoza@cpp.edu::b9df1329-a1db-4d54-98bb-1f352361bcf0" providerId="AD" clId="Web-{A20410C9-725A-FE80-95DD-4D4CBC48864B}" dt="2026-02-23T15:07:41.780" v="36" actId="1076"/>
          <ac:spMkLst>
            <pc:docMk/>
            <pc:sldMk cId="2690527190" sldId="383"/>
            <ac:spMk id="7" creationId="{0280BEB1-0D5F-943C-BD2E-6E7603A6FCEF}"/>
          </ac:spMkLst>
        </pc:spChg>
      </pc:sldChg>
      <pc:sldChg chg="addSp modSp addAnim">
        <pc:chgData name="Leah Espinoza" userId="S::leahespinoza@cpp.edu::b9df1329-a1db-4d54-98bb-1f352361bcf0" providerId="AD" clId="Web-{A20410C9-725A-FE80-95DD-4D4CBC48864B}" dt="2026-02-23T15:08:01.093" v="38" actId="1076"/>
        <pc:sldMkLst>
          <pc:docMk/>
          <pc:sldMk cId="3908802356" sldId="385"/>
        </pc:sldMkLst>
        <pc:spChg chg="add mod">
          <ac:chgData name="Leah Espinoza" userId="S::leahespinoza@cpp.edu::b9df1329-a1db-4d54-98bb-1f352361bcf0" providerId="AD" clId="Web-{A20410C9-725A-FE80-95DD-4D4CBC48864B}" dt="2026-02-23T15:08:01.093" v="38" actId="1076"/>
          <ac:spMkLst>
            <pc:docMk/>
            <pc:sldMk cId="3908802356" sldId="385"/>
            <ac:spMk id="7" creationId="{D6529206-99DF-4F66-2D8D-155657D1E747}"/>
          </ac:spMkLst>
        </pc:spChg>
      </pc:sldChg>
      <pc:sldChg chg="addSp modSp addAnim">
        <pc:chgData name="Leah Espinoza" userId="S::leahespinoza@cpp.edu::b9df1329-a1db-4d54-98bb-1f352361bcf0" providerId="AD" clId="Web-{A20410C9-725A-FE80-95DD-4D4CBC48864B}" dt="2026-02-23T15:08:57.312" v="41" actId="14100"/>
        <pc:sldMkLst>
          <pc:docMk/>
          <pc:sldMk cId="985627209" sldId="387"/>
        </pc:sldMkLst>
        <pc:spChg chg="add mod">
          <ac:chgData name="Leah Espinoza" userId="S::leahespinoza@cpp.edu::b9df1329-a1db-4d54-98bb-1f352361bcf0" providerId="AD" clId="Web-{A20410C9-725A-FE80-95DD-4D4CBC48864B}" dt="2026-02-23T15:08:57.312" v="41" actId="14100"/>
          <ac:spMkLst>
            <pc:docMk/>
            <pc:sldMk cId="985627209" sldId="387"/>
            <ac:spMk id="7" creationId="{03349F70-00E1-E434-005F-ED45A5665568}"/>
          </ac:spMkLst>
        </pc:spChg>
      </pc:sldChg>
      <pc:sldChg chg="addSp modSp addAnim">
        <pc:chgData name="Leah Espinoza" userId="S::leahespinoza@cpp.edu::b9df1329-a1db-4d54-98bb-1f352361bcf0" providerId="AD" clId="Web-{A20410C9-725A-FE80-95DD-4D4CBC48864B}" dt="2026-02-23T15:09:59.641" v="44" actId="14100"/>
        <pc:sldMkLst>
          <pc:docMk/>
          <pc:sldMk cId="3255629499" sldId="389"/>
        </pc:sldMkLst>
        <pc:spChg chg="add mod">
          <ac:chgData name="Leah Espinoza" userId="S::leahespinoza@cpp.edu::b9df1329-a1db-4d54-98bb-1f352361bcf0" providerId="AD" clId="Web-{A20410C9-725A-FE80-95DD-4D4CBC48864B}" dt="2026-02-23T15:09:59.641" v="44" actId="14100"/>
          <ac:spMkLst>
            <pc:docMk/>
            <pc:sldMk cId="3255629499" sldId="389"/>
            <ac:spMk id="7" creationId="{CA2E853C-26B8-4486-69EE-E1668B024903}"/>
          </ac:spMkLst>
        </pc:spChg>
      </pc:sldChg>
      <pc:sldChg chg="add del replId">
        <pc:chgData name="Leah Espinoza" userId="S::leahespinoza@cpp.edu::b9df1329-a1db-4d54-98bb-1f352361bcf0" providerId="AD" clId="Web-{A20410C9-725A-FE80-95DD-4D4CBC48864B}" dt="2026-02-23T15:05:48.731" v="15"/>
        <pc:sldMkLst>
          <pc:docMk/>
          <pc:sldMk cId="2726926239" sldId="39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2110B4-5E29-EDAE-15DC-B3DBBBC11C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1F3C5-559E-1485-009C-BEC597A711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E0F2A-A7F3-430D-B313-D9D09396CFA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02BCF-E1E8-4C52-F4A0-89DCCB8686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CC9AD-7A5F-CB67-B91A-8F528B74A5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1AB0-C7E8-431C-A9C7-C874C6A5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59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C942E-BDCE-0045-ACD5-BDC856B1F01A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ACBC-5A1C-264C-B637-7C18ABF0F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1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F98C-59DC-407C-1882-80B5B9AF8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5508E-CDD9-EA5D-6727-5194151F6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EEC77-8A13-92C4-9F5D-06FF4C17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B44AE-E8EC-4649-B0F6-833A69ED8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3C093E-AEE8-56F1-BEDB-102E17704D8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CBE08-EAA0-43D2-AF18-C5D2527171B0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5D0A61-1AEC-E7A1-4BCA-652DB635B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F74796-23B1-6639-7336-27AFB2461D15}"/>
              </a:ext>
            </a:extLst>
          </p:cNvPr>
          <p:cNvSpPr/>
          <p:nvPr userDrawn="1"/>
        </p:nvSpPr>
        <p:spPr>
          <a:xfrm rot="5400000">
            <a:off x="5187675" y="3286654"/>
            <a:ext cx="223024" cy="223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973EF2-CAEE-BC33-D782-6A223B10D4D3}"/>
              </a:ext>
            </a:extLst>
          </p:cNvPr>
          <p:cNvCxnSpPr>
            <a:cxnSpLocks/>
          </p:cNvCxnSpPr>
          <p:nvPr userDrawn="1"/>
        </p:nvCxnSpPr>
        <p:spPr>
          <a:xfrm>
            <a:off x="5299187" y="875216"/>
            <a:ext cx="0" cy="5045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0EFE04-1A8F-2461-B7F4-DFA5987B936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D8E65A9-87BF-D6FB-FBAA-20117809DA9A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369F17F-B623-C745-DB43-676CC70518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797485-4D35-D6F2-96F2-42C8AEEAEE9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F33EB9-329B-8636-45A0-FFFE1DC2B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2998442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 Short Headline</a:t>
            </a:r>
            <a:br>
              <a:rPr lang="en-US"/>
            </a:br>
            <a:r>
              <a:rPr lang="en-US"/>
              <a:t>Can Go Here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72793C-C10F-9779-B7AD-BC689DE42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D67AB17-0508-9732-E917-67AFD430DA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8983" y="2028881"/>
            <a:ext cx="4216738" cy="2738570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1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3C366E-6E0E-A8DD-ADDE-93800FCEB82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0877D41-3B4C-0D68-A636-B44C7A7F18E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A13823E-D31D-E2B8-FCC7-ACC0A54450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086021-1CFD-13ED-3297-5C1D8135F12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832969-ABF8-60FF-E4B5-1CE0759863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27660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slide header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8C5C96-F9B0-942A-3EF4-2E384DE943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1233079"/>
            <a:ext cx="8276601" cy="1296445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61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68315" y="-1"/>
            <a:ext cx="823686" cy="8236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E7BA0F-D888-5BC0-4F22-F7B155E92F6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35A961E-0F26-492D-033D-018FF3ACA23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1FDA0F6-D718-F337-AE53-75F382845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BDD8A-6BC7-C307-6912-1641BAA42FF1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C99C2F-ED1F-1822-FE95-45B8BE8B2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6E000-10D1-7644-F159-C602B284BD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089521-6C6B-1F09-0ABE-895D2ADC88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20084" y="821688"/>
            <a:ext cx="5215325" cy="52127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6637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5" name="Snip Diagonal Corner Rectangle 4">
            <a:extLst>
              <a:ext uri="{FF2B5EF4-FFF2-40B4-BE49-F238E27FC236}">
                <a16:creationId xmlns:a16="http://schemas.microsoft.com/office/drawing/2014/main" id="{F5FF9819-7B36-713D-9E40-8639B580228D}"/>
              </a:ext>
            </a:extLst>
          </p:cNvPr>
          <p:cNvSpPr/>
          <p:nvPr userDrawn="1"/>
        </p:nvSpPr>
        <p:spPr>
          <a:xfrm>
            <a:off x="7593980" y="1421795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26F34C-819E-3155-2A17-5AD685BD98A0}"/>
              </a:ext>
            </a:extLst>
          </p:cNvPr>
          <p:cNvSpPr/>
          <p:nvPr userDrawn="1"/>
        </p:nvSpPr>
        <p:spPr>
          <a:xfrm>
            <a:off x="9075901" y="3366229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360293-7659-F219-BC28-F534D97AF762}"/>
              </a:ext>
            </a:extLst>
          </p:cNvPr>
          <p:cNvCxnSpPr>
            <a:cxnSpLocks/>
          </p:cNvCxnSpPr>
          <p:nvPr userDrawn="1"/>
        </p:nvCxnSpPr>
        <p:spPr>
          <a:xfrm>
            <a:off x="8472678" y="3477741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4020" y="5311859"/>
            <a:ext cx="798350" cy="798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39045-4B61-5AFF-F5F9-8A05430F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748" t="16540" r="19136" b="27445"/>
          <a:stretch/>
        </p:blipFill>
        <p:spPr>
          <a:xfrm>
            <a:off x="6734540" y="906615"/>
            <a:ext cx="909476" cy="12061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77D3F0-0FA9-7C58-6B5F-D65BB0750DAC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0D1AB4E-7E3D-02F7-5C77-BE4309A7DF8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B7A746-B24C-BDC8-1F4A-0E140480B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9FD9FA-2CAD-F9F9-30FE-AB706D24440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7253A5-F738-32BE-4793-0BD820315D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401370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125EEA7-D9E6-BF51-172E-6A8D80BD1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1" y="2071770"/>
            <a:ext cx="4013701" cy="317561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7AD93C5-4E4A-8EDE-2E16-2D03A066BE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075" y="1801963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7A6A83-F660-B530-56BD-0DEEC8082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100" y="379988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F13ED2C-320B-3708-351A-B52064D6E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1526" y="478797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</p:spTree>
    <p:extLst>
      <p:ext uri="{BB962C8B-B14F-4D97-AF65-F5344CB8AC3E}">
        <p14:creationId xmlns:p14="http://schemas.microsoft.com/office/powerpoint/2010/main" val="291495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FA0CD2-516F-BF72-4F68-BFF719D02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904450C-8D1B-E2E0-6F31-5F86A9B6039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B6C4B5-380C-96BE-C89D-9B8CAE30C3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78A64D-9F0C-480D-5FDB-0EFDD97234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AD6304-E2C3-3ABA-AE6B-8A40999A1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3767460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Headline for this Page Goes Here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24B08E-F154-D25D-6AE7-B0F95BD395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7353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252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95105E-7E7E-7CD1-818A-CA3DFFEAA7C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8E7CBBA-3A7E-2636-285E-576063BAA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555F4-FE50-F242-4B5C-22AA3BC8EB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5254" y="2551314"/>
            <a:ext cx="11464196" cy="22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E2458-0ACE-2CA2-0FCD-226EF83DF8C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5F3064F-0B26-0869-3F88-BCFC70CB96A4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C6819-5788-CE48-25D3-8697063E9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5BEF1D-C737-3A28-B3BB-C9E6432842D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0168860-8BCE-6155-DFF4-B2E5010639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856720" y="2459736"/>
            <a:ext cx="355601" cy="19293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ADBADB-F5EF-203F-56A1-54B04EAF367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3134" y="2548593"/>
            <a:ext cx="221974" cy="1976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B9E9AD5-EC88-48DB-1B32-0FE01A08E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Timeline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A8E091C-46FC-CF4E-FBBD-41CA0D08D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855B9B9-FDC7-67C7-7E24-D11995902C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2328" y="1921796"/>
            <a:ext cx="1187252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JANUARY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6C9040A0-EC03-01B4-E716-8D1589F477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857992"/>
            <a:ext cx="1850721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4ED359D7-7604-55ED-A5E5-04558582C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682" y="1921797"/>
            <a:ext cx="1155517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FEBRUARY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EFE66716-5E7E-48F6-609A-3DBB26A95A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7683" y="2859662"/>
            <a:ext cx="196831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2F1BB5B-4B71-806E-088C-CFA58077EB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1301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MARCH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B8FF811-2362-58B8-92D9-E34BBE1BCE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09092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5067605-DDC6-2A7B-DCA4-35ACF893AA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2088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APRIL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4C9D7B6-C753-9D1B-4D1A-DA8E112D74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02088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70EDC-D219-5EAA-4C21-CE8FAB1CAD3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9638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2725916" y="3087505"/>
            <a:ext cx="4024424" cy="4722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6750340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8420743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 flipV="1">
            <a:off x="7720052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2">
            <a:extLst>
              <a:ext uri="{FF2B5EF4-FFF2-40B4-BE49-F238E27FC236}">
                <a16:creationId xmlns:a16="http://schemas.microsoft.com/office/drawing/2014/main" id="{D63D6DA7-F65C-B247-0A5D-984EEDF32578}"/>
              </a:ext>
            </a:extLst>
          </p:cNvPr>
          <p:cNvSpPr/>
          <p:nvPr userDrawn="1"/>
        </p:nvSpPr>
        <p:spPr>
          <a:xfrm>
            <a:off x="2713873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1F71CC-05A7-C8E9-93DB-3CC5D4ECF023}"/>
              </a:ext>
            </a:extLst>
          </p:cNvPr>
          <p:cNvSpPr/>
          <p:nvPr userDrawn="1"/>
        </p:nvSpPr>
        <p:spPr>
          <a:xfrm>
            <a:off x="4384276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091E3F-D8A4-236E-00F5-54B8994D8AE4}"/>
              </a:ext>
            </a:extLst>
          </p:cNvPr>
          <p:cNvCxnSpPr>
            <a:cxnSpLocks/>
          </p:cNvCxnSpPr>
          <p:nvPr userDrawn="1"/>
        </p:nvCxnSpPr>
        <p:spPr>
          <a:xfrm flipV="1">
            <a:off x="3683585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860501-2601-DAA9-5E3C-56600C92B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775" y="-1379575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C292D2B-2E9F-DF3F-F927-CB9894D064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8351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4CF6800-7161-7201-573E-2B7DEDF9E7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8351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BE3B724-3F1F-0356-3824-89F87CAE75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5967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74818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74818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52434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79202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>
            <a:extLst>
              <a:ext uri="{FF2B5EF4-FFF2-40B4-BE49-F238E27FC236}">
                <a16:creationId xmlns:a16="http://schemas.microsoft.com/office/drawing/2014/main" id="{E03EDA8A-3D1A-4E0E-CC19-8A3BFCA8B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4930158" y="3337538"/>
            <a:ext cx="3464620" cy="40652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1378702" y="3337538"/>
            <a:ext cx="3464620" cy="40652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8399073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4847756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1296438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B598B-EF1A-CD33-B044-D6AB9F37319E}"/>
              </a:ext>
            </a:extLst>
          </p:cNvPr>
          <p:cNvSpPr/>
          <p:nvPr userDrawn="1"/>
        </p:nvSpPr>
        <p:spPr>
          <a:xfrm>
            <a:off x="2726499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86B7E-82F8-674B-3677-E8396148EB61}"/>
              </a:ext>
            </a:extLst>
          </p:cNvPr>
          <p:cNvCxnSpPr>
            <a:cxnSpLocks/>
          </p:cNvCxnSpPr>
          <p:nvPr userDrawn="1"/>
        </p:nvCxnSpPr>
        <p:spPr>
          <a:xfrm>
            <a:off x="2123276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6273384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>
            <a:off x="5670161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3CF986-40CE-E1EC-B186-6F2B1CA8BE93}"/>
              </a:ext>
            </a:extLst>
          </p:cNvPr>
          <p:cNvSpPr/>
          <p:nvPr userDrawn="1"/>
        </p:nvSpPr>
        <p:spPr>
          <a:xfrm>
            <a:off x="9846026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9F0C87-9483-12C4-A206-A59DD043DEE0}"/>
              </a:ext>
            </a:extLst>
          </p:cNvPr>
          <p:cNvCxnSpPr>
            <a:cxnSpLocks/>
          </p:cNvCxnSpPr>
          <p:nvPr userDrawn="1"/>
        </p:nvCxnSpPr>
        <p:spPr>
          <a:xfrm>
            <a:off x="9242803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458F2-CC6C-6969-66F7-6712279BF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9606" y="-1391617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3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585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55850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23276" y="4778037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08709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213886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681312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7020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#2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764225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231651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804F1-CABF-7D6C-FCC0-632517F833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55250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6863762" y="3087549"/>
            <a:ext cx="2623221" cy="54840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1364633" y="3087549"/>
            <a:ext cx="2623221" cy="54840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8F856E30-4D4B-DBF0-9CA5-41D806B8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4118254" y="3087549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3976407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1B7F10-B732-D7ED-BA29-98B9B9E8AD9E}"/>
              </a:ext>
            </a:extLst>
          </p:cNvPr>
          <p:cNvGrpSpPr/>
          <p:nvPr userDrawn="1"/>
        </p:nvGrpSpPr>
        <p:grpSpPr>
          <a:xfrm>
            <a:off x="4465466" y="3185122"/>
            <a:ext cx="1429471" cy="223024"/>
            <a:chOff x="1792574" y="2159625"/>
            <a:chExt cx="1429471" cy="22302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1B598B-EF1A-CD33-B044-D6AB9F37319E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986B7E-82F8-674B-3677-E8396148EB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Diagonal Corner Rectangle 10">
            <a:extLst>
              <a:ext uri="{FF2B5EF4-FFF2-40B4-BE49-F238E27FC236}">
                <a16:creationId xmlns:a16="http://schemas.microsoft.com/office/drawing/2014/main" id="{579F398E-1DE2-658C-CC89-B9EA8DD96D89}"/>
              </a:ext>
            </a:extLst>
          </p:cNvPr>
          <p:cNvSpPr/>
          <p:nvPr userDrawn="1"/>
        </p:nvSpPr>
        <p:spPr>
          <a:xfrm>
            <a:off x="6729543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83428E-9216-6739-8E4C-9D06E9CAA171}"/>
              </a:ext>
            </a:extLst>
          </p:cNvPr>
          <p:cNvGrpSpPr/>
          <p:nvPr userDrawn="1"/>
        </p:nvGrpSpPr>
        <p:grpSpPr>
          <a:xfrm>
            <a:off x="7218602" y="3185122"/>
            <a:ext cx="1429471" cy="223024"/>
            <a:chOff x="1792574" y="2159625"/>
            <a:chExt cx="1429471" cy="2230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00BD90F-08AC-92DA-843F-FB27003619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11579AA-4016-E9D4-7D1F-642C31D0B3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1219478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1708537" y="3185122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nip Diagonal Corner Rectangle 10">
            <a:extLst>
              <a:ext uri="{FF2B5EF4-FFF2-40B4-BE49-F238E27FC236}">
                <a16:creationId xmlns:a16="http://schemas.microsoft.com/office/drawing/2014/main" id="{707B79EA-012D-9EF0-59C6-DBE5E07977E2}"/>
              </a:ext>
            </a:extLst>
          </p:cNvPr>
          <p:cNvSpPr/>
          <p:nvPr userDrawn="1"/>
        </p:nvSpPr>
        <p:spPr>
          <a:xfrm>
            <a:off x="9476009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F4AE4D-9D98-C9A3-3919-B19977D83D87}"/>
              </a:ext>
            </a:extLst>
          </p:cNvPr>
          <p:cNvGrpSpPr/>
          <p:nvPr userDrawn="1"/>
        </p:nvGrpSpPr>
        <p:grpSpPr>
          <a:xfrm>
            <a:off x="9965068" y="3185122"/>
            <a:ext cx="1429471" cy="223024"/>
            <a:chOff x="1792574" y="2159625"/>
            <a:chExt cx="1429471" cy="22302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E3246A-872F-99A2-34B1-876D1EBE87B4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57DEB02-B035-9393-4341-C47BA9407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48A6FE-FF51-814E-7D66-84E73E2E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4233" y="-1470603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3721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43721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41888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00650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200650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98817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A90C498-D50F-693D-BC4E-B518E31612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53786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282ECD94-480A-0B73-6571-D1C62EDF47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3786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5261FA0-6C04-13D7-91DA-5B68E7275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1953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B4C849D1-0266-391E-10C2-D9901AF9AA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00252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rgbClr val="F2EEE9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A158461C-36FC-FEAB-56B0-EE5C361741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00252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8D5A3CE3-C711-E445-BFE6-ADE65C1519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998419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1569096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2171433" y="259438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3433635" y="1666669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nip Diagonal Corner Rectangle 10">
            <a:extLst>
              <a:ext uri="{FF2B5EF4-FFF2-40B4-BE49-F238E27FC236}">
                <a16:creationId xmlns:a16="http://schemas.microsoft.com/office/drawing/2014/main" id="{19F0332B-CC5C-BD01-F38B-74FD53E6CB57}"/>
              </a:ext>
            </a:extLst>
          </p:cNvPr>
          <p:cNvSpPr/>
          <p:nvPr userDrawn="1"/>
        </p:nvSpPr>
        <p:spPr>
          <a:xfrm>
            <a:off x="6935668" y="270117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1F8CA7-54F1-6599-2155-6D61D9C27CFA}"/>
              </a:ext>
            </a:extLst>
          </p:cNvPr>
          <p:cNvGrpSpPr/>
          <p:nvPr userDrawn="1"/>
        </p:nvGrpSpPr>
        <p:grpSpPr>
          <a:xfrm>
            <a:off x="8197870" y="1677348"/>
            <a:ext cx="1429471" cy="223024"/>
            <a:chOff x="1792574" y="2159625"/>
            <a:chExt cx="1429471" cy="2230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3D2461-39AC-417E-E0AB-0643F184EDA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4664AA-BE77-5AFE-5B04-762491E976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47AD5B1-8229-4209-6D07-6F0E00739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4869403"/>
            <a:ext cx="2623221" cy="548404"/>
          </a:xfrm>
          <a:prstGeom prst="rect">
            <a:avLst/>
          </a:prstGeom>
        </p:spPr>
      </p:pic>
      <p:sp>
        <p:nvSpPr>
          <p:cNvPr id="19" name="Snip Diagonal Corner Rectangle 10">
            <a:extLst>
              <a:ext uri="{FF2B5EF4-FFF2-40B4-BE49-F238E27FC236}">
                <a16:creationId xmlns:a16="http://schemas.microsoft.com/office/drawing/2014/main" id="{2527A063-DC0B-4F64-F0DC-4C9DD4AD957E}"/>
              </a:ext>
            </a:extLst>
          </p:cNvPr>
          <p:cNvSpPr/>
          <p:nvPr userDrawn="1"/>
        </p:nvSpPr>
        <p:spPr>
          <a:xfrm>
            <a:off x="2171433" y="3559745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AFB0CA-E2D2-EF72-5A69-034C5F8B8904}"/>
              </a:ext>
            </a:extLst>
          </p:cNvPr>
          <p:cNvGrpSpPr/>
          <p:nvPr userDrawn="1"/>
        </p:nvGrpSpPr>
        <p:grpSpPr>
          <a:xfrm>
            <a:off x="3433635" y="4966976"/>
            <a:ext cx="1429471" cy="223024"/>
            <a:chOff x="1792574" y="2159625"/>
            <a:chExt cx="1429471" cy="22302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787847-FA0E-32F9-0B68-C02BD4111301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791EAC-0CA9-4464-8BAD-CEEE6CB9A8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nip Diagonal Corner Rectangle 10">
            <a:extLst>
              <a:ext uri="{FF2B5EF4-FFF2-40B4-BE49-F238E27FC236}">
                <a16:creationId xmlns:a16="http://schemas.microsoft.com/office/drawing/2014/main" id="{A1F11E4B-D12F-9D5B-EF80-B961C6920B21}"/>
              </a:ext>
            </a:extLst>
          </p:cNvPr>
          <p:cNvSpPr/>
          <p:nvPr userDrawn="1"/>
        </p:nvSpPr>
        <p:spPr>
          <a:xfrm>
            <a:off x="6935668" y="3570424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0835D1-1543-45A1-9989-A8AF66912B9D}"/>
              </a:ext>
            </a:extLst>
          </p:cNvPr>
          <p:cNvGrpSpPr/>
          <p:nvPr userDrawn="1"/>
        </p:nvGrpSpPr>
        <p:grpSpPr>
          <a:xfrm>
            <a:off x="8197870" y="4977655"/>
            <a:ext cx="1429471" cy="223024"/>
            <a:chOff x="1792574" y="2159625"/>
            <a:chExt cx="1429471" cy="22302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184ECA-B3BA-800B-16F0-ABA235A67406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A34CCA4-8ED9-2562-B7A8-35727A53C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536D29-AC05-A293-EC75-1A7EEC509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620" y="-1368498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Facts or Stats Stacked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34220" y="449547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34220" y="2061557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66986" y="286407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2A5CB41-3470-9C48-25F7-3EC009497C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98455" y="460226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118B237-E2DF-4C83-11EC-B4836DFFC4C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8455" y="2072236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947B864-CD6B-7B17-EDD4-7E19E3BC4E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1221" y="2874753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42D37F6-AF79-0AFD-26B4-4A28524C40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34220" y="3749854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430D07D-601D-FC66-39C7-F717B24A36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4220" y="5361864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DC30DC4-5834-9D86-88B1-712BAA91E56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6986" y="6164381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5FE02A7-4485-7AE9-281A-90DCB88458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98455" y="3760533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1AA573B-01AE-CE0D-C3B3-F452444414B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98455" y="5372543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BC54724-9A4B-9E5E-B965-BAC1D6B0CB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31221" y="6175060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</p:spTree>
    <p:extLst>
      <p:ext uri="{BB962C8B-B14F-4D97-AF65-F5344CB8AC3E}">
        <p14:creationId xmlns:p14="http://schemas.microsoft.com/office/powerpoint/2010/main" val="385019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tial Circle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pie">
            <a:avLst>
              <a:gd name="adj1" fmla="val 16198418"/>
              <a:gd name="adj2" fmla="val 5413749"/>
            </a:avLst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5985156" y="677031"/>
            <a:ext cx="2644589" cy="1121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19D8408-812E-7A9E-9AB1-402E8BE11AAE}"/>
              </a:ext>
            </a:extLst>
          </p:cNvPr>
          <p:cNvSpPr/>
          <p:nvPr userDrawn="1"/>
        </p:nvSpPr>
        <p:spPr>
          <a:xfrm>
            <a:off x="-177421" y="3235250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A2F6A-3078-4A7D-BA2E-A9093812C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1318" y="3234871"/>
            <a:ext cx="4708718" cy="355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46AFFB-F74A-D15D-10F0-A44726E08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384" y="2592895"/>
            <a:ext cx="3639370" cy="1994392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Go Here on Multiple Lines, If Necessary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086EDCE-C264-A81B-76CE-E90911AD8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2384" y="4841080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A877C733-74EF-6CAE-E0A5-80CCC516CD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2384" y="5648871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692000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83382" y="721054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721010" y="1141808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13">
            <a:extLst>
              <a:ext uri="{FF2B5EF4-FFF2-40B4-BE49-F238E27FC236}">
                <a16:creationId xmlns:a16="http://schemas.microsoft.com/office/drawing/2014/main" id="{5E243980-274C-92B4-9A61-A4B70359D102}"/>
              </a:ext>
            </a:extLst>
          </p:cNvPr>
          <p:cNvSpPr/>
          <p:nvPr userDrawn="1"/>
        </p:nvSpPr>
        <p:spPr>
          <a:xfrm>
            <a:off x="6583382" y="3784242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56251C-4116-B133-D875-31A590AF0F3C}"/>
              </a:ext>
            </a:extLst>
          </p:cNvPr>
          <p:cNvGrpSpPr/>
          <p:nvPr userDrawn="1"/>
        </p:nvGrpSpPr>
        <p:grpSpPr>
          <a:xfrm>
            <a:off x="8721010" y="4204996"/>
            <a:ext cx="158616" cy="1396397"/>
            <a:chOff x="8673772" y="1659040"/>
            <a:chExt cx="158616" cy="139639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CC4207C-2117-5CDA-474C-1F605B683E19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C5AFDC-1062-6F61-B15D-E5E7F574D7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74328" y="137834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85297" y="1121013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 box and can be multiple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85297" y="27651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C38CEFA-B895-90D0-B5A0-0E42A34415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4328" y="444152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1C9B01E-CF38-4863-6AC7-2B54E3B262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85297" y="4184201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 box and can be multiple lines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B3772C0-5CD9-3D64-CFA6-8673514B75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5297" y="582835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09266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77204" y="424359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658944" y="586421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20164788-D6CC-3439-B7BB-342CB2C08711}"/>
              </a:ext>
            </a:extLst>
          </p:cNvPr>
          <p:cNvSpPr/>
          <p:nvPr userDrawn="1"/>
        </p:nvSpPr>
        <p:spPr>
          <a:xfrm>
            <a:off x="6577204" y="25712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2CFD9-779F-B5F9-E79F-05CB465BCA07}"/>
              </a:ext>
            </a:extLst>
          </p:cNvPr>
          <p:cNvGrpSpPr/>
          <p:nvPr userDrawn="1"/>
        </p:nvGrpSpPr>
        <p:grpSpPr>
          <a:xfrm>
            <a:off x="8658944" y="2733273"/>
            <a:ext cx="158616" cy="1396397"/>
            <a:chOff x="8673772" y="1659040"/>
            <a:chExt cx="158616" cy="139639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FA3745-6485-729D-948B-F0372F97ECDC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12F-E676-6490-7CB3-6F30B9A94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4497D112-47D2-8CD7-315D-2A4353D06255}"/>
              </a:ext>
            </a:extLst>
          </p:cNvPr>
          <p:cNvSpPr/>
          <p:nvPr userDrawn="1"/>
        </p:nvSpPr>
        <p:spPr>
          <a:xfrm>
            <a:off x="6577204" y="47048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445EA-8B02-CA37-B9A4-C4B1318746C5}"/>
              </a:ext>
            </a:extLst>
          </p:cNvPr>
          <p:cNvGrpSpPr/>
          <p:nvPr userDrawn="1"/>
        </p:nvGrpSpPr>
        <p:grpSpPr>
          <a:xfrm>
            <a:off x="8658944" y="4866873"/>
            <a:ext cx="158616" cy="1396397"/>
            <a:chOff x="8673772" y="1659040"/>
            <a:chExt cx="158616" cy="13963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7D5FC61-28D5-5AA6-55C7-8A1B8810317E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A8C62A-6677-4E0C-8F9A-2D80E76491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68150" y="78926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79119" y="758322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79119" y="174641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E654D9A-3DDA-38B5-DEF1-490EFB8766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8150" y="29361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F6A4B36-9912-B8F6-D906-5B9593EB80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9119" y="29051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A261DE-A7B8-50DB-A695-32D5FF2F03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9119" y="38932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9CB6E91-71E7-E847-7D2F-F57127BE07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68150" y="50697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CD4077D0-77B0-2BD1-7057-30F15D5B1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79119" y="50387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DEF5053-81C1-B91A-8B9E-950B3F63A5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9119" y="60268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629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60F8CC-3754-72CE-4E69-75C55A377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BDFC02A-34AA-4387-1507-72374F87A21C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CC3CC-E8BA-D756-7DA0-E9F08C707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7AF519-C86F-8C0F-D538-473979E3A076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653325-83F8-5A0A-92AC-423D67899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63C9BB-5AD0-868D-263A-EDF7A22D8B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406649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Bullet style here with one line</a:t>
            </a:r>
          </a:p>
          <a:p>
            <a:pPr lvl="0"/>
            <a:r>
              <a:rPr lang="en-US"/>
              <a:t>Another bullet here with two lines of text</a:t>
            </a:r>
          </a:p>
          <a:p>
            <a:pPr lvl="0"/>
            <a:r>
              <a:rPr lang="en-US"/>
              <a:t>Remember to add or replace example image</a:t>
            </a:r>
          </a:p>
          <a:p>
            <a:pPr lvl="0"/>
            <a:r>
              <a:rPr lang="en-US"/>
              <a:t>This image does not have cropped corners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style here with three lines of example text that goes for three lines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8A4613B9-25C9-CCA4-F8AA-62C4C7DE03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508" y="-1"/>
            <a:ext cx="6089492" cy="6735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9144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FB96A-150F-2E55-EB11-2E5CB7596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29" y="12032"/>
            <a:ext cx="6513871" cy="683393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403BF2-9702-8A81-FF78-05EBF05391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8F0CFF5-0773-3A9A-19C4-8CFA8BB6863F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446-1B17-E273-7802-859BF4A9E2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9D34C8-7805-46A2-A482-55AC0AA3646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6871F4-6244-3C13-61A9-2CDF4B832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D38B24E-787E-C74E-F79B-356B8382A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97893"/>
            <a:ext cx="3767459" cy="343209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slide includes a text box, photo and grid. Text can be in bullets or paragraph form. </a:t>
            </a:r>
          </a:p>
          <a:p>
            <a:pPr lvl="0"/>
            <a:r>
              <a:rPr lang="en-US"/>
              <a:t>The photo box is created with cropped corners. </a:t>
            </a:r>
          </a:p>
          <a:p>
            <a:pPr lvl="0"/>
            <a:r>
              <a:rPr lang="en-US"/>
              <a:t>Remember to add or replace the example image.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75DC0354-4E0E-297A-C0CF-35E0178A6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5367" y="581025"/>
            <a:ext cx="5176835" cy="5584747"/>
          </a:xfrm>
          <a:prstGeom prst="snip2DiagRect">
            <a:avLst>
              <a:gd name="adj1" fmla="val 0"/>
              <a:gd name="adj2" fmla="val 8071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021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8A5EF0-4A93-E388-6073-85CE4D218244}"/>
              </a:ext>
            </a:extLst>
          </p:cNvPr>
          <p:cNvCxnSpPr>
            <a:cxnSpLocks/>
          </p:cNvCxnSpPr>
          <p:nvPr userDrawn="1"/>
        </p:nvCxnSpPr>
        <p:spPr>
          <a:xfrm>
            <a:off x="6208721" y="1983288"/>
            <a:ext cx="0" cy="313492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C787CB-1FF0-0CB1-9BC5-30B9AE3E047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428A539-90A9-244F-15A5-C4D237F890F1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996D3A9-1C0E-5293-64C5-B5672EBA2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9D58FD-8650-C9C6-F3A8-484EA36971C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AA8340-0514-12DA-3934-9674E1095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83E3F3-9C1B-52E6-6F7B-88C3F1AC7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74953"/>
            <a:ext cx="4051916" cy="2712987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25AF91A-1E2B-C862-DF79-027CFF6D73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9969" y="2188222"/>
            <a:ext cx="3951552" cy="2732736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03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FC8714-76B4-13EA-350E-C44D5CA5C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0ADCDA-9E1E-7B12-3EA2-F460BE2BC345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88801-ED14-E5A2-29F6-162D1090D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Table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98B5353-603C-98AB-C2FE-B9AC1A2D6C3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46272" y="1573213"/>
            <a:ext cx="10074275" cy="459263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86876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F9472A-CAD5-D217-1E56-6D1A601E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978A87-0431-93D4-9310-D7B633F285E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973F9-5BDE-43BC-9356-0139F5A18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Chart Title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0A9C9193-4CE9-75F0-B192-107864298DE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546272" y="1573213"/>
            <a:ext cx="10088563" cy="46370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28508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6532373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939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2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12722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2722" y="4266631"/>
            <a:ext cx="3355239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90306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0306" y="4266631"/>
            <a:ext cx="3355237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1983804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475932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90ED91-1427-1E93-3566-44B9C55E8758}"/>
              </a:ext>
            </a:extLst>
          </p:cNvPr>
          <p:cNvCxnSpPr>
            <a:cxnSpLocks/>
          </p:cNvCxnSpPr>
          <p:nvPr userDrawn="1"/>
        </p:nvCxnSpPr>
        <p:spPr>
          <a:xfrm>
            <a:off x="839522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558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3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7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7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7253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7253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7DD9D39-8C64-3901-19F3-9B02AE529E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60999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36692C8-AE29-0C2E-918C-AF52405425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0998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3368339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393636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DF03C9-9D7D-0C15-E55B-72C582C45A47}"/>
              </a:ext>
            </a:extLst>
          </p:cNvPr>
          <p:cNvCxnSpPr>
            <a:cxnSpLocks/>
          </p:cNvCxnSpPr>
          <p:nvPr userDrawn="1"/>
        </p:nvCxnSpPr>
        <p:spPr>
          <a:xfrm>
            <a:off x="656625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0BCCD8-2CBE-16E1-AF72-297036DAFEE0}"/>
              </a:ext>
            </a:extLst>
          </p:cNvPr>
          <p:cNvCxnSpPr>
            <a:cxnSpLocks/>
          </p:cNvCxnSpPr>
          <p:nvPr userDrawn="1"/>
        </p:nvCxnSpPr>
        <p:spPr>
          <a:xfrm>
            <a:off x="9196149" y="1436990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49688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4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8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8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1CC47FC-8923-1046-B167-ACDCD8E799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4822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D42BF1-D951-C826-0ADE-591FAE2FF4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4822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305AD6DF-18E9-CFE9-7BFB-F16C2DE8B0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3297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EFC55A-B345-36AF-8122-E8F03F773A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33297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ABE28098-FA1A-F587-88E5-2548C99F11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64611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0B397DC-B4C5-8E1B-0F16-2B6BAD467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4611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96842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id paper with green lines&#10;&#10;Description automatically generated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0"/>
            <a:ext cx="6766304" cy="695765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B98E1EA-39B8-B5C6-BD9E-912C5FC76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244" t="-530" r="-1" b="-353"/>
          <a:stretch/>
        </p:blipFill>
        <p:spPr>
          <a:xfrm>
            <a:off x="7930902" y="2649913"/>
            <a:ext cx="3393257" cy="1657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71AAD5-7650-6FD1-9107-A5F83AE3E004}"/>
              </a:ext>
            </a:extLst>
          </p:cNvPr>
          <p:cNvSpPr/>
          <p:nvPr userDrawn="1"/>
        </p:nvSpPr>
        <p:spPr>
          <a:xfrm>
            <a:off x="8171863" y="5210775"/>
            <a:ext cx="172844" cy="1728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73AC150-CD05-484D-F653-D1F815570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88" t="36748" b="4506"/>
          <a:stretch/>
        </p:blipFill>
        <p:spPr>
          <a:xfrm>
            <a:off x="6402620" y="-4"/>
            <a:ext cx="980363" cy="695765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8" y="2313342"/>
            <a:ext cx="4527176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Keep Your Presentation Title Short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30735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A6DC763-34F8-875E-1480-8EA32AEB6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955" y="4806332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ADCAD9-3846-8B10-BA51-3EB15D1A3980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2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AE9EC82-BF3B-EDA9-D9D0-14F435B96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-8737"/>
          <a:stretch/>
        </p:blipFill>
        <p:spPr>
          <a:xfrm>
            <a:off x="228927" y="257724"/>
            <a:ext cx="1526454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41B0CA-C94C-2D62-B889-E06DDD371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47C7E8-F3A0-C540-5485-1EEF7C20179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9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old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-8482"/>
          <a:stretch/>
        </p:blipFill>
        <p:spPr>
          <a:xfrm>
            <a:off x="228927" y="257724"/>
            <a:ext cx="1517986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6009E7-500A-EB28-BB01-032E967D2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2EEBB-E01D-2996-88A6-2C3BD92670D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F50E1C-B472-44B6-77A1-FC370E3979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45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747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1E6DC4-B738-9F0F-9153-7D6611FA1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1882617" y="2634375"/>
            <a:ext cx="3400287" cy="14422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CB14E2C-1A51-050D-77BF-AED47F8E47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537A39-6272-55FB-C4E4-8B3C8370BD7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449954C-3724-1952-E5D2-4354754B9652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4768EC-79AF-3E7F-D3E4-C92F9DFC0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3F86DB-AB8C-AB3E-9B33-8E88C487A46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Subhe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ellipse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8B44A-EB50-6F27-8BE1-7BDDACED7C46}"/>
              </a:ext>
            </a:extLst>
          </p:cNvPr>
          <p:cNvSpPr/>
          <p:nvPr userDrawn="1"/>
        </p:nvSpPr>
        <p:spPr>
          <a:xfrm>
            <a:off x="-177421" y="3251579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ABE5508-F7E9-5CE9-D5D6-6AB524ED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359030"/>
            <a:ext cx="4527176" cy="2215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600" u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6115001" y="2634375"/>
            <a:ext cx="3400287" cy="14422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C0449E-0213-6E60-87D9-206FA4C287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251200"/>
            <a:ext cx="45974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12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paper with green lines&#10;&#10;Description automatically generated">
            <a:extLst>
              <a:ext uri="{FF2B5EF4-FFF2-40B4-BE49-F238E27FC236}">
                <a16:creationId xmlns:a16="http://schemas.microsoft.com/office/drawing/2014/main" id="{AB4473A0-1BBB-E77E-A3E6-8C0B622B3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33" y="1"/>
            <a:ext cx="11360002" cy="6858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08FA0-550B-EDD5-F83E-AE968AA2B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96161" y="1148446"/>
            <a:ext cx="952471" cy="95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D12F7-7418-DA77-01EC-616C8FE7D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748" t="16540" r="19136" b="27445"/>
          <a:stretch/>
        </p:blipFill>
        <p:spPr>
          <a:xfrm>
            <a:off x="9907969" y="3588500"/>
            <a:ext cx="1529871" cy="20288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E26D4C-2F3B-82A2-B02A-886397A583FD}"/>
              </a:ext>
            </a:extLst>
          </p:cNvPr>
          <p:cNvSpPr/>
          <p:nvPr userDrawn="1"/>
        </p:nvSpPr>
        <p:spPr>
          <a:xfrm>
            <a:off x="2927821" y="2310954"/>
            <a:ext cx="6444343" cy="214305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007E3E-A0B9-B73D-B43A-0071049E6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31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DD2C4A-72C8-5DC5-B2F9-0E2232A0E1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162" y="1121892"/>
            <a:ext cx="204932" cy="1111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6A6F61-17A2-A0C6-D5C1-C2AE54F6C43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1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PolyGradient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A25E30-B08E-1E81-7D31-5E0D1561C1E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C6EB9E-53BC-4526-FE39-C66977B4F6C4}"/>
              </a:ext>
            </a:extLst>
          </p:cNvPr>
          <p:cNvSpPr/>
          <p:nvPr userDrawn="1"/>
        </p:nvSpPr>
        <p:spPr>
          <a:xfrm>
            <a:off x="0" y="675420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C6198E-4024-814F-44EF-BC216EF8C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F4B85F-28EF-80C1-6A72-239CA5B2A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81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9F401F-08A8-39B6-44C9-E6CB9CF0D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355775C-B6BA-F0F9-61E7-8E1077B65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939200-C7E6-6C54-AA2C-FE3AD90A3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F04AD-AF68-2C31-0AC8-ABA50CC00DE3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0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00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orn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 Corner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nip Diagonal Corner Rectangle 4">
            <a:extLst>
              <a:ext uri="{FF2B5EF4-FFF2-40B4-BE49-F238E27FC236}">
                <a16:creationId xmlns:a16="http://schemas.microsoft.com/office/drawing/2014/main" id="{A168CB2C-87C8-E465-ECC2-76D239E045FA}"/>
              </a:ext>
            </a:extLst>
          </p:cNvPr>
          <p:cNvSpPr/>
          <p:nvPr userDrawn="1"/>
        </p:nvSpPr>
        <p:spPr>
          <a:xfrm flipH="1">
            <a:off x="8107679" y="3261360"/>
            <a:ext cx="4084317" cy="3474581"/>
          </a:xfrm>
          <a:prstGeom prst="snip2DiagRect">
            <a:avLst>
              <a:gd name="adj1" fmla="val 0"/>
              <a:gd name="adj2" fmla="val 6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284897D-5C85-3054-8B47-711370EE2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3938" y="3559507"/>
            <a:ext cx="3337892" cy="2877711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Use this slide template to display a large photo and bulleted text</a:t>
            </a:r>
          </a:p>
          <a:p>
            <a:r>
              <a:rPr lang="en-US"/>
              <a:t>Remember to replace this low-res example image with higher-res photo for your presentation</a:t>
            </a:r>
          </a:p>
          <a:p>
            <a:r>
              <a:rPr lang="en-US"/>
              <a:t>Another bullet style line here</a:t>
            </a:r>
          </a:p>
          <a:p>
            <a:r>
              <a:rPr lang="en-US"/>
              <a:t>Another bullet style here</a:t>
            </a:r>
          </a:p>
        </p:txBody>
      </p:sp>
    </p:spTree>
    <p:extLst>
      <p:ext uri="{BB962C8B-B14F-4D97-AF65-F5344CB8AC3E}">
        <p14:creationId xmlns:p14="http://schemas.microsoft.com/office/powerpoint/2010/main" val="1108099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 Center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9EED16-D20A-FB7A-7550-9DF763BDE666}"/>
              </a:ext>
            </a:extLst>
          </p:cNvPr>
          <p:cNvSpPr>
            <a:spLocks noGrp="1"/>
          </p:cNvSpPr>
          <p:nvPr userDrawn="1"/>
        </p:nvSpPr>
        <p:spPr>
          <a:xfrm>
            <a:off x="3450275" y="2617190"/>
            <a:ext cx="5291450" cy="1623620"/>
          </a:xfrm>
          <a:prstGeom prst="snip2DiagRect">
            <a:avLst>
              <a:gd name="adj1" fmla="val 0"/>
              <a:gd name="adj2" fmla="val 16014"/>
            </a:avLst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B8FD23-FCF5-28D9-9DE9-A7E5B1CFC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276" y="2617190"/>
            <a:ext cx="5291450" cy="1625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This can house content</a:t>
            </a:r>
          </a:p>
        </p:txBody>
      </p:sp>
    </p:spTree>
    <p:extLst>
      <p:ext uri="{BB962C8B-B14F-4D97-AF65-F5344CB8AC3E}">
        <p14:creationId xmlns:p14="http://schemas.microsoft.com/office/powerpoint/2010/main" val="102657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-1"/>
            <a:ext cx="6096000" cy="695765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9" y="2313342"/>
            <a:ext cx="3639370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Be Multiple Lines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28773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958760-83EA-B59F-E153-7DCA36FC1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50" r="-17532"/>
          <a:stretch/>
        </p:blipFill>
        <p:spPr>
          <a:xfrm>
            <a:off x="668541" y="677031"/>
            <a:ext cx="2644589" cy="1121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4AE804-1465-B5A1-94B3-CD28695DA90B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40B7CAE6-9827-8F27-FB6B-80CDED2B89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769" y="4802408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4591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0"/>
            <a:ext cx="11331094" cy="6771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-1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6AE894-CC05-0FE8-49BE-552915C73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B000CA-81E1-1A9F-CB4A-A269B6BE63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931987-7F51-08B4-DA22-A0A45C7D566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0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C2CF5-2C2F-5FF8-7FDB-AD9279AEBFD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5E0643C-F730-1912-F30C-CE8EC50693F0}"/>
              </a:ext>
            </a:extLst>
          </p:cNvPr>
          <p:cNvSpPr/>
          <p:nvPr userDrawn="1"/>
        </p:nvSpPr>
        <p:spPr>
          <a:xfrm>
            <a:off x="351594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FD64FE-809E-1DDB-1741-E2FDDB3E9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1E647E-B563-7B22-9D5E-500ED921A80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8A734-C5D7-2B19-956C-077D7F59E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4A0C9-94D0-1507-F4A7-4394A036EB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0990" y="0"/>
            <a:ext cx="4661394" cy="6699173"/>
          </a:xfrm>
        </p:spPr>
        <p:txBody>
          <a:bodyPr lIns="0" tIns="0" rIns="0" bIns="0" anchor="ctr" anchorCtr="0">
            <a:noAutofit/>
          </a:bodyPr>
          <a:lstStyle>
            <a:lvl1pPr marL="288925" indent="-288925">
              <a:lnSpc>
                <a:spcPct val="1500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690563" indent="-233363">
              <a:lnSpc>
                <a:spcPct val="150000"/>
              </a:lnSpc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Agenda Item #1</a:t>
            </a:r>
          </a:p>
          <a:p>
            <a:pPr lvl="1"/>
            <a:r>
              <a:rPr lang="en-US"/>
              <a:t>Sub-Agenda Item</a:t>
            </a:r>
          </a:p>
          <a:p>
            <a:pPr lvl="0"/>
            <a:r>
              <a:rPr lang="en-US"/>
              <a:t>Agenda Item #2</a:t>
            </a:r>
          </a:p>
          <a:p>
            <a:pPr lvl="1"/>
            <a:r>
              <a:rPr lang="en-US"/>
              <a:t>Sub-Agenda Item</a:t>
            </a:r>
          </a:p>
          <a:p>
            <a:pPr lvl="0"/>
            <a:r>
              <a:rPr lang="en-US"/>
              <a:t>Agenda Item #3</a:t>
            </a:r>
          </a:p>
          <a:p>
            <a:pPr lvl="1"/>
            <a:r>
              <a:rPr lang="en-US"/>
              <a:t>Sub-Agenda Item</a:t>
            </a:r>
          </a:p>
          <a:p>
            <a:pPr lvl="1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6590B5-CD17-0827-A253-5F0FF2B9C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8374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C19EF2-4BD7-8BAB-2BB7-71E397C12D3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07407CF-BFCF-09A3-71DE-07CFE3FBEBA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36CBC6-4737-B139-79BD-75FF31089E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094E0-8F79-95EC-5A2D-98FDEE95392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679304-9D78-3DDB-650B-D6238C428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647722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36326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0BAEB7BC-5390-9AC5-7466-71295320E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1555728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9D50F18D-094A-3F34-2332-8184FB0280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944332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D6B49A9E-56E0-4B96-274E-AE9407060A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4810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839A827-042A-45CF-EC5F-3EEC0A0428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8696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B156D5DE-348A-5814-3D63-99B7A7AD7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999" y="33954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D022B4F-445B-C68B-7D4E-1637811ADE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37840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4D46402-2D58-540B-47B8-CA3E0CE9B4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5999" y="43098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09AFB5E-0CCE-C809-D6E8-F711323BBC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46984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7902C37C-44BB-6725-15F0-5B312B8F53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5999" y="52242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DA285015-17FB-D5F3-0FEE-0E501CFF3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56128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419380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E6679F5-96E0-BD70-31C0-10209E37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C0E34B-ADAF-5729-D4BB-8242DF0868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424ED4-DC11-C4BE-7E39-90ABA7CBE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2374087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8529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076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2281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5273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14820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9025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6" name="Picture Placeholder 11">
            <a:extLst>
              <a:ext uri="{FF2B5EF4-FFF2-40B4-BE49-F238E27FC236}">
                <a16:creationId xmlns:a16="http://schemas.microsoft.com/office/drawing/2014/main" id="{88FB6509-0D93-6611-D7C7-6FD26DE6261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729291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5BEE588D-762B-2369-368B-C2FCD001C7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8838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3F1D34FC-6675-3EEB-E38D-CE1261756F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3043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08529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8077" y="5264872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12281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15273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14820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19025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D1F1A066-CE4D-8C28-3E0D-497AFB2F501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729291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B8DB5B98-DAD6-5F37-B7AB-9449750ED22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8838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B257F93C-060F-119F-E4CF-ED6B9BE3442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33043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388423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+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ADA161-70AD-0048-BCB5-3D0F957584BF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AA33DE-F0FD-4B48-80E7-86C5E3CFF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D8D22-ABF4-BE7C-837B-CE221BD442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ADE3DDCD-5819-0920-274A-60776EE3BB9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63FA833-6711-42C4-C7DE-26443AA8C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D2FF26-D927-0055-36DB-3D9499EE44AF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633C6-3B1F-3456-83C4-E2E4F385A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808" y="3221250"/>
            <a:ext cx="2931145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3544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3091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7296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00288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9835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04040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93544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3091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7296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200288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9835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4040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181189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73D8B5-3058-D6B0-B994-CE471B949298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1018BB-501E-EE4B-849A-066C3A57A1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50F7F9-B70D-CD87-6DC2-667046270E4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76D0D3E-F86D-5480-E3C7-925FF385952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A684B1-A678-685A-071E-45C9A85D9C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21C22-B201-2579-C0BD-85CB94EAB19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99972-6CAE-C07C-1A29-78C34ACDF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637" y="3013501"/>
            <a:ext cx="2886975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Short Headline</a:t>
            </a:r>
            <a:br>
              <a:rPr lang="en-US"/>
            </a:br>
            <a:r>
              <a:rPr lang="en-US"/>
              <a:t>Can Go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49E50-0C7E-7E49-2118-393290668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0A368A1-BFD3-9127-06A4-B402CF8566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1020" y="2072025"/>
            <a:ext cx="4493343" cy="2713948"/>
          </a:xfr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FF74D-4D2B-ECCE-80B8-6DD34726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365125"/>
            <a:ext cx="8079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1D34-C295-2233-34B4-E1A9519B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5937" y="1825625"/>
            <a:ext cx="80790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7F2B7-82AE-CEF3-95D5-3A1135691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794" y="63340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3B191C-5F7F-2026-7D61-B86A083FA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59F0B-2898-5BB5-A379-2D8201AD8E10}"/>
              </a:ext>
            </a:extLst>
          </p:cNvPr>
          <p:cNvSpPr txBox="1">
            <a:spLocks/>
          </p:cNvSpPr>
          <p:nvPr userDrawn="1"/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B44AE-E8EC-4649-B0F6-833A69ED813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1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711" r:id="rId3"/>
    <p:sldLayoutId id="2147483720" r:id="rId4"/>
    <p:sldLayoutId id="2147483664" r:id="rId5"/>
    <p:sldLayoutId id="2147483661" r:id="rId6"/>
    <p:sldLayoutId id="2147483700" r:id="rId7"/>
    <p:sldLayoutId id="2147483660" r:id="rId8"/>
    <p:sldLayoutId id="2147483697" r:id="rId9"/>
    <p:sldLayoutId id="2147483701" r:id="rId10"/>
    <p:sldLayoutId id="2147483704" r:id="rId11"/>
    <p:sldLayoutId id="2147483705" r:id="rId12"/>
    <p:sldLayoutId id="2147483699" r:id="rId13"/>
    <p:sldLayoutId id="2147483703" r:id="rId14"/>
    <p:sldLayoutId id="2147483706" r:id="rId15"/>
    <p:sldLayoutId id="2147483724" r:id="rId16"/>
    <p:sldLayoutId id="2147483692" r:id="rId17"/>
    <p:sldLayoutId id="2147483725" r:id="rId18"/>
    <p:sldLayoutId id="2147483726" r:id="rId19"/>
    <p:sldLayoutId id="2147483729" r:id="rId20"/>
    <p:sldLayoutId id="2147483695" r:id="rId21"/>
    <p:sldLayoutId id="2147483694" r:id="rId22"/>
    <p:sldLayoutId id="2147483710" r:id="rId23"/>
    <p:sldLayoutId id="2147483668" r:id="rId24"/>
    <p:sldLayoutId id="2147483683" r:id="rId25"/>
    <p:sldLayoutId id="2147483682" r:id="rId26"/>
    <p:sldLayoutId id="2147483727" r:id="rId27"/>
    <p:sldLayoutId id="2147483690" r:id="rId28"/>
    <p:sldLayoutId id="2147483728" r:id="rId29"/>
    <p:sldLayoutId id="2147483670" r:id="rId30"/>
    <p:sldLayoutId id="2147483669" r:id="rId31"/>
    <p:sldLayoutId id="2147483702" r:id="rId32"/>
    <p:sldLayoutId id="2147483674" r:id="rId33"/>
    <p:sldLayoutId id="2147483716" r:id="rId34"/>
    <p:sldLayoutId id="2147483685" r:id="rId35"/>
    <p:sldLayoutId id="2147483712" r:id="rId36"/>
    <p:sldLayoutId id="2147483715" r:id="rId37"/>
    <p:sldLayoutId id="2147483732" r:id="rId38"/>
    <p:sldLayoutId id="2147483733" r:id="rId39"/>
    <p:sldLayoutId id="2147483717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28" userDrawn="1">
          <p15:clr>
            <a:srgbClr val="F26B43"/>
          </p15:clr>
        </p15:guide>
        <p15:guide id="4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57608836?app_id=12296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55527800?app_id=12296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989086806?app_id=12296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989087173?app_id=122963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989087382?app_id=12296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720420709?app_id=12296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81626058?app_id=122963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suchrs.screenstepslive.com/a/1961547-respond-to-pushback-absence-request" TargetMode="Externa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suchrs.screenstepslive.com/a/1866304-calculate-vacation-maximum-truncated-vacation" TargetMode="Externa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p.edu/eoda-hr/chrs/index.shtm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app.smartsheet.com/b/form/b9171be6827a43ba80d926ad471059be" TargetMode="Externa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55527321?app_id=12296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73406686?app_id=122963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4AD5-BE3D-D78C-4EAA-17A88FA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769" y="2313342"/>
            <a:ext cx="3639370" cy="997196"/>
          </a:xfrm>
        </p:spPr>
        <p:txBody>
          <a:bodyPr/>
          <a:lstStyle/>
          <a:p>
            <a:r>
              <a:rPr lang="en-US"/>
              <a:t>CHRS Webinar Demo​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0FF57-059D-1616-D0A8-E3C9F18770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5769" y="4028773"/>
            <a:ext cx="4527176" cy="5539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Georgia"/>
                <a:cs typeface="Arial"/>
              </a:rPr>
              <a:t>Introducing the Absence Management Module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D909-AE1A-42D0-72D6-28A06859BC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February 23, 2026 I 10  – 11:30 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7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4371-5457-5AE6-FAB5-861A8919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Request Partial Days Off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9319D3-4F47-3F36-C953-59FAED853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Online Media 4" title="Request Partial Days Off (Employee)">
            <a:hlinkClick r:id="" action="ppaction://media"/>
            <a:extLst>
              <a:ext uri="{FF2B5EF4-FFF2-40B4-BE49-F238E27FC236}">
                <a16:creationId xmlns:a16="http://schemas.microsoft.com/office/drawing/2014/main" id="{0F227283-564C-55B0-04D6-632AF416F5F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0581" y="1513255"/>
            <a:ext cx="8367559" cy="47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9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DA49-892B-679C-F907-876CEDA0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13A181-DA67-0336-9357-B5F5F4AFD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ABA20-CFD9-9690-C416-073A044C11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271135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does the "Forecast" button do when requesting an absence in CHRS?</a:t>
            </a:r>
          </a:p>
          <a:p>
            <a:r>
              <a:rPr lang="en-US"/>
              <a:t>It checks whether you have sufficient leave credits to cover the absence.</a:t>
            </a:r>
          </a:p>
          <a:p>
            <a:r>
              <a:rPr lang="en-US"/>
              <a:t>It submits your absence request for approval.</a:t>
            </a:r>
          </a:p>
          <a:p>
            <a:r>
              <a:rPr lang="en-US"/>
              <a:t>It automatically approves your absence request.</a:t>
            </a:r>
          </a:p>
          <a:p>
            <a:r>
              <a:rPr lang="en-US"/>
              <a:t>It allows you to bypass leave balance requirements.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D8835051-42E4-165D-0B0D-C5751ED76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CB7E71-071B-BC14-5139-B52E42688432}"/>
              </a:ext>
            </a:extLst>
          </p:cNvPr>
          <p:cNvSpPr/>
          <p:nvPr/>
        </p:nvSpPr>
        <p:spPr>
          <a:xfrm>
            <a:off x="1640541" y="1716741"/>
            <a:ext cx="7781364" cy="493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8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93D6D-06D1-64DA-CF2A-C14E3CE4E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9EFC-788F-51D5-8C4F-8430305E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F0DDCE-9C1B-C4E7-CAAB-F271B797F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B9B86-B77E-FB31-6F18-2EFEBD0D76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must employees do when requesting sick leave in CHRS?</a:t>
            </a:r>
          </a:p>
          <a:p>
            <a:r>
              <a:rPr lang="en-US"/>
              <a:t>Submit a doctor's note with every sick leave request.</a:t>
            </a:r>
          </a:p>
          <a:p>
            <a:r>
              <a:rPr lang="en-US"/>
              <a:t>Only enter the dates without providing a reason.</a:t>
            </a:r>
          </a:p>
          <a:p>
            <a:r>
              <a:rPr lang="en-US"/>
              <a:t>Select a reason for the absence, such as Sick - Personal, Family Care, or Bereavement.</a:t>
            </a:r>
          </a:p>
          <a:p>
            <a:r>
              <a:rPr lang="en-US"/>
              <a:t>Wait for manager approval before submitting the request.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D697887B-90C2-8F73-50F8-51DFE491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9E138D-26E7-4C85-08F2-B7E0BC0CD67C}"/>
              </a:ext>
            </a:extLst>
          </p:cNvPr>
          <p:cNvSpPr/>
          <p:nvPr/>
        </p:nvSpPr>
        <p:spPr>
          <a:xfrm>
            <a:off x="1548575" y="2741500"/>
            <a:ext cx="7912743" cy="8280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8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01ABA-DD74-E960-0AAC-E8AEFFB26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5805F-94FC-5307-50D6-DA2D9C386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7FD97C-53C5-7648-BD7C-88469DDE5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80AD5-CDAF-6366-2400-99A6964E9C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When entering a partial-day absence in CHRS, which options are available for selection? (Select all that apply, more than one answer)</a:t>
            </a:r>
          </a:p>
          <a:p>
            <a:r>
              <a:rPr lang="en-US"/>
              <a:t>All Days</a:t>
            </a:r>
          </a:p>
          <a:p>
            <a:r>
              <a:rPr lang="en-US"/>
              <a:t>Half-Day Morning Only</a:t>
            </a:r>
          </a:p>
          <a:p>
            <a:r>
              <a:rPr lang="en-US"/>
              <a:t>Start and End Days</a:t>
            </a:r>
          </a:p>
          <a:p>
            <a:r>
              <a:rPr lang="en-US"/>
              <a:t>End Day Only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BB772557-12F2-DBE1-7F76-81C46ABA0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660CFC-30DB-D917-B19C-C51137BCFD2C}"/>
              </a:ext>
            </a:extLst>
          </p:cNvPr>
          <p:cNvSpPr/>
          <p:nvPr/>
        </p:nvSpPr>
        <p:spPr>
          <a:xfrm>
            <a:off x="1548575" y="2051758"/>
            <a:ext cx="2966313" cy="493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6D8661-CDD8-97ED-7554-BF130202CE91}"/>
              </a:ext>
            </a:extLst>
          </p:cNvPr>
          <p:cNvSpPr/>
          <p:nvPr/>
        </p:nvSpPr>
        <p:spPr>
          <a:xfrm>
            <a:off x="1548575" y="3050241"/>
            <a:ext cx="2966313" cy="493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495355-B278-98E9-E277-289C1EE315C2}"/>
              </a:ext>
            </a:extLst>
          </p:cNvPr>
          <p:cNvSpPr/>
          <p:nvPr/>
        </p:nvSpPr>
        <p:spPr>
          <a:xfrm>
            <a:off x="1548575" y="3542913"/>
            <a:ext cx="2972882" cy="4536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2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47E3-E9B7-B136-C5FA-FF098812B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 Absence Balances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25FBA-A2D6-E265-F356-38C7093BC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Online Media 4" title="View Absence Balances (Employee)">
            <a:hlinkClick r:id="" action="ppaction://media"/>
            <a:extLst>
              <a:ext uri="{FF2B5EF4-FFF2-40B4-BE49-F238E27FC236}">
                <a16:creationId xmlns:a16="http://schemas.microsoft.com/office/drawing/2014/main" id="{E6FF5A26-D06F-1EAA-AC84-3B367371FC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62210" y="1415845"/>
            <a:ext cx="8276600" cy="46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7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2B65-21F1-2A7A-4F06-65590311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View Your Absence Requests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415C5-F529-67FB-82EE-8DD59D64C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Online Media 4" title="View Absence Requests">
            <a:hlinkClick r:id="" action="ppaction://media"/>
            <a:extLst>
              <a:ext uri="{FF2B5EF4-FFF2-40B4-BE49-F238E27FC236}">
                <a16:creationId xmlns:a16="http://schemas.microsoft.com/office/drawing/2014/main" id="{93F486ED-36A9-ED7F-2207-CF5D0CF505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72929" y="1419087"/>
            <a:ext cx="8534707" cy="48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6696-DAA5-D29D-5710-E97070901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Cancel Your Absence Request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8BC5F7-7646-F80E-B173-03A2A19E7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Online Media 4" title="Cancel Absence Request (Employee)">
            <a:hlinkClick r:id="" action="ppaction://media"/>
            <a:extLst>
              <a:ext uri="{FF2B5EF4-FFF2-40B4-BE49-F238E27FC236}">
                <a16:creationId xmlns:a16="http://schemas.microsoft.com/office/drawing/2014/main" id="{CAC8E1ED-2D95-93B6-4E5A-3DCE5EBE43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22882" y="1564500"/>
            <a:ext cx="8276600" cy="46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2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6CFB1-B0AC-5A07-92D7-25D37CB8E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8A2E-0AA5-8A64-FB0D-1DC9DCD4C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CAE071-6466-9598-7DC3-69DC023D4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DAE96-EFD6-114B-C6AB-F68B11621B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What types of leave balances can employees view using the CSU Employee Balance Inquiry?</a:t>
            </a:r>
          </a:p>
          <a:p>
            <a:r>
              <a:rPr lang="en-US"/>
              <a:t>Only Vacation and Sick Leave</a:t>
            </a:r>
          </a:p>
          <a:p>
            <a:r>
              <a:rPr lang="en-US">
                <a:latin typeface="Arial"/>
                <a:cs typeface="Arial"/>
              </a:rPr>
              <a:t>Vacation, Sick, Personal Holiday, Vacation SS, and Excess Leave Details</a:t>
            </a:r>
          </a:p>
          <a:p>
            <a:r>
              <a:rPr lang="en-US"/>
              <a:t>Overtime Hours and Bonus Pay</a:t>
            </a:r>
          </a:p>
          <a:p>
            <a:r>
              <a:rPr lang="en-US"/>
              <a:t>Retirement Contributions and Payroll Deductions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7059BC0C-40F1-03CB-0547-2B12B2A41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C0F0F8-C838-5AEB-76CB-C7062F078032}"/>
              </a:ext>
            </a:extLst>
          </p:cNvPr>
          <p:cNvSpPr/>
          <p:nvPr/>
        </p:nvSpPr>
        <p:spPr>
          <a:xfrm>
            <a:off x="1775579" y="2565857"/>
            <a:ext cx="7781364" cy="4411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34758-B158-C57F-6882-B5EAB1FD5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9D7F3-CD46-E7AD-4042-3E89F778E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C7C81A-DF02-B1E9-D9EC-6C09FC40A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E3C44-DC98-2CDE-6E95-76CBA26E9C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165558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True or False: You can view the date your absence request was submitted by clicking on the Details tab.</a:t>
            </a:r>
          </a:p>
          <a:p>
            <a:r>
              <a:rPr lang="en-US"/>
              <a:t>True</a:t>
            </a:r>
          </a:p>
          <a:p>
            <a:r>
              <a:rPr lang="en-US"/>
              <a:t>False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34BECFC0-A7A5-4100-CB85-060DE8AC4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29B0E6-2E76-27E8-6B61-A4DBFB2BF9AF}"/>
              </a:ext>
            </a:extLst>
          </p:cNvPr>
          <p:cNvSpPr/>
          <p:nvPr/>
        </p:nvSpPr>
        <p:spPr>
          <a:xfrm>
            <a:off x="1543779" y="2152170"/>
            <a:ext cx="1165269" cy="493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7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1EBAF-3409-2A07-E533-27A9C6CAE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7FDD-73AC-D462-BA96-B2E78E3D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ADD34E-5735-BF28-804A-EE60DA77E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AFD3A-D4CA-B290-D73D-DAE50EED5F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happens when you cancel an absence request in CHRS?</a:t>
            </a:r>
          </a:p>
          <a:p>
            <a:r>
              <a:rPr lang="en-US"/>
              <a:t>The absence request is deleted from the system.</a:t>
            </a:r>
          </a:p>
          <a:p>
            <a:r>
              <a:rPr lang="en-US"/>
              <a:t>The absence request remains in the system but is marked as "Cancelled."</a:t>
            </a:r>
          </a:p>
          <a:p>
            <a:r>
              <a:rPr lang="en-US"/>
              <a:t>You cannot resubmit a cancelled absence request.</a:t>
            </a:r>
          </a:p>
          <a:p>
            <a:r>
              <a:rPr lang="en-US"/>
              <a:t>To request a new absence for the same time period, you must find the cancelled request and resubmit it for approval.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FFD33048-03C2-897B-BF35-957C6592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80BEB1-0D5F-943C-BD2E-6E7603A6FCEF}"/>
              </a:ext>
            </a:extLst>
          </p:cNvPr>
          <p:cNvSpPr/>
          <p:nvPr/>
        </p:nvSpPr>
        <p:spPr>
          <a:xfrm>
            <a:off x="1640541" y="2261027"/>
            <a:ext cx="7781364" cy="493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2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730DB9-34FD-78BB-E727-61DAEDFB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6E7CD-0EFB-B540-FD76-AD03DB4C2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6ECD80-665C-19E5-606C-6FCBEF5BE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-128337"/>
            <a:ext cx="4661394" cy="6699173"/>
          </a:xfrm>
        </p:spPr>
        <p:txBody>
          <a:bodyPr/>
          <a:lstStyle/>
          <a:p>
            <a:r>
              <a:rPr lang="en-US" sz="2000"/>
              <a:t>CHRS Refresher</a:t>
            </a:r>
          </a:p>
          <a:p>
            <a:r>
              <a:rPr lang="en-US" sz="2000"/>
              <a:t>Today’s Module</a:t>
            </a:r>
          </a:p>
          <a:p>
            <a:pPr lvl="1"/>
            <a:r>
              <a:rPr lang="en-US" sz="1800"/>
              <a:t>Absence Management</a:t>
            </a:r>
          </a:p>
          <a:p>
            <a:r>
              <a:rPr lang="en-US" sz="2000"/>
              <a:t>Demo Walkthrough</a:t>
            </a:r>
          </a:p>
          <a:p>
            <a:r>
              <a:rPr lang="en-US" sz="2000">
                <a:latin typeface="Georgia"/>
                <a:cs typeface="Arial"/>
              </a:rPr>
              <a:t>Important Deadlines</a:t>
            </a:r>
          </a:p>
          <a:p>
            <a:r>
              <a:rPr lang="en-US" sz="2000"/>
              <a:t>Additional Resources &amp; Information</a:t>
            </a:r>
          </a:p>
          <a:p>
            <a:r>
              <a:rPr lang="en-US" sz="2000"/>
              <a:t>Q&amp;A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2B8C3-6D44-FB97-FEE9-4C9FB6F2A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07885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C8E3D-66DE-06C2-F09F-17C1F0581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Resubmit a Canceled Absence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5879B6-6FED-FCA0-5FE2-AA946C6DC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Online Media 4" title="Resubmit Absence Request">
            <a:hlinkClick r:id="" action="ppaction://media"/>
            <a:extLst>
              <a:ext uri="{FF2B5EF4-FFF2-40B4-BE49-F238E27FC236}">
                <a16:creationId xmlns:a16="http://schemas.microsoft.com/office/drawing/2014/main" id="{BEB0F645-CBF7-3F84-92D5-CEEFA73377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41822" y="1494503"/>
            <a:ext cx="8108356" cy="456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82059-1622-BBDB-B4FD-BDEE83771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Employee Enter Additional Days (ADO/ADOT)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E9F87-4C4A-49A7-3AD0-38C781390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Online Media 5" title="Employee Enter ADO and ADOT">
            <a:hlinkClick r:id="" action="ppaction://media"/>
            <a:extLst>
              <a:ext uri="{FF2B5EF4-FFF2-40B4-BE49-F238E27FC236}">
                <a16:creationId xmlns:a16="http://schemas.microsoft.com/office/drawing/2014/main" id="{A170DA3A-93E3-2296-A1D0-CC6ED3F785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74034" y="1457632"/>
            <a:ext cx="8233103" cy="46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2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F024-6CFA-B468-EFD5-CCBA989D2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Employee Enter Compensatory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E71309-6B1A-E3ED-8162-0EE406B03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Online Media 4" title="Enter Compensatory Time (Employee)">
            <a:hlinkClick r:id="" action="ppaction://media"/>
            <a:extLst>
              <a:ext uri="{FF2B5EF4-FFF2-40B4-BE49-F238E27FC236}">
                <a16:creationId xmlns:a16="http://schemas.microsoft.com/office/drawing/2014/main" id="{337AB681-2A6C-F205-0A96-30E4FA58DA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0897" y="1289121"/>
            <a:ext cx="8765397" cy="493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0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D1E1E-06B1-8B55-EFD2-141B68B8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EE2C1-5117-5D11-BBB3-DE9A0BCC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7AF18C-BC6B-FBCB-DF74-013BA8977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7EE5F-A311-28BE-41DB-A9CFF8628D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98928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How can you request a new absence for the same time period as a canceled request in CHRS?</a:t>
            </a:r>
          </a:p>
          <a:p>
            <a:r>
              <a:rPr lang="en-US"/>
              <a:t>You must delete the canceled request before submitting a new one.</a:t>
            </a:r>
          </a:p>
          <a:p>
            <a:r>
              <a:rPr lang="en-US"/>
              <a:t>You must contact HR to reinstate a canceled absence request.</a:t>
            </a:r>
          </a:p>
          <a:p>
            <a:r>
              <a:rPr lang="en-US"/>
              <a:t>Once an absence is canceled, you cannot request time off for the same period.</a:t>
            </a:r>
          </a:p>
          <a:p>
            <a:r>
              <a:rPr lang="en-US"/>
              <a:t>You can update and resubmit the canceled absence request for approval.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0EB0D7DF-EE11-0EBE-82E9-82FCC4E72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529206-99DF-4F66-2D8D-155657D1E747}"/>
              </a:ext>
            </a:extLst>
          </p:cNvPr>
          <p:cNvSpPr/>
          <p:nvPr/>
        </p:nvSpPr>
        <p:spPr>
          <a:xfrm>
            <a:off x="1543779" y="4002741"/>
            <a:ext cx="7781364" cy="493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0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E8140-2FE9-96F3-7A2F-9FF32FC37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6DBC-C168-EEA6-4350-56CA2EDE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0E6C5D-E724-D066-090C-57902CA96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77BD2-1D7F-047B-BD29-63615ADA38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If you need to record both regular hours worked and an Additional Day Off Taken (ADOT) on the same day, what should you do?</a:t>
            </a:r>
          </a:p>
          <a:p>
            <a:r>
              <a:rPr lang="en-US"/>
              <a:t>Enter both on the same row</a:t>
            </a:r>
          </a:p>
          <a:p>
            <a:r>
              <a:rPr lang="en-US"/>
              <a:t>Add a new row for ADOT</a:t>
            </a:r>
          </a:p>
          <a:p>
            <a:r>
              <a:rPr lang="en-US"/>
              <a:t>Replace regular hours with ADOT</a:t>
            </a:r>
          </a:p>
          <a:p>
            <a:r>
              <a:rPr lang="en-US"/>
              <a:t>Only enter ADOT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58E82BF0-8CE3-8604-34E4-3086304A8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349F70-00E1-E434-005F-ED45A5665568}"/>
              </a:ext>
            </a:extLst>
          </p:cNvPr>
          <p:cNvSpPr/>
          <p:nvPr/>
        </p:nvSpPr>
        <p:spPr>
          <a:xfrm>
            <a:off x="1543779" y="2635979"/>
            <a:ext cx="3245650" cy="493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2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E9828-5F6B-6C2A-B90E-247D9FA1F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AEC4-4C48-E413-410E-BC4B656B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08C920-D033-E77B-B3AA-F46F4D1C6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CD9C4-92DA-E843-DC5C-6F936671A4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Which Time Reporting Code (TRC) should you select to record Compensatory Time Earned at a rate of 1.5?</a:t>
            </a:r>
          </a:p>
          <a:p>
            <a:r>
              <a:rPr lang="en-US"/>
              <a:t>CTST</a:t>
            </a:r>
          </a:p>
          <a:p>
            <a:r>
              <a:rPr lang="en-US"/>
              <a:t>CTPR</a:t>
            </a:r>
          </a:p>
          <a:p>
            <a:r>
              <a:rPr lang="en-US"/>
              <a:t>CTO</a:t>
            </a:r>
          </a:p>
          <a:p>
            <a:r>
              <a:rPr lang="en-US"/>
              <a:t>REG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43BDE9A9-0924-72C8-B298-4B78D4472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2E853C-26B8-4486-69EE-E1668B024903}"/>
              </a:ext>
            </a:extLst>
          </p:cNvPr>
          <p:cNvSpPr/>
          <p:nvPr/>
        </p:nvSpPr>
        <p:spPr>
          <a:xfrm>
            <a:off x="1543779" y="2635979"/>
            <a:ext cx="1419269" cy="4930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2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C77F2-8B1E-91BD-FD18-965885AEA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Respond to Pushback Absence Request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9FCB5-DD86-F8E8-ED02-52134B0C6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F3651-9020-8C62-94DA-F35B66E8D4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33079"/>
            <a:ext cx="3900799" cy="1168269"/>
          </a:xfrm>
        </p:spPr>
        <p:txBody>
          <a:bodyPr/>
          <a:lstStyle/>
          <a:p>
            <a:r>
              <a:rPr lang="en-US">
                <a:hlinkClick r:id="rId2"/>
              </a:rPr>
              <a:t>https://csuchrs.screenstepslive.com/a/1961547-respond-to-pushback-absence-request</a:t>
            </a:r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4DE96-FD40-2ACA-B219-C7945029D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179" y="1233079"/>
            <a:ext cx="6016803" cy="51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35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26D96-7504-6B1D-FC77-20365E33C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Calculate Vacation Maximum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4678B-25EA-8CAB-FC0E-DC5F66C04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F9110D-075F-45E7-8B69-FA3434A61A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3" y="1233079"/>
            <a:ext cx="3537004" cy="1168269"/>
          </a:xfrm>
        </p:spPr>
        <p:txBody>
          <a:bodyPr/>
          <a:lstStyle/>
          <a:p>
            <a:r>
              <a:rPr lang="en-US">
                <a:hlinkClick r:id="rId2"/>
              </a:rPr>
              <a:t>https://csuchrs.screenstepslive.com/a/1866304-calculate-vacation-maximum-truncated-vacation</a:t>
            </a:r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180B9-EC85-9DA3-9351-FC8B97C76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261" y="1395746"/>
            <a:ext cx="6594121" cy="406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56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0397F-3AB3-F42B-8B09-2E30E927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693" y="3152000"/>
            <a:ext cx="5350613" cy="553998"/>
          </a:xfrm>
        </p:spPr>
        <p:txBody>
          <a:bodyPr/>
          <a:lstStyle/>
          <a:p>
            <a:r>
              <a:rPr lang="en-US">
                <a:cs typeface="Arial"/>
              </a:rPr>
              <a:t>Important Deadlines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24EF9-6EF7-D5A2-452A-6205A29DB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87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DBF06-BE8C-3B40-E1F0-DFF42BFB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D017E3-846A-6C8D-624E-26A294DE6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B6983-E9D7-EADD-B68C-93E0116698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8351" y="1719375"/>
            <a:ext cx="2750908" cy="1107996"/>
          </a:xfrm>
        </p:spPr>
        <p:txBody>
          <a:bodyPr/>
          <a:lstStyle/>
          <a:p>
            <a:r>
              <a:rPr lang="en-US" sz="3600">
                <a:latin typeface="Georgia"/>
                <a:cs typeface="Arial"/>
              </a:rPr>
              <a:t>Absence Management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AC5D8B-247C-BA77-466D-0A60C46A9D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8351" y="3648478"/>
            <a:ext cx="2750908" cy="923330"/>
          </a:xfrm>
        </p:spPr>
        <p:txBody>
          <a:bodyPr/>
          <a:lstStyle/>
          <a:p>
            <a:r>
              <a:rPr lang="en-US" sz="2000">
                <a:latin typeface="Georgia"/>
                <a:cs typeface="Arial"/>
              </a:rPr>
              <a:t>Deadline to Enter </a:t>
            </a:r>
            <a:r>
              <a:rPr lang="en-US" sz="2000" b="1">
                <a:latin typeface="Georgia"/>
                <a:cs typeface="Arial"/>
              </a:rPr>
              <a:t>AND</a:t>
            </a:r>
            <a:r>
              <a:rPr lang="en-US" sz="2000">
                <a:latin typeface="Georgia"/>
                <a:cs typeface="Arial"/>
              </a:rPr>
              <a:t> Approve March Absences</a:t>
            </a:r>
            <a:endParaRPr lang="en-US" sz="2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736B57-4865-8AAF-F080-78D94B0885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5967" y="5101747"/>
            <a:ext cx="1595676" cy="332399"/>
          </a:xfrm>
        </p:spPr>
        <p:txBody>
          <a:bodyPr/>
          <a:lstStyle/>
          <a:p>
            <a:r>
              <a:rPr lang="en-US" sz="2400" b="1">
                <a:latin typeface="Arial"/>
                <a:cs typeface="Arial"/>
              </a:rPr>
              <a:t>April 1</a:t>
            </a:r>
            <a:endParaRPr lang="en-US" sz="2400" b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606928-496E-5820-C023-E877F22D8D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4818" y="1719374"/>
            <a:ext cx="2750908" cy="1107996"/>
          </a:xfrm>
        </p:spPr>
        <p:txBody>
          <a:bodyPr/>
          <a:lstStyle/>
          <a:p>
            <a:r>
              <a:rPr lang="en-US" sz="3600">
                <a:latin typeface="Georgia"/>
                <a:cs typeface="Arial"/>
              </a:rPr>
              <a:t>Time and Labor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91BC5D-D2AD-4E25-141F-005FEE072E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74818" y="3556113"/>
            <a:ext cx="2750908" cy="923330"/>
          </a:xfrm>
        </p:spPr>
        <p:txBody>
          <a:bodyPr/>
          <a:lstStyle/>
          <a:p>
            <a:r>
              <a:rPr lang="en-US" sz="2000">
                <a:latin typeface="Georgia"/>
                <a:cs typeface="Arial"/>
              </a:rPr>
              <a:t>Deadline to Enter </a:t>
            </a:r>
            <a:r>
              <a:rPr lang="en-US" sz="2000" b="1">
                <a:latin typeface="Georgia"/>
                <a:cs typeface="Arial"/>
              </a:rPr>
              <a:t>AND</a:t>
            </a:r>
            <a:r>
              <a:rPr lang="en-US" sz="2000">
                <a:latin typeface="Georgia"/>
                <a:cs typeface="Arial"/>
              </a:rPr>
              <a:t> Approve March Payable Time </a:t>
            </a:r>
            <a:endParaRPr lang="en-US" sz="20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4F130C-BB6B-EA26-95AE-05E3B5DA4A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52434" y="5101747"/>
            <a:ext cx="1595676" cy="332399"/>
          </a:xfrm>
        </p:spPr>
        <p:txBody>
          <a:bodyPr/>
          <a:lstStyle/>
          <a:p>
            <a:r>
              <a:rPr lang="en-US" sz="2400" b="1"/>
              <a:t>April 5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A1F8C4-C2DB-69A7-630C-EE8298ADDA04}"/>
              </a:ext>
            </a:extLst>
          </p:cNvPr>
          <p:cNvSpPr txBox="1">
            <a:spLocks/>
          </p:cNvSpPr>
          <p:nvPr/>
        </p:nvSpPr>
        <p:spPr>
          <a:xfrm>
            <a:off x="2331363" y="388172"/>
            <a:ext cx="8276600" cy="415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>
                <a:latin typeface="Arial"/>
                <a:cs typeface="Arial"/>
              </a:rPr>
              <a:t>March Pay Period Deadlines (Go-Live Month)</a:t>
            </a:r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5200C-2B17-2528-FD6D-B5A719DFDC55}"/>
              </a:ext>
            </a:extLst>
          </p:cNvPr>
          <p:cNvSpPr txBox="1"/>
          <p:nvPr/>
        </p:nvSpPr>
        <p:spPr>
          <a:xfrm>
            <a:off x="2090882" y="6201064"/>
            <a:ext cx="8763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cs typeface="Arial"/>
              </a:rPr>
              <a:t>*The deadlines for this month are different due to the go-live calendar disruption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12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42C495-251D-73C1-1DDA-3F2CB14A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637" y="3221250"/>
            <a:ext cx="2886975" cy="415498"/>
          </a:xfrm>
        </p:spPr>
        <p:txBody>
          <a:bodyPr/>
          <a:lstStyle/>
          <a:p>
            <a:r>
              <a:rPr lang="en-US"/>
              <a:t>What Is CHRS?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7CEB6-A5BD-4944-91DA-2C1387E00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67569B-6F25-171A-E185-47A070CA6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8133" y="1584713"/>
            <a:ext cx="5977467" cy="3688574"/>
          </a:xfrm>
        </p:spPr>
        <p:txBody>
          <a:bodyPr/>
          <a:lstStyle/>
          <a:p>
            <a:r>
              <a:rPr lang="en-US" b="1"/>
              <a:t>CHRS = Common Human Resources System​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Upgraded version of PeopleSoft​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 unified CSU-wide system​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Modern, intuitive, and mobile-friendly​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Designed to simplify HR tasks for all employees</a:t>
            </a:r>
          </a:p>
        </p:txBody>
      </p:sp>
    </p:spTree>
    <p:extLst>
      <p:ext uri="{BB962C8B-B14F-4D97-AF65-F5344CB8AC3E}">
        <p14:creationId xmlns:p14="http://schemas.microsoft.com/office/powerpoint/2010/main" val="361995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AF88C-05D3-236F-F3F5-74C07035E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EF649-C151-6262-D029-8CEB832C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4C821F-3FEB-0D9F-0360-CF17D7CEC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1F115-26C2-1C28-21EB-2837711C34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8351" y="1719375"/>
            <a:ext cx="2750908" cy="1107996"/>
          </a:xfrm>
        </p:spPr>
        <p:txBody>
          <a:bodyPr/>
          <a:lstStyle/>
          <a:p>
            <a:r>
              <a:rPr lang="en-US" sz="3600">
                <a:latin typeface="Georgia"/>
                <a:cs typeface="Arial"/>
              </a:rPr>
              <a:t>Absence Management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44B94-AEDC-8F30-A97A-1C36BBF620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8351" y="3802366"/>
            <a:ext cx="2750908" cy="615553"/>
          </a:xfrm>
        </p:spPr>
        <p:txBody>
          <a:bodyPr/>
          <a:lstStyle/>
          <a:p>
            <a:r>
              <a:rPr lang="en-US" sz="2000">
                <a:latin typeface="Georgia"/>
                <a:cs typeface="Arial"/>
              </a:rPr>
              <a:t>Deadline to Enter </a:t>
            </a:r>
            <a:r>
              <a:rPr lang="en-US" sz="2000" b="1">
                <a:latin typeface="Georgia"/>
                <a:cs typeface="Arial"/>
              </a:rPr>
              <a:t>AND</a:t>
            </a:r>
            <a:r>
              <a:rPr lang="en-US" sz="2000">
                <a:latin typeface="Georgia"/>
                <a:cs typeface="Arial"/>
              </a:rPr>
              <a:t> Approve Absences</a:t>
            </a:r>
            <a:endParaRPr lang="en-US" sz="2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AF9475-B89C-4CCC-FF58-8027690AFC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5967" y="4990948"/>
            <a:ext cx="1595676" cy="553998"/>
          </a:xfrm>
        </p:spPr>
        <p:txBody>
          <a:bodyPr/>
          <a:lstStyle/>
          <a:p>
            <a:r>
              <a:rPr lang="en-US" sz="2000" b="1">
                <a:latin typeface="Arial"/>
                <a:cs typeface="Arial"/>
              </a:rPr>
              <a:t>Last Day of Pay Period</a:t>
            </a:r>
            <a:endParaRPr lang="en-US" sz="20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238E3F-94F8-38D4-DAE0-B02941B2AD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4818" y="1719374"/>
            <a:ext cx="2750908" cy="1107996"/>
          </a:xfrm>
        </p:spPr>
        <p:txBody>
          <a:bodyPr/>
          <a:lstStyle/>
          <a:p>
            <a:r>
              <a:rPr lang="en-US" sz="3600">
                <a:latin typeface="Georgia"/>
                <a:cs typeface="Arial"/>
              </a:rPr>
              <a:t>Time and Labor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926B14-14E2-9124-3671-830792EE8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74818" y="3710001"/>
            <a:ext cx="2750908" cy="615553"/>
          </a:xfrm>
        </p:spPr>
        <p:txBody>
          <a:bodyPr/>
          <a:lstStyle/>
          <a:p>
            <a:r>
              <a:rPr lang="en-US" sz="2000">
                <a:latin typeface="Georgia"/>
                <a:cs typeface="Arial"/>
              </a:rPr>
              <a:t>Deadline to Enter Payable Time </a:t>
            </a:r>
            <a:endParaRPr lang="en-US" sz="20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CD44CF-35B6-2B79-025C-F704E00413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52434" y="4990947"/>
            <a:ext cx="1595676" cy="553998"/>
          </a:xfrm>
        </p:spPr>
        <p:txBody>
          <a:bodyPr/>
          <a:lstStyle/>
          <a:p>
            <a:r>
              <a:rPr lang="en-US" sz="2000" b="1">
                <a:latin typeface="Arial"/>
                <a:cs typeface="Arial"/>
              </a:rPr>
              <a:t>Last Day of Pay Period</a:t>
            </a:r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BD4CCA-18F3-6AFC-1735-52B032A48238}"/>
              </a:ext>
            </a:extLst>
          </p:cNvPr>
          <p:cNvSpPr txBox="1">
            <a:spLocks/>
          </p:cNvSpPr>
          <p:nvPr/>
        </p:nvSpPr>
        <p:spPr>
          <a:xfrm>
            <a:off x="2331363" y="388172"/>
            <a:ext cx="8276600" cy="415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>
                <a:latin typeface="Arial"/>
                <a:cs typeface="Arial"/>
              </a:rPr>
              <a:t>ALL FUTURE Pay Period Deadlines</a:t>
            </a:r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CAD7B1-DCF0-5358-2A4A-FEF07FA200AD}"/>
              </a:ext>
            </a:extLst>
          </p:cNvPr>
          <p:cNvSpPr txBox="1"/>
          <p:nvPr/>
        </p:nvSpPr>
        <p:spPr>
          <a:xfrm>
            <a:off x="2090882" y="6201064"/>
            <a:ext cx="8763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cs typeface="Arial"/>
              </a:rPr>
              <a:t>*For example, the deadlines for the April Pay Period will be April 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3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C64AB-E0F1-B9E1-A5CA-080BBEC97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115A5-2477-54B2-C559-5D58F264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693" y="2875001"/>
            <a:ext cx="5350613" cy="1107996"/>
          </a:xfrm>
        </p:spPr>
        <p:txBody>
          <a:bodyPr/>
          <a:lstStyle/>
          <a:p>
            <a:r>
              <a:rPr lang="en-US"/>
              <a:t>Additional Resources &amp;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1C035-6778-36D7-5C13-B27483E89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61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32B40-B28E-656E-F1B2-A9A15A68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CHRS Roadmap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E2B3A-CFBE-48C3-4546-A2B8D715A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 descr="A timeline with check marks and text&#10;&#10;AI-generated content may be incorrect.">
            <a:extLst>
              <a:ext uri="{FF2B5EF4-FFF2-40B4-BE49-F238E27FC236}">
                <a16:creationId xmlns:a16="http://schemas.microsoft.com/office/drawing/2014/main" id="{E8DCE8A0-BD5D-EBFD-E744-EF90A22849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27"/>
          <a:stretch>
            <a:fillRect/>
          </a:stretch>
        </p:blipFill>
        <p:spPr>
          <a:xfrm>
            <a:off x="1060497" y="1437332"/>
            <a:ext cx="10645728" cy="489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79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FF52-D5A1-81DD-FFE4-5BA41DAF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Stay Connected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B08C38-3D0C-0EF9-5AAD-CDD7E1FC2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Placeholder 8" descr="Person using laptop">
            <a:extLst>
              <a:ext uri="{FF2B5EF4-FFF2-40B4-BE49-F238E27FC236}">
                <a16:creationId xmlns:a16="http://schemas.microsoft.com/office/drawing/2014/main" id="{03DE15C3-AA40-CF69-59D8-3F0A38587D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933" r="4933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34ECD1-3BC6-C388-037A-0D988F0BC8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2722" y="4266631"/>
            <a:ext cx="3355239" cy="959237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CHRS Website</a:t>
            </a:r>
            <a:endParaRPr lang="en-US"/>
          </a:p>
          <a:p>
            <a:pPr marL="0" indent="0" algn="ctr">
              <a:buNone/>
            </a:pPr>
            <a:r>
              <a:rPr lang="en-US">
                <a:hlinkClick r:id="rId3"/>
              </a:rPr>
              <a:t>https://www.cpp.edu/eoda-hr/chrs/index.shtml</a:t>
            </a:r>
            <a:endParaRPr lang="en-US"/>
          </a:p>
        </p:txBody>
      </p:sp>
      <p:pic>
        <p:nvPicPr>
          <p:cNvPr id="11" name="Picture Placeholder 10" descr="Yellow and blue symbols">
            <a:extLst>
              <a:ext uri="{FF2B5EF4-FFF2-40B4-BE49-F238E27FC236}">
                <a16:creationId xmlns:a16="http://schemas.microsoft.com/office/drawing/2014/main" id="{C74DE4E9-9682-40E0-746B-1CB6859635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632" b="1632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DC66C9-2B24-5CE7-B18A-F062D90EE5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0306" y="4266631"/>
            <a:ext cx="3355237" cy="1236236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CHRS Inquiry Form</a:t>
            </a:r>
          </a:p>
          <a:p>
            <a:pPr marL="0" indent="0" algn="ctr">
              <a:buNone/>
            </a:pPr>
            <a:r>
              <a:rPr lang="en-US">
                <a:hlinkClick r:id="rId5"/>
              </a:rPr>
              <a:t>https://app.smartsheet.com/b/form/b9171be6827a43ba80d926ad471059be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69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ck and calendar on table">
            <a:extLst>
              <a:ext uri="{FF2B5EF4-FFF2-40B4-BE49-F238E27FC236}">
                <a16:creationId xmlns:a16="http://schemas.microsoft.com/office/drawing/2014/main" id="{33E01532-E2E5-9E78-6239-C3DF7EB5F3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897" b="4897"/>
          <a:stretch>
            <a:fillRect/>
          </a:stretch>
        </p:blipFill>
        <p:spPr>
          <a:xfrm>
            <a:off x="800572" y="-2"/>
            <a:ext cx="11391428" cy="685800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B9CF9E-D205-AA52-836A-F3AC4FA1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0D0FD-BB97-A5B8-6DD1-377DB9FCC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406B1-C7E0-37B0-8BD0-FA29C39BEDAA}"/>
              </a:ext>
            </a:extLst>
          </p:cNvPr>
          <p:cNvSpPr txBox="1"/>
          <p:nvPr/>
        </p:nvSpPr>
        <p:spPr>
          <a:xfrm>
            <a:off x="2152650" y="1213009"/>
            <a:ext cx="6807200" cy="2215991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US" sz="7200" b="1">
                <a:latin typeface="+mj-lt"/>
              </a:rPr>
              <a:t>28 Days Until Launch</a:t>
            </a:r>
          </a:p>
        </p:txBody>
      </p:sp>
    </p:spTree>
    <p:extLst>
      <p:ext uri="{BB962C8B-B14F-4D97-AF65-F5344CB8AC3E}">
        <p14:creationId xmlns:p14="http://schemas.microsoft.com/office/powerpoint/2010/main" val="761759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C1015-63B2-2653-5C96-DCC7A0FE2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403128F5-3FBB-AD80-0576-538E56B9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314" y="3087606"/>
            <a:ext cx="4961032" cy="553998"/>
          </a:xfrm>
        </p:spPr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9C116-EEC2-4DFE-977B-93BBDFF77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41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BAB61C-995C-D4DA-85B7-EE14BD764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84" y="3087606"/>
            <a:ext cx="4961032" cy="553998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DCC8E-C53D-7008-7BFE-4D75939EBBA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29375"/>
            <a:ext cx="4197350" cy="342900"/>
          </a:xfrm>
        </p:spPr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3674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2CAE8-02B3-0105-0BA1-3C8A944A9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76C8-AFBA-1C9A-D8C6-AAAD0C35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637" y="2805752"/>
            <a:ext cx="2886975" cy="1246495"/>
          </a:xfrm>
        </p:spPr>
        <p:txBody>
          <a:bodyPr/>
          <a:lstStyle/>
          <a:p>
            <a:r>
              <a:rPr lang="en-US"/>
              <a:t>What’s Changing for You?​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7E9A5-EBDE-8363-CAA4-40E222CB9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E36E1E-0EB0-D47F-9553-BF36F19ED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8133" y="2110497"/>
            <a:ext cx="5977467" cy="26370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Cleaner, easier-to-use screens​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Clearer workflows (e.g., updating personal information, viewing benefits)​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Better consistency across all campus roles​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Improved self-service</a:t>
            </a:r>
          </a:p>
        </p:txBody>
      </p:sp>
    </p:spTree>
    <p:extLst>
      <p:ext uri="{BB962C8B-B14F-4D97-AF65-F5344CB8AC3E}">
        <p14:creationId xmlns:p14="http://schemas.microsoft.com/office/powerpoint/2010/main" val="1577920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B4AE058F-2696-FDF4-47A4-613CB0AF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314" y="2810607"/>
            <a:ext cx="4961032" cy="1107996"/>
          </a:xfrm>
        </p:spPr>
        <p:txBody>
          <a:bodyPr/>
          <a:lstStyle/>
          <a:p>
            <a:r>
              <a:rPr lang="en-US"/>
              <a:t>Absence Management Module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5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3535D5-E841-1D1C-5460-975F31368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EB6125-BBF2-FCA2-25E8-EE754DF6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9705928" cy="415498"/>
          </a:xfrm>
        </p:spPr>
        <p:txBody>
          <a:bodyPr/>
          <a:lstStyle/>
          <a:p>
            <a:r>
              <a:rPr lang="en-US"/>
              <a:t>Absence Management Overview​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89FD4-E6A2-37A1-5218-4F2CC9ABE1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2077184"/>
            <a:ext cx="8276601" cy="2239587"/>
          </a:xfrm>
        </p:spPr>
        <p:txBody>
          <a:bodyPr/>
          <a:lstStyle/>
          <a:p>
            <a:r>
              <a:rPr lang="en-US"/>
              <a:t>What you can do in CHRS Absence Management:​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How to Request and Enter Absences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How to Request Partial Days Off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How to View Your Absence Balances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How to View your Absence Requests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How to Cancel Your Absence Request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How to Resubmit a Canceled Absence</a:t>
            </a:r>
          </a:p>
        </p:txBody>
      </p:sp>
    </p:spTree>
    <p:extLst>
      <p:ext uri="{BB962C8B-B14F-4D97-AF65-F5344CB8AC3E}">
        <p14:creationId xmlns:p14="http://schemas.microsoft.com/office/powerpoint/2010/main" val="352651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362E-D842-9577-B8AD-95E3B305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Report No Leave Taken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CBC0A9-5CD2-1F31-8C14-25DE04A39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Online Media 4" title="Submit No Leave Taken (Employee)">
            <a:hlinkClick r:id="" action="ppaction://media"/>
            <a:extLst>
              <a:ext uri="{FF2B5EF4-FFF2-40B4-BE49-F238E27FC236}">
                <a16:creationId xmlns:a16="http://schemas.microsoft.com/office/drawing/2014/main" id="{987898A1-D5AD-1286-2F53-DC73C56C87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65540" y="1418701"/>
            <a:ext cx="7953159" cy="44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54D08-5B4A-9FAE-0F71-68EEAC98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Request Absence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6E5A0-F953-E6A7-F956-6CFF35A3F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Online Media 3" title="Request Absences (Employee)">
            <a:hlinkClick r:id="" action="ppaction://media"/>
            <a:extLst>
              <a:ext uri="{FF2B5EF4-FFF2-40B4-BE49-F238E27FC236}">
                <a16:creationId xmlns:a16="http://schemas.microsoft.com/office/drawing/2014/main" id="{7277030E-AE31-34AD-D3EE-CAA89A1A74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85976" y="1458728"/>
            <a:ext cx="8464345" cy="47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32B77-44AE-004B-AC1C-E2E0DCA1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10250872" cy="607071"/>
          </a:xfrm>
        </p:spPr>
        <p:txBody>
          <a:bodyPr/>
          <a:lstStyle/>
          <a:p>
            <a:r>
              <a:rPr lang="en-US" sz="2400" b="1">
                <a:solidFill>
                  <a:srgbClr val="FF0000"/>
                </a:solidFill>
                <a:ea typeface="+mj-lt"/>
                <a:cs typeface="+mj-lt"/>
              </a:rPr>
              <a:t>Important: Relationship Required for Certain Absence Entries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2846C-A5D7-34F2-D6D2-D1ABB8A2B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5E5F9-5621-FB3D-6E79-BC84E7A573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33079"/>
            <a:ext cx="8276601" cy="3313984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When entering the following absence types, employees must include the </a:t>
            </a:r>
            <a:r>
              <a:rPr lang="en-US" b="1">
                <a:latin typeface="Arial"/>
                <a:cs typeface="Arial"/>
              </a:rPr>
              <a:t>eligible family relationship</a:t>
            </a:r>
            <a:r>
              <a:rPr lang="en-US">
                <a:latin typeface="Arial"/>
                <a:cs typeface="Arial"/>
              </a:rPr>
              <a:t> in the Comments field:</a:t>
            </a:r>
          </a:p>
          <a:p>
            <a:pPr marL="742950" lvl="1" indent="-285750">
              <a:buChar char="•"/>
            </a:pPr>
            <a:r>
              <a:rPr lang="en-US">
                <a:latin typeface="Arial"/>
                <a:cs typeface="Arial"/>
              </a:rPr>
              <a:t>Sick Leave - Family Care</a:t>
            </a:r>
          </a:p>
          <a:p>
            <a:pPr marL="742950" lvl="1" indent="-285750">
              <a:buChar char="•"/>
            </a:pPr>
            <a:r>
              <a:rPr lang="en-US">
                <a:latin typeface="Arial"/>
                <a:cs typeface="Arial"/>
              </a:rPr>
              <a:t>Sick Leave - Bereavement</a:t>
            </a:r>
            <a:endParaRPr lang="en-US"/>
          </a:p>
          <a:p>
            <a:pPr marL="742950" lvl="1" indent="-285750">
              <a:buChar char="•"/>
            </a:pPr>
            <a:r>
              <a:rPr lang="en-US">
                <a:latin typeface="Arial"/>
                <a:cs typeface="Arial"/>
              </a:rPr>
              <a:t>Bereavement - Other</a:t>
            </a:r>
          </a:p>
          <a:p>
            <a:r>
              <a:rPr lang="en-US" b="1">
                <a:solidFill>
                  <a:srgbClr val="FF0000"/>
                </a:solidFill>
                <a:latin typeface="Arial"/>
                <a:cs typeface="Arial"/>
              </a:rPr>
              <a:t>⚠</a:t>
            </a:r>
            <a:r>
              <a:rPr lang="en-US">
                <a:latin typeface="Arial"/>
                <a:cs typeface="Arial"/>
              </a:rPr>
              <a:t> The relationship must be eligible per the employee’s Collective Bargaining Agreement (CBA).</a:t>
            </a:r>
          </a:p>
          <a:p>
            <a:r>
              <a:rPr lang="en-US">
                <a:latin typeface="Arial"/>
                <a:cs typeface="Arial"/>
              </a:rPr>
              <a:t>Failure to include the eligible relationship may result in delays, corrections, or denial of the leave request.</a:t>
            </a:r>
          </a:p>
        </p:txBody>
      </p:sp>
    </p:spTree>
    <p:extLst>
      <p:ext uri="{BB962C8B-B14F-4D97-AF65-F5344CB8AC3E}">
        <p14:creationId xmlns:p14="http://schemas.microsoft.com/office/powerpoint/2010/main" val="1760754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PP color palette">
      <a:dk1>
        <a:srgbClr val="005030"/>
      </a:dk1>
      <a:lt1>
        <a:srgbClr val="FFFFFF"/>
      </a:lt1>
      <a:dk2>
        <a:srgbClr val="000000"/>
      </a:dk2>
      <a:lt2>
        <a:srgbClr val="F2EEE9"/>
      </a:lt2>
      <a:accent1>
        <a:srgbClr val="FFB81C"/>
      </a:accent1>
      <a:accent2>
        <a:srgbClr val="A3D65E"/>
      </a:accent2>
      <a:accent3>
        <a:srgbClr val="FF7900"/>
      </a:accent3>
      <a:accent4>
        <a:srgbClr val="CFBAB0"/>
      </a:accent4>
      <a:accent5>
        <a:srgbClr val="008E95"/>
      </a:accent5>
      <a:accent6>
        <a:srgbClr val="B52B4C"/>
      </a:accent6>
      <a:hlink>
        <a:srgbClr val="008E95"/>
      </a:hlink>
      <a:folHlink>
        <a:srgbClr val="008E95"/>
      </a:folHlink>
    </a:clrScheme>
    <a:fontScheme name="CPP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vert="horz" wrap="square" lIns="0" tIns="0" rIns="0" bIns="0" rtlCol="0" anchor="ctr" anchorCtr="0">
        <a:noAutofit/>
      </a:bodyPr>
      <a:lstStyle>
        <a:defPPr algn="l">
          <a:defRPr dirty="0"/>
        </a:defPPr>
      </a:lstStyle>
    </a:spDef>
    <a:txDef>
      <a:spPr/>
      <a:bodyPr wrap="square" lIns="0" tIns="0" rIns="0" bIns="0" anchor="t" anchorCtr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P PowerPoint Template" id="{907C0E1C-B5B4-46A4-919E-5D63BDC26D4B}" vid="{B75EA65B-4A8B-4706-8D81-F2EBFD0F2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55E5C98D5BA94E99834AB8ADD09BF9" ma:contentTypeVersion="23" ma:contentTypeDescription="Create a new document." ma:contentTypeScope="" ma:versionID="98b000c7311dc12c9764c76d38742a2f">
  <xsd:schema xmlns:xsd="http://www.w3.org/2001/XMLSchema" xmlns:xs="http://www.w3.org/2001/XMLSchema" xmlns:p="http://schemas.microsoft.com/office/2006/metadata/properties" xmlns:ns2="179cef39-4252-43ca-b9cf-1c2aff25f71a" xmlns:ns3="8e0275ec-5ac9-4b24-b3cc-4a78d196dca0" targetNamespace="http://schemas.microsoft.com/office/2006/metadata/properties" ma:root="true" ma:fieldsID="d0ed724fc66fac45f71a3576573c82dd" ns2:_="" ns3:_="">
    <xsd:import namespace="179cef39-4252-43ca-b9cf-1c2aff25f71a"/>
    <xsd:import namespace="8e0275ec-5ac9-4b24-b3cc-4a78d196dc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Audience" minOccurs="0"/>
                <xsd:element ref="ns2:Year" minOccurs="0"/>
                <xsd:element ref="ns2:Department_x002f_Organization" minOccurs="0"/>
                <xsd:element ref="ns2:Audience0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cef39-4252-43ca-b9cf-1c2aff25f7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udience" ma:index="24" nillable="true" ma:displayName="Tag" ma:format="Dropdown" ma:internalName="Audience">
      <xsd:simpleType>
        <xsd:restriction base="dms:Text">
          <xsd:maxLength value="255"/>
        </xsd:restriction>
      </xsd:simpleType>
    </xsd:element>
    <xsd:element name="Year" ma:index="25" nillable="true" ma:displayName="Year" ma:format="Dropdown" ma:internalName="Year">
      <xsd:simpleType>
        <xsd:restriction base="dms:Choice">
          <xsd:enumeration value="2023"/>
          <xsd:enumeration value="2022"/>
          <xsd:enumeration value="2021"/>
          <xsd:enumeration value="2020"/>
          <xsd:enumeration value="2019"/>
        </xsd:restriction>
      </xsd:simpleType>
    </xsd:element>
    <xsd:element name="Department_x002f_Organization" ma:index="26" nillable="true" ma:displayName="Department / Organization" ma:format="Dropdown" ma:internalName="Department_x002f_Organiza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V"/>
                    <xsd:enumeration value="CoE"/>
                    <xsd:enumeration value="CBA"/>
                    <xsd:enumeration value="CLASS"/>
                    <xsd:enumeration value="Collins"/>
                    <xsd:enumeration value="Strategic Communications"/>
                    <xsd:enumeration value="Vendor"/>
                    <xsd:enumeration value="Hanover"/>
                    <xsd:enumeration value="NSSE"/>
                    <xsd:enumeration value="Academic Affairs"/>
                    <xsd:enumeration value="Student Affairs"/>
                    <xsd:enumeration value="Campus"/>
                    <xsd:enumeration value="External"/>
                    <xsd:enumeration value="University Advancement"/>
                    <xsd:enumeration value="Alumni"/>
                  </xsd:restriction>
                </xsd:simpleType>
              </xsd:element>
            </xsd:sequence>
          </xsd:extension>
        </xsd:complexContent>
      </xsd:complexType>
    </xsd:element>
    <xsd:element name="Audience0" ma:index="27" nillable="true" ma:displayName="Audience" ma:format="Dropdown" ma:internalName="Audience0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tudent"/>
                    <xsd:enumeration value="Faculty"/>
                    <xsd:enumeration value="Staff"/>
                    <xsd:enumeration value="Donor"/>
                    <xsd:enumeration value="Alumni"/>
                    <xsd:enumeration value="Other"/>
                    <xsd:enumeration value="Prospective"/>
                    <xsd:enumeration value="Current"/>
                    <xsd:enumeration value="First Year"/>
                    <xsd:enumeration value="Transfer"/>
                    <xsd:enumeration value="Graduate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275ec-5ac9-4b24-b3cc-4a78d196dca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49d7667-90f0-4f50-bfff-195a74963eb9}" ma:internalName="TaxCatchAll" ma:showField="CatchAllData" ma:web="8e0275ec-5ac9-4b24-b3cc-4a78d196dc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0275ec-5ac9-4b24-b3cc-4a78d196dca0" xsi:nil="true"/>
    <lcf76f155ced4ddcb4097134ff3c332f xmlns="179cef39-4252-43ca-b9cf-1c2aff25f71a">
      <Terms xmlns="http://schemas.microsoft.com/office/infopath/2007/PartnerControls"/>
    </lcf76f155ced4ddcb4097134ff3c332f>
    <Audience0 xmlns="179cef39-4252-43ca-b9cf-1c2aff25f71a" xsi:nil="true"/>
    <Department_x002f_Organization xmlns="179cef39-4252-43ca-b9cf-1c2aff25f71a" xsi:nil="true"/>
    <Year xmlns="179cef39-4252-43ca-b9cf-1c2aff25f71a" xsi:nil="true"/>
    <Audience xmlns="179cef39-4252-43ca-b9cf-1c2aff25f71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5DC88B-2999-4D21-960A-456BF40F3F79}">
  <ds:schemaRefs>
    <ds:schemaRef ds:uri="179cef39-4252-43ca-b9cf-1c2aff25f71a"/>
    <ds:schemaRef ds:uri="8e0275ec-5ac9-4b24-b3cc-4a78d196dc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FFC5700-DDD9-460E-8C52-3064A8A5FA9B}">
  <ds:schemaRefs>
    <ds:schemaRef ds:uri="179cef39-4252-43ca-b9cf-1c2aff25f71a"/>
    <ds:schemaRef ds:uri="8e0275ec-5ac9-4b24-b3cc-4a78d196dca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A00C06-D391-42B5-9262-ED555618E6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CPP PowerPoint Template (3)</Template>
  <Application>Microsoft Office PowerPoint</Application>
  <PresentationFormat>Widescreen</PresentationFormat>
  <Slides>36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CHRS Webinar Demo​</vt:lpstr>
      <vt:lpstr>Agenda</vt:lpstr>
      <vt:lpstr>What Is CHRS?</vt:lpstr>
      <vt:lpstr>What’s Changing for You?​</vt:lpstr>
      <vt:lpstr>Absence Management Module</vt:lpstr>
      <vt:lpstr>Absence Management Overview​</vt:lpstr>
      <vt:lpstr>Report No Leave Taken</vt:lpstr>
      <vt:lpstr>Request Absence</vt:lpstr>
      <vt:lpstr>Important: Relationship Required for Certain Absence Entries</vt:lpstr>
      <vt:lpstr>Request Partial Days Off</vt:lpstr>
      <vt:lpstr>Knowledge Check</vt:lpstr>
      <vt:lpstr>Knowledge Check</vt:lpstr>
      <vt:lpstr>Knowledge Check</vt:lpstr>
      <vt:lpstr>View Absence Balances</vt:lpstr>
      <vt:lpstr>How to View Your Absence Requests</vt:lpstr>
      <vt:lpstr>How to Cancel Your Absence Request</vt:lpstr>
      <vt:lpstr>Knowledge Check</vt:lpstr>
      <vt:lpstr>Knowledge Check</vt:lpstr>
      <vt:lpstr>Knowledge Check</vt:lpstr>
      <vt:lpstr>How to Resubmit a Canceled Absence</vt:lpstr>
      <vt:lpstr>Employee Enter Additional Days (ADO/ADOT)</vt:lpstr>
      <vt:lpstr>Employee Enter Compensatory Time</vt:lpstr>
      <vt:lpstr>Knowledge Check</vt:lpstr>
      <vt:lpstr>Knowledge Check</vt:lpstr>
      <vt:lpstr>Knowledge Check</vt:lpstr>
      <vt:lpstr>Respond to Pushback Absence Request</vt:lpstr>
      <vt:lpstr>Calculate Vacation Maximum</vt:lpstr>
      <vt:lpstr>Important Deadlines</vt:lpstr>
      <vt:lpstr>PowerPoint Presentation</vt:lpstr>
      <vt:lpstr>PowerPoint Presentation</vt:lpstr>
      <vt:lpstr>Additional Resources &amp; Information</vt:lpstr>
      <vt:lpstr>CHRS Roadmap</vt:lpstr>
      <vt:lpstr>Stay Connected</vt:lpstr>
      <vt:lpstr>PowerPoint Presentation</vt:lpstr>
      <vt:lpstr>Q&amp;A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Leah Espinoza</dc:creator>
  <cp:revision>1</cp:revision>
  <dcterms:created xsi:type="dcterms:W3CDTF">2025-12-22T18:22:20Z</dcterms:created>
  <dcterms:modified xsi:type="dcterms:W3CDTF">2026-02-23T17:39:21Z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0x010100C255E5C98D5BA94E99834AB8ADD09BF9</vt:lpwstr>
  </property>
  <property fmtid="{D5CDD505-2E9C-101B-9397-08002B2CF9AE}" pid="3" name="MediaServiceImageTags">
    <vt:lpwstr/>
  </property>
</Properties>
</file>