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338" r:id="rId5"/>
    <p:sldId id="305" r:id="rId6"/>
    <p:sldId id="265" r:id="rId7"/>
    <p:sldId id="346" r:id="rId8"/>
    <p:sldId id="277" r:id="rId9"/>
    <p:sldId id="326" r:id="rId10"/>
    <p:sldId id="374" r:id="rId11"/>
    <p:sldId id="375" r:id="rId12"/>
    <p:sldId id="349" r:id="rId13"/>
    <p:sldId id="376" r:id="rId14"/>
    <p:sldId id="377" r:id="rId15"/>
    <p:sldId id="378" r:id="rId16"/>
    <p:sldId id="381" r:id="rId17"/>
    <p:sldId id="379" r:id="rId18"/>
    <p:sldId id="380" r:id="rId19"/>
    <p:sldId id="382" r:id="rId20"/>
    <p:sldId id="383" r:id="rId21"/>
    <p:sldId id="385" r:id="rId22"/>
    <p:sldId id="384" r:id="rId23"/>
    <p:sldId id="386" r:id="rId24"/>
    <p:sldId id="387" r:id="rId25"/>
    <p:sldId id="390" r:id="rId26"/>
    <p:sldId id="388" r:id="rId27"/>
    <p:sldId id="389" r:id="rId28"/>
    <p:sldId id="391" r:id="rId29"/>
    <p:sldId id="392" r:id="rId30"/>
    <p:sldId id="394" r:id="rId31"/>
    <p:sldId id="393" r:id="rId32"/>
    <p:sldId id="395" r:id="rId33"/>
    <p:sldId id="396" r:id="rId34"/>
    <p:sldId id="398" r:id="rId35"/>
    <p:sldId id="397" r:id="rId36"/>
    <p:sldId id="399" r:id="rId37"/>
    <p:sldId id="407" r:id="rId38"/>
    <p:sldId id="367" r:id="rId39"/>
    <p:sldId id="400" r:id="rId40"/>
    <p:sldId id="402" r:id="rId41"/>
    <p:sldId id="404" r:id="rId42"/>
    <p:sldId id="405" r:id="rId43"/>
    <p:sldId id="409" r:id="rId44"/>
    <p:sldId id="410" r:id="rId45"/>
    <p:sldId id="411" r:id="rId46"/>
    <p:sldId id="408" r:id="rId47"/>
    <p:sldId id="414" r:id="rId48"/>
    <p:sldId id="416" r:id="rId49"/>
    <p:sldId id="417" r:id="rId50"/>
    <p:sldId id="413" r:id="rId51"/>
    <p:sldId id="406" r:id="rId52"/>
    <p:sldId id="368" r:id="rId53"/>
    <p:sldId id="369" r:id="rId54"/>
    <p:sldId id="372" r:id="rId55"/>
    <p:sldId id="373" r:id="rId56"/>
    <p:sldId id="401" r:id="rId57"/>
    <p:sldId id="30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5328B-3BC2-580E-7A84-567786A95AD9}" v="44" dt="2026-02-25T13:24:45.1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Espinoza" userId="S::leahespinoza@cpp.edu::b9df1329-a1db-4d54-98bb-1f352361bcf0" providerId="AD" clId="Web-{05F1F7A7-3260-7B8E-015B-47E0D264EF1F}"/>
    <pc:docChg chg="modSld">
      <pc:chgData name="Leah Espinoza" userId="S::leahespinoza@cpp.edu::b9df1329-a1db-4d54-98bb-1f352361bcf0" providerId="AD" clId="Web-{05F1F7A7-3260-7B8E-015B-47E0D264EF1F}" dt="2026-02-21T00:30:18.609" v="63" actId="1076"/>
      <pc:docMkLst>
        <pc:docMk/>
      </pc:docMkLst>
      <pc:sldChg chg="modSp">
        <pc:chgData name="Leah Espinoza" userId="S::leahespinoza@cpp.edu::b9df1329-a1db-4d54-98bb-1f352361bcf0" providerId="AD" clId="Web-{05F1F7A7-3260-7B8E-015B-47E0D264EF1F}" dt="2026-02-21T00:30:18.609" v="63" actId="1076"/>
        <pc:sldMkLst>
          <pc:docMk/>
          <pc:sldMk cId="607885848" sldId="305"/>
        </pc:sldMkLst>
        <pc:spChg chg="mod">
          <ac:chgData name="Leah Espinoza" userId="S::leahespinoza@cpp.edu::b9df1329-a1db-4d54-98bb-1f352361bcf0" providerId="AD" clId="Web-{05F1F7A7-3260-7B8E-015B-47E0D264EF1F}" dt="2026-02-21T00:30:18.609" v="63" actId="1076"/>
          <ac:spMkLst>
            <pc:docMk/>
            <pc:sldMk cId="607885848" sldId="305"/>
            <ac:spMk id="2" creationId="{3D6ECD80-665C-19E5-606C-6FCBEF5BEBE9}"/>
          </ac:spMkLst>
        </pc:spChg>
      </pc:sldChg>
    </pc:docChg>
  </pc:docChgLst>
  <pc:docChgLst>
    <pc:chgData name="Leah Espinoza" userId="S::leahespinoza@cpp.edu::b9df1329-a1db-4d54-98bb-1f352361bcf0" providerId="AD" clId="Web-{5D35328B-3BC2-580E-7A84-567786A95AD9}"/>
    <pc:docChg chg="modSld sldOrd">
      <pc:chgData name="Leah Espinoza" userId="S::leahespinoza@cpp.edu::b9df1329-a1db-4d54-98bb-1f352361bcf0" providerId="AD" clId="Web-{5D35328B-3BC2-580E-7A84-567786A95AD9}" dt="2026-02-25T13:24:45.166" v="43" actId="14100"/>
      <pc:docMkLst>
        <pc:docMk/>
      </pc:docMkLst>
      <pc:sldChg chg="addSp modSp addAnim">
        <pc:chgData name="Leah Espinoza" userId="S::leahespinoza@cpp.edu::b9df1329-a1db-4d54-98bb-1f352361bcf0" providerId="AD" clId="Web-{5D35328B-3BC2-580E-7A84-567786A95AD9}" dt="2026-02-25T13:19:56.188" v="9"/>
        <pc:sldMkLst>
          <pc:docMk/>
          <pc:sldMk cId="3286985264" sldId="349"/>
        </pc:sldMkLst>
        <pc:spChg chg="add mod">
          <ac:chgData name="Leah Espinoza" userId="S::leahespinoza@cpp.edu::b9df1329-a1db-4d54-98bb-1f352361bcf0" providerId="AD" clId="Web-{5D35328B-3BC2-580E-7A84-567786A95AD9}" dt="2026-02-25T13:19:52.407" v="8" actId="1076"/>
          <ac:spMkLst>
            <pc:docMk/>
            <pc:sldMk cId="3286985264" sldId="349"/>
            <ac:spMk id="5" creationId="{DA608892-B3B5-64A7-9D4C-6DA8A16DDABA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0:21.377" v="11" actId="1076"/>
        <pc:sldMkLst>
          <pc:docMk/>
          <pc:sldMk cId="666307453" sldId="376"/>
        </pc:sldMkLst>
        <pc:spChg chg="add mod">
          <ac:chgData name="Leah Espinoza" userId="S::leahespinoza@cpp.edu::b9df1329-a1db-4d54-98bb-1f352361bcf0" providerId="AD" clId="Web-{5D35328B-3BC2-580E-7A84-567786A95AD9}" dt="2026-02-25T13:20:21.377" v="11" actId="1076"/>
          <ac:spMkLst>
            <pc:docMk/>
            <pc:sldMk cId="666307453" sldId="376"/>
            <ac:spMk id="7" creationId="{E8249D64-8346-E329-2E2C-571C5928C4C5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0:43.284" v="13" actId="1076"/>
        <pc:sldMkLst>
          <pc:docMk/>
          <pc:sldMk cId="1216734522" sldId="377"/>
        </pc:sldMkLst>
        <pc:spChg chg="add mod">
          <ac:chgData name="Leah Espinoza" userId="S::leahespinoza@cpp.edu::b9df1329-a1db-4d54-98bb-1f352361bcf0" providerId="AD" clId="Web-{5D35328B-3BC2-580E-7A84-567786A95AD9}" dt="2026-02-25T13:20:43.284" v="13" actId="1076"/>
          <ac:spMkLst>
            <pc:docMk/>
            <pc:sldMk cId="1216734522" sldId="377"/>
            <ac:spMk id="7" creationId="{0324476C-A20E-9779-38A2-B0347418F0E4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1:04.738" v="16" actId="14100"/>
        <pc:sldMkLst>
          <pc:docMk/>
          <pc:sldMk cId="3295807059" sldId="379"/>
        </pc:sldMkLst>
        <pc:spChg chg="add mod">
          <ac:chgData name="Leah Espinoza" userId="S::leahespinoza@cpp.edu::b9df1329-a1db-4d54-98bb-1f352361bcf0" providerId="AD" clId="Web-{5D35328B-3BC2-580E-7A84-567786A95AD9}" dt="2026-02-25T13:21:04.738" v="16" actId="14100"/>
          <ac:spMkLst>
            <pc:docMk/>
            <pc:sldMk cId="3295807059" sldId="379"/>
            <ac:spMk id="7" creationId="{AD6052E2-1ABE-EF58-6DC6-9F3532311112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1:21.692" v="19" actId="14100"/>
        <pc:sldMkLst>
          <pc:docMk/>
          <pc:sldMk cId="2136342287" sldId="380"/>
        </pc:sldMkLst>
        <pc:spChg chg="add mod">
          <ac:chgData name="Leah Espinoza" userId="S::leahespinoza@cpp.edu::b9df1329-a1db-4d54-98bb-1f352361bcf0" providerId="AD" clId="Web-{5D35328B-3BC2-580E-7A84-567786A95AD9}" dt="2026-02-25T13:21:21.692" v="19" actId="14100"/>
          <ac:spMkLst>
            <pc:docMk/>
            <pc:sldMk cId="2136342287" sldId="380"/>
            <ac:spMk id="7" creationId="{6DCEDD0C-4CA8-DCED-6E04-37485CA19A0F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1:50.193" v="22" actId="14100"/>
        <pc:sldMkLst>
          <pc:docMk/>
          <pc:sldMk cId="3139172924" sldId="382"/>
        </pc:sldMkLst>
        <pc:spChg chg="add mod">
          <ac:chgData name="Leah Espinoza" userId="S::leahespinoza@cpp.edu::b9df1329-a1db-4d54-98bb-1f352361bcf0" providerId="AD" clId="Web-{5D35328B-3BC2-580E-7A84-567786A95AD9}" dt="2026-02-25T13:21:50.193" v="22" actId="14100"/>
          <ac:spMkLst>
            <pc:docMk/>
            <pc:sldMk cId="3139172924" sldId="382"/>
            <ac:spMk id="7" creationId="{FF02F6F1-12DA-EB00-2283-90046A8046D4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2:08.037" v="24" actId="14100"/>
        <pc:sldMkLst>
          <pc:docMk/>
          <pc:sldMk cId="3984983858" sldId="384"/>
        </pc:sldMkLst>
        <pc:spChg chg="add mod">
          <ac:chgData name="Leah Espinoza" userId="S::leahespinoza@cpp.edu::b9df1329-a1db-4d54-98bb-1f352361bcf0" providerId="AD" clId="Web-{5D35328B-3BC2-580E-7A84-567786A95AD9}" dt="2026-02-25T13:22:08.037" v="24" actId="14100"/>
          <ac:spMkLst>
            <pc:docMk/>
            <pc:sldMk cId="3984983858" sldId="384"/>
            <ac:spMk id="7" creationId="{044E899B-1CFF-EA59-BD07-909D03C4F43D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2:26.459" v="26" actId="14100"/>
        <pc:sldMkLst>
          <pc:docMk/>
          <pc:sldMk cId="3927450733" sldId="386"/>
        </pc:sldMkLst>
        <pc:spChg chg="add mod">
          <ac:chgData name="Leah Espinoza" userId="S::leahespinoza@cpp.edu::b9df1329-a1db-4d54-98bb-1f352361bcf0" providerId="AD" clId="Web-{5D35328B-3BC2-580E-7A84-567786A95AD9}" dt="2026-02-25T13:22:26.459" v="26" actId="14100"/>
          <ac:spMkLst>
            <pc:docMk/>
            <pc:sldMk cId="3927450733" sldId="386"/>
            <ac:spMk id="7" creationId="{0AE672D5-8F14-B05A-E700-9AEF2F4EAA69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2:41.179" v="28" actId="1076"/>
        <pc:sldMkLst>
          <pc:docMk/>
          <pc:sldMk cId="1144112837" sldId="388"/>
        </pc:sldMkLst>
        <pc:spChg chg="add mod">
          <ac:chgData name="Leah Espinoza" userId="S::leahespinoza@cpp.edu::b9df1329-a1db-4d54-98bb-1f352361bcf0" providerId="AD" clId="Web-{5D35328B-3BC2-580E-7A84-567786A95AD9}" dt="2026-02-25T13:22:41.179" v="28" actId="1076"/>
          <ac:spMkLst>
            <pc:docMk/>
            <pc:sldMk cId="1144112837" sldId="388"/>
            <ac:spMk id="7" creationId="{24AE48C2-3D16-86ED-079D-44FBB2F1206D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2:54.507" v="30" actId="1076"/>
        <pc:sldMkLst>
          <pc:docMk/>
          <pc:sldMk cId="2488937973" sldId="389"/>
        </pc:sldMkLst>
        <pc:spChg chg="add mod">
          <ac:chgData name="Leah Espinoza" userId="S::leahespinoza@cpp.edu::b9df1329-a1db-4d54-98bb-1f352361bcf0" providerId="AD" clId="Web-{5D35328B-3BC2-580E-7A84-567786A95AD9}" dt="2026-02-25T13:22:54.507" v="30" actId="1076"/>
          <ac:spMkLst>
            <pc:docMk/>
            <pc:sldMk cId="2488937973" sldId="389"/>
            <ac:spMk id="7" creationId="{A641B758-411E-EFDB-618C-91E398901908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3:17.805" v="33" actId="14100"/>
        <pc:sldMkLst>
          <pc:docMk/>
          <pc:sldMk cId="1618922291" sldId="391"/>
        </pc:sldMkLst>
        <pc:spChg chg="add mod">
          <ac:chgData name="Leah Espinoza" userId="S::leahespinoza@cpp.edu::b9df1329-a1db-4d54-98bb-1f352361bcf0" providerId="AD" clId="Web-{5D35328B-3BC2-580E-7A84-567786A95AD9}" dt="2026-02-25T13:23:17.805" v="33" actId="14100"/>
          <ac:spMkLst>
            <pc:docMk/>
            <pc:sldMk cId="1618922291" sldId="391"/>
            <ac:spMk id="7" creationId="{AFEC3209-363C-14AF-1F4D-7F533A9BACF6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3:53.383" v="35" actId="1076"/>
        <pc:sldMkLst>
          <pc:docMk/>
          <pc:sldMk cId="3869866980" sldId="393"/>
        </pc:sldMkLst>
        <pc:spChg chg="add mod">
          <ac:chgData name="Leah Espinoza" userId="S::leahespinoza@cpp.edu::b9df1329-a1db-4d54-98bb-1f352361bcf0" providerId="AD" clId="Web-{5D35328B-3BC2-580E-7A84-567786A95AD9}" dt="2026-02-25T13:23:53.383" v="35" actId="1076"/>
          <ac:spMkLst>
            <pc:docMk/>
            <pc:sldMk cId="3869866980" sldId="393"/>
            <ac:spMk id="7" creationId="{CE63B80D-FFCD-11D0-0087-6808B99E009D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4:11.353" v="38" actId="14100"/>
        <pc:sldMkLst>
          <pc:docMk/>
          <pc:sldMk cId="1742825633" sldId="395"/>
        </pc:sldMkLst>
        <pc:spChg chg="add mod">
          <ac:chgData name="Leah Espinoza" userId="S::leahespinoza@cpp.edu::b9df1329-a1db-4d54-98bb-1f352361bcf0" providerId="AD" clId="Web-{5D35328B-3BC2-580E-7A84-567786A95AD9}" dt="2026-02-25T13:24:11.353" v="38" actId="14100"/>
          <ac:spMkLst>
            <pc:docMk/>
            <pc:sldMk cId="1742825633" sldId="395"/>
            <ac:spMk id="7" creationId="{F8890981-9FCD-2496-2EE6-D5B8F13EEF12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4:31.791" v="41" actId="14100"/>
        <pc:sldMkLst>
          <pc:docMk/>
          <pc:sldMk cId="3994598468" sldId="397"/>
        </pc:sldMkLst>
        <pc:spChg chg="add mod">
          <ac:chgData name="Leah Espinoza" userId="S::leahespinoza@cpp.edu::b9df1329-a1db-4d54-98bb-1f352361bcf0" providerId="AD" clId="Web-{5D35328B-3BC2-580E-7A84-567786A95AD9}" dt="2026-02-25T13:24:31.791" v="41" actId="14100"/>
          <ac:spMkLst>
            <pc:docMk/>
            <pc:sldMk cId="3994598468" sldId="397"/>
            <ac:spMk id="7" creationId="{1B1C003F-AE74-7736-BBA1-7EEB685E6E7C}"/>
          </ac:spMkLst>
        </pc:spChg>
      </pc:sldChg>
      <pc:sldChg chg="addSp modSp addAnim">
        <pc:chgData name="Leah Espinoza" userId="S::leahespinoza@cpp.edu::b9df1329-a1db-4d54-98bb-1f352361bcf0" providerId="AD" clId="Web-{5D35328B-3BC2-580E-7A84-567786A95AD9}" dt="2026-02-25T13:24:45.166" v="43" actId="14100"/>
        <pc:sldMkLst>
          <pc:docMk/>
          <pc:sldMk cId="1887399062" sldId="399"/>
        </pc:sldMkLst>
        <pc:spChg chg="add mod">
          <ac:chgData name="Leah Espinoza" userId="S::leahespinoza@cpp.edu::b9df1329-a1db-4d54-98bb-1f352361bcf0" providerId="AD" clId="Web-{5D35328B-3BC2-580E-7A84-567786A95AD9}" dt="2026-02-25T13:24:45.166" v="43" actId="14100"/>
          <ac:spMkLst>
            <pc:docMk/>
            <pc:sldMk cId="1887399062" sldId="399"/>
            <ac:spMk id="7" creationId="{417B846A-E5DF-1152-3ECA-25A88575DBEC}"/>
          </ac:spMkLst>
        </pc:spChg>
      </pc:sldChg>
      <pc:sldChg chg="ord">
        <pc:chgData name="Leah Espinoza" userId="S::leahespinoza@cpp.edu::b9df1329-a1db-4d54-98bb-1f352361bcf0" providerId="AD" clId="Web-{5D35328B-3BC2-580E-7A84-567786A95AD9}" dt="2026-02-25T13:18:05.323" v="0"/>
        <pc:sldMkLst>
          <pc:docMk/>
          <pc:sldMk cId="3804607786" sldId="401"/>
        </pc:sldMkLst>
      </pc:sldChg>
    </pc:docChg>
  </pc:docChgLst>
  <pc:docChgLst>
    <pc:chgData name="Jesus Francisco Avalos" userId="be53f628-d7af-4cea-a282-86f8b8e5d3e8" providerId="ADAL" clId="{743E9E41-817A-4E82-9CC9-7C9B1C4EC227}"/>
    <pc:docChg chg="modSld sldOrd">
      <pc:chgData name="Jesus Francisco Avalos" userId="be53f628-d7af-4cea-a282-86f8b8e5d3e8" providerId="ADAL" clId="{743E9E41-817A-4E82-9CC9-7C9B1C4EC227}" dt="2026-02-24T16:49:46.845" v="1"/>
      <pc:docMkLst>
        <pc:docMk/>
      </pc:docMkLst>
      <pc:sldChg chg="ord">
        <pc:chgData name="Jesus Francisco Avalos" userId="be53f628-d7af-4cea-a282-86f8b8e5d3e8" providerId="ADAL" clId="{743E9E41-817A-4E82-9CC9-7C9B1C4EC227}" dt="2026-02-24T16:49:46.845" v="1"/>
        <pc:sldMkLst>
          <pc:docMk/>
          <pc:sldMk cId="607885848" sldId="305"/>
        </pc:sldMkLst>
      </pc:sldChg>
    </pc:docChg>
  </pc:docChgLst>
  <pc:docChgLst>
    <pc:chgData name="Leah Espinoza" userId="S::leahespinoza@cpp.edu::b9df1329-a1db-4d54-98bb-1f352361bcf0" providerId="AD" clId="Web-{EE602025-1228-1286-9546-EF460B09A03F}"/>
    <pc:docChg chg="addSld modSld sldOrd">
      <pc:chgData name="Leah Espinoza" userId="S::leahespinoza@cpp.edu::b9df1329-a1db-4d54-98bb-1f352361bcf0" providerId="AD" clId="Web-{EE602025-1228-1286-9546-EF460B09A03F}" dt="2026-01-27T23:41:22.914" v="82" actId="1076"/>
      <pc:docMkLst>
        <pc:docMk/>
      </pc:docMkLst>
      <pc:sldChg chg="modSp ord">
        <pc:chgData name="Leah Espinoza" userId="S::leahespinoza@cpp.edu::b9df1329-a1db-4d54-98bb-1f352361bcf0" providerId="AD" clId="Web-{EE602025-1228-1286-9546-EF460B09A03F}" dt="2026-01-27T23:35:07.601" v="8" actId="20577"/>
        <pc:sldMkLst>
          <pc:docMk/>
          <pc:sldMk cId="678741494" sldId="367"/>
        </pc:sldMkLst>
        <pc:spChg chg="mod">
          <ac:chgData name="Leah Espinoza" userId="S::leahespinoza@cpp.edu::b9df1329-a1db-4d54-98bb-1f352361bcf0" providerId="AD" clId="Web-{EE602025-1228-1286-9546-EF460B09A03F}" dt="2026-01-27T23:35:07.601" v="8" actId="20577"/>
          <ac:spMkLst>
            <pc:docMk/>
            <pc:sldMk cId="678741494" sldId="367"/>
            <ac:spMk id="9" creationId="{403128F5-3FBB-AD80-0576-538E56B9A9E1}"/>
          </ac:spMkLst>
        </pc:spChg>
      </pc:sldChg>
      <pc:sldChg chg="modSp new">
        <pc:chgData name="Leah Espinoza" userId="S::leahespinoza@cpp.edu::b9df1329-a1db-4d54-98bb-1f352361bcf0" providerId="AD" clId="Web-{EE602025-1228-1286-9546-EF460B09A03F}" dt="2026-01-27T23:37:58.429" v="70" actId="20577"/>
        <pc:sldMkLst>
          <pc:docMk/>
          <pc:sldMk cId="813502688" sldId="400"/>
        </pc:sldMkLst>
        <pc:spChg chg="mod">
          <ac:chgData name="Leah Espinoza" userId="S::leahespinoza@cpp.edu::b9df1329-a1db-4d54-98bb-1f352361bcf0" providerId="AD" clId="Web-{EE602025-1228-1286-9546-EF460B09A03F}" dt="2026-01-27T23:35:15.273" v="13" actId="20577"/>
          <ac:spMkLst>
            <pc:docMk/>
            <pc:sldMk cId="813502688" sldId="400"/>
            <ac:spMk id="2" creationId="{2B5BB060-B1D1-0680-01FD-82C24AE1E473}"/>
          </ac:spMkLst>
        </pc:spChg>
        <pc:spChg chg="mod">
          <ac:chgData name="Leah Espinoza" userId="S::leahespinoza@cpp.edu::b9df1329-a1db-4d54-98bb-1f352361bcf0" providerId="AD" clId="Web-{EE602025-1228-1286-9546-EF460B09A03F}" dt="2026-01-27T23:37:58.429" v="70" actId="20577"/>
          <ac:spMkLst>
            <pc:docMk/>
            <pc:sldMk cId="813502688" sldId="400"/>
            <ac:spMk id="4" creationId="{25738881-5C88-2B3E-FC0D-8DB5F4DBC75C}"/>
          </ac:spMkLst>
        </pc:spChg>
      </pc:sldChg>
      <pc:sldChg chg="add replId">
        <pc:chgData name="Leah Espinoza" userId="S::leahespinoza@cpp.edu::b9df1329-a1db-4d54-98bb-1f352361bcf0" providerId="AD" clId="Web-{EE602025-1228-1286-9546-EF460B09A03F}" dt="2026-01-27T23:34:34.820" v="1"/>
        <pc:sldMkLst>
          <pc:docMk/>
          <pc:sldMk cId="3804607786" sldId="401"/>
        </pc:sldMkLst>
      </pc:sldChg>
      <pc:sldChg chg="modSp new">
        <pc:chgData name="Leah Espinoza" userId="S::leahespinoza@cpp.edu::b9df1329-a1db-4d54-98bb-1f352361bcf0" providerId="AD" clId="Web-{EE602025-1228-1286-9546-EF460B09A03F}" dt="2026-01-27T23:41:22.914" v="82" actId="1076"/>
        <pc:sldMkLst>
          <pc:docMk/>
          <pc:sldMk cId="63084036" sldId="402"/>
        </pc:sldMkLst>
        <pc:spChg chg="mod">
          <ac:chgData name="Leah Espinoza" userId="S::leahespinoza@cpp.edu::b9df1329-a1db-4d54-98bb-1f352361bcf0" providerId="AD" clId="Web-{EE602025-1228-1286-9546-EF460B09A03F}" dt="2026-01-27T23:37:42.586" v="68" actId="20577"/>
          <ac:spMkLst>
            <pc:docMk/>
            <pc:sldMk cId="63084036" sldId="402"/>
            <ac:spMk id="2" creationId="{7D765229-077A-624D-6FA1-E01A8C8E902E}"/>
          </ac:spMkLst>
        </pc:spChg>
        <pc:spChg chg="mod">
          <ac:chgData name="Leah Espinoza" userId="S::leahespinoza@cpp.edu::b9df1329-a1db-4d54-98bb-1f352361bcf0" providerId="AD" clId="Web-{EE602025-1228-1286-9546-EF460B09A03F}" dt="2026-01-27T23:41:22.914" v="82" actId="1076"/>
          <ac:spMkLst>
            <pc:docMk/>
            <pc:sldMk cId="63084036" sldId="402"/>
            <ac:spMk id="4" creationId="{F42FC421-B307-3E34-D647-33DA2E21A06F}"/>
          </ac:spMkLst>
        </pc:spChg>
      </pc:sldChg>
    </pc:docChg>
  </pc:docChgLst>
  <pc:docChgLst>
    <pc:chgData name="Leah Espinoza" userId="S::leahespinoza@cpp.edu::b9df1329-a1db-4d54-98bb-1f352361bcf0" providerId="AD" clId="Web-{87D5E991-BF63-C419-F990-F0A90F079EDF}"/>
    <pc:docChg chg="addSld delSld modSld">
      <pc:chgData name="Leah Espinoza" userId="S::leahespinoza@cpp.edu::b9df1329-a1db-4d54-98bb-1f352361bcf0" providerId="AD" clId="Web-{87D5E991-BF63-C419-F990-F0A90F079EDF}" dt="2026-02-21T00:26:58.651" v="754" actId="1076"/>
      <pc:docMkLst>
        <pc:docMk/>
      </pc:docMkLst>
      <pc:sldChg chg="add del">
        <pc:chgData name="Leah Espinoza" userId="S::leahespinoza@cpp.edu::b9df1329-a1db-4d54-98bb-1f352361bcf0" providerId="AD" clId="Web-{87D5E991-BF63-C419-F990-F0A90F079EDF}" dt="2026-02-21T00:12:02.235" v="46"/>
        <pc:sldMkLst>
          <pc:docMk/>
          <pc:sldMk cId="678741494" sldId="367"/>
        </pc:sldMkLst>
      </pc:sldChg>
      <pc:sldChg chg="add del">
        <pc:chgData name="Leah Espinoza" userId="S::leahespinoza@cpp.edu::b9df1329-a1db-4d54-98bb-1f352361bcf0" providerId="AD" clId="Web-{87D5E991-BF63-C419-F990-F0A90F079EDF}" dt="2026-02-21T00:12:02.313" v="47"/>
        <pc:sldMkLst>
          <pc:docMk/>
          <pc:sldMk cId="813502688" sldId="400"/>
        </pc:sldMkLst>
      </pc:sldChg>
      <pc:sldChg chg="add del">
        <pc:chgData name="Leah Espinoza" userId="S::leahespinoza@cpp.edu::b9df1329-a1db-4d54-98bb-1f352361bcf0" providerId="AD" clId="Web-{87D5E991-BF63-C419-F990-F0A90F079EDF}" dt="2026-02-21T00:12:02.469" v="49"/>
        <pc:sldMkLst>
          <pc:docMk/>
          <pc:sldMk cId="63084036" sldId="402"/>
        </pc:sldMkLst>
      </pc:sldChg>
      <pc:sldChg chg="add del">
        <pc:chgData name="Leah Espinoza" userId="S::leahespinoza@cpp.edu::b9df1329-a1db-4d54-98bb-1f352361bcf0" providerId="AD" clId="Web-{87D5E991-BF63-C419-F990-F0A90F079EDF}" dt="2026-02-21T00:12:02.548" v="50"/>
        <pc:sldMkLst>
          <pc:docMk/>
          <pc:sldMk cId="1998372452" sldId="404"/>
        </pc:sldMkLst>
      </pc:sldChg>
      <pc:sldChg chg="modSp">
        <pc:chgData name="Leah Espinoza" userId="S::leahespinoza@cpp.edu::b9df1329-a1db-4d54-98bb-1f352361bcf0" providerId="AD" clId="Web-{87D5E991-BF63-C419-F990-F0A90F079EDF}" dt="2026-02-21T00:08:15.155" v="38" actId="20577"/>
        <pc:sldMkLst>
          <pc:docMk/>
          <pc:sldMk cId="4070653779" sldId="408"/>
        </pc:sldMkLst>
        <pc:spChg chg="mod">
          <ac:chgData name="Leah Espinoza" userId="S::leahespinoza@cpp.edu::b9df1329-a1db-4d54-98bb-1f352361bcf0" providerId="AD" clId="Web-{87D5E991-BF63-C419-F990-F0A90F079EDF}" dt="2026-02-21T00:08:15.155" v="38" actId="20577"/>
          <ac:spMkLst>
            <pc:docMk/>
            <pc:sldMk cId="4070653779" sldId="408"/>
            <ac:spMk id="9" creationId="{B721AA89-35A0-3929-9E50-DBE597FE6899}"/>
          </ac:spMkLst>
        </pc:spChg>
      </pc:sldChg>
      <pc:sldChg chg="add replId">
        <pc:chgData name="Leah Espinoza" userId="S::leahespinoza@cpp.edu::b9df1329-a1db-4d54-98bb-1f352361bcf0" providerId="AD" clId="Web-{87D5E991-BF63-C419-F990-F0A90F079EDF}" dt="2026-02-21T00:07:36.467" v="0"/>
        <pc:sldMkLst>
          <pc:docMk/>
          <pc:sldMk cId="605378775" sldId="413"/>
        </pc:sldMkLst>
      </pc:sldChg>
      <pc:sldChg chg="add">
        <pc:chgData name="Leah Espinoza" userId="S::leahespinoza@cpp.edu::b9df1329-a1db-4d54-98bb-1f352361bcf0" providerId="AD" clId="Web-{87D5E991-BF63-C419-F990-F0A90F079EDF}" dt="2026-02-21T00:08:30.858" v="39"/>
        <pc:sldMkLst>
          <pc:docMk/>
          <pc:sldMk cId="1397812815" sldId="414"/>
        </pc:sldMkLst>
      </pc:sldChg>
      <pc:sldChg chg="addSp modSp new">
        <pc:chgData name="Leah Espinoza" userId="S::leahespinoza@cpp.edu::b9df1329-a1db-4d54-98bb-1f352361bcf0" providerId="AD" clId="Web-{87D5E991-BF63-C419-F990-F0A90F079EDF}" dt="2026-02-21T00:20:42.118" v="331"/>
        <pc:sldMkLst>
          <pc:docMk/>
          <pc:sldMk cId="3323995781" sldId="416"/>
        </pc:sldMkLst>
        <pc:spChg chg="mod">
          <ac:chgData name="Leah Espinoza" userId="S::leahespinoza@cpp.edu::b9df1329-a1db-4d54-98bb-1f352361bcf0" providerId="AD" clId="Web-{87D5E991-BF63-C419-F990-F0A90F079EDF}" dt="2026-02-21T00:15:32.348" v="93" actId="20577"/>
          <ac:spMkLst>
            <pc:docMk/>
            <pc:sldMk cId="3323995781" sldId="416"/>
            <ac:spMk id="4" creationId="{2FE155CF-076E-4F4D-F74C-ADB56ACE6707}"/>
          </ac:spMkLst>
        </pc:spChg>
        <pc:spChg chg="mod">
          <ac:chgData name="Leah Espinoza" userId="S::leahespinoza@cpp.edu::b9df1329-a1db-4d54-98bb-1f352361bcf0" providerId="AD" clId="Web-{87D5E991-BF63-C419-F990-F0A90F079EDF}" dt="2026-02-21T00:19:28.336" v="326" actId="1076"/>
          <ac:spMkLst>
            <pc:docMk/>
            <pc:sldMk cId="3323995781" sldId="416"/>
            <ac:spMk id="5" creationId="{2A194623-9C15-2A17-5CAC-9B6A4857AA6B}"/>
          </ac:spMkLst>
        </pc:spChg>
        <pc:spChg chg="mod">
          <ac:chgData name="Leah Espinoza" userId="S::leahespinoza@cpp.edu::b9df1329-a1db-4d54-98bb-1f352361bcf0" providerId="AD" clId="Web-{87D5E991-BF63-C419-F990-F0A90F079EDF}" dt="2026-02-21T00:18:36.210" v="307" actId="20577"/>
          <ac:spMkLst>
            <pc:docMk/>
            <pc:sldMk cId="3323995781" sldId="416"/>
            <ac:spMk id="6" creationId="{8EC03AFB-CF07-9A50-CEC4-39604F8FF029}"/>
          </ac:spMkLst>
        </pc:spChg>
        <pc:spChg chg="mod">
          <ac:chgData name="Leah Espinoza" userId="S::leahespinoza@cpp.edu::b9df1329-a1db-4d54-98bb-1f352361bcf0" providerId="AD" clId="Web-{87D5E991-BF63-C419-F990-F0A90F079EDF}" dt="2026-02-21T00:16:42.381" v="140" actId="20577"/>
          <ac:spMkLst>
            <pc:docMk/>
            <pc:sldMk cId="3323995781" sldId="416"/>
            <ac:spMk id="7" creationId="{8D68B921-0474-5450-C58F-636353A7FD27}"/>
          </ac:spMkLst>
        </pc:spChg>
        <pc:spChg chg="mod">
          <ac:chgData name="Leah Espinoza" userId="S::leahespinoza@cpp.edu::b9df1329-a1db-4d54-98bb-1f352361bcf0" providerId="AD" clId="Web-{87D5E991-BF63-C419-F990-F0A90F079EDF}" dt="2026-02-21T00:19:31.976" v="327" actId="1076"/>
          <ac:spMkLst>
            <pc:docMk/>
            <pc:sldMk cId="3323995781" sldId="416"/>
            <ac:spMk id="8" creationId="{2B0E7446-84E4-4DEE-4432-B466C6D3F8B9}"/>
          </ac:spMkLst>
        </pc:spChg>
        <pc:spChg chg="mod">
          <ac:chgData name="Leah Espinoza" userId="S::leahespinoza@cpp.edu::b9df1329-a1db-4d54-98bb-1f352361bcf0" providerId="AD" clId="Web-{87D5E991-BF63-C419-F990-F0A90F079EDF}" dt="2026-02-21T00:18:45.648" v="311" actId="20577"/>
          <ac:spMkLst>
            <pc:docMk/>
            <pc:sldMk cId="3323995781" sldId="416"/>
            <ac:spMk id="9" creationId="{1D1F1D7A-85F8-622B-AD43-124F4344FBA1}"/>
          </ac:spMkLst>
        </pc:spChg>
        <pc:spChg chg="mod">
          <ac:chgData name="Leah Espinoza" userId="S::leahespinoza@cpp.edu::b9df1329-a1db-4d54-98bb-1f352361bcf0" providerId="AD" clId="Web-{87D5E991-BF63-C419-F990-F0A90F079EDF}" dt="2026-02-21T00:17:33.928" v="214" actId="20577"/>
          <ac:spMkLst>
            <pc:docMk/>
            <pc:sldMk cId="3323995781" sldId="416"/>
            <ac:spMk id="10" creationId="{19B1212B-0347-9FE4-BAD2-2DFE06F9CE45}"/>
          </ac:spMkLst>
        </pc:spChg>
        <pc:spChg chg="mod">
          <ac:chgData name="Leah Espinoza" userId="S::leahespinoza@cpp.edu::b9df1329-a1db-4d54-98bb-1f352361bcf0" providerId="AD" clId="Web-{87D5E991-BF63-C419-F990-F0A90F079EDF}" dt="2026-02-21T00:19:41.555" v="328" actId="1076"/>
          <ac:spMkLst>
            <pc:docMk/>
            <pc:sldMk cId="3323995781" sldId="416"/>
            <ac:spMk id="11" creationId="{F124BFC5-2FE8-C784-2299-DCBE68C5CAF1}"/>
          </ac:spMkLst>
        </pc:spChg>
        <pc:spChg chg="mod">
          <ac:chgData name="Leah Espinoza" userId="S::leahespinoza@cpp.edu::b9df1329-a1db-4d54-98bb-1f352361bcf0" providerId="AD" clId="Web-{87D5E991-BF63-C419-F990-F0A90F079EDF}" dt="2026-02-21T00:19:46.133" v="329" actId="1076"/>
          <ac:spMkLst>
            <pc:docMk/>
            <pc:sldMk cId="3323995781" sldId="416"/>
            <ac:spMk id="12" creationId="{DB27B773-344F-04AB-5BC4-62C8E96803D1}"/>
          </ac:spMkLst>
        </pc:spChg>
        <pc:spChg chg="add">
          <ac:chgData name="Leah Espinoza" userId="S::leahespinoza@cpp.edu::b9df1329-a1db-4d54-98bb-1f352361bcf0" providerId="AD" clId="Web-{87D5E991-BF63-C419-F990-F0A90F079EDF}" dt="2026-02-21T00:20:42.118" v="331"/>
          <ac:spMkLst>
            <pc:docMk/>
            <pc:sldMk cId="3323995781" sldId="416"/>
            <ac:spMk id="14" creationId="{1FBD4CCA-18F3-6AFC-1735-52B032A48238}"/>
          </ac:spMkLst>
        </pc:spChg>
      </pc:sldChg>
      <pc:sldChg chg="delSp modSp new">
        <pc:chgData name="Leah Espinoza" userId="S::leahespinoza@cpp.edu::b9df1329-a1db-4d54-98bb-1f352361bcf0" providerId="AD" clId="Web-{87D5E991-BF63-C419-F990-F0A90F079EDF}" dt="2026-02-21T00:26:58.651" v="754" actId="1076"/>
        <pc:sldMkLst>
          <pc:docMk/>
          <pc:sldMk cId="1073857856" sldId="417"/>
        </pc:sldMkLst>
        <pc:spChg chg="mod">
          <ac:chgData name="Leah Espinoza" userId="S::leahespinoza@cpp.edu::b9df1329-a1db-4d54-98bb-1f352361bcf0" providerId="AD" clId="Web-{87D5E991-BF63-C419-F990-F0A90F079EDF}" dt="2026-02-21T00:20:56.665" v="349" actId="20577"/>
          <ac:spMkLst>
            <pc:docMk/>
            <pc:sldMk cId="1073857856" sldId="417"/>
            <ac:spMk id="2" creationId="{F8F3970E-D322-579C-0F60-6798C8DF53CF}"/>
          </ac:spMkLst>
        </pc:spChg>
        <pc:spChg chg="mod">
          <ac:chgData name="Leah Espinoza" userId="S::leahespinoza@cpp.edu::b9df1329-a1db-4d54-98bb-1f352361bcf0" providerId="AD" clId="Web-{87D5E991-BF63-C419-F990-F0A90F079EDF}" dt="2026-02-21T00:22:37.056" v="513" actId="20577"/>
          <ac:spMkLst>
            <pc:docMk/>
            <pc:sldMk cId="1073857856" sldId="417"/>
            <ac:spMk id="4" creationId="{CFF2A359-3697-6E77-B81B-ED7FFD49DB6E}"/>
          </ac:spMkLst>
        </pc:spChg>
        <pc:spChg chg="mod">
          <ac:chgData name="Leah Espinoza" userId="S::leahespinoza@cpp.edu::b9df1329-a1db-4d54-98bb-1f352361bcf0" providerId="AD" clId="Web-{87D5E991-BF63-C419-F990-F0A90F079EDF}" dt="2026-02-21T00:26:58.651" v="754" actId="1076"/>
          <ac:spMkLst>
            <pc:docMk/>
            <pc:sldMk cId="1073857856" sldId="417"/>
            <ac:spMk id="5" creationId="{B2B49489-5E0F-CD50-EC15-F5F0C2F45B83}"/>
          </ac:spMkLst>
        </pc:spChg>
        <pc:spChg chg="mod">
          <ac:chgData name="Leah Espinoza" userId="S::leahespinoza@cpp.edu::b9df1329-a1db-4d54-98bb-1f352361bcf0" providerId="AD" clId="Web-{87D5E991-BF63-C419-F990-F0A90F079EDF}" dt="2026-02-21T00:23:55.009" v="612" actId="20577"/>
          <ac:spMkLst>
            <pc:docMk/>
            <pc:sldMk cId="1073857856" sldId="417"/>
            <ac:spMk id="6" creationId="{86E017FD-BDB5-945B-C3F8-E69CDFA9C43D}"/>
          </ac:spMkLst>
        </pc:spChg>
        <pc:spChg chg="mod">
          <ac:chgData name="Leah Espinoza" userId="S::leahespinoza@cpp.edu::b9df1329-a1db-4d54-98bb-1f352361bcf0" providerId="AD" clId="Web-{87D5E991-BF63-C419-F990-F0A90F079EDF}" dt="2026-02-21T00:26:43.619" v="750" actId="1076"/>
          <ac:spMkLst>
            <pc:docMk/>
            <pc:sldMk cId="1073857856" sldId="417"/>
            <ac:spMk id="8" creationId="{7C808CBA-A4E5-FE81-6729-146D15DD1FFA}"/>
          </ac:spMkLst>
        </pc:spChg>
        <pc:spChg chg="mod">
          <ac:chgData name="Leah Espinoza" userId="S::leahespinoza@cpp.edu::b9df1329-a1db-4d54-98bb-1f352361bcf0" providerId="AD" clId="Web-{87D5E991-BF63-C419-F990-F0A90F079EDF}" dt="2026-02-21T00:25:04.994" v="647" actId="20577"/>
          <ac:spMkLst>
            <pc:docMk/>
            <pc:sldMk cId="1073857856" sldId="417"/>
            <ac:spMk id="9" creationId="{98C2E470-0192-8196-522D-1F8AEA11EBAD}"/>
          </ac:spMkLst>
        </pc:spChg>
        <pc:spChg chg="mod">
          <ac:chgData name="Leah Espinoza" userId="S::leahespinoza@cpp.edu::b9df1329-a1db-4d54-98bb-1f352361bcf0" providerId="AD" clId="Web-{87D5E991-BF63-C419-F990-F0A90F079EDF}" dt="2026-02-21T00:26:36.198" v="747" actId="1076"/>
          <ac:spMkLst>
            <pc:docMk/>
            <pc:sldMk cId="1073857856" sldId="417"/>
            <ac:spMk id="11" creationId="{21E81C61-BA46-E25F-5F3F-789AD44D3465}"/>
          </ac:spMkLst>
        </pc:spChg>
        <pc:spChg chg="mod">
          <ac:chgData name="Leah Espinoza" userId="S::leahespinoza@cpp.edu::b9df1329-a1db-4d54-98bb-1f352361bcf0" providerId="AD" clId="Web-{87D5E991-BF63-C419-F990-F0A90F079EDF}" dt="2026-02-21T00:26:22.479" v="741" actId="1076"/>
          <ac:spMkLst>
            <pc:docMk/>
            <pc:sldMk cId="1073857856" sldId="417"/>
            <ac:spMk id="12" creationId="{FDC7D0EE-454F-38DD-FABE-8C90AB233ABB}"/>
          </ac:spMkLst>
        </pc:spChg>
      </pc:sldChg>
    </pc:docChg>
  </pc:docChgLst>
  <pc:docChgLst>
    <pc:chgData name="Lindsay Roussopulos" userId="S::lroussopulos@cpp.edu::a4121c25-efbe-47db-bcac-3db44a30680f" providerId="AD" clId="Web-{4AAA57BD-1A8E-47DF-B95F-EB261F98A434}"/>
    <pc:docChg chg="modSld">
      <pc:chgData name="Lindsay Roussopulos" userId="S::lroussopulos@cpp.edu::a4121c25-efbe-47db-bcac-3db44a30680f" providerId="AD" clId="Web-{4AAA57BD-1A8E-47DF-B95F-EB261F98A434}" dt="2026-02-20T23:27:53.930" v="19" actId="20577"/>
      <pc:docMkLst>
        <pc:docMk/>
      </pc:docMkLst>
    </pc:docChg>
  </pc:docChgLst>
  <pc:docChgLst>
    <pc:chgData name="Leah Espinoza" userId="S::leahespinoza@cpp.edu::b9df1329-a1db-4d54-98bb-1f352361bcf0" providerId="AD" clId="Web-{EE5F6461-3F9E-8163-441C-9D16959342B7}"/>
    <pc:docChg chg="addSld delSld modSld sldOrd">
      <pc:chgData name="Leah Espinoza" userId="S::leahespinoza@cpp.edu::b9df1329-a1db-4d54-98bb-1f352361bcf0" providerId="AD" clId="Web-{EE5F6461-3F9E-8163-441C-9D16959342B7}" dt="2026-02-20T20:52:31.920" v="593" actId="1076"/>
      <pc:docMkLst>
        <pc:docMk/>
      </pc:docMkLst>
      <pc:sldChg chg="ord">
        <pc:chgData name="Leah Espinoza" userId="S::leahespinoza@cpp.edu::b9df1329-a1db-4d54-98bb-1f352361bcf0" providerId="AD" clId="Web-{EE5F6461-3F9E-8163-441C-9D16959342B7}" dt="2026-02-20T20:25:05.996" v="162"/>
        <pc:sldMkLst>
          <pc:docMk/>
          <pc:sldMk cId="678741494" sldId="367"/>
        </pc:sldMkLst>
      </pc:sldChg>
      <pc:sldChg chg="modSp">
        <pc:chgData name="Leah Espinoza" userId="S::leahespinoza@cpp.edu::b9df1329-a1db-4d54-98bb-1f352361bcf0" providerId="AD" clId="Web-{EE5F6461-3F9E-8163-441C-9D16959342B7}" dt="2026-02-20T20:27:08.730" v="263" actId="20577"/>
        <pc:sldMkLst>
          <pc:docMk/>
          <pc:sldMk cId="813502688" sldId="400"/>
        </pc:sldMkLst>
        <pc:spChg chg="mod">
          <ac:chgData name="Leah Espinoza" userId="S::leahespinoza@cpp.edu::b9df1329-a1db-4d54-98bb-1f352361bcf0" providerId="AD" clId="Web-{EE5F6461-3F9E-8163-441C-9D16959342B7}" dt="2026-02-20T20:18:09.963" v="22" actId="20577"/>
          <ac:spMkLst>
            <pc:docMk/>
            <pc:sldMk cId="813502688" sldId="400"/>
            <ac:spMk id="2" creationId="{2B5BB060-B1D1-0680-01FD-82C24AE1E473}"/>
          </ac:spMkLst>
        </pc:spChg>
        <pc:spChg chg="mod">
          <ac:chgData name="Leah Espinoza" userId="S::leahespinoza@cpp.edu::b9df1329-a1db-4d54-98bb-1f352361bcf0" providerId="AD" clId="Web-{EE5F6461-3F9E-8163-441C-9D16959342B7}" dt="2026-02-20T20:27:08.730" v="263" actId="20577"/>
          <ac:spMkLst>
            <pc:docMk/>
            <pc:sldMk cId="813502688" sldId="400"/>
            <ac:spMk id="4" creationId="{25738881-5C88-2B3E-FC0D-8DB5F4DBC75C}"/>
          </ac:spMkLst>
        </pc:spChg>
      </pc:sldChg>
      <pc:sldChg chg="modSp">
        <pc:chgData name="Leah Espinoza" userId="S::leahespinoza@cpp.edu::b9df1329-a1db-4d54-98bb-1f352361bcf0" providerId="AD" clId="Web-{EE5F6461-3F9E-8163-441C-9D16959342B7}" dt="2026-02-20T20:22:39.636" v="119" actId="20577"/>
        <pc:sldMkLst>
          <pc:docMk/>
          <pc:sldMk cId="63084036" sldId="402"/>
        </pc:sldMkLst>
        <pc:spChg chg="mod">
          <ac:chgData name="Leah Espinoza" userId="S::leahespinoza@cpp.edu::b9df1329-a1db-4d54-98bb-1f352361bcf0" providerId="AD" clId="Web-{EE5F6461-3F9E-8163-441C-9D16959342B7}" dt="2026-02-20T20:17:30.057" v="0" actId="20577"/>
          <ac:spMkLst>
            <pc:docMk/>
            <pc:sldMk cId="63084036" sldId="402"/>
            <ac:spMk id="2" creationId="{7D765229-077A-624D-6FA1-E01A8C8E902E}"/>
          </ac:spMkLst>
        </pc:spChg>
        <pc:spChg chg="mod">
          <ac:chgData name="Leah Espinoza" userId="S::leahespinoza@cpp.edu::b9df1329-a1db-4d54-98bb-1f352361bcf0" providerId="AD" clId="Web-{EE5F6461-3F9E-8163-441C-9D16959342B7}" dt="2026-02-20T20:22:39.636" v="119" actId="20577"/>
          <ac:spMkLst>
            <pc:docMk/>
            <pc:sldMk cId="63084036" sldId="402"/>
            <ac:spMk id="4" creationId="{F42FC421-B307-3E34-D647-33DA2E21A06F}"/>
          </ac:spMkLst>
        </pc:spChg>
      </pc:sldChg>
      <pc:sldChg chg="modSp new">
        <pc:chgData name="Leah Espinoza" userId="S::leahespinoza@cpp.edu::b9df1329-a1db-4d54-98bb-1f352361bcf0" providerId="AD" clId="Web-{EE5F6461-3F9E-8163-441C-9D16959342B7}" dt="2026-02-20T20:23:41.636" v="153" actId="20577"/>
        <pc:sldMkLst>
          <pc:docMk/>
          <pc:sldMk cId="1998372452" sldId="404"/>
        </pc:sldMkLst>
        <pc:spChg chg="mod">
          <ac:chgData name="Leah Espinoza" userId="S::leahespinoza@cpp.edu::b9df1329-a1db-4d54-98bb-1f352361bcf0" providerId="AD" clId="Web-{EE5F6461-3F9E-8163-441C-9D16959342B7}" dt="2026-02-20T20:22:54.964" v="125" actId="20577"/>
          <ac:spMkLst>
            <pc:docMk/>
            <pc:sldMk cId="1998372452" sldId="404"/>
            <ac:spMk id="2" creationId="{9947F931-E548-89DB-6420-80AE91505A19}"/>
          </ac:spMkLst>
        </pc:spChg>
        <pc:spChg chg="mod">
          <ac:chgData name="Leah Espinoza" userId="S::leahespinoza@cpp.edu::b9df1329-a1db-4d54-98bb-1f352361bcf0" providerId="AD" clId="Web-{EE5F6461-3F9E-8163-441C-9D16959342B7}" dt="2026-02-20T20:23:41.636" v="153" actId="20577"/>
          <ac:spMkLst>
            <pc:docMk/>
            <pc:sldMk cId="1998372452" sldId="404"/>
            <ac:spMk id="4" creationId="{73BB0A92-B35F-7482-EE33-EF801FA6A7AD}"/>
          </ac:spMkLst>
        </pc:spChg>
      </pc:sldChg>
      <pc:sldChg chg="modSp add replId">
        <pc:chgData name="Leah Espinoza" userId="S::leahespinoza@cpp.edu::b9df1329-a1db-4d54-98bb-1f352361bcf0" providerId="AD" clId="Web-{EE5F6461-3F9E-8163-441C-9D16959342B7}" dt="2026-02-20T20:48:44.342" v="546" actId="20577"/>
        <pc:sldMkLst>
          <pc:docMk/>
          <pc:sldMk cId="3347906285" sldId="405"/>
        </pc:sldMkLst>
        <pc:spChg chg="mod">
          <ac:chgData name="Leah Espinoza" userId="S::leahespinoza@cpp.edu::b9df1329-a1db-4d54-98bb-1f352361bcf0" providerId="AD" clId="Web-{EE5F6461-3F9E-8163-441C-9D16959342B7}" dt="2026-02-20T20:48:44.342" v="546" actId="20577"/>
          <ac:spMkLst>
            <pc:docMk/>
            <pc:sldMk cId="3347906285" sldId="405"/>
            <ac:spMk id="9" creationId="{B94E11F7-AE44-DCDF-31AF-AF9982D60F2E}"/>
          </ac:spMkLst>
        </pc:spChg>
      </pc:sldChg>
      <pc:sldChg chg="modSp new">
        <pc:chgData name="Leah Espinoza" userId="S::leahespinoza@cpp.edu::b9df1329-a1db-4d54-98bb-1f352361bcf0" providerId="AD" clId="Web-{EE5F6461-3F9E-8163-441C-9D16959342B7}" dt="2026-02-20T20:30:24.887" v="318" actId="14100"/>
        <pc:sldMkLst>
          <pc:docMk/>
          <pc:sldMk cId="830105379" sldId="406"/>
        </pc:sldMkLst>
        <pc:spChg chg="mod">
          <ac:chgData name="Leah Espinoza" userId="S::leahespinoza@cpp.edu::b9df1329-a1db-4d54-98bb-1f352361bcf0" providerId="AD" clId="Web-{EE5F6461-3F9E-8163-441C-9D16959342B7}" dt="2026-02-20T20:28:18.918" v="276" actId="20577"/>
          <ac:spMkLst>
            <pc:docMk/>
            <pc:sldMk cId="830105379" sldId="406"/>
            <ac:spMk id="2" creationId="{BB01DC5E-E4B5-DAC9-7CDF-0785FD9E78C2}"/>
          </ac:spMkLst>
        </pc:spChg>
        <pc:spChg chg="mod">
          <ac:chgData name="Leah Espinoza" userId="S::leahespinoza@cpp.edu::b9df1329-a1db-4d54-98bb-1f352361bcf0" providerId="AD" clId="Web-{EE5F6461-3F9E-8163-441C-9D16959342B7}" dt="2026-02-20T20:30:24.887" v="318" actId="14100"/>
          <ac:spMkLst>
            <pc:docMk/>
            <pc:sldMk cId="830105379" sldId="406"/>
            <ac:spMk id="4" creationId="{585A0DE7-BFA1-705B-A909-CE42665CFB2F}"/>
          </ac:spMkLst>
        </pc:spChg>
      </pc:sldChg>
      <pc:sldChg chg="addSp delSp modSp add ord replId delAnim">
        <pc:chgData name="Leah Espinoza" userId="S::leahespinoza@cpp.edu::b9df1329-a1db-4d54-98bb-1f352361bcf0" providerId="AD" clId="Web-{EE5F6461-3F9E-8163-441C-9D16959342B7}" dt="2026-02-20T20:37:41.356" v="335" actId="1076"/>
        <pc:sldMkLst>
          <pc:docMk/>
          <pc:sldMk cId="2417426130" sldId="407"/>
        </pc:sldMkLst>
        <pc:spChg chg="mod">
          <ac:chgData name="Leah Espinoza" userId="S::leahespinoza@cpp.edu::b9df1329-a1db-4d54-98bb-1f352361bcf0" providerId="AD" clId="Web-{EE5F6461-3F9E-8163-441C-9D16959342B7}" dt="2026-02-20T20:36:20.793" v="320" actId="20577"/>
          <ac:spMkLst>
            <pc:docMk/>
            <pc:sldMk cId="2417426130" sldId="407"/>
            <ac:spMk id="2" creationId="{CD181189-3C0C-39E7-7D30-3D43C3E0A21E}"/>
          </ac:spMkLst>
        </pc:spChg>
        <pc:picChg chg="add mod">
          <ac:chgData name="Leah Espinoza" userId="S::leahespinoza@cpp.edu::b9df1329-a1db-4d54-98bb-1f352361bcf0" providerId="AD" clId="Web-{EE5F6461-3F9E-8163-441C-9D16959342B7}" dt="2026-02-20T20:37:41.356" v="335" actId="1076"/>
          <ac:picMkLst>
            <pc:docMk/>
            <pc:sldMk cId="2417426130" sldId="407"/>
            <ac:picMk id="4" creationId="{C9E88002-F301-BED3-259E-9499B7209CFC}"/>
          </ac:picMkLst>
        </pc:picChg>
      </pc:sldChg>
      <pc:sldChg chg="add replId">
        <pc:chgData name="Leah Espinoza" userId="S::leahespinoza@cpp.edu::b9df1329-a1db-4d54-98bb-1f352361bcf0" providerId="AD" clId="Web-{EE5F6461-3F9E-8163-441C-9D16959342B7}" dt="2026-02-20T20:40:21.966" v="348"/>
        <pc:sldMkLst>
          <pc:docMk/>
          <pc:sldMk cId="4070653779" sldId="408"/>
        </pc:sldMkLst>
      </pc:sldChg>
      <pc:sldChg chg="addSp delSp modSp new">
        <pc:chgData name="Leah Espinoza" userId="S::leahespinoza@cpp.edu::b9df1329-a1db-4d54-98bb-1f352361bcf0" providerId="AD" clId="Web-{EE5F6461-3F9E-8163-441C-9D16959342B7}" dt="2026-02-20T20:49:47.733" v="555" actId="1076"/>
        <pc:sldMkLst>
          <pc:docMk/>
          <pc:sldMk cId="3008029339" sldId="409"/>
        </pc:sldMkLst>
        <pc:spChg chg="mod">
          <ac:chgData name="Leah Espinoza" userId="S::leahespinoza@cpp.edu::b9df1329-a1db-4d54-98bb-1f352361bcf0" providerId="AD" clId="Web-{EE5F6461-3F9E-8163-441C-9D16959342B7}" dt="2026-02-20T20:48:33.607" v="531" actId="20577"/>
          <ac:spMkLst>
            <pc:docMk/>
            <pc:sldMk cId="3008029339" sldId="409"/>
            <ac:spMk id="2" creationId="{62AC2FB7-EB7C-97A8-2CFE-FE6A702164E2}"/>
          </ac:spMkLst>
        </pc:spChg>
        <pc:picChg chg="add mod">
          <ac:chgData name="Leah Espinoza" userId="S::leahespinoza@cpp.edu::b9df1329-a1db-4d54-98bb-1f352361bcf0" providerId="AD" clId="Web-{EE5F6461-3F9E-8163-441C-9D16959342B7}" dt="2026-02-20T20:49:47.733" v="555" actId="1076"/>
          <ac:picMkLst>
            <pc:docMk/>
            <pc:sldMk cId="3008029339" sldId="409"/>
            <ac:picMk id="7" creationId="{90B40496-365E-6421-CC35-AC3582256ACC}"/>
          </ac:picMkLst>
        </pc:picChg>
      </pc:sldChg>
      <pc:sldChg chg="addSp delSp modSp new">
        <pc:chgData name="Leah Espinoza" userId="S::leahespinoza@cpp.edu::b9df1329-a1db-4d54-98bb-1f352361bcf0" providerId="AD" clId="Web-{EE5F6461-3F9E-8163-441C-9D16959342B7}" dt="2026-02-20T20:50:50.576" v="577" actId="14100"/>
        <pc:sldMkLst>
          <pc:docMk/>
          <pc:sldMk cId="2439838023" sldId="410"/>
        </pc:sldMkLst>
        <pc:spChg chg="mod">
          <ac:chgData name="Leah Espinoza" userId="S::leahespinoza@cpp.edu::b9df1329-a1db-4d54-98bb-1f352361bcf0" providerId="AD" clId="Web-{EE5F6461-3F9E-8163-441C-9D16959342B7}" dt="2026-02-20T20:50:08.733" v="570" actId="20577"/>
          <ac:spMkLst>
            <pc:docMk/>
            <pc:sldMk cId="2439838023" sldId="410"/>
            <ac:spMk id="2" creationId="{50402A48-4FBF-89CC-18C0-E888B8B2289F}"/>
          </ac:spMkLst>
        </pc:spChg>
        <pc:picChg chg="add mod">
          <ac:chgData name="Leah Espinoza" userId="S::leahespinoza@cpp.edu::b9df1329-a1db-4d54-98bb-1f352361bcf0" providerId="AD" clId="Web-{EE5F6461-3F9E-8163-441C-9D16959342B7}" dt="2026-02-20T20:50:50.576" v="577" actId="14100"/>
          <ac:picMkLst>
            <pc:docMk/>
            <pc:sldMk cId="2439838023" sldId="410"/>
            <ac:picMk id="5" creationId="{97D7B95B-2E43-FCF2-5E99-C04193D3DC62}"/>
          </ac:picMkLst>
        </pc:picChg>
      </pc:sldChg>
      <pc:sldChg chg="addSp delSp modSp new">
        <pc:chgData name="Leah Espinoza" userId="S::leahespinoza@cpp.edu::b9df1329-a1db-4d54-98bb-1f352361bcf0" providerId="AD" clId="Web-{EE5F6461-3F9E-8163-441C-9D16959342B7}" dt="2026-02-20T20:52:31.920" v="593" actId="1076"/>
        <pc:sldMkLst>
          <pc:docMk/>
          <pc:sldMk cId="184991043" sldId="411"/>
        </pc:sldMkLst>
        <pc:spChg chg="mod">
          <ac:chgData name="Leah Espinoza" userId="S::leahespinoza@cpp.edu::b9df1329-a1db-4d54-98bb-1f352361bcf0" providerId="AD" clId="Web-{EE5F6461-3F9E-8163-441C-9D16959342B7}" dt="2026-02-20T20:52:14.014" v="589" actId="20577"/>
          <ac:spMkLst>
            <pc:docMk/>
            <pc:sldMk cId="184991043" sldId="411"/>
            <ac:spMk id="2" creationId="{FC913167-333B-EC59-6C34-AE4C55EA2F90}"/>
          </ac:spMkLst>
        </pc:spChg>
        <pc:picChg chg="add mod">
          <ac:chgData name="Leah Espinoza" userId="S::leahespinoza@cpp.edu::b9df1329-a1db-4d54-98bb-1f352361bcf0" providerId="AD" clId="Web-{EE5F6461-3F9E-8163-441C-9D16959342B7}" dt="2026-02-20T20:52:31.920" v="593" actId="1076"/>
          <ac:picMkLst>
            <pc:docMk/>
            <pc:sldMk cId="184991043" sldId="411"/>
            <ac:picMk id="5" creationId="{1084B493-8E20-519D-061F-81457C2C436F}"/>
          </ac:picMkLst>
        </pc:picChg>
      </pc:sldChg>
    </pc:docChg>
  </pc:docChgLst>
  <pc:docChgLst>
    <pc:chgData name="Lindsay Roussopulos" userId="S::lroussopulos@cpp.edu::a4121c25-efbe-47db-bcac-3db44a30680f" providerId="AD" clId="Web-{90B8B4E3-3E61-433C-BD71-5B0F44CACDC7}"/>
    <pc:docChg chg="modSld">
      <pc:chgData name="Lindsay Roussopulos" userId="S::lroussopulos@cpp.edu::a4121c25-efbe-47db-bcac-3db44a30680f" providerId="AD" clId="Web-{90B8B4E3-3E61-433C-BD71-5B0F44CACDC7}" dt="2026-02-20T23:43:57.611" v="326" actId="20577"/>
      <pc:docMkLst>
        <pc:docMk/>
      </pc:docMkLst>
    </pc:docChg>
  </pc:docChgLst>
  <pc:docChgLst>
    <pc:chgData name="Lindsay Roussopulos" userId="S::lroussopulos@cpp.edu::a4121c25-efbe-47db-bcac-3db44a30680f" providerId="AD" clId="Web-{F84C4D8E-B8E2-49BF-A3FD-6337118F36EB}"/>
    <pc:docChg chg="addSld modSld">
      <pc:chgData name="Lindsay Roussopulos" userId="S::lroussopulos@cpp.edu::a4121c25-efbe-47db-bcac-3db44a30680f" providerId="AD" clId="Web-{F84C4D8E-B8E2-49BF-A3FD-6337118F36EB}" dt="2026-02-20T23:24:09.217" v="370" actId="20577"/>
      <pc:docMkLst>
        <pc:docMk/>
      </pc:docMkLst>
    </pc:docChg>
  </pc:docChgLst>
  <pc:docChgLst>
    <pc:chgData name="Leah Espinoza" userId="S::leahespinoza@cpp.edu::b9df1329-a1db-4d54-98bb-1f352361bcf0" providerId="AD" clId="Web-{102E5362-D84F-0C3C-1B25-742B450A072E}"/>
    <pc:docChg chg="sldOrd">
      <pc:chgData name="Leah Espinoza" userId="S::leahespinoza@cpp.edu::b9df1329-a1db-4d54-98bb-1f352361bcf0" providerId="AD" clId="Web-{102E5362-D84F-0C3C-1B25-742B450A072E}" dt="2026-02-19T22:19:46.067" v="7"/>
      <pc:docMkLst>
        <pc:docMk/>
      </pc:docMkLst>
      <pc:sldChg chg="ord">
        <pc:chgData name="Leah Espinoza" userId="S::leahespinoza@cpp.edu::b9df1329-a1db-4d54-98bb-1f352361bcf0" providerId="AD" clId="Web-{102E5362-D84F-0C3C-1B25-742B450A072E}" dt="2026-02-19T22:18:15.333" v="0"/>
        <pc:sldMkLst>
          <pc:docMk/>
          <pc:sldMk cId="691054470" sldId="375"/>
        </pc:sldMkLst>
      </pc:sldChg>
      <pc:sldChg chg="ord">
        <pc:chgData name="Leah Espinoza" userId="S::leahespinoza@cpp.edu::b9df1329-a1db-4d54-98bb-1f352361bcf0" providerId="AD" clId="Web-{102E5362-D84F-0C3C-1B25-742B450A072E}" dt="2026-02-19T22:18:47.739" v="2"/>
        <pc:sldMkLst>
          <pc:docMk/>
          <pc:sldMk cId="1107190369" sldId="378"/>
        </pc:sldMkLst>
      </pc:sldChg>
      <pc:sldChg chg="ord">
        <pc:chgData name="Leah Espinoza" userId="S::leahespinoza@cpp.edu::b9df1329-a1db-4d54-98bb-1f352361bcf0" providerId="AD" clId="Web-{102E5362-D84F-0C3C-1B25-742B450A072E}" dt="2026-02-19T22:19:26.161" v="3"/>
        <pc:sldMkLst>
          <pc:docMk/>
          <pc:sldMk cId="2512475029" sldId="381"/>
        </pc:sldMkLst>
      </pc:sldChg>
      <pc:sldChg chg="ord">
        <pc:chgData name="Leah Espinoza" userId="S::leahespinoza@cpp.edu::b9df1329-a1db-4d54-98bb-1f352361bcf0" providerId="AD" clId="Web-{102E5362-D84F-0C3C-1B25-742B450A072E}" dt="2026-02-19T22:19:31.176" v="4"/>
        <pc:sldMkLst>
          <pc:docMk/>
          <pc:sldMk cId="673294172" sldId="385"/>
        </pc:sldMkLst>
      </pc:sldChg>
      <pc:sldChg chg="ord">
        <pc:chgData name="Leah Espinoza" userId="S::leahespinoza@cpp.edu::b9df1329-a1db-4d54-98bb-1f352361bcf0" providerId="AD" clId="Web-{102E5362-D84F-0C3C-1B25-742B450A072E}" dt="2026-02-19T22:19:35.801" v="5"/>
        <pc:sldMkLst>
          <pc:docMk/>
          <pc:sldMk cId="134897787" sldId="390"/>
        </pc:sldMkLst>
      </pc:sldChg>
      <pc:sldChg chg="ord">
        <pc:chgData name="Leah Espinoza" userId="S::leahespinoza@cpp.edu::b9df1329-a1db-4d54-98bb-1f352361bcf0" providerId="AD" clId="Web-{102E5362-D84F-0C3C-1B25-742B450A072E}" dt="2026-02-19T22:19:43.067" v="6"/>
        <pc:sldMkLst>
          <pc:docMk/>
          <pc:sldMk cId="4101971120" sldId="394"/>
        </pc:sldMkLst>
      </pc:sldChg>
      <pc:sldChg chg="ord">
        <pc:chgData name="Leah Espinoza" userId="S::leahespinoza@cpp.edu::b9df1329-a1db-4d54-98bb-1f352361bcf0" providerId="AD" clId="Web-{102E5362-D84F-0C3C-1B25-742B450A072E}" dt="2026-02-19T22:19:46.067" v="7"/>
        <pc:sldMkLst>
          <pc:docMk/>
          <pc:sldMk cId="92405765" sldId="398"/>
        </pc:sldMkLst>
      </pc:sldChg>
    </pc:docChg>
  </pc:docChgLst>
  <pc:docChgLst>
    <pc:chgData name="Leah Espinoza" userId="S::leahespinoza@cpp.edu::b9df1329-a1db-4d54-98bb-1f352361bcf0" providerId="AD" clId="Web-{2CD2ACAF-D3DB-94B5-55C4-1092520D4D55}"/>
    <pc:docChg chg="delSld">
      <pc:chgData name="Leah Espinoza" userId="S::leahespinoza@cpp.edu::b9df1329-a1db-4d54-98bb-1f352361bcf0" providerId="AD" clId="Web-{2CD2ACAF-D3DB-94B5-55C4-1092520D4D55}" dt="2026-02-21T00:19:56.924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Bullet style here with one line</a:t>
            </a:r>
          </a:p>
          <a:p>
            <a:pPr lvl="0"/>
            <a:r>
              <a:rPr lang="en-US"/>
              <a:t>Another bullet here with two lines of text</a:t>
            </a:r>
          </a:p>
          <a:p>
            <a:pPr lvl="0"/>
            <a:r>
              <a:rPr lang="en-US"/>
              <a:t>Remember to add or replace example image</a:t>
            </a:r>
          </a:p>
          <a:p>
            <a:pPr lvl="0"/>
            <a:r>
              <a:rPr lang="en-US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slide includes a text box, photo and grid. Text can be in bullets or paragraph form. </a:t>
            </a:r>
          </a:p>
          <a:p>
            <a:pPr lvl="0"/>
            <a:r>
              <a:rPr lang="en-US"/>
              <a:t>The photo box is created with cropped corners. </a:t>
            </a:r>
          </a:p>
          <a:p>
            <a:pPr lvl="0"/>
            <a:r>
              <a:rPr lang="en-US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Use this slide template to display a large photo and bulleted text</a:t>
            </a:r>
          </a:p>
          <a:p>
            <a:r>
              <a:rPr lang="en-US"/>
              <a:t>Remember to replace this low-res example image with higher-res photo for your presentation</a:t>
            </a:r>
          </a:p>
          <a:p>
            <a:r>
              <a:rPr lang="en-US"/>
              <a:t>Another bullet style line here</a:t>
            </a:r>
          </a:p>
          <a:p>
            <a:r>
              <a:rPr lang="en-US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Agenda Item #1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#2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#3</a:t>
            </a:r>
          </a:p>
          <a:p>
            <a:pPr lvl="1"/>
            <a:r>
              <a:rPr lang="en-US"/>
              <a:t>Sub-Agenda Item</a:t>
            </a:r>
          </a:p>
          <a:p>
            <a:pPr lvl="1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44471556?app_id=1229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3790?app_id=12296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217449?app_id=12296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215672?app_id=1229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86032929?app_id=12296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98778700?app_id=12296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suchrs.screenstepslive.com/a/1815288-timekeeper-absence-review" TargetMode="Externa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99819766?app_id=122963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3181?app_id=12296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989802781?app_id=12296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704374459?app_id=122963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p.edu/eoda-hr/chrs/index.s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app.smartsheet.com/b/form/b9171be6827a43ba80d926ad471059be" TargetMode="Externa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7057?app_id=1229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655524264?app_id=12296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9" y="2313342"/>
            <a:ext cx="3639370" cy="997196"/>
          </a:xfrm>
        </p:spPr>
        <p:txBody>
          <a:bodyPr/>
          <a:lstStyle/>
          <a:p>
            <a:r>
              <a:rPr lang="en-US"/>
              <a:t>CHRS Webinar Demo​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5769" y="4028773"/>
            <a:ext cx="4527176" cy="553998"/>
          </a:xfrm>
        </p:spPr>
        <p:txBody>
          <a:bodyPr/>
          <a:lstStyle/>
          <a:p>
            <a:r>
              <a:rPr lang="en-US"/>
              <a:t>Introducing the Time, Labor &amp; Absence Modules for Managers and Timekeepers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February 25, 2026 I 10  – 11:30 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1763A-7C1F-3AEB-D8E9-1A4F08FF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DE3CF-5EB7-644F-08CC-0C738DCB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067695-C908-37F9-623C-BA66092A5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C1633-50DF-5D05-69A7-F5F6B8B860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must be selected for the hours entered?</a:t>
            </a:r>
          </a:p>
          <a:p>
            <a:r>
              <a:rPr lang="en-US"/>
              <a:t>Employee's job code</a:t>
            </a:r>
          </a:p>
          <a:p>
            <a:r>
              <a:rPr lang="en-US"/>
              <a:t>Pay grade level</a:t>
            </a:r>
          </a:p>
          <a:p>
            <a:r>
              <a:rPr lang="en-US"/>
              <a:t>Time reporting code</a:t>
            </a:r>
          </a:p>
          <a:p>
            <a:r>
              <a:rPr lang="en-US"/>
              <a:t>Shift type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0F95FA42-FBEC-D252-9858-F64813FB6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249D64-8346-E329-2E2C-571C5928C4C5}"/>
              </a:ext>
            </a:extLst>
          </p:cNvPr>
          <p:cNvSpPr/>
          <p:nvPr/>
        </p:nvSpPr>
        <p:spPr>
          <a:xfrm>
            <a:off x="1543051" y="2709278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E7A12-893C-CEEC-B44B-8C75D240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01575-7744-1F89-2E01-4B46B1C5E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6CC61E-E84F-BD17-DA04-5E648A8FA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B2B7D-4931-1F18-0862-C4B585998C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information can be found on the approval details page?</a:t>
            </a:r>
          </a:p>
          <a:p>
            <a:r>
              <a:rPr lang="en-US"/>
              <a:t>Employee's personal details</a:t>
            </a:r>
          </a:p>
          <a:p>
            <a:r>
              <a:rPr lang="en-US"/>
              <a:t>Company policies</a:t>
            </a:r>
          </a:p>
          <a:p>
            <a:r>
              <a:rPr lang="en-US"/>
              <a:t>Payroll submission status</a:t>
            </a:r>
          </a:p>
          <a:p>
            <a:r>
              <a:rPr lang="en-US"/>
              <a:t>Detailed time entries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690B8503-093E-B69E-2AAD-71B2004E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24476C-A20E-9779-38A2-B0347418F0E4}"/>
              </a:ext>
            </a:extLst>
          </p:cNvPr>
          <p:cNvSpPr/>
          <p:nvPr/>
        </p:nvSpPr>
        <p:spPr>
          <a:xfrm>
            <a:off x="1543051" y="3156802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6F786-E338-D14A-A392-94716465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Request Absences for Employees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0FE8E-2BAB-BDAC-1FAB-EFC70C1C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Online Media 4" title="CHRS: Request Absences for Employees">
            <a:hlinkClick r:id="" action="ppaction://media"/>
            <a:extLst>
              <a:ext uri="{FF2B5EF4-FFF2-40B4-BE49-F238E27FC236}">
                <a16:creationId xmlns:a16="http://schemas.microsoft.com/office/drawing/2014/main" id="{453FE556-3806-4E08-55A7-D2655A59D62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0197" y="1409567"/>
            <a:ext cx="8551606" cy="48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B805-5288-DF54-840B-9E63C7D0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 No Leave Taken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87B2F-6065-2F22-3058-4B543683A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Online Media 4" title="Approve No Leave Taken (Manager)">
            <a:hlinkClick r:id="" action="ppaction://media"/>
            <a:extLst>
              <a:ext uri="{FF2B5EF4-FFF2-40B4-BE49-F238E27FC236}">
                <a16:creationId xmlns:a16="http://schemas.microsoft.com/office/drawing/2014/main" id="{241552BE-5EB2-B063-16BB-DD95D12F5D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73955" y="1602658"/>
            <a:ext cx="8208869" cy="46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E1958-39C3-4F58-9686-5F4348477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B570-F8C6-9F73-AB6C-79A7D390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1F744-22CB-F858-0733-C1B7F61B3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2864D-E780-602A-6969-769D2B756A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14289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is the purpose of the "forecast" button in the absence request process?</a:t>
            </a:r>
          </a:p>
          <a:p>
            <a:r>
              <a:rPr lang="en-US"/>
              <a:t>To calculate the future absence balance</a:t>
            </a:r>
          </a:p>
          <a:p>
            <a:r>
              <a:rPr lang="en-US"/>
              <a:t>To schedule the absence into the team calendar</a:t>
            </a:r>
          </a:p>
          <a:p>
            <a:r>
              <a:rPr lang="en-US"/>
              <a:t>To check if the employee is available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00B9AF37-F6CA-9B97-7799-73E0133AB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6052E2-1ABE-EF58-6DC6-9F3532311112}"/>
              </a:ext>
            </a:extLst>
          </p:cNvPr>
          <p:cNvSpPr/>
          <p:nvPr/>
        </p:nvSpPr>
        <p:spPr>
          <a:xfrm>
            <a:off x="1543051" y="2116611"/>
            <a:ext cx="4710928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0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F1D8C-AA30-2654-8237-44F578BA0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9DA7-9EAE-9DE9-6F73-DFA937D4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76DA66-84CE-E427-EA90-823832701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6B486-D9F9-4A5E-D4B5-EF02805323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142894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Why is it important for a manager to verify an employee’s vacation balance before approving time off?</a:t>
            </a:r>
          </a:p>
          <a:p>
            <a:r>
              <a:rPr lang="en-US"/>
              <a:t>To apply a penalty if insufficient</a:t>
            </a:r>
          </a:p>
          <a:p>
            <a:r>
              <a:rPr lang="en-US"/>
              <a:t>To ensure the employee has enough balance</a:t>
            </a:r>
          </a:p>
          <a:p>
            <a:r>
              <a:rPr lang="en-US"/>
              <a:t>To inform the payroll department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E8B1E71-99FB-2E91-136C-FEDF640B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CEDD0C-4CA8-DCED-6E04-37485CA19A0F}"/>
              </a:ext>
            </a:extLst>
          </p:cNvPr>
          <p:cNvSpPr/>
          <p:nvPr/>
        </p:nvSpPr>
        <p:spPr>
          <a:xfrm>
            <a:off x="1543051" y="2539944"/>
            <a:ext cx="5085881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0600F-0EC0-A8B3-1E32-288365E6F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6247-B687-07D7-C7BD-2A546AB5C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43DEA-EBA3-AD25-3D21-C46598662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E5E25-B9A3-4040-31D8-0363A36384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must you do if you deny an employee's no leave taken request?</a:t>
            </a:r>
          </a:p>
          <a:p>
            <a:r>
              <a:rPr lang="en-US"/>
              <a:t>Approve automatically</a:t>
            </a:r>
          </a:p>
          <a:p>
            <a:r>
              <a:rPr lang="en-US"/>
              <a:t>Archive the request</a:t>
            </a:r>
          </a:p>
          <a:p>
            <a:r>
              <a:rPr lang="en-US"/>
              <a:t>Contact the employee to submit any absences</a:t>
            </a:r>
          </a:p>
          <a:p>
            <a:r>
              <a:rPr lang="en-US"/>
              <a:t>Forward for higher approval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E9E52FD-E82E-29C8-798A-541752BDD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02F6F1-12DA-EB00-2283-90046A8046D4}"/>
              </a:ext>
            </a:extLst>
          </p:cNvPr>
          <p:cNvSpPr/>
          <p:nvPr/>
        </p:nvSpPr>
        <p:spPr>
          <a:xfrm>
            <a:off x="1543051" y="2672992"/>
            <a:ext cx="5315690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7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4431-4C20-923A-D49F-5F950A2F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 No Leave Taken on Behalf of Employee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3F61C3-13A4-13F5-5ABD-FC6591C76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Online Media 4" title="Enter No Leave Taken for Employees">
            <a:hlinkClick r:id="" action="ppaction://media"/>
            <a:extLst>
              <a:ext uri="{FF2B5EF4-FFF2-40B4-BE49-F238E27FC236}">
                <a16:creationId xmlns:a16="http://schemas.microsoft.com/office/drawing/2014/main" id="{FD86CD3D-3F8A-1F46-B622-5C8FE8B3E6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446" y="1762524"/>
            <a:ext cx="7925107" cy="446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AF9E3-558D-2420-4B12-44A499EC6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Cancel Employee Absence (Manager)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28CCC-1EB0-328E-00F1-E7C42AC20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Online Media 4" title="Cancel Employee Absence (Manager)">
            <a:hlinkClick r:id="" action="ppaction://media"/>
            <a:extLst>
              <a:ext uri="{FF2B5EF4-FFF2-40B4-BE49-F238E27FC236}">
                <a16:creationId xmlns:a16="http://schemas.microsoft.com/office/drawing/2014/main" id="{23C1A6BC-7886-0E87-F940-582AC44420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3445" y="1616044"/>
            <a:ext cx="8185109" cy="461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3BAD7-082F-CB2A-E140-F3FF45310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545D7-FE13-87DC-8431-0A1203D0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F8236-90A6-A324-F9D7-EE8F96D41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A19F3-A088-6AFD-ABC0-4E280F7B901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happens when a manager submits an NLT entry for their own employees?</a:t>
            </a:r>
          </a:p>
          <a:p>
            <a:r>
              <a:rPr lang="en-US"/>
              <a:t>The status is "Submitted for Approval</a:t>
            </a:r>
          </a:p>
          <a:p>
            <a:r>
              <a:rPr lang="en-US"/>
              <a:t>The status is "Pending Review"</a:t>
            </a:r>
          </a:p>
          <a:p>
            <a:r>
              <a:rPr lang="en-US"/>
              <a:t>The status is "Automatically Approved"</a:t>
            </a:r>
          </a:p>
          <a:p>
            <a:r>
              <a:rPr lang="en-US"/>
              <a:t>The status is "Rejected"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10B60609-0393-EA2D-ED64-638F8B66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4E899B-1CFF-EA59-BD07-909D03C4F43D}"/>
              </a:ext>
            </a:extLst>
          </p:cNvPr>
          <p:cNvSpPr/>
          <p:nvPr/>
        </p:nvSpPr>
        <p:spPr>
          <a:xfrm>
            <a:off x="1543051" y="3023754"/>
            <a:ext cx="4456928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730DB9-34FD-78BB-E727-61DAEDFB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6E7CD-0EFB-B540-FD76-AD03DB4C2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6ECD80-665C-19E5-606C-6FCBEF5B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-28074"/>
            <a:ext cx="5523657" cy="6729251"/>
          </a:xfrm>
        </p:spPr>
        <p:txBody>
          <a:bodyPr/>
          <a:lstStyle/>
          <a:p>
            <a:r>
              <a:rPr lang="en-US" sz="1800">
                <a:latin typeface="Georgia"/>
                <a:cs typeface="Arial"/>
              </a:rPr>
              <a:t>CHRS Refresher</a:t>
            </a:r>
          </a:p>
          <a:p>
            <a:r>
              <a:rPr lang="en-US" sz="1800">
                <a:latin typeface="Georgia"/>
                <a:cs typeface="Arial"/>
              </a:rPr>
              <a:t>Today’s Module</a:t>
            </a:r>
          </a:p>
          <a:p>
            <a:pPr marL="690245" lvl="1" indent="-233045"/>
            <a:r>
              <a:rPr lang="en-US" sz="1600">
                <a:latin typeface="Arial"/>
                <a:cs typeface="Arial"/>
              </a:rPr>
              <a:t>Time, Labor &amp; Absence Modules for Managers and Timekeepers</a:t>
            </a:r>
          </a:p>
          <a:p>
            <a:r>
              <a:rPr lang="en-US" sz="1800">
                <a:latin typeface="Georgia"/>
                <a:cs typeface="Arial"/>
              </a:rPr>
              <a:t>Demo Walkthrough</a:t>
            </a:r>
          </a:p>
          <a:p>
            <a:r>
              <a:rPr lang="en-US" sz="1800">
                <a:latin typeface="Georgia"/>
                <a:cs typeface="Arial"/>
              </a:rPr>
              <a:t>Important Change for Managers</a:t>
            </a:r>
          </a:p>
          <a:p>
            <a:r>
              <a:rPr lang="en-US" sz="1800">
                <a:latin typeface="Georgia"/>
                <a:cs typeface="Arial"/>
              </a:rPr>
              <a:t>Transaction and System Pauses/Outages</a:t>
            </a:r>
          </a:p>
          <a:p>
            <a:r>
              <a:rPr lang="en-US" sz="1800">
                <a:latin typeface="Georgia"/>
                <a:cs typeface="Arial"/>
              </a:rPr>
              <a:t>Important Payroll Deadline Changes</a:t>
            </a:r>
          </a:p>
          <a:p>
            <a:r>
              <a:rPr lang="en-US" sz="1800">
                <a:latin typeface="Georgia"/>
                <a:cs typeface="Arial"/>
              </a:rPr>
              <a:t>Action Required Before 3/17</a:t>
            </a:r>
          </a:p>
          <a:p>
            <a:r>
              <a:rPr lang="en-US" sz="1800">
                <a:latin typeface="Georgia"/>
                <a:cs typeface="Arial"/>
              </a:rPr>
              <a:t>Additional Resources &amp; Information</a:t>
            </a:r>
          </a:p>
          <a:p>
            <a:r>
              <a:rPr lang="en-US" sz="1800">
                <a:latin typeface="Georgia"/>
                <a:cs typeface="Arial"/>
              </a:rPr>
              <a:t>Q&amp;A</a:t>
            </a:r>
            <a:endParaRPr lang="en-US" sz="1800" dirty="0">
              <a:latin typeface="Georgia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2B8C3-6D44-FB97-FEE9-4C9FB6F2A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0788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7A590-A97E-2987-3778-96A3F1CC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0FD7-041A-FA11-4993-A5AA4738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BEBFA-3AD0-02DF-ACC6-E1F7C4827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B286B-4384-C0FE-5036-6F137E696F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After selecting an employee and clicking Continue, what is the next step to complete the absence cancellation?</a:t>
            </a:r>
          </a:p>
          <a:p>
            <a:r>
              <a:rPr lang="en-US"/>
              <a:t>Approve the absence</a:t>
            </a:r>
          </a:p>
          <a:p>
            <a:r>
              <a:rPr lang="en-US"/>
              <a:t>Archive the request</a:t>
            </a:r>
          </a:p>
          <a:p>
            <a:r>
              <a:rPr lang="en-US"/>
              <a:t>Select the absence you want to cancel</a:t>
            </a:r>
          </a:p>
          <a:p>
            <a:r>
              <a:rPr lang="en-US"/>
              <a:t>Edit absence details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39377AB5-79BF-2225-2458-AD4E78E4E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E672D5-8F14-B05A-E700-9AEF2F4EAA69}"/>
              </a:ext>
            </a:extLst>
          </p:cNvPr>
          <p:cNvSpPr/>
          <p:nvPr/>
        </p:nvSpPr>
        <p:spPr>
          <a:xfrm>
            <a:off x="1543051" y="3023754"/>
            <a:ext cx="442064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45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41A3-37D6-B351-AB20-022FDA08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9099456" cy="830997"/>
          </a:xfrm>
        </p:spPr>
        <p:txBody>
          <a:bodyPr/>
          <a:lstStyle/>
          <a:p>
            <a:r>
              <a:rPr lang="en-US"/>
              <a:t>Absence Balance Inquiry (Manager / Timekeeper)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A1D70-D1E6-BB29-06AA-4CDFB5173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Online Media 4" title="CHRS: Timekeeper Absence Balance Inquiry">
            <a:hlinkClick r:id="" action="ppaction://media"/>
            <a:extLst>
              <a:ext uri="{FF2B5EF4-FFF2-40B4-BE49-F238E27FC236}">
                <a16:creationId xmlns:a16="http://schemas.microsoft.com/office/drawing/2014/main" id="{F64C2D6F-0F5B-C4B4-1320-31A14D782B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10924" y="1511795"/>
            <a:ext cx="8370151" cy="47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F1C8-37D0-741A-2910-E06F36296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 Absences (Manager / Timekeeper)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44CBB4-A386-4053-F3EC-BA5C1A891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Online Media 4" title="CHRS: Timekeeper - Create Absences">
            <a:hlinkClick r:id="" action="ppaction://media"/>
            <a:extLst>
              <a:ext uri="{FF2B5EF4-FFF2-40B4-BE49-F238E27FC236}">
                <a16:creationId xmlns:a16="http://schemas.microsoft.com/office/drawing/2014/main" id="{8E7640D1-5255-960B-64E1-6938F14276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5794" y="1607423"/>
            <a:ext cx="8200411" cy="46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6646-FE1E-AF72-97D1-1839E3C35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C439A-7B06-FBD0-8095-C67B6F07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26C66-F04C-70F2-1036-8949EC43A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AFB3B-C6C7-06D4-8A96-7CD02F13D5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information is not displayed in the Absence Balance Inquiry?</a:t>
            </a:r>
          </a:p>
          <a:p>
            <a:r>
              <a:rPr lang="en-US"/>
              <a:t>Sick leave balance</a:t>
            </a:r>
          </a:p>
          <a:p>
            <a:r>
              <a:rPr lang="en-US"/>
              <a:t>Vacation balance</a:t>
            </a:r>
          </a:p>
          <a:p>
            <a:r>
              <a:rPr lang="en-US"/>
              <a:t>Personal holiday balance</a:t>
            </a:r>
          </a:p>
          <a:p>
            <a:r>
              <a:rPr lang="en-US"/>
              <a:t>Overtime pay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74E3AECA-8D28-36E0-2230-62B021B7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AE48C2-3D16-86ED-079D-44FBB2F1206D}"/>
              </a:ext>
            </a:extLst>
          </p:cNvPr>
          <p:cNvSpPr/>
          <p:nvPr/>
        </p:nvSpPr>
        <p:spPr>
          <a:xfrm>
            <a:off x="1543051" y="3156802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1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5D14-85C6-3E4D-6DAB-3FD5FB19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55C7-A01C-F716-D2BC-B5D9FD44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3DE8D-C028-8DB3-A7BE-BFDA30AAB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BD8C8-01D3-C9C4-EB53-6C07910852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271135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must you select before viewing absence balances?</a:t>
            </a:r>
          </a:p>
          <a:p>
            <a:r>
              <a:rPr lang="en-US"/>
              <a:t>An employee’s tax information</a:t>
            </a:r>
          </a:p>
          <a:p>
            <a:r>
              <a:rPr lang="en-US"/>
              <a:t>The "As Of Date"</a:t>
            </a:r>
          </a:p>
          <a:p>
            <a:r>
              <a:rPr lang="en-US"/>
              <a:t>The manager's approval status</a:t>
            </a:r>
          </a:p>
          <a:p>
            <a:r>
              <a:rPr lang="en-US"/>
              <a:t>The time period of work hours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2520CE9E-D7CC-C0DC-4E06-656A1335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41B758-411E-EFDB-618C-91E398901908}"/>
              </a:ext>
            </a:extLst>
          </p:cNvPr>
          <p:cNvSpPr/>
          <p:nvPr/>
        </p:nvSpPr>
        <p:spPr>
          <a:xfrm>
            <a:off x="1543051" y="2177087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0AFCF-065C-3CA2-D8C2-F8F93BD8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21749-B3E4-8906-2936-D4656486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9D8C3-3289-486B-ABB2-032CB112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023CA-FEF0-77E0-BA1E-305B24678A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should be done if the forecast indicates the employee is not eligible for the absence?</a:t>
            </a:r>
          </a:p>
          <a:p>
            <a:r>
              <a:rPr lang="en-US"/>
              <a:t>Contact HR for clarification</a:t>
            </a:r>
          </a:p>
          <a:p>
            <a:r>
              <a:rPr lang="en-US"/>
              <a:t>Archive the request</a:t>
            </a:r>
          </a:p>
          <a:p>
            <a:r>
              <a:rPr lang="en-US"/>
              <a:t>Save the request for later</a:t>
            </a:r>
          </a:p>
          <a:p>
            <a:r>
              <a:rPr lang="en-US"/>
              <a:t>Select and delete the request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9F99B98C-E343-CD55-393E-45233D01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EC3209-363C-14AF-1F4D-7F533A9BACF6}"/>
              </a:ext>
            </a:extLst>
          </p:cNvPr>
          <p:cNvSpPr/>
          <p:nvPr/>
        </p:nvSpPr>
        <p:spPr>
          <a:xfrm>
            <a:off x="1543051" y="3543849"/>
            <a:ext cx="3513500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706B-D2B9-84D9-82CC-B8F94163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Timekeeper Absence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68CB6A-9B34-0131-3B59-4D7E46756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FF257-AB18-0932-1F83-D245622C87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9180722" cy="809196"/>
          </a:xfrm>
        </p:spPr>
        <p:txBody>
          <a:bodyPr/>
          <a:lstStyle/>
          <a:p>
            <a:r>
              <a:rPr lang="en-US">
                <a:hlinkClick r:id="rId2"/>
              </a:rPr>
              <a:t>https://csuchrs.screenstepslive.com/a/1815288-timekeeper-absence-review</a:t>
            </a:r>
            <a:endParaRPr lang="en-US"/>
          </a:p>
          <a:p>
            <a:endParaRPr lang="en-US"/>
          </a:p>
        </p:txBody>
      </p:sp>
      <p:pic>
        <p:nvPicPr>
          <p:cNvPr id="1026" name="Picture 2" descr="Timekeeper Absence Review">
            <a:extLst>
              <a:ext uri="{FF2B5EF4-FFF2-40B4-BE49-F238E27FC236}">
                <a16:creationId xmlns:a16="http://schemas.microsoft.com/office/drawing/2014/main" id="{2FC249FB-F222-B31F-F436-67E5BE821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2386320"/>
            <a:ext cx="8677275" cy="31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3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4C49-5BE4-FC5B-ABB5-66756E3F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Timekeeper and Payroll Enter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D60434-7C3A-326A-70DA-0A392C4A2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Online Media 4" title="Enter Time for Employees (Timekeepers/Manager)">
            <a:hlinkClick r:id="" action="ppaction://media"/>
            <a:extLst>
              <a:ext uri="{FF2B5EF4-FFF2-40B4-BE49-F238E27FC236}">
                <a16:creationId xmlns:a16="http://schemas.microsoft.com/office/drawing/2014/main" id="{E5D56840-4D37-7AA6-F5D7-B08BD7E7E9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77968" y="1602658"/>
            <a:ext cx="8208869" cy="462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E1E8-711E-64E9-FFB2-BEDDBCA64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AC172-4999-0E98-3B78-16977979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FA4E22-7516-6C92-44B3-CC9AC052B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A6E6A-E311-074F-72CF-059B685D4E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happens to the Review Status field if the employee or approver changes the status after the timekeeper has marked it as reviewed?</a:t>
            </a:r>
          </a:p>
          <a:p>
            <a:r>
              <a:rPr lang="en-US"/>
              <a:t>The field resets to blank.</a:t>
            </a:r>
          </a:p>
          <a:p>
            <a:r>
              <a:rPr lang="en-US"/>
              <a:t>The field remains marked as "Reviewed."</a:t>
            </a:r>
          </a:p>
          <a:p>
            <a:r>
              <a:rPr lang="en-US"/>
              <a:t>The field is locked and cannot be changed.</a:t>
            </a:r>
          </a:p>
          <a:p>
            <a:r>
              <a:rPr lang="en-US"/>
              <a:t>The field automatically updates to "Needs Corr."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E51B2DFA-3CDA-2E68-8406-326AEE48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63B80D-FFCD-11D0-0087-6808B99E009D}"/>
              </a:ext>
            </a:extLst>
          </p:cNvPr>
          <p:cNvSpPr/>
          <p:nvPr/>
        </p:nvSpPr>
        <p:spPr>
          <a:xfrm>
            <a:off x="1543051" y="2080325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6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AB63D-856E-9FA9-829D-ABD294EC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D253-1943-CF1D-A662-E11DAB28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E117C-BC87-C84F-7D7C-9337C5866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0B31C-C7F4-F6DC-BAD9-1AD20EFC57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can you do if multiple time reporting codes are needed within a timesheet?</a:t>
            </a:r>
          </a:p>
          <a:p>
            <a:r>
              <a:rPr lang="en-US"/>
              <a:t>Submit separate timesheets</a:t>
            </a:r>
          </a:p>
          <a:p>
            <a:r>
              <a:rPr lang="en-US"/>
              <a:t>Use a single code for all</a:t>
            </a:r>
          </a:p>
          <a:p>
            <a:r>
              <a:rPr lang="en-US"/>
              <a:t>Discard the entry</a:t>
            </a:r>
          </a:p>
          <a:p>
            <a:r>
              <a:rPr lang="en-US"/>
              <a:t>Enter multiple time codes on separate rows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B7C0ECAD-CC03-19AF-4C6A-6F299808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890981-9FCD-2496-2EE6-D5B8F13EEF12}"/>
              </a:ext>
            </a:extLst>
          </p:cNvPr>
          <p:cNvSpPr/>
          <p:nvPr/>
        </p:nvSpPr>
        <p:spPr>
          <a:xfrm>
            <a:off x="1543051" y="3543849"/>
            <a:ext cx="4868166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2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42C495-251D-73C1-1DDA-3F2CB14A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3221250"/>
            <a:ext cx="2886975" cy="415498"/>
          </a:xfrm>
        </p:spPr>
        <p:txBody>
          <a:bodyPr/>
          <a:lstStyle/>
          <a:p>
            <a:r>
              <a:rPr lang="en-US"/>
              <a:t>What Is CHRS?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7CEB6-A5BD-4944-91DA-2C1387E00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7569B-6F25-171A-E185-47A070CA6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1584713"/>
            <a:ext cx="5977467" cy="3688574"/>
          </a:xfrm>
        </p:spPr>
        <p:txBody>
          <a:bodyPr/>
          <a:lstStyle/>
          <a:p>
            <a:r>
              <a:rPr lang="en-US" b="1"/>
              <a:t>CHRS = Common Human Resources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Upgraded version of PeopleSoft​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 unified CSU-wide system​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Modern, intuitive, and mobile-friendly​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Designed to simplify HR tasks for all employees</a:t>
            </a:r>
          </a:p>
        </p:txBody>
      </p:sp>
    </p:spTree>
    <p:extLst>
      <p:ext uri="{BB962C8B-B14F-4D97-AF65-F5344CB8AC3E}">
        <p14:creationId xmlns:p14="http://schemas.microsoft.com/office/powerpoint/2010/main" val="361995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EC42-F0FF-A527-F427-4246E960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 Absences (Manager)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8AC45-44F8-3340-1CC1-1DF0032A5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Online Media 4" title="Approve Absences (Manager)">
            <a:hlinkClick r:id="" action="ppaction://media"/>
            <a:extLst>
              <a:ext uri="{FF2B5EF4-FFF2-40B4-BE49-F238E27FC236}">
                <a16:creationId xmlns:a16="http://schemas.microsoft.com/office/drawing/2014/main" id="{BCB972A6-BA19-9615-49D8-F6895FCDA6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2935" y="1311244"/>
            <a:ext cx="8726129" cy="491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1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2309-DA44-BB90-7617-052D225C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View Team Absence Balances (Manager)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DA96B9-5567-C6E4-7ADD-2853A86AC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Online Media 4" title="View Employee Absence Balances">
            <a:hlinkClick r:id="" action="ppaction://media"/>
            <a:extLst>
              <a:ext uri="{FF2B5EF4-FFF2-40B4-BE49-F238E27FC236}">
                <a16:creationId xmlns:a16="http://schemas.microsoft.com/office/drawing/2014/main" id="{26AF6B00-211F-DB68-C357-EB04B454B6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59815" y="1566883"/>
            <a:ext cx="8272370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2D615-49F5-BCB4-32DD-27B97DFCE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0CB3-897D-A9DD-A6B8-7EC90A1D4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B88CA-0123-F8C1-5BFF-F7DB5BC5B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C1F89-EBC6-8024-3442-729042F31B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How can you communicate any additional notes or context to the employee requesting the absence?</a:t>
            </a:r>
          </a:p>
          <a:p>
            <a:r>
              <a:rPr lang="en-US"/>
              <a:t>Through email</a:t>
            </a:r>
          </a:p>
          <a:p>
            <a:r>
              <a:rPr lang="en-US"/>
              <a:t>By adding comments in the absence request</a:t>
            </a:r>
          </a:p>
          <a:p>
            <a:r>
              <a:rPr lang="en-US"/>
              <a:t>By calling the employee</a:t>
            </a:r>
          </a:p>
          <a:p>
            <a:r>
              <a:rPr lang="en-US"/>
              <a:t>In a separate meeting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38AB81C4-5C43-6A73-5683-2870C2FDF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1C003F-AE74-7736-BBA1-7EEB685E6E7C}"/>
              </a:ext>
            </a:extLst>
          </p:cNvPr>
          <p:cNvSpPr/>
          <p:nvPr/>
        </p:nvSpPr>
        <p:spPr>
          <a:xfrm>
            <a:off x="1543051" y="2515754"/>
            <a:ext cx="5134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9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A08B-182A-B3F7-A954-80E861B7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6C4C-CC50-EEE2-ECCA-79698AAC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76065D-5D2F-05A0-F048-2B8296069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41552-83D1-11D7-932D-022D7BC12F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information is available when you click 'details' for a specific employee?</a:t>
            </a:r>
          </a:p>
          <a:p>
            <a:r>
              <a:rPr lang="en-US"/>
              <a:t>Only vacation balance</a:t>
            </a:r>
          </a:p>
          <a:p>
            <a:r>
              <a:rPr lang="en-US"/>
              <a:t>Only sick time hours</a:t>
            </a:r>
          </a:p>
          <a:p>
            <a:r>
              <a:rPr lang="en-US"/>
              <a:t>Sick, Vacation, and Personal Holiday balances.</a:t>
            </a:r>
          </a:p>
          <a:p>
            <a:r>
              <a:rPr lang="en-US"/>
              <a:t>Detailed payroll information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F01A73CD-D809-D681-F09A-4816AE1C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7B846A-E5DF-1152-3ECA-25A88575DBEC}"/>
              </a:ext>
            </a:extLst>
          </p:cNvPr>
          <p:cNvSpPr/>
          <p:nvPr/>
        </p:nvSpPr>
        <p:spPr>
          <a:xfrm>
            <a:off x="1543051" y="3023754"/>
            <a:ext cx="5339881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9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5426-FCB7-F492-ABE1-F7840B04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1189-3C0C-39E7-7D30-3D43C3E0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View Work Study Balance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51AE2-3D07-67D9-460B-398DF3204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Online Media 3" descr="This video shows managers and timekeepers how to view work study time reports." title="Run work study time reports">
            <a:hlinkClick r:id="" action="ppaction://noaction"/>
            <a:extLst>
              <a:ext uri="{FF2B5EF4-FFF2-40B4-BE49-F238E27FC236}">
                <a16:creationId xmlns:a16="http://schemas.microsoft.com/office/drawing/2014/main" id="{C9E88002-F301-BED3-259E-9499B7209C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9928" y="1588169"/>
            <a:ext cx="8163594" cy="46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6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C1015-63B2-2653-5C96-DCC7A0FE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403128F5-3FBB-AD80-0576-538E56B9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2810607"/>
            <a:ext cx="4961032" cy="1107996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Important Change for Managers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C116-EEC2-4DFE-977B-93BBDFF77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1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B060-B1D1-0680-01FD-82C24AE1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8276600" cy="415498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What's Changing?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46388-1A61-7FE8-7CBB-CA493CBC0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38881-5C88-2B3E-FC0D-8DB5F4DBC7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563947"/>
            <a:ext cx="9930943" cy="410343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In the Current PeopleSoft 9.0 System:</a:t>
            </a:r>
            <a:endParaRPr lang="en-US">
              <a:solidFill>
                <a:srgbClr val="00503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Departments could assign a different approver by:</a:t>
            </a:r>
            <a:endParaRPr lang="en-US">
              <a:solidFill>
                <a:srgbClr val="005030"/>
              </a:solidFill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>
                <a:solidFill>
                  <a:srgbClr val="005030"/>
                </a:solidFill>
                <a:latin typeface="Arial"/>
                <a:cs typeface="Arial"/>
              </a:rPr>
              <a:t>Creating dynamic groups</a:t>
            </a:r>
          </a:p>
          <a:p>
            <a:pPr marL="742950" lvl="1" indent="-285750">
              <a:buFont typeface="Arial,Sans-Serif"/>
              <a:buChar char="•"/>
            </a:pPr>
            <a:r>
              <a:rPr lang="en-US">
                <a:solidFill>
                  <a:srgbClr val="005030"/>
                </a:solidFill>
                <a:latin typeface="Arial"/>
                <a:cs typeface="Arial"/>
              </a:rPr>
              <a:t>Granting specific security roles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Arial"/>
                <a:cs typeface="Arial"/>
              </a:rPr>
              <a:t>For example, even though John Smith was the Reports To Manager, Jane Doe was able to be granted access to approve absences for John's employees</a:t>
            </a:r>
          </a:p>
          <a:p>
            <a:pPr marL="285750" indent="-285750">
              <a:buFont typeface="Arial,Sans-Serif"/>
              <a:buChar char="•"/>
            </a:pPr>
            <a:r>
              <a:rPr lang="en-US" b="1">
                <a:solidFill>
                  <a:srgbClr val="FF0000"/>
                </a:solidFill>
                <a:latin typeface="Arial"/>
                <a:cs typeface="Arial"/>
              </a:rPr>
              <a:t>That workaround will no longer apply in CHRS</a:t>
            </a:r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In CHRS:</a:t>
            </a:r>
            <a:endParaRPr lang="en-US"/>
          </a:p>
          <a:p>
            <a:pPr marL="285750" indent="-285750"/>
            <a:r>
              <a:rPr lang="en-US">
                <a:latin typeface="Arial"/>
                <a:cs typeface="Arial"/>
              </a:rPr>
              <a:t>Absence Management approvals are routed to the employee’s “Reports To” position in the system.</a:t>
            </a:r>
          </a:p>
        </p:txBody>
      </p:sp>
    </p:spTree>
    <p:extLst>
      <p:ext uri="{BB962C8B-B14F-4D97-AF65-F5344CB8AC3E}">
        <p14:creationId xmlns:p14="http://schemas.microsoft.com/office/powerpoint/2010/main" val="813502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5229-077A-624D-6FA1-E01A8C8E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8276600" cy="415498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Delegation is Limited &amp; Temporary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1F80C7-024B-8116-B7CF-90358710D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C421-B307-3E34-D647-33DA2E21A0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363421"/>
            <a:ext cx="8276601" cy="4220130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All managers with a Reports To relationship will be assigned:</a:t>
            </a:r>
            <a:endParaRPr lang="en-US" b="1"/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Absence Management (AM) Approver role</a:t>
            </a:r>
            <a:endParaRPr lang="en-US"/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Time &amp; Labor (TL) Approver role (TL approvals are based on dynamic groups)</a:t>
            </a:r>
            <a:endParaRPr lang="en-US"/>
          </a:p>
          <a:p>
            <a:r>
              <a:rPr lang="en-US" b="1">
                <a:solidFill>
                  <a:srgbClr val="FF0000"/>
                </a:solidFill>
                <a:latin typeface="Arial"/>
                <a:cs typeface="Arial"/>
              </a:rPr>
              <a:t>Managers are expected to directly approve requests.</a:t>
            </a:r>
          </a:p>
          <a:p>
            <a:r>
              <a:rPr lang="en-US" b="1">
                <a:latin typeface="Arial"/>
                <a:cs typeface="Arial"/>
              </a:rPr>
              <a:t>When is delegation appropriate?</a:t>
            </a:r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Delegation (proxy assignment) should only be used in specific, temporary situations, such as:</a:t>
            </a:r>
          </a:p>
          <a:p>
            <a:pPr marL="1144270" lvl="2" indent="-229870"/>
            <a:r>
              <a:rPr lang="en-US" sz="1600">
                <a:latin typeface="Arial"/>
                <a:cs typeface="Arial"/>
              </a:rPr>
              <a:t>Manager is on Leave of Absence (LOA)</a:t>
            </a:r>
          </a:p>
          <a:p>
            <a:pPr marL="1144270" lvl="2" indent="-229870"/>
            <a:r>
              <a:rPr lang="en-US" sz="1600">
                <a:latin typeface="Arial"/>
                <a:cs typeface="Arial"/>
              </a:rPr>
              <a:t>Extended absence</a:t>
            </a:r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Delegation is not intended to permanently return to previous approval workflows.</a:t>
            </a:r>
          </a:p>
          <a:p>
            <a:pPr marL="742950" lvl="1" indent="-285750"/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84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F931-E548-89DB-6420-80AE9150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If a proxy is required: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0B89A-E223-1CEB-B5CF-7FEC8B8F16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BB0A92-B35F-7482-EE33-EF801FA6A7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8276601" cy="4465068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A ticket must be submitted that includes: </a:t>
            </a:r>
          </a:p>
          <a:p>
            <a:pPr marL="742950" lvl="1" indent="-285750">
              <a:buChar char="•"/>
            </a:pPr>
            <a:r>
              <a:rPr lang="en-US"/>
              <a:t>Begin date of delegation </a:t>
            </a:r>
          </a:p>
          <a:p>
            <a:pPr marL="742950" lvl="1" indent="-285750">
              <a:buChar char="•"/>
            </a:pPr>
            <a:r>
              <a:rPr lang="en-US"/>
              <a:t>End date of delegation </a:t>
            </a:r>
          </a:p>
          <a:p>
            <a:r>
              <a:rPr lang="en-US" b="1">
                <a:latin typeface="Arial"/>
                <a:cs typeface="Arial"/>
              </a:rPr>
              <a:t>The proxy must: </a:t>
            </a:r>
          </a:p>
          <a:p>
            <a:pPr marL="742950" lvl="1" indent="-285750">
              <a:buChar char="•"/>
            </a:pPr>
            <a:r>
              <a:rPr lang="en-US"/>
              <a:t>Be an MPP </a:t>
            </a:r>
          </a:p>
          <a:p>
            <a:pPr marL="742950" lvl="1" indent="-285750">
              <a:buChar char="•"/>
            </a:pPr>
            <a:r>
              <a:rPr lang="en-US"/>
              <a:t>Already have the Approver role assigned in CHRS </a:t>
            </a:r>
          </a:p>
          <a:p>
            <a:r>
              <a:rPr lang="en-US" b="1">
                <a:latin typeface="Arial"/>
                <a:cs typeface="Arial"/>
              </a:rPr>
              <a:t>Why this matters </a:t>
            </a:r>
          </a:p>
          <a:p>
            <a:pPr marL="742950" lvl="1" indent="-285750">
              <a:buChar char="•"/>
            </a:pPr>
            <a:r>
              <a:rPr lang="en-US"/>
              <a:t>Ensures proper routing and accountability </a:t>
            </a:r>
          </a:p>
          <a:p>
            <a:pPr marL="742950" lvl="1" indent="-285750">
              <a:buChar char="•"/>
            </a:pPr>
            <a:r>
              <a:rPr lang="en-US"/>
              <a:t>Maintains compliance with approval structure </a:t>
            </a:r>
          </a:p>
          <a:p>
            <a:pPr marL="742950" lvl="1" indent="-285750">
              <a:buChar char="•"/>
            </a:pPr>
            <a:r>
              <a:rPr lang="en-US"/>
              <a:t>Prevents inappropriate or open-ended delegation </a:t>
            </a:r>
          </a:p>
          <a:p>
            <a:pPr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72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C18D-DA1D-325A-3C66-851B48DEA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94E11F7-AE44-DCDF-31AF-AF9982D60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2533609"/>
            <a:ext cx="4961032" cy="166199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Transaction and System Pauses/Outages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B68FC-9EE4-DE4E-EAA0-D2324CF40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0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2CAE8-02B3-0105-0BA1-3C8A944A9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76C8-AFBA-1C9A-D8C6-AAAD0C35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637" y="2805752"/>
            <a:ext cx="2886975" cy="1246495"/>
          </a:xfrm>
        </p:spPr>
        <p:txBody>
          <a:bodyPr/>
          <a:lstStyle/>
          <a:p>
            <a:r>
              <a:rPr lang="en-US"/>
              <a:t>What’s Changing for You?​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7E9A5-EBDE-8363-CAA4-40E222CB9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E36E1E-0EB0-D47F-9553-BF36F19ED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8133" y="2110497"/>
            <a:ext cx="5977467" cy="2637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Cleaner, easier-to-use screens​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Clearer workflows (e.g., updating personal information, viewing benefits)​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Better consistency across all campus roles​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Improved self-service</a:t>
            </a:r>
          </a:p>
        </p:txBody>
      </p:sp>
    </p:spTree>
    <p:extLst>
      <p:ext uri="{BB962C8B-B14F-4D97-AF65-F5344CB8AC3E}">
        <p14:creationId xmlns:p14="http://schemas.microsoft.com/office/powerpoint/2010/main" val="1577920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2FB7-EB7C-97A8-2CFE-FE6A7021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Phase 1: Closing February &amp; Beginning Pauses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EFEE0-F5C1-0869-CA8E-1A6A0A17B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A group of orange circles with black text&#10;&#10;AI-generated content may be incorrect.">
            <a:extLst>
              <a:ext uri="{FF2B5EF4-FFF2-40B4-BE49-F238E27FC236}">
                <a16:creationId xmlns:a16="http://schemas.microsoft.com/office/drawing/2014/main" id="{90B40496-365E-6421-CC35-AC358225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52" y="1374408"/>
            <a:ext cx="10126579" cy="496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29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2A48-4FBF-89CC-18C0-E888B8B2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Phase 2: Hiring Freeze &amp; System Outage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F12F7-E829-ABA8-3A8D-1A59A3F96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97D7B95B-2E43-FCF2-5E99-C04193D3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53" y="1276921"/>
            <a:ext cx="10016290" cy="50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38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3167-333B-EC59-6C34-AE4C55EA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Phase 3: System Go-Live &amp; Service Resumption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FB39C-525D-5CA2-9C75-01F33BD9C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4B493-8E20-519D-061F-81457C2C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53" y="1133827"/>
            <a:ext cx="10096500" cy="52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10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FC4EC-746F-6F02-54FD-49BB5E162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721AA89-35A0-3929-9E50-DBE597FE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472" y="2616708"/>
            <a:ext cx="6454952" cy="1495794"/>
          </a:xfrm>
        </p:spPr>
        <p:txBody>
          <a:bodyPr/>
          <a:lstStyle/>
          <a:p>
            <a:r>
              <a:rPr lang="en-US" sz="3600">
                <a:ea typeface="+mj-lt"/>
                <a:cs typeface="+mj-lt"/>
              </a:rPr>
              <a:t>Important Payroll Deadline Changes for Timekeepers &amp; Approvers</a:t>
            </a:r>
            <a:endParaRPr lang="en-US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C76B0-4B27-079C-A46C-1DE664FF3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53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BF06-BE8C-3B40-E1F0-DFF42BFBB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D017E3-846A-6C8D-624E-26A294DE6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B6983-E9D7-EADD-B68C-93E0116698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8351" y="1719375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Absence Management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C5D8B-247C-BA77-466D-0A60C46A9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8351" y="3648478"/>
            <a:ext cx="2750908" cy="923330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 </a:t>
            </a:r>
            <a:r>
              <a:rPr lang="en-US" sz="2000" b="1">
                <a:latin typeface="Georgia"/>
                <a:cs typeface="Arial"/>
              </a:rPr>
              <a:t>AND</a:t>
            </a:r>
            <a:r>
              <a:rPr lang="en-US" sz="2000">
                <a:latin typeface="Georgia"/>
                <a:cs typeface="Arial"/>
              </a:rPr>
              <a:t> Approve March Absences</a:t>
            </a:r>
            <a:endParaRPr lang="en-US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736B57-4865-8AAF-F080-78D94B0885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5967" y="5101747"/>
            <a:ext cx="1595676" cy="332399"/>
          </a:xfrm>
        </p:spPr>
        <p:txBody>
          <a:bodyPr/>
          <a:lstStyle/>
          <a:p>
            <a:r>
              <a:rPr lang="en-US" sz="2400" b="1">
                <a:latin typeface="Arial"/>
                <a:cs typeface="Arial"/>
              </a:rPr>
              <a:t>April 1</a:t>
            </a:r>
            <a:endParaRPr lang="en-US" sz="2400" b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606928-496E-5820-C023-E877F22D8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74818" y="1719374"/>
            <a:ext cx="2750908" cy="1107996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Time and Labor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91BC5D-D2AD-4E25-141F-005FEE072E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74818" y="3556113"/>
            <a:ext cx="2750908" cy="923330"/>
          </a:xfrm>
        </p:spPr>
        <p:txBody>
          <a:bodyPr/>
          <a:lstStyle/>
          <a:p>
            <a:r>
              <a:rPr lang="en-US" sz="2000">
                <a:latin typeface="Georgia"/>
                <a:cs typeface="Arial"/>
              </a:rPr>
              <a:t>Deadline to Enter </a:t>
            </a:r>
            <a:r>
              <a:rPr lang="en-US" sz="2000" b="1">
                <a:latin typeface="Georgia"/>
                <a:cs typeface="Arial"/>
              </a:rPr>
              <a:t>AND</a:t>
            </a:r>
            <a:r>
              <a:rPr lang="en-US" sz="2000">
                <a:latin typeface="Georgia"/>
                <a:cs typeface="Arial"/>
              </a:rPr>
              <a:t> Approve March Payable Time </a:t>
            </a:r>
            <a:endParaRPr lang="en-US" sz="20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4F130C-BB6B-EA26-95AE-05E3B5DA4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52434" y="5101747"/>
            <a:ext cx="1595676" cy="332399"/>
          </a:xfrm>
        </p:spPr>
        <p:txBody>
          <a:bodyPr/>
          <a:lstStyle/>
          <a:p>
            <a:r>
              <a:rPr lang="en-US" sz="2400" b="1"/>
              <a:t>April 5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A1F8C4-C2DB-69A7-630C-EE8298ADDA04}"/>
              </a:ext>
            </a:extLst>
          </p:cNvPr>
          <p:cNvSpPr txBox="1">
            <a:spLocks/>
          </p:cNvSpPr>
          <p:nvPr/>
        </p:nvSpPr>
        <p:spPr>
          <a:xfrm>
            <a:off x="2331363" y="388172"/>
            <a:ext cx="8276600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latin typeface="Arial"/>
                <a:cs typeface="Arial"/>
              </a:rPr>
              <a:t>March Pay Period Deadlines (Go-Live Month)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5200C-2B17-2528-FD6D-B5A719DFDC55}"/>
              </a:ext>
            </a:extLst>
          </p:cNvPr>
          <p:cNvSpPr txBox="1"/>
          <p:nvPr/>
        </p:nvSpPr>
        <p:spPr>
          <a:xfrm>
            <a:off x="2090882" y="6201064"/>
            <a:ext cx="87630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cs typeface="Arial"/>
              </a:rPr>
              <a:t>*The deadlines for this month are different due to the go-live calendar disruption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12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7B15-9F90-762A-1907-8EE9DE45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F83BD-ECD2-4980-830C-148B3C48D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155CF-076E-4F4D-F74C-ADB56ACE67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850" y="2005677"/>
            <a:ext cx="2368252" cy="984885"/>
          </a:xfrm>
        </p:spPr>
        <p:txBody>
          <a:bodyPr/>
          <a:lstStyle/>
          <a:p>
            <a:r>
              <a:rPr lang="en-US" sz="3200">
                <a:latin typeface="Georgia"/>
                <a:cs typeface="Arial"/>
              </a:rPr>
              <a:t>Absence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94623-9C15-2A17-5CAC-9B6A4857A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55850" y="3731312"/>
            <a:ext cx="2368252" cy="492443"/>
          </a:xfrm>
        </p:spPr>
        <p:txBody>
          <a:bodyPr/>
          <a:lstStyle/>
          <a:p>
            <a:r>
              <a:rPr lang="en-US" sz="1600">
                <a:latin typeface="Georgia"/>
                <a:cs typeface="Arial"/>
              </a:rPr>
              <a:t>Deadline to Enter AND Approve Absences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03AFB-CF07-9A50-CEC4-39604F8FF0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3276" y="4729563"/>
            <a:ext cx="1373715" cy="387798"/>
          </a:xfrm>
        </p:spPr>
        <p:txBody>
          <a:bodyPr/>
          <a:lstStyle/>
          <a:p>
            <a:r>
              <a:rPr lang="en-US" sz="1400" b="1">
                <a:latin typeface="Arial"/>
                <a:cs typeface="Arial"/>
              </a:rPr>
              <a:t>Last Day of Pay Period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68B921-0474-5450-C58F-636353A7FD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8709" y="2005677"/>
            <a:ext cx="2368252" cy="984885"/>
          </a:xfrm>
        </p:spPr>
        <p:txBody>
          <a:bodyPr/>
          <a:lstStyle/>
          <a:p>
            <a:r>
              <a:rPr lang="en-US" sz="3200">
                <a:latin typeface="Georgia"/>
                <a:cs typeface="Arial"/>
              </a:rPr>
              <a:t>Time and Labor</a:t>
            </a:r>
            <a:endParaRPr lang="en-US" sz="32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0E7446-84E4-4DEE-4432-B466C6D3F8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3860" y="3731311"/>
            <a:ext cx="2368252" cy="492443"/>
          </a:xfrm>
        </p:spPr>
        <p:txBody>
          <a:bodyPr/>
          <a:lstStyle/>
          <a:p>
            <a:r>
              <a:rPr lang="en-US" sz="1600">
                <a:latin typeface="Georgia"/>
                <a:cs typeface="Arial"/>
              </a:rPr>
              <a:t>Deadline to Enter Payable Time</a:t>
            </a:r>
            <a:endParaRPr lang="en-US" sz="16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1F1D7A-85F8-622B-AD43-124F4344FB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81312" y="4724868"/>
            <a:ext cx="1373715" cy="387798"/>
          </a:xfrm>
        </p:spPr>
        <p:txBody>
          <a:bodyPr/>
          <a:lstStyle/>
          <a:p>
            <a:r>
              <a:rPr lang="en-US" sz="1400" b="1">
                <a:latin typeface="Arial"/>
                <a:cs typeface="Arial"/>
              </a:rPr>
              <a:t>Last Day of Pay Period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B1212B-0347-9FE4-BAD2-2DFE06F9CE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0200" y="2005678"/>
            <a:ext cx="2368252" cy="984885"/>
          </a:xfrm>
        </p:spPr>
        <p:txBody>
          <a:bodyPr/>
          <a:lstStyle/>
          <a:p>
            <a:r>
              <a:rPr lang="en-US" sz="3200">
                <a:latin typeface="Georgia"/>
                <a:cs typeface="Arial"/>
              </a:rPr>
              <a:t>Time and Labor</a:t>
            </a:r>
            <a:endParaRPr lang="en-US" sz="32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24BFC5-2FE8-C784-2299-DCBE68C5CA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23857" y="3565301"/>
            <a:ext cx="2598857" cy="1004937"/>
          </a:xfrm>
        </p:spPr>
        <p:txBody>
          <a:bodyPr/>
          <a:lstStyle/>
          <a:p>
            <a:r>
              <a:rPr lang="en-US" sz="1600">
                <a:latin typeface="Georgia"/>
                <a:cs typeface="Arial"/>
              </a:rPr>
              <a:t>Deadline to Enter/Edit/Approve Payable Time for Employees</a:t>
            </a:r>
            <a:endParaRPr lang="en-US" sz="16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27B773-344F-04AB-5BC4-62C8E96803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70441" y="4627918"/>
            <a:ext cx="2446529" cy="581698"/>
          </a:xfrm>
        </p:spPr>
        <p:txBody>
          <a:bodyPr/>
          <a:lstStyle/>
          <a:p>
            <a:r>
              <a:rPr lang="en-US" sz="1400" b="1">
                <a:latin typeface="Arial"/>
                <a:cs typeface="Arial"/>
              </a:rPr>
              <a:t>Fifth Calendar Day of the Next Pay Period</a:t>
            </a:r>
            <a:endParaRPr lang="en-US" sz="1400" b="1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DC0321A-D1D6-E9D8-401F-2C91A4BEF72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BD4CCA-18F3-6AFC-1735-52B032A48238}"/>
              </a:ext>
            </a:extLst>
          </p:cNvPr>
          <p:cNvSpPr txBox="1">
            <a:spLocks/>
          </p:cNvSpPr>
          <p:nvPr/>
        </p:nvSpPr>
        <p:spPr>
          <a:xfrm>
            <a:off x="2331363" y="388172"/>
            <a:ext cx="8276600" cy="415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Arial"/>
                <a:cs typeface="Arial"/>
              </a:rPr>
              <a:t>ALL FUTURE Pay Period Deadlines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23995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970E-D322-579C-0F60-6798C8DF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830997"/>
          </a:xfrm>
        </p:spPr>
        <p:txBody>
          <a:bodyPr/>
          <a:lstStyle/>
          <a:p>
            <a:r>
              <a:rPr lang="en-US">
                <a:cs typeface="Arial"/>
              </a:rPr>
              <a:t>Let's look at an example: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12446B-5CEC-6A88-EAFC-1ADAFD9E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2A359-3697-6E77-B81B-ED7FFD49DB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3658985" cy="3810017"/>
          </a:xfrm>
        </p:spPr>
        <p:txBody>
          <a:bodyPr/>
          <a:lstStyle/>
          <a:p>
            <a:pPr marL="285750" indent="-285750"/>
            <a:r>
              <a:rPr lang="en-US">
                <a:latin typeface="Arial"/>
                <a:cs typeface="Arial"/>
              </a:rPr>
              <a:t>Jane Doe is an hourly employee at CPP.</a:t>
            </a:r>
            <a:endParaRPr lang="en-US"/>
          </a:p>
          <a:p>
            <a:pPr marL="285750" indent="-285750"/>
            <a:r>
              <a:rPr lang="en-US">
                <a:latin typeface="Arial"/>
                <a:cs typeface="Arial"/>
              </a:rPr>
              <a:t>It is Friday April 24, and some important Payroll Deadlines are coming up to close out the April Pay Period.</a:t>
            </a:r>
          </a:p>
          <a:p>
            <a:pPr marL="285750" indent="-285750"/>
            <a:r>
              <a:rPr lang="en-US">
                <a:latin typeface="Arial"/>
                <a:cs typeface="Arial"/>
              </a:rPr>
              <a:t>Let's make sure Jane, her Timekeeper and her Approver meet those deadlines so she gets her paycheck on time!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49489-5E0F-CD50-EC15-F5F0C2F45B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8150" y="969743"/>
            <a:ext cx="1628013" cy="492443"/>
          </a:xfrm>
        </p:spPr>
        <p:txBody>
          <a:bodyPr/>
          <a:lstStyle/>
          <a:p>
            <a:r>
              <a:rPr lang="en-US" sz="3200">
                <a:latin typeface="Georgia"/>
                <a:cs typeface="Arial"/>
              </a:rPr>
              <a:t>April 30</a:t>
            </a:r>
            <a:endParaRPr lang="en-US" sz="32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E017FD-BDB5-945B-C3F8-E69CDFA9C4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79119" y="625658"/>
            <a:ext cx="2368252" cy="1384995"/>
          </a:xfrm>
        </p:spPr>
        <p:txBody>
          <a:bodyPr/>
          <a:lstStyle/>
          <a:p>
            <a:r>
              <a:rPr lang="en-US" sz="1800">
                <a:latin typeface="Georgia"/>
                <a:cs typeface="Arial"/>
              </a:rPr>
              <a:t>This is the last day that Jane's absences can be </a:t>
            </a:r>
            <a:r>
              <a:rPr lang="en-US" sz="1800" u="sng">
                <a:latin typeface="Georgia"/>
                <a:cs typeface="Arial"/>
              </a:rPr>
              <a:t>entered</a:t>
            </a:r>
            <a:r>
              <a:rPr lang="en-US" sz="1800">
                <a:latin typeface="Georgia"/>
                <a:cs typeface="Arial"/>
              </a:rPr>
              <a:t>, </a:t>
            </a:r>
            <a:r>
              <a:rPr lang="en-US" sz="1800" u="sng">
                <a:latin typeface="Georgia"/>
                <a:cs typeface="Arial"/>
              </a:rPr>
              <a:t>reviewed</a:t>
            </a:r>
            <a:r>
              <a:rPr lang="en-US" sz="1800">
                <a:latin typeface="Georgia"/>
                <a:cs typeface="Arial"/>
              </a:rPr>
              <a:t>, and </a:t>
            </a:r>
            <a:r>
              <a:rPr lang="en-US" sz="1800" u="sng">
                <a:latin typeface="Georgia"/>
                <a:cs typeface="Arial"/>
              </a:rPr>
              <a:t>approved</a:t>
            </a:r>
            <a:r>
              <a:rPr lang="en-US" sz="1800">
                <a:latin typeface="Georgia"/>
                <a:cs typeface="Arial"/>
              </a:rPr>
              <a:t> before the calendar closes.</a:t>
            </a:r>
            <a:endParaRPr lang="en-US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808CBA-A4E5-FE81-6729-146D15DD1F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68150" y="3176753"/>
            <a:ext cx="1628013" cy="492443"/>
          </a:xfrm>
        </p:spPr>
        <p:txBody>
          <a:bodyPr/>
          <a:lstStyle/>
          <a:p>
            <a:r>
              <a:rPr lang="en-US" sz="3200">
                <a:latin typeface="Georgia"/>
                <a:cs typeface="Arial"/>
              </a:rPr>
              <a:t>April 30</a:t>
            </a:r>
            <a:endParaRPr lang="en-US" sz="32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C2E470-0192-8196-522D-1F8AEA11EB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079119" y="2870901"/>
            <a:ext cx="2368252" cy="1107996"/>
          </a:xfrm>
        </p:spPr>
        <p:txBody>
          <a:bodyPr/>
          <a:lstStyle/>
          <a:p>
            <a:r>
              <a:rPr lang="en-US" sz="1800">
                <a:latin typeface="Georgia"/>
                <a:cs typeface="Arial"/>
              </a:rPr>
              <a:t>This is the last day that Jane's time worked can be </a:t>
            </a:r>
            <a:r>
              <a:rPr lang="en-US" sz="1800" u="sng">
                <a:latin typeface="Georgia"/>
                <a:cs typeface="Arial"/>
              </a:rPr>
              <a:t>entered</a:t>
            </a:r>
            <a:r>
              <a:rPr lang="en-US" sz="1800">
                <a:latin typeface="Georgia"/>
                <a:cs typeface="Arial"/>
              </a:rPr>
              <a:t> before the calendar closes.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E81C61-BA46-E25F-5F3F-789AD44D346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68150" y="5320379"/>
            <a:ext cx="1628013" cy="553998"/>
          </a:xfrm>
        </p:spPr>
        <p:txBody>
          <a:bodyPr/>
          <a:lstStyle/>
          <a:p>
            <a:r>
              <a:rPr lang="en-US" sz="3600">
                <a:latin typeface="Georgia"/>
                <a:cs typeface="Arial"/>
              </a:rPr>
              <a:t>May 5</a:t>
            </a:r>
            <a:endParaRPr lang="en-US" sz="36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DC7D0EE-454F-38DD-FABE-8C90AB233A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9119" y="4859944"/>
            <a:ext cx="2368252" cy="1477328"/>
          </a:xfrm>
        </p:spPr>
        <p:txBody>
          <a:bodyPr/>
          <a:lstStyle/>
          <a:p>
            <a:r>
              <a:rPr lang="en-US" sz="1600">
                <a:latin typeface="Georgia"/>
                <a:cs typeface="Arial"/>
              </a:rPr>
              <a:t>This is the last day that Jane's Timekeeper and Approver can enter/edit/approve time worked for Jane before the calendar closes.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7AE044D-E5DD-5D08-D88E-90D45E0C4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73857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A7EE-0A35-1CC5-CC0F-FA0BCD836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1A0C8D8A-80DC-9514-0B85-CA844FF5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2533609"/>
            <a:ext cx="4961032" cy="166199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Action Required Before System Goes Offline (3/17)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D0AB84-2312-3B52-DE9C-F9F7429F9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8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DC5E-E4B5-DAC9-7CDF-0785FD9E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9289257" cy="415498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Action Required Before System Goes Offline (3/17)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37D85-A146-2625-B30C-22C31ADE7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A0DE7-BFA1-705B-A909-CE42665CFB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233079"/>
            <a:ext cx="9289258" cy="2726900"/>
          </a:xfrm>
        </p:spPr>
        <p:txBody>
          <a:bodyPr/>
          <a:lstStyle/>
          <a:p>
            <a:r>
              <a:rPr lang="en-US" b="1">
                <a:latin typeface="Arial"/>
                <a:cs typeface="Arial"/>
              </a:rPr>
              <a:t>Timekeepers &amp; Approvers Must:</a:t>
            </a:r>
            <a:endParaRPr lang="en-US"/>
          </a:p>
          <a:p>
            <a:pPr marL="742950" lvl="1" indent="-285750">
              <a:buChar char="•"/>
            </a:pPr>
            <a:r>
              <a:rPr lang="en-US"/>
              <a:t>Run and download Payroll Certification Reports</a:t>
            </a:r>
          </a:p>
          <a:p>
            <a:pPr marL="742950" lvl="1" indent="-285750">
              <a:buChar char="•"/>
            </a:pPr>
            <a:r>
              <a:rPr lang="en-US"/>
              <a:t>Run and download Leave Accrual Balance (LAB) Reports</a:t>
            </a:r>
          </a:p>
          <a:p>
            <a:r>
              <a:rPr lang="en-US" b="1">
                <a:latin typeface="Arial"/>
                <a:cs typeface="Arial"/>
              </a:rPr>
              <a:t>Why This Is Important</a:t>
            </a:r>
          </a:p>
          <a:p>
            <a:pPr marL="742950" lvl="1" indent="-285750">
              <a:buChar char="•"/>
            </a:pPr>
            <a:r>
              <a:rPr lang="en-US" b="1">
                <a:solidFill>
                  <a:srgbClr val="FF0000"/>
                </a:solidFill>
                <a:latin typeface="Arial"/>
                <a:cs typeface="Arial"/>
              </a:rPr>
              <a:t>Reports will not be accessible while the system is offline (3/17 - 3/22)</a:t>
            </a:r>
          </a:p>
          <a:p>
            <a:pPr marL="742950" lvl="1" indent="-285750">
              <a:buChar char="•"/>
            </a:pPr>
            <a:r>
              <a:rPr lang="en-US"/>
              <a:t>Payroll Certification reports support review and reconciliation</a:t>
            </a:r>
          </a:p>
          <a:p>
            <a:pPr marL="742950" lvl="1" indent="-285750">
              <a:buChar char="•"/>
            </a:pPr>
            <a:r>
              <a:rPr lang="en-US"/>
              <a:t>LAB reports are needed to view each employee’s current leave balances</a:t>
            </a:r>
          </a:p>
          <a:p>
            <a:pPr marL="742950" lvl="1" indent="-285750">
              <a:buChar char="•"/>
            </a:pPr>
            <a:r>
              <a:rPr lang="en-US">
                <a:latin typeface="Arial"/>
                <a:cs typeface="Arial"/>
              </a:rPr>
              <a:t>Required for accurate manual tracking of time off during the offline period</a:t>
            </a:r>
          </a:p>
        </p:txBody>
      </p:sp>
    </p:spTree>
    <p:extLst>
      <p:ext uri="{BB962C8B-B14F-4D97-AF65-F5344CB8AC3E}">
        <p14:creationId xmlns:p14="http://schemas.microsoft.com/office/powerpoint/2010/main" val="830105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397F-3AB3-F42B-8B09-2E30E927E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93" y="2875001"/>
            <a:ext cx="5350613" cy="1107996"/>
          </a:xfrm>
        </p:spPr>
        <p:txBody>
          <a:bodyPr/>
          <a:lstStyle/>
          <a:p>
            <a:r>
              <a:rPr lang="en-US"/>
              <a:t>Additional Resources &amp;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24EF9-6EF7-D5A2-452A-6205A29DB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B4AE058F-2696-FDF4-47A4-613CB0AF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10" y="2256610"/>
            <a:ext cx="6400800" cy="2215991"/>
          </a:xfrm>
        </p:spPr>
        <p:txBody>
          <a:bodyPr/>
          <a:lstStyle/>
          <a:p>
            <a:r>
              <a:rPr lang="en-US"/>
              <a:t>Time, Labor &amp; Absence Modules for Managers and Timekeepers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9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32B40-B28E-656E-F1B2-A9A15A68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CHRS Roadmap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E2B3A-CFBE-48C3-4546-A2B8D715A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 descr="A timeline with check marks and text&#10;&#10;AI-generated content may be incorrect.">
            <a:extLst>
              <a:ext uri="{FF2B5EF4-FFF2-40B4-BE49-F238E27FC236}">
                <a16:creationId xmlns:a16="http://schemas.microsoft.com/office/drawing/2014/main" id="{E8DCE8A0-BD5D-EBFD-E744-EF90A228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27"/>
          <a:stretch>
            <a:fillRect/>
          </a:stretch>
        </p:blipFill>
        <p:spPr>
          <a:xfrm>
            <a:off x="1060497" y="1437332"/>
            <a:ext cx="10645728" cy="48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9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EFF52-D5A1-81DD-FFE4-5BA41DAF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B08C38-3D0C-0EF9-5AAD-CDD7E1FC2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Picture Placeholder 8" descr="Person using laptop">
            <a:extLst>
              <a:ext uri="{FF2B5EF4-FFF2-40B4-BE49-F238E27FC236}">
                <a16:creationId xmlns:a16="http://schemas.microsoft.com/office/drawing/2014/main" id="{03DE15C3-AA40-CF69-59D8-3F0A38587D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33" r="493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4ECD1-3BC6-C388-037A-0D988F0BC8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2722" y="4266631"/>
            <a:ext cx="3355239" cy="9592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Website</a:t>
            </a:r>
            <a:endParaRPr lang="en-US"/>
          </a:p>
          <a:p>
            <a:pPr marL="0" indent="0" algn="ctr">
              <a:buNone/>
            </a:pPr>
            <a:r>
              <a:rPr lang="en-US">
                <a:hlinkClick r:id="rId3"/>
              </a:rPr>
              <a:t>https://www.cpp.edu/eoda-hr/chrs/index.shtml</a:t>
            </a:r>
            <a:endParaRPr lang="en-US"/>
          </a:p>
        </p:txBody>
      </p:sp>
      <p:pic>
        <p:nvPicPr>
          <p:cNvPr id="11" name="Picture Placeholder 10" descr="Yellow and blue symbols">
            <a:extLst>
              <a:ext uri="{FF2B5EF4-FFF2-40B4-BE49-F238E27FC236}">
                <a16:creationId xmlns:a16="http://schemas.microsoft.com/office/drawing/2014/main" id="{C74DE4E9-9682-40E0-746B-1CB6859635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632" b="163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C66C9-2B24-5CE7-B18A-F062D90EE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0306" y="4266631"/>
            <a:ext cx="3355237" cy="12362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CHRS Inquiry Form</a:t>
            </a:r>
          </a:p>
          <a:p>
            <a:pPr marL="0" indent="0" algn="ctr">
              <a:buNone/>
            </a:pPr>
            <a:r>
              <a:rPr lang="en-US">
                <a:hlinkClick r:id="rId5"/>
              </a:rPr>
              <a:t>https://app.smartsheet.com/b/form/b9171be6827a43ba80d926ad471059be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9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ck and calendar on table">
            <a:extLst>
              <a:ext uri="{FF2B5EF4-FFF2-40B4-BE49-F238E27FC236}">
                <a16:creationId xmlns:a16="http://schemas.microsoft.com/office/drawing/2014/main" id="{33E01532-E2E5-9E78-6239-C3DF7EB5F3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897" b="4897"/>
          <a:stretch>
            <a:fillRect/>
          </a:stretch>
        </p:blipFill>
        <p:spPr>
          <a:xfrm>
            <a:off x="800572" y="-2"/>
            <a:ext cx="11391428" cy="68580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B9CF9E-D205-AA52-836A-F3AC4FA1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0D0FD-BB97-A5B8-6DD1-377DB9FCC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406B1-C7E0-37B0-8BD0-FA29C39BEDAA}"/>
              </a:ext>
            </a:extLst>
          </p:cNvPr>
          <p:cNvSpPr txBox="1"/>
          <p:nvPr/>
        </p:nvSpPr>
        <p:spPr>
          <a:xfrm>
            <a:off x="2152650" y="1213009"/>
            <a:ext cx="6807200" cy="2215991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US" sz="7200" b="1">
                <a:latin typeface="+mj-lt"/>
              </a:rPr>
              <a:t>26 Days Until Launch</a:t>
            </a:r>
          </a:p>
        </p:txBody>
      </p:sp>
    </p:spTree>
    <p:extLst>
      <p:ext uri="{BB962C8B-B14F-4D97-AF65-F5344CB8AC3E}">
        <p14:creationId xmlns:p14="http://schemas.microsoft.com/office/powerpoint/2010/main" val="761759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13672-65F5-384D-55A7-07777443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AF8D94FA-BA7C-4034-267D-A1A1E2AE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314" y="3087606"/>
            <a:ext cx="4961032" cy="553998"/>
          </a:xfrm>
        </p:spPr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9199D-B66A-8FD9-DB09-FF511B5D8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07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BAB61C-995C-D4DA-85B7-EE14BD76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84" y="3087606"/>
            <a:ext cx="4961032" cy="553998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834E-AAD5-C0B9-BBDC-38D2929F3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DCC8E-C53D-7008-7BFE-4D75939EBBA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29375"/>
            <a:ext cx="4197350" cy="342900"/>
          </a:xfrm>
        </p:spPr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3674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9705928" cy="415498"/>
          </a:xfrm>
        </p:spPr>
        <p:txBody>
          <a:bodyPr/>
          <a:lstStyle/>
          <a:p>
            <a:r>
              <a:rPr lang="en-US"/>
              <a:t>Time, Labor &amp; Absence Overview​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FD4-E6A2-37A1-5218-4F2CC9ABE1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2077184"/>
            <a:ext cx="8276601" cy="4120102"/>
          </a:xfrm>
        </p:spPr>
        <p:txBody>
          <a:bodyPr/>
          <a:lstStyle/>
          <a:p>
            <a:r>
              <a:rPr lang="en-US"/>
              <a:t>What you can do in CHRS Time, Labor &amp; Absence:​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Enter Time for Employee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Approve Time (Manager)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Request Absence for Employees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Approve No Leave Taken NLT (Manager)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Enter No Leave Taken on Behalf of Employee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Cancel Employee Absence (Manager)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Absence Balance Inquiry (Manager/Timekeeper)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Maintain Absences (Manager/Timekeeper)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Timekeeper Absence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Timekeeper and Payroll Enter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Approve Absences (Manager)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View Team Absence Balances (Manager)</a:t>
            </a:r>
          </a:p>
        </p:txBody>
      </p:sp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362E-D842-9577-B8AD-95E3B305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 Time for Your Employees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CBC0A9-5CD2-1F31-8C14-25DE04A39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Online Media 3" title="CHRS: Enter Time for Your Employees">
            <a:hlinkClick r:id="" action="ppaction://media"/>
            <a:extLst>
              <a:ext uri="{FF2B5EF4-FFF2-40B4-BE49-F238E27FC236}">
                <a16:creationId xmlns:a16="http://schemas.microsoft.com/office/drawing/2014/main" id="{A092260B-0D87-16F5-23E7-F307E8D530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5993" y="1596379"/>
            <a:ext cx="8220014" cy="46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53E8F-5CDB-9E20-3F58-1DF06AF9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 Time (Manager)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382129-7C83-9179-0774-5B5F2813B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Online Media 4" title="Approve Time (Manager)">
            <a:hlinkClick r:id="" action="ppaction://media"/>
            <a:extLst>
              <a:ext uri="{FF2B5EF4-FFF2-40B4-BE49-F238E27FC236}">
                <a16:creationId xmlns:a16="http://schemas.microsoft.com/office/drawing/2014/main" id="{EDEE8E41-2E74-E032-4C5A-8A9414EBB1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3562" y="1424627"/>
            <a:ext cx="8524875" cy="48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DA49-892B-679C-F907-876CEDA0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3A181-DA67-0336-9357-B5F5F4AFD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ABA20-CFD9-9690-C416-073A044C11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1" y="1326213"/>
            <a:ext cx="8276601" cy="2630207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Where does the manager or Timekeeper navigate to find the timesheet page for employees in CHRS?</a:t>
            </a:r>
          </a:p>
          <a:p>
            <a:r>
              <a:rPr lang="en-US"/>
              <a:t>Manager dashboard</a:t>
            </a:r>
          </a:p>
          <a:p>
            <a:r>
              <a:rPr lang="en-US"/>
              <a:t>Time entry portal</a:t>
            </a:r>
          </a:p>
          <a:p>
            <a:r>
              <a:rPr lang="en-US"/>
              <a:t>Manager self-service menu</a:t>
            </a:r>
          </a:p>
          <a:p>
            <a:r>
              <a:rPr lang="en-US"/>
              <a:t>Employee services</a:t>
            </a:r>
          </a:p>
        </p:txBody>
      </p:sp>
      <p:pic>
        <p:nvPicPr>
          <p:cNvPr id="6" name="Picture 5" descr="A white text on an orange background&#10;&#10;AI-generated content may be incorrect.">
            <a:extLst>
              <a:ext uri="{FF2B5EF4-FFF2-40B4-BE49-F238E27FC236}">
                <a16:creationId xmlns:a16="http://schemas.microsoft.com/office/drawing/2014/main" id="{D8835051-42E4-165D-0B0D-C5751ED7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954" y="4252067"/>
            <a:ext cx="2081981" cy="20819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08892-B3B5-64A7-9D4C-6DA8A16DDABA}"/>
              </a:ext>
            </a:extLst>
          </p:cNvPr>
          <p:cNvSpPr/>
          <p:nvPr/>
        </p:nvSpPr>
        <p:spPr>
          <a:xfrm>
            <a:off x="1543051" y="3023754"/>
            <a:ext cx="3356262" cy="5593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907C0E1C-B5B4-46A4-919E-5D63BDC26D4B}" vid="{B75EA65B-4A8B-4706-8D81-F2EBFD0F2D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0275ec-5ac9-4b24-b3cc-4a78d196dca0" xsi:nil="true"/>
    <lcf76f155ced4ddcb4097134ff3c332f xmlns="179cef39-4252-43ca-b9cf-1c2aff25f71a">
      <Terms xmlns="http://schemas.microsoft.com/office/infopath/2007/PartnerControls"/>
    </lcf76f155ced4ddcb4097134ff3c332f>
    <Audience0 xmlns="179cef39-4252-43ca-b9cf-1c2aff25f71a" xsi:nil="true"/>
    <Department_x002f_Organization xmlns="179cef39-4252-43ca-b9cf-1c2aff25f71a" xsi:nil="true"/>
    <Year xmlns="179cef39-4252-43ca-b9cf-1c2aff25f71a" xsi:nil="true"/>
    <Audience xmlns="179cef39-4252-43ca-b9cf-1c2aff25f71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5E5C98D5BA94E99834AB8ADD09BF9" ma:contentTypeVersion="23" ma:contentTypeDescription="Create a new document." ma:contentTypeScope="" ma:versionID="98b000c7311dc12c9764c76d38742a2f">
  <xsd:schema xmlns:xsd="http://www.w3.org/2001/XMLSchema" xmlns:xs="http://www.w3.org/2001/XMLSchema" xmlns:p="http://schemas.microsoft.com/office/2006/metadata/properties" xmlns:ns2="179cef39-4252-43ca-b9cf-1c2aff25f71a" xmlns:ns3="8e0275ec-5ac9-4b24-b3cc-4a78d196dca0" targetNamespace="http://schemas.microsoft.com/office/2006/metadata/properties" ma:root="true" ma:fieldsID="d0ed724fc66fac45f71a3576573c82dd" ns2:_="" ns3:_="">
    <xsd:import namespace="179cef39-4252-43ca-b9cf-1c2aff25f71a"/>
    <xsd:import namespace="8e0275ec-5ac9-4b24-b3cc-4a78d196d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udience" minOccurs="0"/>
                <xsd:element ref="ns2:Year" minOccurs="0"/>
                <xsd:element ref="ns2:Department_x002f_Organization" minOccurs="0"/>
                <xsd:element ref="ns2:Audience0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cef39-4252-43ca-b9cf-1c2aff25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dience" ma:index="24" nillable="true" ma:displayName="Tag" ma:format="Dropdown" ma:internalName="Audience">
      <xsd:simpleType>
        <xsd:restriction base="dms:Text">
          <xsd:maxLength value="255"/>
        </xsd:restriction>
      </xsd:simpleType>
    </xsd:element>
    <xsd:element name="Year" ma:index="25" nillable="true" ma:displayName="Year" ma:format="Dropdown" ma:internalName="Year">
      <xsd:simpleType>
        <xsd:restriction base="dms:Choice">
          <xsd:enumeration value="2023"/>
          <xsd:enumeration value="2022"/>
          <xsd:enumeration value="2021"/>
          <xsd:enumeration value="2020"/>
          <xsd:enumeration value="2019"/>
        </xsd:restriction>
      </xsd:simpleType>
    </xsd:element>
    <xsd:element name="Department_x002f_Organization" ma:index="26" nillable="true" ma:displayName="Department / Organization" ma:format="Dropdown" ma:internalName="Department_x002f_Organiz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V"/>
                    <xsd:enumeration value="CoE"/>
                    <xsd:enumeration value="CBA"/>
                    <xsd:enumeration value="CLASS"/>
                    <xsd:enumeration value="Collins"/>
                    <xsd:enumeration value="Strategic Communications"/>
                    <xsd:enumeration value="Vendor"/>
                    <xsd:enumeration value="Hanover"/>
                    <xsd:enumeration value="NSSE"/>
                    <xsd:enumeration value="Academic Affairs"/>
                    <xsd:enumeration value="Student Affairs"/>
                    <xsd:enumeration value="Campus"/>
                    <xsd:enumeration value="External"/>
                    <xsd:enumeration value="University Advancement"/>
                    <xsd:enumeration value="Alumni"/>
                  </xsd:restriction>
                </xsd:simpleType>
              </xsd:element>
            </xsd:sequence>
          </xsd:extension>
        </xsd:complexContent>
      </xsd:complexType>
    </xsd:element>
    <xsd:element name="Audience0" ma:index="27" nillable="true" ma:displayName="Audience" ma:format="Dropdown" ma:internalName="Audience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udent"/>
                    <xsd:enumeration value="Faculty"/>
                    <xsd:enumeration value="Staff"/>
                    <xsd:enumeration value="Donor"/>
                    <xsd:enumeration value="Alumni"/>
                    <xsd:enumeration value="Other"/>
                    <xsd:enumeration value="Prospective"/>
                    <xsd:enumeration value="Current"/>
                    <xsd:enumeration value="First Year"/>
                    <xsd:enumeration value="Transfer"/>
                    <xsd:enumeration value="Graduate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75ec-5ac9-4b24-b3cc-4a78d196d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9d7667-90f0-4f50-bfff-195a74963eb9}" ma:internalName="TaxCatchAll" ma:showField="CatchAllData" ma:web="8e0275ec-5ac9-4b24-b3cc-4a78d196d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C5700-DDD9-460E-8C52-3064A8A5FA9B}">
  <ds:schemaRefs>
    <ds:schemaRef ds:uri="http://www.w3.org/XML/1998/namespace"/>
    <ds:schemaRef ds:uri="8e0275ec-5ac9-4b24-b3cc-4a78d196dca0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79cef39-4252-43ca-b9cf-1c2aff25f71a"/>
  </ds:schemaRefs>
</ds:datastoreItem>
</file>

<file path=customXml/itemProps2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5DC88B-2999-4D21-960A-456BF40F3F79}">
  <ds:schemaRefs>
    <ds:schemaRef ds:uri="179cef39-4252-43ca-b9cf-1c2aff25f71a"/>
    <ds:schemaRef ds:uri="8e0275ec-5ac9-4b24-b3cc-4a78d196dc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CPP PowerPoint Template (3)</Template>
  <TotalTime>0</TotalTime>
  <Words>1550</Words>
  <Application>Microsoft Office PowerPoint</Application>
  <PresentationFormat>Widescreen</PresentationFormat>
  <Paragraphs>283</Paragraphs>
  <Slides>54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CHRS Webinar Demo​</vt:lpstr>
      <vt:lpstr>Agenda</vt:lpstr>
      <vt:lpstr>What Is CHRS?</vt:lpstr>
      <vt:lpstr>What’s Changing for You?​</vt:lpstr>
      <vt:lpstr>Time, Labor &amp; Absence Modules for Managers and Timekeepers</vt:lpstr>
      <vt:lpstr>Time, Labor &amp; Absence Overview​</vt:lpstr>
      <vt:lpstr>Enter Time for Your Employees</vt:lpstr>
      <vt:lpstr>Approve Time (Manager)</vt:lpstr>
      <vt:lpstr>Knowledge Check</vt:lpstr>
      <vt:lpstr>Knowledge Check</vt:lpstr>
      <vt:lpstr>Knowledge Check</vt:lpstr>
      <vt:lpstr>Request Absences for Employees</vt:lpstr>
      <vt:lpstr>Approve No Leave Taken</vt:lpstr>
      <vt:lpstr>Knowledge Check</vt:lpstr>
      <vt:lpstr>Knowledge Check</vt:lpstr>
      <vt:lpstr>Knowledge Check</vt:lpstr>
      <vt:lpstr>Enter No Leave Taken on Behalf of Employee</vt:lpstr>
      <vt:lpstr>Cancel Employee Absence (Manager)</vt:lpstr>
      <vt:lpstr>Knowledge Check</vt:lpstr>
      <vt:lpstr>Knowledge Check</vt:lpstr>
      <vt:lpstr>Absence Balance Inquiry (Manager / Timekeeper)</vt:lpstr>
      <vt:lpstr>Maintain Absences (Manager / Timekeeper)</vt:lpstr>
      <vt:lpstr>Knowledge Check</vt:lpstr>
      <vt:lpstr>Knowledge Check</vt:lpstr>
      <vt:lpstr>Knowledge Check</vt:lpstr>
      <vt:lpstr>Timekeeper Absence Review</vt:lpstr>
      <vt:lpstr>Timekeeper and Payroll Enter Time</vt:lpstr>
      <vt:lpstr>Knowledge Check</vt:lpstr>
      <vt:lpstr>Knowledge Check</vt:lpstr>
      <vt:lpstr>Approve Absences (Manager)</vt:lpstr>
      <vt:lpstr>View Team Absence Balances (Manager)</vt:lpstr>
      <vt:lpstr>Knowledge Check</vt:lpstr>
      <vt:lpstr>Knowledge Check</vt:lpstr>
      <vt:lpstr>View Work Study Balance</vt:lpstr>
      <vt:lpstr>Important Change for Managers</vt:lpstr>
      <vt:lpstr>What's Changing?</vt:lpstr>
      <vt:lpstr>Delegation is Limited &amp; Temporary</vt:lpstr>
      <vt:lpstr>If a proxy is required:</vt:lpstr>
      <vt:lpstr>Transaction and System Pauses/Outages</vt:lpstr>
      <vt:lpstr>Phase 1: Closing February &amp; Beginning Pauses</vt:lpstr>
      <vt:lpstr>Phase 2: Hiring Freeze &amp; System Outage</vt:lpstr>
      <vt:lpstr>Phase 3: System Go-Live &amp; Service Resumption</vt:lpstr>
      <vt:lpstr>Important Payroll Deadline Changes for Timekeepers &amp; Approvers</vt:lpstr>
      <vt:lpstr>PowerPoint Presentation</vt:lpstr>
      <vt:lpstr>PowerPoint Presentation</vt:lpstr>
      <vt:lpstr>Let's look at an example:</vt:lpstr>
      <vt:lpstr>Action Required Before System Goes Offline (3/17)</vt:lpstr>
      <vt:lpstr>Action Required Before System Goes Offline (3/17)</vt:lpstr>
      <vt:lpstr>Additional Resources &amp; Information</vt:lpstr>
      <vt:lpstr>CHRS Roadmap</vt:lpstr>
      <vt:lpstr>Stay Connected</vt:lpstr>
      <vt:lpstr>PowerPoint Presentation</vt:lpstr>
      <vt:lpstr>Q&amp;A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Leah Espinoza</dc:creator>
  <cp:lastModifiedBy>Jesus Francisco Avalos</cp:lastModifiedBy>
  <cp:revision>38</cp:revision>
  <dcterms:created xsi:type="dcterms:W3CDTF">2025-12-22T18:22:20Z</dcterms:created>
  <dcterms:modified xsi:type="dcterms:W3CDTF">2026-02-25T13:24:50Z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0x010100C255E5C98D5BA94E99834AB8ADD09BF9</vt:lpwstr>
  </property>
  <property fmtid="{D5CDD505-2E9C-101B-9397-08002B2CF9AE}" pid="3" name="MediaServiceImageTags">
    <vt:lpwstr/>
  </property>
</Properties>
</file>