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46" r:id="rId6"/>
    <p:sldId id="3134" r:id="rId7"/>
    <p:sldId id="3147" r:id="rId8"/>
    <p:sldId id="3139" r:id="rId9"/>
    <p:sldId id="3140" r:id="rId10"/>
    <p:sldId id="3132" r:id="rId11"/>
    <p:sldId id="3142" r:id="rId12"/>
    <p:sldId id="3088" r:id="rId13"/>
    <p:sldId id="3137" r:id="rId14"/>
    <p:sldId id="3092" r:id="rId15"/>
    <p:sldId id="3121" r:id="rId16"/>
    <p:sldId id="3124" r:id="rId17"/>
    <p:sldId id="3084" r:id="rId18"/>
    <p:sldId id="3083" r:id="rId19"/>
    <p:sldId id="3067" r:id="rId20"/>
    <p:sldId id="3087" r:id="rId21"/>
    <p:sldId id="3086" r:id="rId22"/>
    <p:sldId id="3144" r:id="rId23"/>
    <p:sldId id="3123" r:id="rId24"/>
    <p:sldId id="3145" r:id="rId25"/>
    <p:sldId id="3135" r:id="rId26"/>
    <p:sldId id="3133" r:id="rId27"/>
    <p:sldId id="3127" r:id="rId2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76F9E-3EA9-4C16-AC14-C5B451F58109}" v="109" dt="2022-06-22T20:18:20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Ayoub" userId="f1dd3469-5046-4f26-9586-95efd60085bf" providerId="ADAL" clId="{BD876F9E-3EA9-4C16-AC14-C5B451F58109}"/>
    <pc:docChg chg="undo custSel addSld delSld modSld modMainMaster addSection delSection">
      <pc:chgData name="Mohamed Ayoub" userId="f1dd3469-5046-4f26-9586-95efd60085bf" providerId="ADAL" clId="{BD876F9E-3EA9-4C16-AC14-C5B451F58109}" dt="2022-06-22T18:36:38.357" v="149" actId="1076"/>
      <pc:docMkLst>
        <pc:docMk/>
      </pc:docMkLst>
      <pc:sldChg chg="modNotes">
        <pc:chgData name="Mohamed Ayoub" userId="f1dd3469-5046-4f26-9586-95efd60085bf" providerId="ADAL" clId="{BD876F9E-3EA9-4C16-AC14-C5B451F58109}" dt="2022-06-03T22:53:17.968" v="1" actId="368"/>
        <pc:sldMkLst>
          <pc:docMk/>
          <pc:sldMk cId="998943634" sldId="256"/>
        </pc:sldMkLst>
      </pc:sldChg>
      <pc:sldChg chg="modNotes">
        <pc:chgData name="Mohamed Ayoub" userId="f1dd3469-5046-4f26-9586-95efd60085bf" providerId="ADAL" clId="{BD876F9E-3EA9-4C16-AC14-C5B451F58109}" dt="2022-06-03T22:53:18.020" v="31" actId="368"/>
        <pc:sldMkLst>
          <pc:docMk/>
          <pc:sldMk cId="608363352" sldId="3067"/>
        </pc:sldMkLst>
      </pc:sldChg>
      <pc:sldChg chg="modNotes">
        <pc:chgData name="Mohamed Ayoub" userId="f1dd3469-5046-4f26-9586-95efd60085bf" providerId="ADAL" clId="{BD876F9E-3EA9-4C16-AC14-C5B451F58109}" dt="2022-06-03T22:53:18.013" v="29" actId="368"/>
        <pc:sldMkLst>
          <pc:docMk/>
          <pc:sldMk cId="4256215343" sldId="3083"/>
        </pc:sldMkLst>
      </pc:sldChg>
      <pc:sldChg chg="modNotes">
        <pc:chgData name="Mohamed Ayoub" userId="f1dd3469-5046-4f26-9586-95efd60085bf" providerId="ADAL" clId="{BD876F9E-3EA9-4C16-AC14-C5B451F58109}" dt="2022-06-03T22:53:18.011" v="27" actId="368"/>
        <pc:sldMkLst>
          <pc:docMk/>
          <pc:sldMk cId="2135283996" sldId="3084"/>
        </pc:sldMkLst>
      </pc:sldChg>
      <pc:sldChg chg="modNotes">
        <pc:chgData name="Mohamed Ayoub" userId="f1dd3469-5046-4f26-9586-95efd60085bf" providerId="ADAL" clId="{BD876F9E-3EA9-4C16-AC14-C5B451F58109}" dt="2022-06-03T22:53:18.028" v="35" actId="368"/>
        <pc:sldMkLst>
          <pc:docMk/>
          <pc:sldMk cId="3151660148" sldId="3086"/>
        </pc:sldMkLst>
      </pc:sldChg>
      <pc:sldChg chg="modNotes">
        <pc:chgData name="Mohamed Ayoub" userId="f1dd3469-5046-4f26-9586-95efd60085bf" providerId="ADAL" clId="{BD876F9E-3EA9-4C16-AC14-C5B451F58109}" dt="2022-06-03T22:53:18.025" v="33" actId="368"/>
        <pc:sldMkLst>
          <pc:docMk/>
          <pc:sldMk cId="1510629320" sldId="3087"/>
        </pc:sldMkLst>
      </pc:sldChg>
      <pc:sldChg chg="modNotes">
        <pc:chgData name="Mohamed Ayoub" userId="f1dd3469-5046-4f26-9586-95efd60085bf" providerId="ADAL" clId="{BD876F9E-3EA9-4C16-AC14-C5B451F58109}" dt="2022-06-03T22:53:17.997" v="17" actId="368"/>
        <pc:sldMkLst>
          <pc:docMk/>
          <pc:sldMk cId="200897668" sldId="3088"/>
        </pc:sldMkLst>
      </pc:sldChg>
      <pc:sldChg chg="modNotes">
        <pc:chgData name="Mohamed Ayoub" userId="f1dd3469-5046-4f26-9586-95efd60085bf" providerId="ADAL" clId="{BD876F9E-3EA9-4C16-AC14-C5B451F58109}" dt="2022-06-03T22:53:18.003" v="21" actId="368"/>
        <pc:sldMkLst>
          <pc:docMk/>
          <pc:sldMk cId="3363454045" sldId="3092"/>
        </pc:sldMkLst>
      </pc:sldChg>
      <pc:sldChg chg="addSp delSp modSp del mod modClrScheme delDesignElem chgLayout modNotes">
        <pc:chgData name="Mohamed Ayoub" userId="f1dd3469-5046-4f26-9586-95efd60085bf" providerId="ADAL" clId="{BD876F9E-3EA9-4C16-AC14-C5B451F58109}" dt="2022-06-22T18:36:34.360" v="148" actId="2696"/>
        <pc:sldMkLst>
          <pc:docMk/>
          <pc:sldMk cId="662010787" sldId="3117"/>
        </pc:sldMkLst>
        <pc:spChg chg="mod ord">
          <ac:chgData name="Mohamed Ayoub" userId="f1dd3469-5046-4f26-9586-95efd60085bf" providerId="ADAL" clId="{BD876F9E-3EA9-4C16-AC14-C5B451F58109}" dt="2022-06-21T22:41:12.713" v="129"/>
          <ac:spMkLst>
            <pc:docMk/>
            <pc:sldMk cId="662010787" sldId="3117"/>
            <ac:spMk id="2" creationId="{7DF4BEBC-475E-4C98-AE59-8698E3C7902B}"/>
          </ac:spMkLst>
        </pc:spChg>
        <pc:spChg chg="add del mod ord">
          <ac:chgData name="Mohamed Ayoub" userId="f1dd3469-5046-4f26-9586-95efd60085bf" providerId="ADAL" clId="{BD876F9E-3EA9-4C16-AC14-C5B451F58109}" dt="2022-06-21T22:41:01.960" v="125" actId="700"/>
          <ac:spMkLst>
            <pc:docMk/>
            <pc:sldMk cId="662010787" sldId="3117"/>
            <ac:spMk id="3" creationId="{66D5C0EA-09E4-4245-ADA0-334F401F065D}"/>
          </ac:spMkLst>
        </pc:spChg>
        <pc:spChg chg="add del mod">
          <ac:chgData name="Mohamed Ayoub" userId="f1dd3469-5046-4f26-9586-95efd60085bf" providerId="ADAL" clId="{BD876F9E-3EA9-4C16-AC14-C5B451F58109}" dt="2022-06-21T22:41:12.713" v="129"/>
          <ac:spMkLst>
            <pc:docMk/>
            <pc:sldMk cId="662010787" sldId="3117"/>
            <ac:spMk id="4" creationId="{44BC70ED-0FF9-496F-8F8D-691865C64E02}"/>
          </ac:spMkLst>
        </pc:spChg>
        <pc:spChg chg="add del mod">
          <ac:chgData name="Mohamed Ayoub" userId="f1dd3469-5046-4f26-9586-95efd60085bf" providerId="ADAL" clId="{BD876F9E-3EA9-4C16-AC14-C5B451F58109}" dt="2022-06-21T22:41:12.713" v="129"/>
          <ac:spMkLst>
            <pc:docMk/>
            <pc:sldMk cId="662010787" sldId="3117"/>
            <ac:spMk id="6" creationId="{2551DD59-2698-4144-8FFF-A0517CFEA16F}"/>
          </ac:spMkLst>
        </pc:spChg>
        <pc:spChg chg="add del mod">
          <ac:chgData name="Mohamed Ayoub" userId="f1dd3469-5046-4f26-9586-95efd60085bf" providerId="ADAL" clId="{BD876F9E-3EA9-4C16-AC14-C5B451F58109}" dt="2022-06-21T22:41:11.009" v="128"/>
          <ac:spMkLst>
            <pc:docMk/>
            <pc:sldMk cId="662010787" sldId="3117"/>
            <ac:spMk id="7" creationId="{1A40BFA6-3987-48D7-8C86-9F07D7D9B495}"/>
          </ac:spMkLst>
        </pc:spChg>
        <pc:spChg chg="add del mod">
          <ac:chgData name="Mohamed Ayoub" userId="f1dd3469-5046-4f26-9586-95efd60085bf" providerId="ADAL" clId="{BD876F9E-3EA9-4C16-AC14-C5B451F58109}" dt="2022-06-21T22:41:11.009" v="128"/>
          <ac:spMkLst>
            <pc:docMk/>
            <pc:sldMk cId="662010787" sldId="3117"/>
            <ac:spMk id="9" creationId="{5D3633A3-F320-4139-9480-34397A0A525E}"/>
          </ac:spMkLst>
        </pc:spChg>
        <pc:spChg chg="del">
          <ac:chgData name="Mohamed Ayoub" userId="f1dd3469-5046-4f26-9586-95efd60085bf" providerId="ADAL" clId="{BD876F9E-3EA9-4C16-AC14-C5B451F58109}" dt="2022-06-21T22:41:00.149" v="124" actId="700"/>
          <ac:spMkLst>
            <pc:docMk/>
            <pc:sldMk cId="662010787" sldId="3117"/>
            <ac:spMk id="14" creationId="{6C4028FD-8BAA-4A19-BFDE-594D991B7552}"/>
          </ac:spMkLst>
        </pc:spChg>
        <pc:graphicFrameChg chg="mod ord">
          <ac:chgData name="Mohamed Ayoub" userId="f1dd3469-5046-4f26-9586-95efd60085bf" providerId="ADAL" clId="{BD876F9E-3EA9-4C16-AC14-C5B451F58109}" dt="2022-06-21T22:41:01.960" v="125" actId="700"/>
          <ac:graphicFrameMkLst>
            <pc:docMk/>
            <pc:sldMk cId="662010787" sldId="3117"/>
            <ac:graphicFrameMk id="5" creationId="{A485A6DC-C3A7-4151-AC41-1E1BB26689BC}"/>
          </ac:graphicFrameMkLst>
        </pc:graphicFrameChg>
      </pc:sldChg>
      <pc:sldChg chg="modNotes">
        <pc:chgData name="Mohamed Ayoub" userId="f1dd3469-5046-4f26-9586-95efd60085bf" providerId="ADAL" clId="{BD876F9E-3EA9-4C16-AC14-C5B451F58109}" dt="2022-06-03T22:53:18.006" v="23" actId="368"/>
        <pc:sldMkLst>
          <pc:docMk/>
          <pc:sldMk cId="3232174828" sldId="3121"/>
        </pc:sldMkLst>
      </pc:sldChg>
      <pc:sldChg chg="modNotes">
        <pc:chgData name="Mohamed Ayoub" userId="f1dd3469-5046-4f26-9586-95efd60085bf" providerId="ADAL" clId="{BD876F9E-3EA9-4C16-AC14-C5B451F58109}" dt="2022-06-03T22:53:18.033" v="39" actId="368"/>
        <pc:sldMkLst>
          <pc:docMk/>
          <pc:sldMk cId="3795950510" sldId="3123"/>
        </pc:sldMkLst>
      </pc:sldChg>
      <pc:sldChg chg="modNotes">
        <pc:chgData name="Mohamed Ayoub" userId="f1dd3469-5046-4f26-9586-95efd60085bf" providerId="ADAL" clId="{BD876F9E-3EA9-4C16-AC14-C5B451F58109}" dt="2022-06-03T22:53:18.008" v="25" actId="368"/>
        <pc:sldMkLst>
          <pc:docMk/>
          <pc:sldMk cId="2220999976" sldId="3124"/>
        </pc:sldMkLst>
      </pc:sldChg>
      <pc:sldChg chg="addSp delSp modSp mod delDesignElem chgLayout modNotes">
        <pc:chgData name="Mohamed Ayoub" userId="f1dd3469-5046-4f26-9586-95efd60085bf" providerId="ADAL" clId="{BD876F9E-3EA9-4C16-AC14-C5B451F58109}" dt="2022-06-21T22:56:18.596" v="137" actId="962"/>
        <pc:sldMkLst>
          <pc:docMk/>
          <pc:sldMk cId="1375083018" sldId="3127"/>
        </pc:sldMkLst>
        <pc:spChg chg="mod ord">
          <ac:chgData name="Mohamed Ayoub" userId="f1dd3469-5046-4f26-9586-95efd60085bf" providerId="ADAL" clId="{BD876F9E-3EA9-4C16-AC14-C5B451F58109}" dt="2022-06-21T22:43:53.355" v="132" actId="700"/>
          <ac:spMkLst>
            <pc:docMk/>
            <pc:sldMk cId="1375083018" sldId="3127"/>
            <ac:spMk id="2" creationId="{70C7D770-52E9-67BB-637D-11E2E0CEAB31}"/>
          </ac:spMkLst>
        </pc:spChg>
        <pc:spChg chg="mod ord">
          <ac:chgData name="Mohamed Ayoub" userId="f1dd3469-5046-4f26-9586-95efd60085bf" providerId="ADAL" clId="{BD876F9E-3EA9-4C16-AC14-C5B451F58109}" dt="2022-06-21T22:56:18.596" v="137" actId="962"/>
          <ac:spMkLst>
            <pc:docMk/>
            <pc:sldMk cId="1375083018" sldId="3127"/>
            <ac:spMk id="11" creationId="{137F0F51-40CE-9024-24C1-99653CEA3387}"/>
          </ac:spMkLst>
        </pc:spChg>
        <pc:picChg chg="mod">
          <ac:chgData name="Mohamed Ayoub" userId="f1dd3469-5046-4f26-9586-95efd60085bf" providerId="ADAL" clId="{BD876F9E-3EA9-4C16-AC14-C5B451F58109}" dt="2022-06-21T22:44:36.963" v="134" actId="13244"/>
          <ac:picMkLst>
            <pc:docMk/>
            <pc:sldMk cId="1375083018" sldId="3127"/>
            <ac:picMk id="4" creationId="{CBDA4438-4B00-4D85-AD08-CC7D1D2C5A98}"/>
          </ac:picMkLst>
        </pc:picChg>
        <pc:cxnChg chg="add del">
          <ac:chgData name="Mohamed Ayoub" userId="f1dd3469-5046-4f26-9586-95efd60085bf" providerId="ADAL" clId="{BD876F9E-3EA9-4C16-AC14-C5B451F58109}" dt="2022-06-21T22:43:53.355" v="132" actId="700"/>
          <ac:cxnSpMkLst>
            <pc:docMk/>
            <pc:sldMk cId="1375083018" sldId="3127"/>
            <ac:cxnSpMk id="14" creationId="{A7F400EE-A8A5-48AF-B4D6-291B52C6F0B0}"/>
          </ac:cxnSpMkLst>
        </pc:cxnChg>
      </pc:sldChg>
      <pc:sldChg chg="modNotes">
        <pc:chgData name="Mohamed Ayoub" userId="f1dd3469-5046-4f26-9586-95efd60085bf" providerId="ADAL" clId="{BD876F9E-3EA9-4C16-AC14-C5B451F58109}" dt="2022-06-03T22:53:17.990" v="13" actId="368"/>
        <pc:sldMkLst>
          <pc:docMk/>
          <pc:sldMk cId="2337127138" sldId="3132"/>
        </pc:sldMkLst>
      </pc:sldChg>
      <pc:sldChg chg="modNotes">
        <pc:chgData name="Mohamed Ayoub" userId="f1dd3469-5046-4f26-9586-95efd60085bf" providerId="ADAL" clId="{BD876F9E-3EA9-4C16-AC14-C5B451F58109}" dt="2022-06-03T22:53:17.974" v="5" actId="368"/>
        <pc:sldMkLst>
          <pc:docMk/>
          <pc:sldMk cId="327313505" sldId="3134"/>
        </pc:sldMkLst>
      </pc:sldChg>
      <pc:sldChg chg="modNotes">
        <pc:chgData name="Mohamed Ayoub" userId="f1dd3469-5046-4f26-9586-95efd60085bf" providerId="ADAL" clId="{BD876F9E-3EA9-4C16-AC14-C5B451F58109}" dt="2022-06-03T22:53:18.039" v="43" actId="368"/>
        <pc:sldMkLst>
          <pc:docMk/>
          <pc:sldMk cId="813854078" sldId="3135"/>
        </pc:sldMkLst>
      </pc:sldChg>
      <pc:sldChg chg="modNotes">
        <pc:chgData name="Mohamed Ayoub" userId="f1dd3469-5046-4f26-9586-95efd60085bf" providerId="ADAL" clId="{BD876F9E-3EA9-4C16-AC14-C5B451F58109}" dt="2022-06-03T22:53:18" v="19" actId="368"/>
        <pc:sldMkLst>
          <pc:docMk/>
          <pc:sldMk cId="611605065" sldId="3137"/>
        </pc:sldMkLst>
      </pc:sldChg>
      <pc:sldChg chg="modNotes">
        <pc:chgData name="Mohamed Ayoub" userId="f1dd3469-5046-4f26-9586-95efd60085bf" providerId="ADAL" clId="{BD876F9E-3EA9-4C16-AC14-C5B451F58109}" dt="2022-06-03T22:53:17.983" v="9" actId="368"/>
        <pc:sldMkLst>
          <pc:docMk/>
          <pc:sldMk cId="3067710586" sldId="3139"/>
        </pc:sldMkLst>
      </pc:sldChg>
      <pc:sldChg chg="modNotes">
        <pc:chgData name="Mohamed Ayoub" userId="f1dd3469-5046-4f26-9586-95efd60085bf" providerId="ADAL" clId="{BD876F9E-3EA9-4C16-AC14-C5B451F58109}" dt="2022-06-03T22:53:17.986" v="11" actId="368"/>
        <pc:sldMkLst>
          <pc:docMk/>
          <pc:sldMk cId="213530919" sldId="3140"/>
        </pc:sldMkLst>
      </pc:sldChg>
      <pc:sldChg chg="modSp del mod chgLayout modNotes">
        <pc:chgData name="Mohamed Ayoub" userId="f1dd3469-5046-4f26-9586-95efd60085bf" providerId="ADAL" clId="{BD876F9E-3EA9-4C16-AC14-C5B451F58109}" dt="2022-06-21T22:24:46.693" v="121" actId="2696"/>
        <pc:sldMkLst>
          <pc:docMk/>
          <pc:sldMk cId="1504859568" sldId="3141"/>
        </pc:sldMkLst>
        <pc:spChg chg="mod ord">
          <ac:chgData name="Mohamed Ayoub" userId="f1dd3469-5046-4f26-9586-95efd60085bf" providerId="ADAL" clId="{BD876F9E-3EA9-4C16-AC14-C5B451F58109}" dt="2022-06-21T22:24:36.577" v="120" actId="6549"/>
          <ac:spMkLst>
            <pc:docMk/>
            <pc:sldMk cId="1504859568" sldId="3141"/>
            <ac:spMk id="2" creationId="{698E7FAC-62A8-4F51-9C9A-B97B25B02891}"/>
          </ac:spMkLst>
        </pc:spChg>
        <pc:graphicFrameChg chg="mod ord">
          <ac:chgData name="Mohamed Ayoub" userId="f1dd3469-5046-4f26-9586-95efd60085bf" providerId="ADAL" clId="{BD876F9E-3EA9-4C16-AC14-C5B451F58109}" dt="2022-06-21T22:22:55.334" v="85"/>
          <ac:graphicFrameMkLst>
            <pc:docMk/>
            <pc:sldMk cId="1504859568" sldId="3141"/>
            <ac:graphicFrameMk id="8" creationId="{CDF7D849-A816-4014-914C-5EA799DA9A3C}"/>
          </ac:graphicFrameMkLst>
        </pc:graphicFrameChg>
      </pc:sldChg>
      <pc:sldChg chg="modNotes">
        <pc:chgData name="Mohamed Ayoub" userId="f1dd3469-5046-4f26-9586-95efd60085bf" providerId="ADAL" clId="{BD876F9E-3EA9-4C16-AC14-C5B451F58109}" dt="2022-06-03T22:53:17.994" v="15" actId="368"/>
        <pc:sldMkLst>
          <pc:docMk/>
          <pc:sldMk cId="1248352305" sldId="3142"/>
        </pc:sldMkLst>
      </pc:sldChg>
      <pc:sldChg chg="modNotes">
        <pc:chgData name="Mohamed Ayoub" userId="f1dd3469-5046-4f26-9586-95efd60085bf" providerId="ADAL" clId="{BD876F9E-3EA9-4C16-AC14-C5B451F58109}" dt="2022-06-03T22:53:18.031" v="37" actId="368"/>
        <pc:sldMkLst>
          <pc:docMk/>
          <pc:sldMk cId="766787576" sldId="3144"/>
        </pc:sldMkLst>
      </pc:sldChg>
      <pc:sldChg chg="modNotes">
        <pc:chgData name="Mohamed Ayoub" userId="f1dd3469-5046-4f26-9586-95efd60085bf" providerId="ADAL" clId="{BD876F9E-3EA9-4C16-AC14-C5B451F58109}" dt="2022-06-03T22:53:18.036" v="41" actId="368"/>
        <pc:sldMkLst>
          <pc:docMk/>
          <pc:sldMk cId="2590748392" sldId="3145"/>
        </pc:sldMkLst>
      </pc:sldChg>
      <pc:sldChg chg="modSp new">
        <pc:chgData name="Mohamed Ayoub" userId="f1dd3469-5046-4f26-9586-95efd60085bf" providerId="ADAL" clId="{BD876F9E-3EA9-4C16-AC14-C5B451F58109}" dt="2022-06-21T22:24:23.722" v="118" actId="20577"/>
        <pc:sldMkLst>
          <pc:docMk/>
          <pc:sldMk cId="3304156639" sldId="3146"/>
        </pc:sldMkLst>
        <pc:spChg chg="mod">
          <ac:chgData name="Mohamed Ayoub" userId="f1dd3469-5046-4f26-9586-95efd60085bf" providerId="ADAL" clId="{BD876F9E-3EA9-4C16-AC14-C5B451F58109}" dt="2022-06-21T22:22:44.209" v="83"/>
          <ac:spMkLst>
            <pc:docMk/>
            <pc:sldMk cId="3304156639" sldId="3146"/>
            <ac:spMk id="2" creationId="{68B04A15-6E06-4955-A0BB-38F6F265FC86}"/>
          </ac:spMkLst>
        </pc:spChg>
        <pc:spChg chg="mod">
          <ac:chgData name="Mohamed Ayoub" userId="f1dd3469-5046-4f26-9586-95efd60085bf" providerId="ADAL" clId="{BD876F9E-3EA9-4C16-AC14-C5B451F58109}" dt="2022-06-21T22:24:23.722" v="118" actId="20577"/>
          <ac:spMkLst>
            <pc:docMk/>
            <pc:sldMk cId="3304156639" sldId="3146"/>
            <ac:spMk id="3" creationId="{CAC42E9E-2C2B-41D4-91A6-3C69054D9CDC}"/>
          </ac:spMkLst>
        </pc:spChg>
      </pc:sldChg>
      <pc:sldChg chg="modSp add del">
        <pc:chgData name="Mohamed Ayoub" userId="f1dd3469-5046-4f26-9586-95efd60085bf" providerId="ADAL" clId="{BD876F9E-3EA9-4C16-AC14-C5B451F58109}" dt="2022-06-21T22:12:46.002" v="75" actId="2696"/>
        <pc:sldMkLst>
          <pc:docMk/>
          <pc:sldMk cId="3644042145" sldId="3146"/>
        </pc:sldMkLst>
        <pc:spChg chg="mod">
          <ac:chgData name="Mohamed Ayoub" userId="f1dd3469-5046-4f26-9586-95efd60085bf" providerId="ADAL" clId="{BD876F9E-3EA9-4C16-AC14-C5B451F58109}" dt="2022-06-21T22:12:45.630" v="74" actId="20577"/>
          <ac:spMkLst>
            <pc:docMk/>
            <pc:sldMk cId="3644042145" sldId="3146"/>
            <ac:spMk id="2" creationId="{0586E993-9DAD-45ED-A6C7-1F93E86554AD}"/>
          </ac:spMkLst>
        </pc:spChg>
      </pc:sldChg>
      <pc:sldChg chg="new del">
        <pc:chgData name="Mohamed Ayoub" userId="f1dd3469-5046-4f26-9586-95efd60085bf" providerId="ADAL" clId="{BD876F9E-3EA9-4C16-AC14-C5B451F58109}" dt="2022-06-21T22:57:28.728" v="139" actId="680"/>
        <pc:sldMkLst>
          <pc:docMk/>
          <pc:sldMk cId="2453586299" sldId="3147"/>
        </pc:sldMkLst>
      </pc:sldChg>
      <pc:sldChg chg="add del">
        <pc:chgData name="Mohamed Ayoub" userId="f1dd3469-5046-4f26-9586-95efd60085bf" providerId="ADAL" clId="{BD876F9E-3EA9-4C16-AC14-C5B451F58109}" dt="2022-06-21T22:23:32.345" v="97" actId="2696"/>
        <pc:sldMkLst>
          <pc:docMk/>
          <pc:sldMk cId="3175945453" sldId="3147"/>
        </pc:sldMkLst>
      </pc:sldChg>
      <pc:sldChg chg="modSp new">
        <pc:chgData name="Mohamed Ayoub" userId="f1dd3469-5046-4f26-9586-95efd60085bf" providerId="ADAL" clId="{BD876F9E-3EA9-4C16-AC14-C5B451F58109}" dt="2022-06-22T18:36:38.357" v="149" actId="1076"/>
        <pc:sldMkLst>
          <pc:docMk/>
          <pc:sldMk cId="3676914510" sldId="3147"/>
        </pc:sldMkLst>
        <pc:spChg chg="mod">
          <ac:chgData name="Mohamed Ayoub" userId="f1dd3469-5046-4f26-9586-95efd60085bf" providerId="ADAL" clId="{BD876F9E-3EA9-4C16-AC14-C5B451F58109}" dt="2022-06-22T18:35:42.546" v="141"/>
          <ac:spMkLst>
            <pc:docMk/>
            <pc:sldMk cId="3676914510" sldId="3147"/>
            <ac:spMk id="2" creationId="{B4C1F83E-8A43-482D-827C-0DC1A1E91B5F}"/>
          </ac:spMkLst>
        </pc:spChg>
        <pc:spChg chg="mod">
          <ac:chgData name="Mohamed Ayoub" userId="f1dd3469-5046-4f26-9586-95efd60085bf" providerId="ADAL" clId="{BD876F9E-3EA9-4C16-AC14-C5B451F58109}" dt="2022-06-22T18:36:38.357" v="149" actId="1076"/>
          <ac:spMkLst>
            <pc:docMk/>
            <pc:sldMk cId="3676914510" sldId="3147"/>
            <ac:spMk id="3" creationId="{A987F318-5286-401C-B62F-E74B36AC7F4F}"/>
          </ac:spMkLst>
        </pc:spChg>
      </pc:sldChg>
      <pc:sldMasterChg chg="modSldLayout">
        <pc:chgData name="Mohamed Ayoub" userId="f1dd3469-5046-4f26-9586-95efd60085bf" providerId="ADAL" clId="{BD876F9E-3EA9-4C16-AC14-C5B451F58109}" dt="2022-06-21T22:38:12.573" v="123" actId="478"/>
        <pc:sldMasterMkLst>
          <pc:docMk/>
          <pc:sldMasterMk cId="2011733275" sldId="2147483778"/>
        </pc:sldMasterMkLst>
        <pc:sldLayoutChg chg="addSp delSp modSp mod">
          <pc:chgData name="Mohamed Ayoub" userId="f1dd3469-5046-4f26-9586-95efd60085bf" providerId="ADAL" clId="{BD876F9E-3EA9-4C16-AC14-C5B451F58109}" dt="2022-06-21T22:38:12.573" v="123" actId="478"/>
          <pc:sldLayoutMkLst>
            <pc:docMk/>
            <pc:sldMasterMk cId="2011733275" sldId="2147483778"/>
            <pc:sldLayoutMk cId="2804713445" sldId="2147483782"/>
          </pc:sldLayoutMkLst>
          <pc:spChg chg="add del">
            <ac:chgData name="Mohamed Ayoub" userId="f1dd3469-5046-4f26-9586-95efd60085bf" providerId="ADAL" clId="{BD876F9E-3EA9-4C16-AC14-C5B451F58109}" dt="2022-06-21T22:38:10.998" v="122" actId="11529"/>
            <ac:spMkLst>
              <pc:docMk/>
              <pc:sldMasterMk cId="2011733275" sldId="2147483778"/>
              <pc:sldLayoutMk cId="2804713445" sldId="2147483782"/>
              <ac:spMk id="8" creationId="{8981D573-016F-4F29-8F70-12D7AC935057}"/>
            </ac:spMkLst>
          </pc:spChg>
          <pc:spChg chg="add del mod">
            <ac:chgData name="Mohamed Ayoub" userId="f1dd3469-5046-4f26-9586-95efd60085bf" providerId="ADAL" clId="{BD876F9E-3EA9-4C16-AC14-C5B451F58109}" dt="2022-06-21T22:38:12.573" v="123" actId="478"/>
            <ac:spMkLst>
              <pc:docMk/>
              <pc:sldMasterMk cId="2011733275" sldId="2147483778"/>
              <pc:sldLayoutMk cId="2804713445" sldId="2147483782"/>
              <ac:spMk id="9" creationId="{2EA1F47D-194B-4306-A900-B56E4F932824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10ED4-B7F5-4D22-94A2-054F577944F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DC344C-046C-486C-9899-4BA1D3F07304}" type="pres">
      <dgm:prSet presAssocID="{B0610ED4-B7F5-4D22-94A2-054F577944FD}" presName="diagram" presStyleCnt="0">
        <dgm:presLayoutVars>
          <dgm:dir/>
          <dgm:resizeHandles val="exact"/>
        </dgm:presLayoutVars>
      </dgm:prSet>
      <dgm:spPr/>
    </dgm:pt>
  </dgm:ptLst>
  <dgm:cxnLst>
    <dgm:cxn modelId="{0EF7F88B-2D6F-47B6-BCCA-54C4272387A8}" type="presOf" srcId="{B0610ED4-B7F5-4D22-94A2-054F577944FD}" destId="{10DC344C-046C-486C-9899-4BA1D3F0730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B932E2-62F5-4FAC-9675-2538FE291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932FB-5D1D-4A86-9228-269707770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C376D-B7D0-4EC3-B674-0BD2843AC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DDCEE-F1B8-4B84-8C17-C3A8BA6DA0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3E2-74DD-4596-83DA-D994E6A86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67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8FEC5-7D25-43ED-96DA-F7BC07550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00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2E2A7-EFFC-46B9-8C15-52019017B1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7B44-C044-4B47-B899-90E8D93360DF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69DC6-1343-48AA-A78F-29B5A0F409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7B44-C044-4B47-B899-90E8D93360DF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9BD45-2D7E-44C4-9200-E612279498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9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A221-9CE3-4C4C-8226-4CD048C58D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1A572-8794-48EE-8C53-392BD06079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7C92E-AFCC-42C4-9D72-F5482E97FF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B086-56BC-43C9-AAE4-ADE40A4799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6FD46-EF84-4C87-8D29-383643E388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8926A-8CEF-4E25-BD3F-B2483CF3FD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7B44-C044-4B47-B899-90E8D93360DF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84B2-C437-48E8-8745-73E5FB3760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1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FC2FB-3836-470A-B0F7-8B31DCF835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06807-3753-41B7-8989-CED9DE1720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4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33D61-ADF4-49DE-A7D0-6033CD2638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EA0C6-C551-4D01-A18B-241772D9A4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4B3AD-FD2C-452B-AFAC-B5B4F59728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27C23-9E53-4447-BACB-C381BDC0E9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F2C15-80E5-4741-BC7D-1823C7A976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D8649-27EB-4BE5-87FC-48ECB3DA51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8FEC5-7D25-43ED-96DA-F7BC07550DC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F4133-B3EF-462A-8BBB-BD455D7148B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65D2D-74BA-4105-98F7-D210B275CB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7B44-C044-4B47-B899-90E8D93360DF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608A0-B3B3-4259-908D-15BE370924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FB786-EB59-4662-8852-465A9A3E8E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A769-6D13-4064-A60D-702A3F03E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2C2C8-43EA-43F6-A55B-628CECBD4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F0D5-C4F3-40F4-AD9D-0F40B4A0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3A08-7A83-42CC-8BB9-47AFD501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4230-F3F0-4DCE-B0D0-BB1069DF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D41DA-D1FF-4C4E-BDC3-1B8504B6E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D6448-554A-4E1A-B185-8EDC42C0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30E47-9568-4F74-BECA-77AA911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F9A2-00B5-4469-8975-9B203AD6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5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93BF-EC3F-4580-AB11-83D2D2B02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30860-3574-4F68-ADE9-0CF69F353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9DF81-0DD6-4997-96D5-AC809315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0C38-B604-4679-9451-CE82B88E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5C6E-A0D1-4074-BAFD-6FE3843A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F6EE-3CBC-4E93-9632-B977F6F8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6254-180F-49A3-B398-550AD042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29DA-4AD4-4973-A3B1-81AD83B9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A7CC-B0E2-4048-9467-4CD252E8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C8FF-7BFF-4DD7-8294-1E5BD8AB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8746-E640-47C2-9F15-513B5EDB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1AF7A-A698-42B0-8D82-19383790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8F3F-BB4A-4D26-89D4-0E56D1FD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09A9-E1E6-4B90-951D-14B21B38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49632-AD60-4472-B114-F3AE04C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7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241A-ED9F-4B8C-B55D-CEAD8054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46CC-EBCC-42B9-9271-4AB5C4FE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F8315-3DEF-493F-8D33-F4C7BD5A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D9097-EDA5-4842-A2B5-DE97FF5E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A8F8-5925-4328-926A-B12A3DE3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1A0A0-627B-44EB-97B8-20BB608B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4435-6B40-4512-8390-7D7BC2BE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81516-8CA3-4EF3-9754-5848EF78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24967-CA3E-48EB-9956-062B407A0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5F94B-0C0A-48F6-91F8-E129590CD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EA0DA-17AC-417B-B56B-C4F9CC322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DF106-2DD0-4787-AF63-FA844E33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16F17-2C84-4EC3-AB39-107DB65C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BB810-D137-494A-ADB1-B76DE6B7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6507-8906-4919-A66F-74C56A9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9826E-150F-4362-B22C-3A4AF51E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6921E-9BE3-4F03-A539-3E6E8DD4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92035-88C3-4EE7-BB17-1FAA715F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49AA7-0EB4-4C73-B5D3-CFE99529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C0C4B-E9D3-4AA3-8E65-EB83919B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BDFBF-99FA-4EBF-8E32-F7009E9F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5314-42FF-4D97-81EA-E12F5B32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C60C-C476-44A6-B082-C5992A24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2AA4A-4AE9-492C-B8B0-67053EA63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B2F01-3FAB-4E3C-AFA4-CB34D278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0511-9493-475D-A577-C4992B48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DEDD6-0DC9-48FD-8859-EAB6484F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6BAF-1732-4EC2-88E6-2137CC26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18C91-FD58-4CD3-89FA-7BEAEDDF0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A8EF8-8DA5-40FD-AF7E-E93B48D4B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B90B9-232C-4BC6-9095-11D56891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9EB47-446C-46C1-9F38-DC4E711C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981AF-FD0E-4EC2-B080-0D9A681E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AA9E8-7E2F-480A-9D85-92EED679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7931E-A40B-473B-A602-AD6D8D3D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461BC-D6CC-45DB-9FA1-964FF24B0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EB01-1947-47FA-A967-EE437C0B5E7A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FB740-9708-4249-AFBD-DAA81D1E5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47B3-0E0B-4C72-90E8-5DFB70AAF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2958-AD05-4453-85AE-712B07EAE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pp.az1.qualtrics.com/jfe/form/SV_eVv9LQ4faIwFSx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velopment Plan Drawn on Brick Wall. ">
            <a:extLst>
              <a:ext uri="{FF2B5EF4-FFF2-40B4-BE49-F238E27FC236}">
                <a16:creationId xmlns:a16="http://schemas.microsoft.com/office/drawing/2014/main" id="{56D8523E-EA44-47A8-A92E-A2530C4B1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7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en-US" b="1" dirty="0"/>
              <a:t>Development Plans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FAEFD6F-894C-4B15-B960-2239DC168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Coach the Coach</a:t>
            </a:r>
          </a:p>
        </p:txBody>
      </p:sp>
      <p:cxnSp>
        <p:nvCxnSpPr>
          <p:cNvPr id="41" name="Straight Connector 39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1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3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C1FA75-781E-460D-B418-4439075F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83" y="5569404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3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35F44-89E7-45FB-8CA2-9F205FD1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4" y="16588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your Personal Investment when it comes to Development Plans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0C858-D987-4913-A422-B67011D74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46" y="5906107"/>
            <a:ext cx="2621486" cy="7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E04D7-2DEE-46D4-BB0C-54EC44A5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572000"/>
            <a:ext cx="7058306" cy="1964266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How Do I Choose My Development Plan Topic?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030D7-2052-49B5-A72E-4CB018D37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00602-39E4-49C4-8D51-E9A0BB7D1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CSU Competencies</a:t>
            </a:r>
          </a:p>
          <a:p>
            <a:r>
              <a:rPr lang="en-US" b="1">
                <a:solidFill>
                  <a:srgbClr val="FFFFFF"/>
                </a:solidFill>
              </a:rPr>
              <a:t>Goals</a:t>
            </a:r>
          </a:p>
          <a:p>
            <a:r>
              <a:rPr lang="en-US" b="1">
                <a:solidFill>
                  <a:srgbClr val="FFFFFF"/>
                </a:solidFill>
              </a:rPr>
              <a:t>Professional</a:t>
            </a:r>
            <a:endParaRPr lang="en-US" sz="3200">
              <a:solidFill>
                <a:srgbClr val="FFFFFF"/>
              </a:solidFill>
            </a:endParaRPr>
          </a:p>
          <a:p>
            <a:r>
              <a:rPr lang="en-US" b="1">
                <a:solidFill>
                  <a:srgbClr val="FFFFFF"/>
                </a:solidFill>
              </a:rPr>
              <a:t>Personal </a:t>
            </a:r>
          </a:p>
          <a:p>
            <a:pPr lvl="1">
              <a:spcBef>
                <a:spcPts val="14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82B90-AE27-454C-AD6D-EB055B1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49225"/>
            <a:ext cx="6769099" cy="866775"/>
          </a:xfrm>
        </p:spPr>
        <p:txBody>
          <a:bodyPr>
            <a:normAutofit/>
          </a:bodyPr>
          <a:lstStyle/>
          <a:p>
            <a:r>
              <a:rPr lang="en-US" dirty="0"/>
              <a:t>Development Plan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9717-6963-4E4D-A65E-97690BF6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4" y="1165225"/>
            <a:ext cx="7497766" cy="5387275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US" sz="2400" b="1" dirty="0"/>
              <a:t>Plan Title: </a:t>
            </a:r>
            <a:r>
              <a:rPr lang="en-US" sz="2400" dirty="0"/>
              <a:t>Mindfulness</a:t>
            </a:r>
          </a:p>
          <a:p>
            <a:pPr marL="0" indent="0" rtl="0" fontAlgn="base">
              <a:spcBef>
                <a:spcPts val="1200"/>
              </a:spcBef>
              <a:buNone/>
            </a:pPr>
            <a:r>
              <a:rPr lang="en-US" sz="2400" b="1" dirty="0"/>
              <a:t>Plan Description</a:t>
            </a:r>
            <a:r>
              <a:rPr lang="en-US" sz="2400" dirty="0"/>
              <a:t>:  I would like to focus on incorporating mindfulness techniques into my workday.  </a:t>
            </a:r>
          </a:p>
          <a:p>
            <a:pPr marL="0" indent="0" rtl="0" fontAlgn="base">
              <a:spcBef>
                <a:spcPts val="1200"/>
              </a:spcBef>
              <a:buNone/>
            </a:pPr>
            <a:r>
              <a:rPr lang="en-US" sz="2400" b="1" dirty="0"/>
              <a:t>1. Objective Title:  </a:t>
            </a:r>
            <a:r>
              <a:rPr lang="en-US" sz="2400" dirty="0"/>
              <a:t>To be fully present in my activities </a:t>
            </a:r>
          </a:p>
          <a:p>
            <a:pPr marL="0" indent="0" rtl="0" fontAlgn="base">
              <a:spcBef>
                <a:spcPts val="1200"/>
              </a:spcBef>
              <a:buNone/>
            </a:pPr>
            <a:r>
              <a:rPr lang="en-US" sz="2400" b="1" dirty="0">
                <a:effectLst/>
              </a:rPr>
              <a:t>	a. Development Action</a:t>
            </a:r>
            <a:r>
              <a:rPr lang="en-US" sz="2400" b="0" dirty="0">
                <a:effectLst/>
              </a:rPr>
              <a:t>: Attend Dr. Alane’s Mind and Heart Lab meditation on Thursdays while at campus. </a:t>
            </a:r>
          </a:p>
          <a:p>
            <a:pPr marL="0" indent="0" rtl="0" fontAlgn="base">
              <a:spcBef>
                <a:spcPts val="1200"/>
              </a:spcBef>
              <a:buNone/>
            </a:pPr>
            <a:r>
              <a:rPr lang="en-US" sz="2400" dirty="0"/>
              <a:t>		</a:t>
            </a:r>
            <a:r>
              <a:rPr lang="en-US" sz="2400" b="1" dirty="0" err="1"/>
              <a:t>i</a:t>
            </a:r>
            <a:r>
              <a:rPr lang="en-US" sz="2400" b="1" dirty="0"/>
              <a:t>. Activity Type</a:t>
            </a:r>
            <a:r>
              <a:rPr lang="en-US" sz="2400" dirty="0"/>
              <a:t>: Learn by doing </a:t>
            </a:r>
            <a:endParaRPr lang="en-US" sz="2400" b="0" dirty="0">
              <a:effectLst/>
            </a:endParaRPr>
          </a:p>
          <a:p>
            <a:pPr marL="114300" lvl="1" indent="0" fontAlgn="base">
              <a:spcBef>
                <a:spcPts val="1200"/>
              </a:spcBef>
              <a:buNone/>
            </a:pPr>
            <a:endParaRPr lang="en-US" b="0" dirty="0">
              <a:effectLst/>
            </a:endParaRPr>
          </a:p>
          <a:p>
            <a:pPr marL="0" lvl="1" indent="0" fontAlgn="base">
              <a:spcBef>
                <a:spcPts val="1200"/>
              </a:spcBef>
              <a:buNone/>
            </a:pPr>
            <a:r>
              <a:rPr lang="en-US" b="1" dirty="0"/>
              <a:t>2</a:t>
            </a:r>
            <a:r>
              <a:rPr lang="en-US" dirty="0"/>
              <a:t>. </a:t>
            </a:r>
            <a:r>
              <a:rPr lang="en-US" b="1" dirty="0"/>
              <a:t>Objective Title:  Research</a:t>
            </a:r>
            <a:r>
              <a:rPr lang="en-US" dirty="0"/>
              <a:t> Mindfulness Practices</a:t>
            </a:r>
          </a:p>
          <a:p>
            <a:pPr marL="0" lvl="1" indent="0" fontAlgn="base">
              <a:spcBef>
                <a:spcPts val="1200"/>
              </a:spcBef>
              <a:buNone/>
            </a:pPr>
            <a:r>
              <a:rPr lang="en-US" b="1" dirty="0"/>
              <a:t>	a. </a:t>
            </a:r>
            <a:r>
              <a:rPr lang="en-US" b="1" dirty="0">
                <a:effectLst/>
              </a:rPr>
              <a:t>Development Action</a:t>
            </a:r>
            <a:r>
              <a:rPr lang="en-US" b="0" dirty="0">
                <a:effectLst/>
              </a:rPr>
              <a:t>:  Take LinkedIn Learning Course: Becoming Mindful at work </a:t>
            </a:r>
          </a:p>
          <a:p>
            <a:pPr marL="0" lvl="1" indent="0" fontAlgn="base">
              <a:spcBef>
                <a:spcPts val="1200"/>
              </a:spcBef>
              <a:buNone/>
            </a:pPr>
            <a:r>
              <a:rPr lang="en-US" dirty="0"/>
              <a:t>		</a:t>
            </a:r>
            <a:r>
              <a:rPr lang="en-US" b="1" dirty="0" err="1"/>
              <a:t>i</a:t>
            </a:r>
            <a:r>
              <a:rPr lang="en-US" b="1" dirty="0"/>
              <a:t>. Activity Type:  </a:t>
            </a:r>
            <a:r>
              <a:rPr lang="en-US" dirty="0"/>
              <a:t>LinkedIn Learning</a:t>
            </a:r>
            <a:endParaRPr lang="en-US" b="1" dirty="0"/>
          </a:p>
          <a:p>
            <a:pPr marL="0" lvl="1" indent="0" fontAlgn="base">
              <a:buNone/>
            </a:pPr>
            <a:endParaRPr lang="en-US" sz="1300" b="1" dirty="0"/>
          </a:p>
        </p:txBody>
      </p:sp>
      <p:pic>
        <p:nvPicPr>
          <p:cNvPr id="6" name="Picture 5" descr="A picture containing a pile of rocks">
            <a:extLst>
              <a:ext uri="{FF2B5EF4-FFF2-40B4-BE49-F238E27FC236}">
                <a16:creationId xmlns:a16="http://schemas.microsoft.com/office/drawing/2014/main" id="{2FD276FA-239A-4783-ABF1-23BE49302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767" y="10"/>
            <a:ext cx="446723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21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25C5-D0CD-418F-BA73-D23502E8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Cornerstone Demo</a:t>
            </a:r>
          </a:p>
        </p:txBody>
      </p:sp>
      <p:pic>
        <p:nvPicPr>
          <p:cNvPr id="1028" name="Picture 4" descr="Cornerstone OnDemand logo&#10;">
            <a:extLst>
              <a:ext uri="{FF2B5EF4-FFF2-40B4-BE49-F238E27FC236}">
                <a16:creationId xmlns:a16="http://schemas.microsoft.com/office/drawing/2014/main" id="{90DAB4D8-6794-4DD7-8E3E-02924B43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12" y="0"/>
            <a:ext cx="6985456" cy="63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052B68-CF21-4A2C-B232-99F187C0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44" y="6008012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Development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2A3C-14E1-4CFF-BC6E-E44AE83A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140414-A1DA-4290-8F16-2F9E531F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3683" y="3251673"/>
            <a:ext cx="802433" cy="223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ow to find Development plans ">
            <a:extLst>
              <a:ext uri="{FF2B5EF4-FFF2-40B4-BE49-F238E27FC236}">
                <a16:creationId xmlns:a16="http://schemas.microsoft.com/office/drawing/2014/main" id="{FAFFEED9-3E61-487F-B8BE-DDA3C5C66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231" y="1726754"/>
            <a:ext cx="8705939" cy="3920433"/>
          </a:xfrm>
          <a:prstGeom prst="rect">
            <a:avLst/>
          </a:prstGeom>
        </p:spPr>
      </p:pic>
      <p:sp>
        <p:nvSpPr>
          <p:cNvPr id="10" name="Arrow: Down 9" descr="arrow to burger icon">
            <a:extLst>
              <a:ext uri="{FF2B5EF4-FFF2-40B4-BE49-F238E27FC236}">
                <a16:creationId xmlns:a16="http://schemas.microsoft.com/office/drawing/2014/main" id="{4ED441C2-5BDC-41D0-B1F5-C33C8E93CD07}"/>
              </a:ext>
            </a:extLst>
          </p:cNvPr>
          <p:cNvSpPr/>
          <p:nvPr/>
        </p:nvSpPr>
        <p:spPr>
          <a:xfrm rot="13732097">
            <a:off x="10221971" y="1931356"/>
            <a:ext cx="252924" cy="388203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plans navigation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2A3C-14E1-4CFF-BC6E-E44AE83A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pic>
        <p:nvPicPr>
          <p:cNvPr id="8" name="Content Placeholder 7" descr="Development plans navigation">
            <a:extLst>
              <a:ext uri="{FF2B5EF4-FFF2-40B4-BE49-F238E27FC236}">
                <a16:creationId xmlns:a16="http://schemas.microsoft.com/office/drawing/2014/main" id="{AC250DF7-B1FC-41A8-B14B-8C80D540D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261" y="1700262"/>
            <a:ext cx="8898998" cy="3955110"/>
          </a:xfrm>
        </p:spPr>
      </p:pic>
      <p:sp>
        <p:nvSpPr>
          <p:cNvPr id="9" name="Oval 8" descr="Highlighting development plans">
            <a:extLst>
              <a:ext uri="{FF2B5EF4-FFF2-40B4-BE49-F238E27FC236}">
                <a16:creationId xmlns:a16="http://schemas.microsoft.com/office/drawing/2014/main" id="{DA140414-A1DA-4290-8F16-2F9E531F15FD}"/>
              </a:ext>
            </a:extLst>
          </p:cNvPr>
          <p:cNvSpPr/>
          <p:nvPr/>
        </p:nvSpPr>
        <p:spPr>
          <a:xfrm>
            <a:off x="9059023" y="3524037"/>
            <a:ext cx="845265" cy="2535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83" y="2750820"/>
            <a:ext cx="4010674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DEVELOPMENT PLANS SNAPSHOT</a:t>
            </a:r>
          </a:p>
        </p:txBody>
      </p:sp>
      <p:pic>
        <p:nvPicPr>
          <p:cNvPr id="6" name="Content Placeholder 5" descr="Development plan Snapshot">
            <a:extLst>
              <a:ext uri="{FF2B5EF4-FFF2-40B4-BE49-F238E27FC236}">
                <a16:creationId xmlns:a16="http://schemas.microsoft.com/office/drawing/2014/main" id="{5E9D0E96-3476-4BC6-AAC0-C0758905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683" y="772468"/>
            <a:ext cx="6486464" cy="531306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02A3C-14E1-4CFF-BC6E-E44AE83A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3" y="5899514"/>
            <a:ext cx="2396002" cy="6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1E4B1-C49B-46B7-8EEC-C0E3457D6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2" y="6172526"/>
            <a:ext cx="1999874" cy="5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082" y="2413508"/>
            <a:ext cx="3752603" cy="203098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DEVELOPMENT PLAN TEMPLATES</a:t>
            </a:r>
          </a:p>
        </p:txBody>
      </p:sp>
      <p:pic>
        <p:nvPicPr>
          <p:cNvPr id="8" name="Picture 7" descr="Development plan templates ">
            <a:extLst>
              <a:ext uri="{FF2B5EF4-FFF2-40B4-BE49-F238E27FC236}">
                <a16:creationId xmlns:a16="http://schemas.microsoft.com/office/drawing/2014/main" id="{FC0EBFA7-EB5B-43E5-970C-08A1C6D16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538" y="765449"/>
            <a:ext cx="6524947" cy="5327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3B0D5A-3785-41FD-A84F-8D028468E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71" y="5978194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22665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 cap="all" dirty="0"/>
              <a:t>Creating Development plans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E4A10-0453-4DBD-BA22-4A17A5EC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9" y="5911410"/>
            <a:ext cx="2396002" cy="681391"/>
          </a:xfrm>
          <a:prstGeom prst="rect">
            <a:avLst/>
          </a:prstGeom>
        </p:spPr>
      </p:pic>
      <p:pic>
        <p:nvPicPr>
          <p:cNvPr id="3" name="Picture 3" descr="Creating a development plan interface">
            <a:extLst>
              <a:ext uri="{FF2B5EF4-FFF2-40B4-BE49-F238E27FC236}">
                <a16:creationId xmlns:a16="http://schemas.microsoft.com/office/drawing/2014/main" id="{A710A40E-7B83-4A57-9D31-F67E884F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5" y="909593"/>
            <a:ext cx="6650892" cy="4925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79A59-1AE9-4B61-BB0F-90A0A45F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71" y="5978194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6A4E-BE8B-410B-A685-6051D70D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AF0F-A28B-407F-BD2A-1D14DC595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15457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Where do you see yourself in the next five years?</a:t>
            </a:r>
          </a:p>
          <a:p>
            <a:r>
              <a:rPr lang="en-US" sz="2200" dirty="0"/>
              <a:t>What is something you need to do to get there? </a:t>
            </a:r>
          </a:p>
          <a:p>
            <a:r>
              <a:rPr lang="en-US" sz="2200" dirty="0"/>
              <a:t>Create a development plan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6C1661-AAC8-485C-A40F-55DC537D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DE24B-B8F4-4AD2-A2F1-3ECE2742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46" y="6020864"/>
            <a:ext cx="2621486" cy="7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4A15-6E06-4955-A0BB-38F6F265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</a:t>
            </a:r>
            <a:r>
              <a:rPr lang="en-US" dirty="0" err="1"/>
              <a:t>P.O.In.T</a:t>
            </a:r>
            <a:r>
              <a:rPr lang="en-US" dirty="0"/>
              <a:t>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2E9E-2C2B-41D4-91A6-3C69054D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P</a:t>
            </a:r>
            <a:r>
              <a:rPr lang="en-US" dirty="0"/>
              <a:t> – Purpose​: Get a better understanding of development plans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effectLst/>
              </a:rPr>
              <a:t>O</a:t>
            </a:r>
            <a:r>
              <a:rPr lang="en-US" b="0" i="0" dirty="0">
                <a:effectLst/>
              </a:rPr>
              <a:t> – Outline:</a:t>
            </a:r>
            <a:r>
              <a:rPr lang="en-US" b="0" i="0" baseline="0" dirty="0">
                <a:effectLst/>
              </a:rPr>
              <a:t> </a:t>
            </a:r>
            <a:r>
              <a:rPr lang="en-US" dirty="0">
                <a:effectLst/>
              </a:rPr>
              <a:t>What they are, your role, how to leverage Cornerstone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b="0" i="0" dirty="0">
                <a:effectLst/>
              </a:rPr>
              <a:t> – Employee Input​: </a:t>
            </a:r>
            <a:r>
              <a:rPr lang="en-US" dirty="0">
                <a:effectLst/>
              </a:rPr>
              <a:t>Questions or Concerns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effectLst/>
              </a:rPr>
              <a:t>T</a:t>
            </a:r>
            <a:r>
              <a:rPr lang="en-US" b="0" i="0" dirty="0">
                <a:effectLst/>
              </a:rPr>
              <a:t> - Transition: </a:t>
            </a:r>
            <a:r>
              <a:rPr lang="en-US" dirty="0">
                <a:effectLst/>
              </a:rPr>
              <a:t>Open Form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330415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F40DF-2155-4CC7-B86B-F5C0B4EE6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" y="0"/>
            <a:ext cx="12189833" cy="6858000"/>
          </a:xfrm>
          <a:prstGeom prst="rect">
            <a:avLst/>
          </a:prstGeom>
        </p:spPr>
      </p:pic>
      <p:sp>
        <p:nvSpPr>
          <p:cNvPr id="21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82B90-AE27-454C-AD6D-EB055B1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Plan Exercise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F15E989-4DAD-4F02-82C0-0E3890E94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31" y="5411705"/>
            <a:ext cx="600387" cy="6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E5EAD-7B4B-48FA-B5B5-E9DCD1C7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Logging into Cornerstone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MyCpp Online Services emphasizing Cornestone">
            <a:extLst>
              <a:ext uri="{FF2B5EF4-FFF2-40B4-BE49-F238E27FC236}">
                <a16:creationId xmlns:a16="http://schemas.microsoft.com/office/drawing/2014/main" id="{9F3BC985-7880-4856-879A-C0D976446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1" y="1656721"/>
            <a:ext cx="7768511" cy="37871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9ED1395-045A-4C08-B7B2-C7DA12E0F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85" y="5925406"/>
            <a:ext cx="2683215" cy="7630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0D656D-D9BF-485D-A9CD-04E78B2464B1}"/>
              </a:ext>
            </a:extLst>
          </p:cNvPr>
          <p:cNvSpPr txBox="1">
            <a:spLocks/>
          </p:cNvSpPr>
          <p:nvPr/>
        </p:nvSpPr>
        <p:spPr>
          <a:xfrm>
            <a:off x="5024858" y="601290"/>
            <a:ext cx="5742459" cy="885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MyCPP &gt; Online Services</a:t>
            </a:r>
          </a:p>
        </p:txBody>
      </p:sp>
    </p:spTree>
    <p:extLst>
      <p:ext uri="{BB962C8B-B14F-4D97-AF65-F5344CB8AC3E}">
        <p14:creationId xmlns:p14="http://schemas.microsoft.com/office/powerpoint/2010/main" val="259074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53E5F-D9CE-4D15-8A18-7503E7C1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4000" dirty="0"/>
              <a:t>Performance Evaluation Transition Period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AD94ED-9198-56CA-BD60-3313A450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r>
              <a:rPr lang="en-US" sz="1900" dirty="0"/>
              <a:t>Evaluations for the 2021-2022 fiscal year will be completed using the current paper form. </a:t>
            </a:r>
          </a:p>
          <a:p>
            <a:pPr lvl="1"/>
            <a:r>
              <a:rPr lang="en-US" sz="1900" dirty="0"/>
              <a:t>This includes MPP’s hired on or before 6/30/22</a:t>
            </a:r>
          </a:p>
          <a:p>
            <a:r>
              <a:rPr lang="en-US" sz="1900" dirty="0"/>
              <a:t>Evaluation for the 2022-2023 fiscal year will be completed using Cornerstone</a:t>
            </a:r>
          </a:p>
          <a:p>
            <a:pPr lvl="1"/>
            <a:r>
              <a:rPr lang="en-US" sz="1900" dirty="0"/>
              <a:t>This includes MPP’s hired on or after 7/1/22 </a:t>
            </a:r>
          </a:p>
          <a:p>
            <a:r>
              <a:rPr lang="en-US" sz="1900" dirty="0"/>
              <a:t>All MPP’s have access to the system and can begin using the system features now. </a:t>
            </a:r>
          </a:p>
          <a:p>
            <a:r>
              <a:rPr lang="en-US" sz="1900" dirty="0"/>
              <a:t>It is expected that by September 2022 all MPP’s will have a goal in the system for the next evaluation period.</a:t>
            </a:r>
          </a:p>
        </p:txBody>
      </p:sp>
      <p:pic>
        <p:nvPicPr>
          <p:cNvPr id="5" name="Content Placeholder 4" descr="Rolls of Newspaper">
            <a:extLst>
              <a:ext uri="{FF2B5EF4-FFF2-40B4-BE49-F238E27FC236}">
                <a16:creationId xmlns:a16="http://schemas.microsoft.com/office/drawing/2014/main" id="{49A55120-5B76-4A5E-A97D-C8ADC544F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35CB2-1D1D-48D6-A690-9493CCD1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52" y="6207162"/>
            <a:ext cx="2355979" cy="6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5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7D770-52E9-67BB-637D-11E2E0CE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1455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icky notes with question marks">
            <a:extLst>
              <a:ext uri="{FF2B5EF4-FFF2-40B4-BE49-F238E27FC236}">
                <a16:creationId xmlns:a16="http://schemas.microsoft.com/office/drawing/2014/main" id="{BBFB5785-D6F1-4823-B255-7B593775F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A0F92E-B5E5-4DB9-873C-79FDDBD67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7" y="6010467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D770-52E9-67BB-637D-11E2E0CE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Next Steps </a:t>
            </a:r>
            <a:endParaRPr lang="en-US" dirty="0"/>
          </a:p>
        </p:txBody>
      </p:sp>
      <p:sp>
        <p:nvSpPr>
          <p:cNvPr id="11" name="Content Placeholder 10" descr="action items after session">
            <a:extLst>
              <a:ext uri="{FF2B5EF4-FFF2-40B4-BE49-F238E27FC236}">
                <a16:creationId xmlns:a16="http://schemas.microsoft.com/office/drawing/2014/main" id="{137F0F51-40CE-9024-24C1-99653CEA3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sz="16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3A6F1-36A7-469C-A5D8-3E8A1DA704DE}"/>
              </a:ext>
            </a:extLst>
          </p:cNvPr>
          <p:cNvSpPr txBox="1"/>
          <p:nvPr/>
        </p:nvSpPr>
        <p:spPr>
          <a:xfrm>
            <a:off x="5007292" y="2446400"/>
            <a:ext cx="609777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Survey: </a:t>
            </a:r>
            <a:r>
              <a:rPr lang="en-US" sz="2000" dirty="0">
                <a:cs typeface="Calibri"/>
                <a:hlinkClick r:id="rId3"/>
              </a:rPr>
              <a:t>https://cpp.az1.qualtrics.com/jfe/form/SV_eVv9LQ4faIwFSxo</a:t>
            </a:r>
            <a:r>
              <a:rPr lang="en-US" sz="2000" dirty="0"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Implement the concepts we shared by practicing in Cornerstone.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Attend the next Coach the Coach Session! </a:t>
            </a:r>
          </a:p>
          <a:p>
            <a:pPr lvl="1"/>
            <a:r>
              <a:rPr lang="en-US" sz="2000" b="1" dirty="0">
                <a:effectLst/>
                <a:ea typeface="Times New Roman" panose="02020603050405020304" pitchFamily="18" charset="0"/>
              </a:rPr>
              <a:t>Resources and Open forum –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June 20, 2022, at 1:00 p.m. – 3:00 p.m.</a:t>
            </a:r>
          </a:p>
          <a:p>
            <a:pPr lvl="1"/>
            <a:r>
              <a:rPr lang="en-US" sz="2000" b="1" dirty="0">
                <a:effectLst/>
                <a:ea typeface="Times New Roman" panose="02020603050405020304" pitchFamily="18" charset="0"/>
              </a:rPr>
              <a:t>Reviews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July 21, 2022, at 10:00 a.m. – 12:00 p.m. </a:t>
            </a:r>
          </a:p>
          <a:p>
            <a:pPr lvl="1"/>
            <a:r>
              <a:rPr lang="en-US" sz="2000" b="1" dirty="0">
                <a:effectLst/>
                <a:ea typeface="Times New Roman" panose="02020603050405020304" pitchFamily="18" charset="0"/>
              </a:rPr>
              <a:t>Check</a:t>
            </a:r>
            <a:r>
              <a:rPr lang="en-US" sz="2000" b="1" dirty="0">
                <a:ea typeface="Times New Roman" panose="02020603050405020304" pitchFamily="18" charset="0"/>
              </a:rPr>
              <a:t>-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ins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August 23, 2022, at 10:00 a.m. – 12:00 p.m.</a:t>
            </a:r>
          </a:p>
          <a:p>
            <a:pPr lvl="1"/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 descr="QR code to feedback survey">
            <a:extLst>
              <a:ext uri="{FF2B5EF4-FFF2-40B4-BE49-F238E27FC236}">
                <a16:creationId xmlns:a16="http://schemas.microsoft.com/office/drawing/2014/main" id="{CBDA4438-4B00-4D85-AD08-CC7D1D2C5A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7" y="0"/>
            <a:ext cx="2091002" cy="2091002"/>
          </a:xfrm>
          <a:prstGeom prst="rect">
            <a:avLst/>
          </a:prstGeom>
        </p:spPr>
      </p:pic>
      <p:pic>
        <p:nvPicPr>
          <p:cNvPr id="7" name="Picture 7" descr="Red marker on a calendar">
            <a:extLst>
              <a:ext uri="{FF2B5EF4-FFF2-40B4-BE49-F238E27FC236}">
                <a16:creationId xmlns:a16="http://schemas.microsoft.com/office/drawing/2014/main" id="{5D02233F-6805-C1CD-1A52-EF917E9EAC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0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C3A529-2BB9-4B40-9EED-EFF5DCB8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71" y="5978194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62EC6-741B-4BD6-88B0-0C0BEDFF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Open Forum &amp; Feedback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e want your feedback">
            <a:extLst>
              <a:ext uri="{FF2B5EF4-FFF2-40B4-BE49-F238E27FC236}">
                <a16:creationId xmlns:a16="http://schemas.microsoft.com/office/drawing/2014/main" id="{61B6EB1D-DAB1-45F4-87C8-72C2CA1E7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878D7-5EF9-430F-BF34-393AEABA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46" y="6020864"/>
            <a:ext cx="2621486" cy="7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F83E-8A43-482D-827C-0DC1A1E9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F318-5286-401C-B62F-E74B36AC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Understand how development plans fit in the performance review process 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</a:rPr>
              <a:t>Utilize available resources to build a development plan and enter a development plan in the Cornerstone System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</a:rPr>
              <a:t>If applicable, understand your role to support and encourage staff to create individual development plans</a:t>
            </a:r>
          </a:p>
        </p:txBody>
      </p:sp>
    </p:spTree>
    <p:extLst>
      <p:ext uri="{BB962C8B-B14F-4D97-AF65-F5344CB8AC3E}">
        <p14:creationId xmlns:p14="http://schemas.microsoft.com/office/powerpoint/2010/main" val="367691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CAE5A-BB44-430A-B5D6-7E76252D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04" y="387282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Performance Management Cycle</a:t>
            </a:r>
          </a:p>
        </p:txBody>
      </p:sp>
      <p:graphicFrame>
        <p:nvGraphicFramePr>
          <p:cNvPr id="4" name="Content Placeholder 3" descr="Performance Management Cycle">
            <a:extLst>
              <a:ext uri="{FF2B5EF4-FFF2-40B4-BE49-F238E27FC236}">
                <a16:creationId xmlns:a16="http://schemas.microsoft.com/office/drawing/2014/main" id="{A0C8A589-5241-4D48-A4BC-8A25C4149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98067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Rectangle: Diagonal Corners Rounded 35" descr="CHECK-INS&#10;(One-on-Ones)&#10;">
            <a:extLst>
              <a:ext uri="{FF2B5EF4-FFF2-40B4-BE49-F238E27FC236}">
                <a16:creationId xmlns:a16="http://schemas.microsoft.com/office/drawing/2014/main" id="{F5D69E57-73E6-4FC6-A81C-83593A1BD8B5}"/>
              </a:ext>
            </a:extLst>
          </p:cNvPr>
          <p:cNvSpPr/>
          <p:nvPr/>
        </p:nvSpPr>
        <p:spPr>
          <a:xfrm>
            <a:off x="3221418" y="2579761"/>
            <a:ext cx="1445998" cy="1445998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7" name="Rectangle 36" descr="Bank Check">
            <a:extLst>
              <a:ext uri="{FF2B5EF4-FFF2-40B4-BE49-F238E27FC236}">
                <a16:creationId xmlns:a16="http://schemas.microsoft.com/office/drawing/2014/main" id="{61076B36-D168-44BD-9D03-F39427103518}"/>
              </a:ext>
            </a:extLst>
          </p:cNvPr>
          <p:cNvSpPr/>
          <p:nvPr/>
        </p:nvSpPr>
        <p:spPr>
          <a:xfrm>
            <a:off x="3529581" y="2887924"/>
            <a:ext cx="829671" cy="82967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993F4-0677-4B0A-AD9F-A072A7EDE7FB}"/>
              </a:ext>
            </a:extLst>
          </p:cNvPr>
          <p:cNvSpPr txBox="1"/>
          <p:nvPr/>
        </p:nvSpPr>
        <p:spPr>
          <a:xfrm>
            <a:off x="1620069" y="3105834"/>
            <a:ext cx="157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CHECK-INS</a:t>
            </a:r>
          </a:p>
          <a:p>
            <a:pPr algn="ctr"/>
            <a:r>
              <a:rPr lang="en-US" dirty="0"/>
              <a:t>(One-on-Ones)</a:t>
            </a:r>
          </a:p>
        </p:txBody>
      </p:sp>
      <p:sp>
        <p:nvSpPr>
          <p:cNvPr id="38" name="Rectangle: Diagonal Corners Rounded 37" descr="GOALS">
            <a:extLst>
              <a:ext uri="{FF2B5EF4-FFF2-40B4-BE49-F238E27FC236}">
                <a16:creationId xmlns:a16="http://schemas.microsoft.com/office/drawing/2014/main" id="{9586A281-E37F-40C3-9252-D695619FC405}"/>
              </a:ext>
            </a:extLst>
          </p:cNvPr>
          <p:cNvSpPr/>
          <p:nvPr/>
        </p:nvSpPr>
        <p:spPr>
          <a:xfrm>
            <a:off x="6907161" y="2579761"/>
            <a:ext cx="1445998" cy="1445998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9" name="Rectangle 38" descr="Check List">
            <a:extLst>
              <a:ext uri="{FF2B5EF4-FFF2-40B4-BE49-F238E27FC236}">
                <a16:creationId xmlns:a16="http://schemas.microsoft.com/office/drawing/2014/main" id="{C5DF4C8D-C5D7-47BB-B41E-1E7706E4772E}"/>
              </a:ext>
            </a:extLst>
          </p:cNvPr>
          <p:cNvSpPr/>
          <p:nvPr/>
        </p:nvSpPr>
        <p:spPr>
          <a:xfrm>
            <a:off x="7215325" y="2887925"/>
            <a:ext cx="829671" cy="829671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Arrow: Right 46" descr="arrow from check ins to goals">
            <a:extLst>
              <a:ext uri="{FF2B5EF4-FFF2-40B4-BE49-F238E27FC236}">
                <a16:creationId xmlns:a16="http://schemas.microsoft.com/office/drawing/2014/main" id="{2DC30F15-3FE9-4ADC-AE3E-1FB88E4FAC94}"/>
              </a:ext>
            </a:extLst>
          </p:cNvPr>
          <p:cNvSpPr/>
          <p:nvPr/>
        </p:nvSpPr>
        <p:spPr>
          <a:xfrm>
            <a:off x="5020208" y="3119120"/>
            <a:ext cx="1534160" cy="309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5D0BFC-1DEC-407E-8F1C-BAEF6806BABE}"/>
              </a:ext>
            </a:extLst>
          </p:cNvPr>
          <p:cNvSpPr txBox="1"/>
          <p:nvPr/>
        </p:nvSpPr>
        <p:spPr>
          <a:xfrm>
            <a:off x="8385668" y="3117066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40" name="Rectangle: Diagonal Corners Rounded 39" descr="DEVELOPMENT&#10;PLANS&#10;">
            <a:extLst>
              <a:ext uri="{FF2B5EF4-FFF2-40B4-BE49-F238E27FC236}">
                <a16:creationId xmlns:a16="http://schemas.microsoft.com/office/drawing/2014/main" id="{399FADB0-BE70-497C-8037-E5BAEB6F537A}"/>
              </a:ext>
            </a:extLst>
          </p:cNvPr>
          <p:cNvSpPr/>
          <p:nvPr/>
        </p:nvSpPr>
        <p:spPr>
          <a:xfrm>
            <a:off x="6907161" y="4702849"/>
            <a:ext cx="1445998" cy="1445998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9" name="Arrow: Down 48" descr="arrow from goals to development plans">
            <a:extLst>
              <a:ext uri="{FF2B5EF4-FFF2-40B4-BE49-F238E27FC236}">
                <a16:creationId xmlns:a16="http://schemas.microsoft.com/office/drawing/2014/main" id="{5C054693-2EB7-4D75-A99A-CF4DED62AEDF}"/>
              </a:ext>
            </a:extLst>
          </p:cNvPr>
          <p:cNvSpPr/>
          <p:nvPr/>
        </p:nvSpPr>
        <p:spPr>
          <a:xfrm>
            <a:off x="7518400" y="4114800"/>
            <a:ext cx="254000" cy="52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7348A3-A285-457B-B2AE-D1E268B2C25F}"/>
              </a:ext>
            </a:extLst>
          </p:cNvPr>
          <p:cNvSpPr txBox="1"/>
          <p:nvPr/>
        </p:nvSpPr>
        <p:spPr>
          <a:xfrm>
            <a:off x="8353159" y="5131990"/>
            <a:ext cx="161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</a:t>
            </a:r>
          </a:p>
          <a:p>
            <a:r>
              <a:rPr lang="en-US" dirty="0"/>
              <a:t>PLANS</a:t>
            </a:r>
          </a:p>
        </p:txBody>
      </p:sp>
      <p:sp>
        <p:nvSpPr>
          <p:cNvPr id="41" name="Rectangle 40" descr="Business Growth">
            <a:extLst>
              <a:ext uri="{FF2B5EF4-FFF2-40B4-BE49-F238E27FC236}">
                <a16:creationId xmlns:a16="http://schemas.microsoft.com/office/drawing/2014/main" id="{FADB4BF7-24B6-42EA-897F-4372BA1D37DD}"/>
              </a:ext>
            </a:extLst>
          </p:cNvPr>
          <p:cNvSpPr/>
          <p:nvPr/>
        </p:nvSpPr>
        <p:spPr>
          <a:xfrm>
            <a:off x="7215325" y="5011013"/>
            <a:ext cx="829671" cy="829671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: Diagonal Corners Rounded 41" descr="PERFORMANCE&#10;REVIEWS&#10;">
            <a:extLst>
              <a:ext uri="{FF2B5EF4-FFF2-40B4-BE49-F238E27FC236}">
                <a16:creationId xmlns:a16="http://schemas.microsoft.com/office/drawing/2014/main" id="{5306EC0B-32AC-4EB4-8B38-B07217CF218B}"/>
              </a:ext>
            </a:extLst>
          </p:cNvPr>
          <p:cNvSpPr/>
          <p:nvPr/>
        </p:nvSpPr>
        <p:spPr>
          <a:xfrm>
            <a:off x="3221418" y="4702849"/>
            <a:ext cx="1445998" cy="1445998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3" name="Rectangle 42" descr="Checkmark">
            <a:extLst>
              <a:ext uri="{FF2B5EF4-FFF2-40B4-BE49-F238E27FC236}">
                <a16:creationId xmlns:a16="http://schemas.microsoft.com/office/drawing/2014/main" id="{B6879900-5E2E-4843-A5FF-7EA8FFBDAAB0}"/>
              </a:ext>
            </a:extLst>
          </p:cNvPr>
          <p:cNvSpPr/>
          <p:nvPr/>
        </p:nvSpPr>
        <p:spPr>
          <a:xfrm>
            <a:off x="3529582" y="5011013"/>
            <a:ext cx="829671" cy="829671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Arrow: Left 49" descr="arrow from development plans to performance reviews">
            <a:extLst>
              <a:ext uri="{FF2B5EF4-FFF2-40B4-BE49-F238E27FC236}">
                <a16:creationId xmlns:a16="http://schemas.microsoft.com/office/drawing/2014/main" id="{1D0E1931-41F4-4192-8DFF-E44CEE9A6BEE}"/>
              </a:ext>
            </a:extLst>
          </p:cNvPr>
          <p:cNvSpPr/>
          <p:nvPr/>
        </p:nvSpPr>
        <p:spPr>
          <a:xfrm>
            <a:off x="5020208" y="5316656"/>
            <a:ext cx="1534160" cy="309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00F096-37A1-4B75-8FE8-DDAE05972976}"/>
              </a:ext>
            </a:extLst>
          </p:cNvPr>
          <p:cNvSpPr txBox="1"/>
          <p:nvPr/>
        </p:nvSpPr>
        <p:spPr>
          <a:xfrm>
            <a:off x="1559295" y="5253162"/>
            <a:ext cx="163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PERFORMANCE</a:t>
            </a:r>
          </a:p>
          <a:p>
            <a:pPr algn="r"/>
            <a:r>
              <a:rPr lang="en-US" dirty="0"/>
              <a:t>REVIEWS</a:t>
            </a:r>
          </a:p>
        </p:txBody>
      </p:sp>
      <p:sp>
        <p:nvSpPr>
          <p:cNvPr id="51" name="Arrow: Up 50" descr="arrow from performance reviews to check ins">
            <a:extLst>
              <a:ext uri="{FF2B5EF4-FFF2-40B4-BE49-F238E27FC236}">
                <a16:creationId xmlns:a16="http://schemas.microsoft.com/office/drawing/2014/main" id="{5F5B6A65-67EC-4B67-96F8-89863B773970}"/>
              </a:ext>
            </a:extLst>
          </p:cNvPr>
          <p:cNvSpPr/>
          <p:nvPr/>
        </p:nvSpPr>
        <p:spPr>
          <a:xfrm>
            <a:off x="3769360" y="4100217"/>
            <a:ext cx="284480" cy="5247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76AAF7-9D10-44BD-85CD-2D95192A5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71" y="5978194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 animBg="1"/>
      <p:bldP spid="31" grpId="0"/>
      <p:bldP spid="49" grpId="0" animBg="1"/>
      <p:bldP spid="44" grpId="0"/>
      <p:bldP spid="50" grpId="0" animBg="1"/>
      <p:bldP spid="52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0C16A-B364-44E4-A46B-4CA16593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is a Development Plan?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9902-65E6-4F83-8E9E-E01596EA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6" y="2817529"/>
            <a:ext cx="5013544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 individual development plan (IDP) is a tool to assist employees in career and personal development. Its primary purpose is to help employees reach short and long-term career goals, as well as improve current job performance.</a:t>
            </a:r>
          </a:p>
          <a:p>
            <a:endParaRPr lang="en-US" sz="2400" dirty="0"/>
          </a:p>
        </p:txBody>
      </p:sp>
      <p:sp>
        <p:nvSpPr>
          <p:cNvPr id="51" name="Freeform: Shape 3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mployee Badge">
            <a:extLst>
              <a:ext uri="{FF2B5EF4-FFF2-40B4-BE49-F238E27FC236}">
                <a16:creationId xmlns:a16="http://schemas.microsoft.com/office/drawing/2014/main" id="{CF952CFC-3ABA-ED52-817C-F01EB95CB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8840C-4B89-444D-988C-96676979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55" y="6068218"/>
            <a:ext cx="2683215" cy="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ding glasses on a book">
            <a:extLst>
              <a:ext uri="{FF2B5EF4-FFF2-40B4-BE49-F238E27FC236}">
                <a16:creationId xmlns:a16="http://schemas.microsoft.com/office/drawing/2014/main" id="{8ADAC018-0ABB-42B7-85BF-63139E78E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7574C-52C5-61CC-58CD-30A4D11F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Development Plans </a:t>
            </a:r>
          </a:p>
        </p:txBody>
      </p:sp>
      <p:cxnSp>
        <p:nvCxnSpPr>
          <p:cNvPr id="51" name="Straight Connector 5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7F93C2-1BFC-4803-A8BC-ABFB2D2224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5231" y="3405478"/>
            <a:ext cx="5282448" cy="2631934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“Investing in yourself is the best investment you will ever make. It will not only improve your life. It will improve the lives of all those around you.”</a:t>
            </a:r>
          </a:p>
          <a:p>
            <a:pPr marL="0" indent="0" algn="r">
              <a:buNone/>
            </a:pPr>
            <a:r>
              <a:rPr lang="en-US" sz="1800" i="1">
                <a:cs typeface="Calibri"/>
              </a:rPr>
              <a:t>Robin Sharma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BB8F1-A30A-47F2-B19D-F315DF031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46" y="6020864"/>
            <a:ext cx="2621486" cy="7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6A4E-BE8B-410B-A685-6051D70D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Development Plan 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6C1661-AAC8-485C-A40F-55DC537D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9B79C-A882-4C15-8B6D-E4AA34080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46" y="6020864"/>
            <a:ext cx="2621486" cy="7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5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8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8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8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Development Plan Benefits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751E2-54CF-4FAB-BC25-CE3D48D5B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640877"/>
            <a:ext cx="1774636" cy="5046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5972E9-10BE-4E83-85FA-6B8EB9426245}"/>
              </a:ext>
            </a:extLst>
          </p:cNvPr>
          <p:cNvSpPr/>
          <p:nvPr/>
        </p:nvSpPr>
        <p:spPr>
          <a:xfrm>
            <a:off x="1383564" y="2637541"/>
            <a:ext cx="4676775" cy="27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Gives you a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Improves your sense of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Opportunity to grow in new and different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Increases satisfaction and engagement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A60EA-5390-4EB5-A2D3-22EB6EBEDE1F}"/>
              </a:ext>
            </a:extLst>
          </p:cNvPr>
          <p:cNvSpPr/>
          <p:nvPr/>
        </p:nvSpPr>
        <p:spPr>
          <a:xfrm>
            <a:off x="1383563" y="2637541"/>
            <a:ext cx="4676775" cy="27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B59313-90BD-4E78-B59B-38513586C474}"/>
              </a:ext>
            </a:extLst>
          </p:cNvPr>
          <p:cNvSpPr/>
          <p:nvPr/>
        </p:nvSpPr>
        <p:spPr>
          <a:xfrm>
            <a:off x="6575283" y="2637541"/>
            <a:ext cx="4676775" cy="27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They will also get all the same benefits as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Feel supported by their leader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Sets clear expectations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7E4E0-5457-4D04-996F-4460963F1DBF}"/>
              </a:ext>
            </a:extLst>
          </p:cNvPr>
          <p:cNvSpPr/>
          <p:nvPr/>
        </p:nvSpPr>
        <p:spPr>
          <a:xfrm>
            <a:off x="6575283" y="2637541"/>
            <a:ext cx="4676775" cy="27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008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542AE04B02E4C9C6D60C01ECE86E2" ma:contentTypeVersion="12" ma:contentTypeDescription="Create a new document." ma:contentTypeScope="" ma:versionID="54d646ca14744ab364d785abd50280da">
  <xsd:schema xmlns:xsd="http://www.w3.org/2001/XMLSchema" xmlns:xs="http://www.w3.org/2001/XMLSchema" xmlns:p="http://schemas.microsoft.com/office/2006/metadata/properties" xmlns:ns2="47f88204-e57b-4488-8004-1510f7a70a58" xmlns:ns3="4e641d2e-3322-40a3-ab14-d19519fb5e78" targetNamespace="http://schemas.microsoft.com/office/2006/metadata/properties" ma:root="true" ma:fieldsID="4789621fbf8a23be439c498c688e489d" ns2:_="" ns3:_="">
    <xsd:import namespace="47f88204-e57b-4488-8004-1510f7a70a58"/>
    <xsd:import namespace="4e641d2e-3322-40a3-ab14-d19519fb5e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8204-e57b-4488-8004-1510f7a70a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41d2e-3322-40a3-ab14-d19519fb5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CAABF7-E1ED-4BC2-BCF7-F522A569B5F6}">
  <ds:schemaRefs>
    <ds:schemaRef ds:uri="47f88204-e57b-4488-8004-1510f7a70a58"/>
    <ds:schemaRef ds:uri="4e641d2e-3322-40a3-ab14-d19519fb5e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BF034E-1F14-43E5-B50D-A829202AD3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F86DE7-D133-467C-9310-4540139B78A2}">
  <ds:schemaRefs>
    <ds:schemaRef ds:uri="47f88204-e57b-4488-8004-1510f7a70a58"/>
    <ds:schemaRef ds:uri="4e641d2e-3322-40a3-ab14-d19519fb5e78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3110</TotalTime>
  <Words>634</Words>
  <Application>Microsoft Office PowerPoint</Application>
  <PresentationFormat>Widescreen</PresentationFormat>
  <Paragraphs>102</Paragraphs>
  <Slides>24</Slides>
  <Notes>22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Development Plans</vt:lpstr>
      <vt:lpstr>What’s the P.O.In.T.?</vt:lpstr>
      <vt:lpstr>Open Forum &amp; Feedback </vt:lpstr>
      <vt:lpstr>Learning Outcomes </vt:lpstr>
      <vt:lpstr>Performance Management Cycle</vt:lpstr>
      <vt:lpstr>What is a Development Plan? </vt:lpstr>
      <vt:lpstr>Development Plans </vt:lpstr>
      <vt:lpstr>Development Plan </vt:lpstr>
      <vt:lpstr>Development Plan Benefits </vt:lpstr>
      <vt:lpstr>Understanding your Personal Investment when it comes to Development Plans</vt:lpstr>
      <vt:lpstr>How Do I Choose My Development Plan Topic?</vt:lpstr>
      <vt:lpstr>Development Plan Example</vt:lpstr>
      <vt:lpstr>Cornerstone Demo</vt:lpstr>
      <vt:lpstr>How To Access Development plans</vt:lpstr>
      <vt:lpstr>Development plans navigation</vt:lpstr>
      <vt:lpstr>DEVELOPMENT PLANS SNAPSHOT</vt:lpstr>
      <vt:lpstr>DEVELOPMENT PLAN TEMPLATES</vt:lpstr>
      <vt:lpstr>Creating Development plans </vt:lpstr>
      <vt:lpstr>Activity</vt:lpstr>
      <vt:lpstr>Development Plan Exercise</vt:lpstr>
      <vt:lpstr>Logging into Cornerstone</vt:lpstr>
      <vt:lpstr>Performance Evaluation Transition Period</vt:lpstr>
      <vt:lpstr>Questions?</vt:lpstr>
      <vt:lpstr>Next Steps </vt:lpstr>
    </vt:vector>
  </TitlesOfParts>
  <Company>Memorial Healthcare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Antoine, Elizabeth</dc:creator>
  <cp:lastModifiedBy>Mohamed Ayoub</cp:lastModifiedBy>
  <cp:revision>3</cp:revision>
  <cp:lastPrinted>2022-04-05T15:23:48Z</cp:lastPrinted>
  <dcterms:created xsi:type="dcterms:W3CDTF">2016-11-17T20:49:05Z</dcterms:created>
  <dcterms:modified xsi:type="dcterms:W3CDTF">2022-06-22T20:18:29Z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0x010100C33542AE04B02E4C9C6D60C01ECE86E2</vt:lpwstr>
  </property>
</Properties>
</file>