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60" r:id="rId5"/>
  </p:sldMasterIdLst>
  <p:notesMasterIdLst>
    <p:notesMasterId r:id="rId29"/>
  </p:notesMasterIdLst>
  <p:sldIdLst>
    <p:sldId id="258" r:id="rId6"/>
    <p:sldId id="259" r:id="rId7"/>
    <p:sldId id="280" r:id="rId8"/>
    <p:sldId id="281" r:id="rId9"/>
    <p:sldId id="274" r:id="rId10"/>
    <p:sldId id="295" r:id="rId11"/>
    <p:sldId id="272" r:id="rId12"/>
    <p:sldId id="273" r:id="rId13"/>
    <p:sldId id="291" r:id="rId14"/>
    <p:sldId id="292" r:id="rId15"/>
    <p:sldId id="261" r:id="rId16"/>
    <p:sldId id="301" r:id="rId17"/>
    <p:sldId id="296" r:id="rId18"/>
    <p:sldId id="293" r:id="rId19"/>
    <p:sldId id="262" r:id="rId20"/>
    <p:sldId id="302" r:id="rId21"/>
    <p:sldId id="294" r:id="rId22"/>
    <p:sldId id="297" r:id="rId23"/>
    <p:sldId id="276" r:id="rId24"/>
    <p:sldId id="300" r:id="rId25"/>
    <p:sldId id="278" r:id="rId26"/>
    <p:sldId id="279" r:id="rId27"/>
    <p:sldId id="299" r:id="rId2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53" autoAdjust="0"/>
    <p:restoredTop sz="85696" autoAdjust="0"/>
  </p:normalViewPr>
  <p:slideViewPr>
    <p:cSldViewPr snapToGrid="0">
      <p:cViewPr>
        <p:scale>
          <a:sx n="75" d="100"/>
          <a:sy n="75" d="100"/>
        </p:scale>
        <p:origin x="-346" y="-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9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E0746DE6-3336-457D-A091-FA20AC1C536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41337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46DE6-3336-457D-A091-FA20AC1C53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637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945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46DE6-3336-457D-A091-FA20AC1C536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635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12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05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389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023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800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54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054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378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883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79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80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710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841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893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69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1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671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073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741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91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78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541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700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ED84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60155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9171204-6A50-40E1-B631-84CEDFC93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C973F6-5187-412F-AACC-6E3FF8A6A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1191" y="457201"/>
            <a:ext cx="1106164" cy="58597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1AE14F-1B7E-41E6-B579-2F71D1350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419" y="457200"/>
            <a:ext cx="9961047" cy="36780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5278" y="668740"/>
            <a:ext cx="7574507" cy="3330055"/>
          </a:xfrm>
        </p:spPr>
        <p:txBody>
          <a:bodyPr anchor="ctr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Cal Poly Pomona Transit Lane Design Concepts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2BB805-F7B7-4B80-A1C5-385D4DAF7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352" y="4244454"/>
            <a:ext cx="9961115" cy="207248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965278" y="4462818"/>
            <a:ext cx="7574507" cy="1640983"/>
          </a:xfrm>
        </p:spPr>
        <p:txBody>
          <a:bodyPr anchor="t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Paul Herrmann, PE</a:t>
            </a:r>
          </a:p>
          <a:p>
            <a:r>
              <a:rPr lang="en-US" sz="3200" dirty="0">
                <a:solidFill>
                  <a:srgbClr val="FFFFFF"/>
                </a:solidFill>
              </a:rPr>
              <a:t>FehR &amp; Peers</a:t>
            </a:r>
            <a:endParaRPr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432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70AB1-843A-4A31-B115-B26CB1712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595E3A-5768-4612-BA50-0A929829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01" y="1669259"/>
            <a:ext cx="11308796" cy="518874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5963F69-3A1E-4D0F-91BC-3E0CBECE0A06}"/>
              </a:ext>
            </a:extLst>
          </p:cNvPr>
          <p:cNvSpPr/>
          <p:nvPr/>
        </p:nvSpPr>
        <p:spPr>
          <a:xfrm>
            <a:off x="1250505" y="3895851"/>
            <a:ext cx="9599937" cy="1516977"/>
          </a:xfrm>
          <a:custGeom>
            <a:avLst/>
            <a:gdLst>
              <a:gd name="connsiteX0" fmla="*/ 42267 w 9599937"/>
              <a:gd name="connsiteY0" fmla="*/ 949418 h 1516977"/>
              <a:gd name="connsiteX1" fmla="*/ 94819 w 9599937"/>
              <a:gd name="connsiteY1" fmla="*/ 907377 h 1516977"/>
              <a:gd name="connsiteX2" fmla="*/ 168392 w 9599937"/>
              <a:gd name="connsiteY2" fmla="*/ 865335 h 1516977"/>
              <a:gd name="connsiteX3" fmla="*/ 199923 w 9599937"/>
              <a:gd name="connsiteY3" fmla="*/ 833804 h 1516977"/>
              <a:gd name="connsiteX4" fmla="*/ 241964 w 9599937"/>
              <a:gd name="connsiteY4" fmla="*/ 812783 h 1516977"/>
              <a:gd name="connsiteX5" fmla="*/ 273495 w 9599937"/>
              <a:gd name="connsiteY5" fmla="*/ 791763 h 1516977"/>
              <a:gd name="connsiteX6" fmla="*/ 305026 w 9599937"/>
              <a:gd name="connsiteY6" fmla="*/ 781252 h 1516977"/>
              <a:gd name="connsiteX7" fmla="*/ 399619 w 9599937"/>
              <a:gd name="connsiteY7" fmla="*/ 718190 h 1516977"/>
              <a:gd name="connsiteX8" fmla="*/ 431150 w 9599937"/>
              <a:gd name="connsiteY8" fmla="*/ 697170 h 1516977"/>
              <a:gd name="connsiteX9" fmla="*/ 494212 w 9599937"/>
              <a:gd name="connsiteY9" fmla="*/ 655128 h 1516977"/>
              <a:gd name="connsiteX10" fmla="*/ 557274 w 9599937"/>
              <a:gd name="connsiteY10" fmla="*/ 613087 h 1516977"/>
              <a:gd name="connsiteX11" fmla="*/ 620336 w 9599937"/>
              <a:gd name="connsiteY11" fmla="*/ 571046 h 1516977"/>
              <a:gd name="connsiteX12" fmla="*/ 651867 w 9599937"/>
              <a:gd name="connsiteY12" fmla="*/ 560535 h 1516977"/>
              <a:gd name="connsiteX13" fmla="*/ 714929 w 9599937"/>
              <a:gd name="connsiteY13" fmla="*/ 518494 h 1516977"/>
              <a:gd name="connsiteX14" fmla="*/ 746461 w 9599937"/>
              <a:gd name="connsiteY14" fmla="*/ 497473 h 1516977"/>
              <a:gd name="connsiteX15" fmla="*/ 799012 w 9599937"/>
              <a:gd name="connsiteY15" fmla="*/ 476452 h 1516977"/>
              <a:gd name="connsiteX16" fmla="*/ 830543 w 9599937"/>
              <a:gd name="connsiteY16" fmla="*/ 455432 h 1516977"/>
              <a:gd name="connsiteX17" fmla="*/ 862074 w 9599937"/>
              <a:gd name="connsiteY17" fmla="*/ 444921 h 1516977"/>
              <a:gd name="connsiteX18" fmla="*/ 925136 w 9599937"/>
              <a:gd name="connsiteY18" fmla="*/ 392370 h 1516977"/>
              <a:gd name="connsiteX19" fmla="*/ 967178 w 9599937"/>
              <a:gd name="connsiteY19" fmla="*/ 360839 h 1516977"/>
              <a:gd name="connsiteX20" fmla="*/ 998709 w 9599937"/>
              <a:gd name="connsiteY20" fmla="*/ 329308 h 1516977"/>
              <a:gd name="connsiteX21" fmla="*/ 1030240 w 9599937"/>
              <a:gd name="connsiteY21" fmla="*/ 308287 h 1516977"/>
              <a:gd name="connsiteX22" fmla="*/ 1103812 w 9599937"/>
              <a:gd name="connsiteY22" fmla="*/ 287266 h 1516977"/>
              <a:gd name="connsiteX23" fmla="*/ 1198405 w 9599937"/>
              <a:gd name="connsiteY23" fmla="*/ 255735 h 1516977"/>
              <a:gd name="connsiteX24" fmla="*/ 1229936 w 9599937"/>
              <a:gd name="connsiteY24" fmla="*/ 234715 h 1516977"/>
              <a:gd name="connsiteX25" fmla="*/ 1345550 w 9599937"/>
              <a:gd name="connsiteY25" fmla="*/ 203183 h 1516977"/>
              <a:gd name="connsiteX26" fmla="*/ 1482185 w 9599937"/>
              <a:gd name="connsiteY26" fmla="*/ 171652 h 1516977"/>
              <a:gd name="connsiteX27" fmla="*/ 1639840 w 9599937"/>
              <a:gd name="connsiteY27" fmla="*/ 140121 h 1516977"/>
              <a:gd name="connsiteX28" fmla="*/ 1702902 w 9599937"/>
              <a:gd name="connsiteY28" fmla="*/ 129611 h 1516977"/>
              <a:gd name="connsiteX29" fmla="*/ 1818516 w 9599937"/>
              <a:gd name="connsiteY29" fmla="*/ 119101 h 1516977"/>
              <a:gd name="connsiteX30" fmla="*/ 2007702 w 9599937"/>
              <a:gd name="connsiteY30" fmla="*/ 98080 h 1516977"/>
              <a:gd name="connsiteX31" fmla="*/ 2165357 w 9599937"/>
              <a:gd name="connsiteY31" fmla="*/ 66549 h 1516977"/>
              <a:gd name="connsiteX32" fmla="*/ 2354543 w 9599937"/>
              <a:gd name="connsiteY32" fmla="*/ 45528 h 1516977"/>
              <a:gd name="connsiteX33" fmla="*/ 2449136 w 9599937"/>
              <a:gd name="connsiteY33" fmla="*/ 24508 h 1516977"/>
              <a:gd name="connsiteX34" fmla="*/ 3289964 w 9599937"/>
              <a:gd name="connsiteY34" fmla="*/ 24508 h 1516977"/>
              <a:gd name="connsiteX35" fmla="*/ 3395067 w 9599937"/>
              <a:gd name="connsiteY35" fmla="*/ 35018 h 1516977"/>
              <a:gd name="connsiteX36" fmla="*/ 3594764 w 9599937"/>
              <a:gd name="connsiteY36" fmla="*/ 66549 h 1516977"/>
              <a:gd name="connsiteX37" fmla="*/ 3657826 w 9599937"/>
              <a:gd name="connsiteY37" fmla="*/ 77059 h 1516977"/>
              <a:gd name="connsiteX38" fmla="*/ 3741909 w 9599937"/>
              <a:gd name="connsiteY38" fmla="*/ 87570 h 1516977"/>
              <a:gd name="connsiteX39" fmla="*/ 4057219 w 9599937"/>
              <a:gd name="connsiteY39" fmla="*/ 108590 h 1516977"/>
              <a:gd name="connsiteX40" fmla="*/ 4183343 w 9599937"/>
              <a:gd name="connsiteY40" fmla="*/ 119101 h 1516977"/>
              <a:gd name="connsiteX41" fmla="*/ 4235895 w 9599937"/>
              <a:gd name="connsiteY41" fmla="*/ 129611 h 1516977"/>
              <a:gd name="connsiteX42" fmla="*/ 4309467 w 9599937"/>
              <a:gd name="connsiteY42" fmla="*/ 150632 h 1516977"/>
              <a:gd name="connsiteX43" fmla="*/ 4456612 w 9599937"/>
              <a:gd name="connsiteY43" fmla="*/ 161142 h 1516977"/>
              <a:gd name="connsiteX44" fmla="*/ 4530185 w 9599937"/>
              <a:gd name="connsiteY44" fmla="*/ 171652 h 1516977"/>
              <a:gd name="connsiteX45" fmla="*/ 4593247 w 9599937"/>
              <a:gd name="connsiteY45" fmla="*/ 182163 h 1516977"/>
              <a:gd name="connsiteX46" fmla="*/ 4635288 w 9599937"/>
              <a:gd name="connsiteY46" fmla="*/ 192673 h 1516977"/>
              <a:gd name="connsiteX47" fmla="*/ 4877026 w 9599937"/>
              <a:gd name="connsiteY47" fmla="*/ 224204 h 1516977"/>
              <a:gd name="connsiteX48" fmla="*/ 5129274 w 9599937"/>
              <a:gd name="connsiteY48" fmla="*/ 245225 h 1516977"/>
              <a:gd name="connsiteX49" fmla="*/ 5265909 w 9599937"/>
              <a:gd name="connsiteY49" fmla="*/ 255735 h 1516977"/>
              <a:gd name="connsiteX50" fmla="*/ 5581219 w 9599937"/>
              <a:gd name="connsiteY50" fmla="*/ 287266 h 1516977"/>
              <a:gd name="connsiteX51" fmla="*/ 5738874 w 9599937"/>
              <a:gd name="connsiteY51" fmla="*/ 297777 h 1516977"/>
              <a:gd name="connsiteX52" fmla="*/ 5801936 w 9599937"/>
              <a:gd name="connsiteY52" fmla="*/ 308287 h 1516977"/>
              <a:gd name="connsiteX53" fmla="*/ 5875509 w 9599937"/>
              <a:gd name="connsiteY53" fmla="*/ 329308 h 1516977"/>
              <a:gd name="connsiteX54" fmla="*/ 6106736 w 9599937"/>
              <a:gd name="connsiteY54" fmla="*/ 350328 h 1516977"/>
              <a:gd name="connsiteX55" fmla="*/ 6169798 w 9599937"/>
              <a:gd name="connsiteY55" fmla="*/ 371349 h 1516977"/>
              <a:gd name="connsiteX56" fmla="*/ 6243371 w 9599937"/>
              <a:gd name="connsiteY56" fmla="*/ 381859 h 1516977"/>
              <a:gd name="connsiteX57" fmla="*/ 6506129 w 9599937"/>
              <a:gd name="connsiteY57" fmla="*/ 413390 h 1516977"/>
              <a:gd name="connsiteX58" fmla="*/ 6579702 w 9599937"/>
              <a:gd name="connsiteY58" fmla="*/ 423901 h 1516977"/>
              <a:gd name="connsiteX59" fmla="*/ 6663785 w 9599937"/>
              <a:gd name="connsiteY59" fmla="*/ 434411 h 1516977"/>
              <a:gd name="connsiteX60" fmla="*/ 6800419 w 9599937"/>
              <a:gd name="connsiteY60" fmla="*/ 455432 h 1516977"/>
              <a:gd name="connsiteX61" fmla="*/ 7178792 w 9599937"/>
              <a:gd name="connsiteY61" fmla="*/ 486963 h 1516977"/>
              <a:gd name="connsiteX62" fmla="*/ 7210323 w 9599937"/>
              <a:gd name="connsiteY62" fmla="*/ 497473 h 1516977"/>
              <a:gd name="connsiteX63" fmla="*/ 7378488 w 9599937"/>
              <a:gd name="connsiteY63" fmla="*/ 518494 h 1516977"/>
              <a:gd name="connsiteX64" fmla="*/ 7462571 w 9599937"/>
              <a:gd name="connsiteY64" fmla="*/ 539515 h 1516977"/>
              <a:gd name="connsiteX65" fmla="*/ 8797385 w 9599937"/>
              <a:gd name="connsiteY65" fmla="*/ 550025 h 1516977"/>
              <a:gd name="connsiteX66" fmla="*/ 9522598 w 9599937"/>
              <a:gd name="connsiteY66" fmla="*/ 539515 h 1516977"/>
              <a:gd name="connsiteX67" fmla="*/ 9596171 w 9599937"/>
              <a:gd name="connsiteY67" fmla="*/ 529004 h 1516977"/>
              <a:gd name="connsiteX68" fmla="*/ 9585661 w 9599937"/>
              <a:gd name="connsiteY68" fmla="*/ 560535 h 1516977"/>
              <a:gd name="connsiteX69" fmla="*/ 9554129 w 9599937"/>
              <a:gd name="connsiteY69" fmla="*/ 581556 h 1516977"/>
              <a:gd name="connsiteX70" fmla="*/ 9501578 w 9599937"/>
              <a:gd name="connsiteY70" fmla="*/ 718190 h 1516977"/>
              <a:gd name="connsiteX71" fmla="*/ 9480557 w 9599937"/>
              <a:gd name="connsiteY71" fmla="*/ 833804 h 1516977"/>
              <a:gd name="connsiteX72" fmla="*/ 9459536 w 9599937"/>
              <a:gd name="connsiteY72" fmla="*/ 896866 h 1516977"/>
              <a:gd name="connsiteX73" fmla="*/ 9449026 w 9599937"/>
              <a:gd name="connsiteY73" fmla="*/ 959928 h 1516977"/>
              <a:gd name="connsiteX74" fmla="*/ 9428005 w 9599937"/>
              <a:gd name="connsiteY74" fmla="*/ 1033501 h 1516977"/>
              <a:gd name="connsiteX75" fmla="*/ 9438516 w 9599937"/>
              <a:gd name="connsiteY75" fmla="*/ 1275239 h 1516977"/>
              <a:gd name="connsiteX76" fmla="*/ 9449026 w 9599937"/>
              <a:gd name="connsiteY76" fmla="*/ 1359321 h 1516977"/>
              <a:gd name="connsiteX77" fmla="*/ 9470047 w 9599937"/>
              <a:gd name="connsiteY77" fmla="*/ 1390852 h 1516977"/>
              <a:gd name="connsiteX78" fmla="*/ 9428005 w 9599937"/>
              <a:gd name="connsiteY78" fmla="*/ 1474935 h 1516977"/>
              <a:gd name="connsiteX79" fmla="*/ 8923509 w 9599937"/>
              <a:gd name="connsiteY79" fmla="*/ 1485446 h 1516977"/>
              <a:gd name="connsiteX80" fmla="*/ 8828916 w 9599937"/>
              <a:gd name="connsiteY80" fmla="*/ 1506466 h 1516977"/>
              <a:gd name="connsiteX81" fmla="*/ 8450543 w 9599937"/>
              <a:gd name="connsiteY81" fmla="*/ 1516977 h 1516977"/>
              <a:gd name="connsiteX82" fmla="*/ 7105219 w 9599937"/>
              <a:gd name="connsiteY82" fmla="*/ 1506466 h 1516977"/>
              <a:gd name="connsiteX83" fmla="*/ 6937054 w 9599937"/>
              <a:gd name="connsiteY83" fmla="*/ 1485446 h 1516977"/>
              <a:gd name="connsiteX84" fmla="*/ 6884502 w 9599937"/>
              <a:gd name="connsiteY84" fmla="*/ 1474935 h 1516977"/>
              <a:gd name="connsiteX85" fmla="*/ 6716336 w 9599937"/>
              <a:gd name="connsiteY85" fmla="*/ 1453915 h 1516977"/>
              <a:gd name="connsiteX86" fmla="*/ 6579702 w 9599937"/>
              <a:gd name="connsiteY86" fmla="*/ 1432894 h 1516977"/>
              <a:gd name="connsiteX87" fmla="*/ 6516640 w 9599937"/>
              <a:gd name="connsiteY87" fmla="*/ 1411873 h 1516977"/>
              <a:gd name="connsiteX88" fmla="*/ 6264392 w 9599937"/>
              <a:gd name="connsiteY88" fmla="*/ 1390852 h 1516977"/>
              <a:gd name="connsiteX89" fmla="*/ 5959592 w 9599937"/>
              <a:gd name="connsiteY89" fmla="*/ 1338301 h 1516977"/>
              <a:gd name="connsiteX90" fmla="*/ 5749385 w 9599937"/>
              <a:gd name="connsiteY90" fmla="*/ 1306770 h 1516977"/>
              <a:gd name="connsiteX91" fmla="*/ 5623261 w 9599937"/>
              <a:gd name="connsiteY91" fmla="*/ 1296259 h 1516977"/>
              <a:gd name="connsiteX92" fmla="*/ 5581219 w 9599937"/>
              <a:gd name="connsiteY92" fmla="*/ 1285749 h 1516977"/>
              <a:gd name="connsiteX93" fmla="*/ 5402543 w 9599937"/>
              <a:gd name="connsiteY93" fmla="*/ 1264728 h 1516977"/>
              <a:gd name="connsiteX94" fmla="*/ 5328971 w 9599937"/>
              <a:gd name="connsiteY94" fmla="*/ 1254218 h 1516977"/>
              <a:gd name="connsiteX95" fmla="*/ 5202847 w 9599937"/>
              <a:gd name="connsiteY95" fmla="*/ 1233197 h 1516977"/>
              <a:gd name="connsiteX96" fmla="*/ 5097743 w 9599937"/>
              <a:gd name="connsiteY96" fmla="*/ 1222687 h 1516977"/>
              <a:gd name="connsiteX97" fmla="*/ 5013661 w 9599937"/>
              <a:gd name="connsiteY97" fmla="*/ 1201666 h 1516977"/>
              <a:gd name="connsiteX98" fmla="*/ 4929578 w 9599937"/>
              <a:gd name="connsiteY98" fmla="*/ 1191156 h 1516977"/>
              <a:gd name="connsiteX99" fmla="*/ 4750902 w 9599937"/>
              <a:gd name="connsiteY99" fmla="*/ 1170135 h 1516977"/>
              <a:gd name="connsiteX100" fmla="*/ 4687840 w 9599937"/>
              <a:gd name="connsiteY100" fmla="*/ 1149115 h 1516977"/>
              <a:gd name="connsiteX101" fmla="*/ 4509164 w 9599937"/>
              <a:gd name="connsiteY101" fmla="*/ 1128094 h 1516977"/>
              <a:gd name="connsiteX102" fmla="*/ 4456612 w 9599937"/>
              <a:gd name="connsiteY102" fmla="*/ 1117583 h 1516977"/>
              <a:gd name="connsiteX103" fmla="*/ 4288447 w 9599937"/>
              <a:gd name="connsiteY103" fmla="*/ 1096563 h 1516977"/>
              <a:gd name="connsiteX104" fmla="*/ 4120281 w 9599937"/>
              <a:gd name="connsiteY104" fmla="*/ 1075542 h 1516977"/>
              <a:gd name="connsiteX105" fmla="*/ 4046709 w 9599937"/>
              <a:gd name="connsiteY105" fmla="*/ 1054521 h 1516977"/>
              <a:gd name="connsiteX106" fmla="*/ 3836502 w 9599937"/>
              <a:gd name="connsiteY106" fmla="*/ 1033501 h 1516977"/>
              <a:gd name="connsiteX107" fmla="*/ 3605274 w 9599937"/>
              <a:gd name="connsiteY107" fmla="*/ 1001970 h 1516977"/>
              <a:gd name="connsiteX108" fmla="*/ 3437109 w 9599937"/>
              <a:gd name="connsiteY108" fmla="*/ 980949 h 1516977"/>
              <a:gd name="connsiteX109" fmla="*/ 3395067 w 9599937"/>
              <a:gd name="connsiteY109" fmla="*/ 970439 h 1516977"/>
              <a:gd name="connsiteX110" fmla="*/ 3132309 w 9599937"/>
              <a:gd name="connsiteY110" fmla="*/ 959928 h 1516977"/>
              <a:gd name="connsiteX111" fmla="*/ 3037716 w 9599937"/>
              <a:gd name="connsiteY111" fmla="*/ 949418 h 1516977"/>
              <a:gd name="connsiteX112" fmla="*/ 2974654 w 9599937"/>
              <a:gd name="connsiteY112" fmla="*/ 928397 h 1516977"/>
              <a:gd name="connsiteX113" fmla="*/ 2838019 w 9599937"/>
              <a:gd name="connsiteY113" fmla="*/ 917887 h 1516977"/>
              <a:gd name="connsiteX114" fmla="*/ 1765964 w 9599937"/>
              <a:gd name="connsiteY114" fmla="*/ 928397 h 1516977"/>
              <a:gd name="connsiteX115" fmla="*/ 1692392 w 9599937"/>
              <a:gd name="connsiteY115" fmla="*/ 938908 h 1516977"/>
              <a:gd name="connsiteX116" fmla="*/ 1597798 w 9599937"/>
              <a:gd name="connsiteY116" fmla="*/ 970439 h 1516977"/>
              <a:gd name="connsiteX117" fmla="*/ 1566267 w 9599937"/>
              <a:gd name="connsiteY117" fmla="*/ 980949 h 1516977"/>
              <a:gd name="connsiteX118" fmla="*/ 1534736 w 9599937"/>
              <a:gd name="connsiteY118" fmla="*/ 991459 h 1516977"/>
              <a:gd name="connsiteX119" fmla="*/ 1450654 w 9599937"/>
              <a:gd name="connsiteY119" fmla="*/ 1012480 h 1516977"/>
              <a:gd name="connsiteX120" fmla="*/ 1398102 w 9599937"/>
              <a:gd name="connsiteY120" fmla="*/ 1022990 h 1516977"/>
              <a:gd name="connsiteX121" fmla="*/ 1335040 w 9599937"/>
              <a:gd name="connsiteY121" fmla="*/ 1044011 h 1516977"/>
              <a:gd name="connsiteX122" fmla="*/ 1240447 w 9599937"/>
              <a:gd name="connsiteY122" fmla="*/ 1065032 h 1516977"/>
              <a:gd name="connsiteX123" fmla="*/ 1208916 w 9599937"/>
              <a:gd name="connsiteY123" fmla="*/ 1086052 h 1516977"/>
              <a:gd name="connsiteX124" fmla="*/ 1166874 w 9599937"/>
              <a:gd name="connsiteY124" fmla="*/ 1107073 h 1516977"/>
              <a:gd name="connsiteX125" fmla="*/ 1135343 w 9599937"/>
              <a:gd name="connsiteY125" fmla="*/ 1138604 h 1516977"/>
              <a:gd name="connsiteX126" fmla="*/ 1072281 w 9599937"/>
              <a:gd name="connsiteY126" fmla="*/ 1180646 h 1516977"/>
              <a:gd name="connsiteX127" fmla="*/ 967178 w 9599937"/>
              <a:gd name="connsiteY127" fmla="*/ 1254218 h 1516977"/>
              <a:gd name="connsiteX128" fmla="*/ 935647 w 9599937"/>
              <a:gd name="connsiteY128" fmla="*/ 1275239 h 1516977"/>
              <a:gd name="connsiteX129" fmla="*/ 872585 w 9599937"/>
              <a:gd name="connsiteY129" fmla="*/ 1327790 h 1516977"/>
              <a:gd name="connsiteX130" fmla="*/ 841054 w 9599937"/>
              <a:gd name="connsiteY130" fmla="*/ 1338301 h 1516977"/>
              <a:gd name="connsiteX131" fmla="*/ 809523 w 9599937"/>
              <a:gd name="connsiteY131" fmla="*/ 1369832 h 1516977"/>
              <a:gd name="connsiteX132" fmla="*/ 756971 w 9599937"/>
              <a:gd name="connsiteY132" fmla="*/ 1401363 h 1516977"/>
              <a:gd name="connsiteX133" fmla="*/ 725440 w 9599937"/>
              <a:gd name="connsiteY133" fmla="*/ 1422383 h 1516977"/>
              <a:gd name="connsiteX134" fmla="*/ 662378 w 9599937"/>
              <a:gd name="connsiteY134" fmla="*/ 1464425 h 1516977"/>
              <a:gd name="connsiteX135" fmla="*/ 609826 w 9599937"/>
              <a:gd name="connsiteY135" fmla="*/ 1506466 h 1516977"/>
              <a:gd name="connsiteX136" fmla="*/ 483702 w 9599937"/>
              <a:gd name="connsiteY136" fmla="*/ 1474935 h 1516977"/>
              <a:gd name="connsiteX137" fmla="*/ 452171 w 9599937"/>
              <a:gd name="connsiteY137" fmla="*/ 1464425 h 1516977"/>
              <a:gd name="connsiteX138" fmla="*/ 389109 w 9599937"/>
              <a:gd name="connsiteY138" fmla="*/ 1432894 h 1516977"/>
              <a:gd name="connsiteX139" fmla="*/ 357578 w 9599937"/>
              <a:gd name="connsiteY139" fmla="*/ 1401363 h 1516977"/>
              <a:gd name="connsiteX140" fmla="*/ 326047 w 9599937"/>
              <a:gd name="connsiteY140" fmla="*/ 1390852 h 1516977"/>
              <a:gd name="connsiteX141" fmla="*/ 241964 w 9599937"/>
              <a:gd name="connsiteY141" fmla="*/ 1327790 h 1516977"/>
              <a:gd name="connsiteX142" fmla="*/ 241964 w 9599937"/>
              <a:gd name="connsiteY142" fmla="*/ 1327790 h 1516977"/>
              <a:gd name="connsiteX143" fmla="*/ 168392 w 9599937"/>
              <a:gd name="connsiteY143" fmla="*/ 1222687 h 1516977"/>
              <a:gd name="connsiteX144" fmla="*/ 147371 w 9599937"/>
              <a:gd name="connsiteY144" fmla="*/ 1191156 h 1516977"/>
              <a:gd name="connsiteX145" fmla="*/ 115840 w 9599937"/>
              <a:gd name="connsiteY145" fmla="*/ 1170135 h 1516977"/>
              <a:gd name="connsiteX146" fmla="*/ 84309 w 9599937"/>
              <a:gd name="connsiteY146" fmla="*/ 1107073 h 1516977"/>
              <a:gd name="connsiteX147" fmla="*/ 52778 w 9599937"/>
              <a:gd name="connsiteY147" fmla="*/ 1044011 h 1516977"/>
              <a:gd name="connsiteX148" fmla="*/ 31757 w 9599937"/>
              <a:gd name="connsiteY148" fmla="*/ 970439 h 1516977"/>
              <a:gd name="connsiteX149" fmla="*/ 226 w 9599937"/>
              <a:gd name="connsiteY149" fmla="*/ 917887 h 15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9599937" h="1516977">
                <a:moveTo>
                  <a:pt x="42267" y="949418"/>
                </a:moveTo>
                <a:cubicBezTo>
                  <a:pt x="59784" y="935404"/>
                  <a:pt x="76154" y="919821"/>
                  <a:pt x="94819" y="907377"/>
                </a:cubicBezTo>
                <a:cubicBezTo>
                  <a:pt x="146219" y="873110"/>
                  <a:pt x="125388" y="901172"/>
                  <a:pt x="168392" y="865335"/>
                </a:cubicBezTo>
                <a:cubicBezTo>
                  <a:pt x="179811" y="855819"/>
                  <a:pt x="187828" y="842444"/>
                  <a:pt x="199923" y="833804"/>
                </a:cubicBezTo>
                <a:cubicBezTo>
                  <a:pt x="212672" y="824697"/>
                  <a:pt x="228361" y="820556"/>
                  <a:pt x="241964" y="812783"/>
                </a:cubicBezTo>
                <a:cubicBezTo>
                  <a:pt x="252931" y="806516"/>
                  <a:pt x="262197" y="797412"/>
                  <a:pt x="273495" y="791763"/>
                </a:cubicBezTo>
                <a:cubicBezTo>
                  <a:pt x="283404" y="786808"/>
                  <a:pt x="295341" y="786632"/>
                  <a:pt x="305026" y="781252"/>
                </a:cubicBezTo>
                <a:cubicBezTo>
                  <a:pt x="305041" y="781244"/>
                  <a:pt x="383846" y="728705"/>
                  <a:pt x="399619" y="718190"/>
                </a:cubicBezTo>
                <a:cubicBezTo>
                  <a:pt x="410129" y="711183"/>
                  <a:pt x="422218" y="706102"/>
                  <a:pt x="431150" y="697170"/>
                </a:cubicBezTo>
                <a:cubicBezTo>
                  <a:pt x="470515" y="657805"/>
                  <a:pt x="448580" y="670340"/>
                  <a:pt x="494212" y="655128"/>
                </a:cubicBezTo>
                <a:cubicBezTo>
                  <a:pt x="564188" y="585152"/>
                  <a:pt x="488826" y="651113"/>
                  <a:pt x="557274" y="613087"/>
                </a:cubicBezTo>
                <a:cubicBezTo>
                  <a:pt x="579358" y="600818"/>
                  <a:pt x="596369" y="579036"/>
                  <a:pt x="620336" y="571046"/>
                </a:cubicBezTo>
                <a:cubicBezTo>
                  <a:pt x="630846" y="567542"/>
                  <a:pt x="642182" y="565915"/>
                  <a:pt x="651867" y="560535"/>
                </a:cubicBezTo>
                <a:cubicBezTo>
                  <a:pt x="673951" y="548266"/>
                  <a:pt x="693908" y="532508"/>
                  <a:pt x="714929" y="518494"/>
                </a:cubicBezTo>
                <a:cubicBezTo>
                  <a:pt x="725440" y="511487"/>
                  <a:pt x="734732" y="502165"/>
                  <a:pt x="746461" y="497473"/>
                </a:cubicBezTo>
                <a:cubicBezTo>
                  <a:pt x="763978" y="490466"/>
                  <a:pt x="782137" y="484889"/>
                  <a:pt x="799012" y="476452"/>
                </a:cubicBezTo>
                <a:cubicBezTo>
                  <a:pt x="810310" y="470803"/>
                  <a:pt x="819245" y="461081"/>
                  <a:pt x="830543" y="455432"/>
                </a:cubicBezTo>
                <a:cubicBezTo>
                  <a:pt x="840452" y="450477"/>
                  <a:pt x="852165" y="449876"/>
                  <a:pt x="862074" y="444921"/>
                </a:cubicBezTo>
                <a:cubicBezTo>
                  <a:pt x="899244" y="426336"/>
                  <a:pt x="892590" y="420266"/>
                  <a:pt x="925136" y="392370"/>
                </a:cubicBezTo>
                <a:cubicBezTo>
                  <a:pt x="938436" y="380970"/>
                  <a:pt x="953878" y="372239"/>
                  <a:pt x="967178" y="360839"/>
                </a:cubicBezTo>
                <a:cubicBezTo>
                  <a:pt x="978464" y="351166"/>
                  <a:pt x="987290" y="338824"/>
                  <a:pt x="998709" y="329308"/>
                </a:cubicBezTo>
                <a:cubicBezTo>
                  <a:pt x="1008413" y="321221"/>
                  <a:pt x="1018942" y="313936"/>
                  <a:pt x="1030240" y="308287"/>
                </a:cubicBezTo>
                <a:cubicBezTo>
                  <a:pt x="1045314" y="300750"/>
                  <a:pt x="1090348" y="290632"/>
                  <a:pt x="1103812" y="287266"/>
                </a:cubicBezTo>
                <a:cubicBezTo>
                  <a:pt x="1175457" y="239504"/>
                  <a:pt x="1085122" y="293496"/>
                  <a:pt x="1198405" y="255735"/>
                </a:cubicBezTo>
                <a:cubicBezTo>
                  <a:pt x="1210389" y="251740"/>
                  <a:pt x="1218393" y="239845"/>
                  <a:pt x="1229936" y="234715"/>
                </a:cubicBezTo>
                <a:cubicBezTo>
                  <a:pt x="1297192" y="204823"/>
                  <a:pt x="1281552" y="220637"/>
                  <a:pt x="1345550" y="203183"/>
                </a:cubicBezTo>
                <a:cubicBezTo>
                  <a:pt x="1472507" y="168558"/>
                  <a:pt x="1341516" y="191749"/>
                  <a:pt x="1482185" y="171652"/>
                </a:cubicBezTo>
                <a:cubicBezTo>
                  <a:pt x="1562553" y="131469"/>
                  <a:pt x="1499448" y="156638"/>
                  <a:pt x="1639840" y="140121"/>
                </a:cubicBezTo>
                <a:cubicBezTo>
                  <a:pt x="1661005" y="137631"/>
                  <a:pt x="1681737" y="132101"/>
                  <a:pt x="1702902" y="129611"/>
                </a:cubicBezTo>
                <a:cubicBezTo>
                  <a:pt x="1741334" y="125090"/>
                  <a:pt x="1779978" y="122604"/>
                  <a:pt x="1818516" y="119101"/>
                </a:cubicBezTo>
                <a:cubicBezTo>
                  <a:pt x="1904270" y="90514"/>
                  <a:pt x="1818750" y="116075"/>
                  <a:pt x="2007702" y="98080"/>
                </a:cubicBezTo>
                <a:cubicBezTo>
                  <a:pt x="2054060" y="93665"/>
                  <a:pt x="2123569" y="74907"/>
                  <a:pt x="2165357" y="66549"/>
                </a:cubicBezTo>
                <a:cubicBezTo>
                  <a:pt x="2240119" y="51597"/>
                  <a:pt x="2266399" y="52874"/>
                  <a:pt x="2354543" y="45528"/>
                </a:cubicBezTo>
                <a:cubicBezTo>
                  <a:pt x="2386074" y="38521"/>
                  <a:pt x="2417463" y="30843"/>
                  <a:pt x="2449136" y="24508"/>
                </a:cubicBezTo>
                <a:cubicBezTo>
                  <a:pt x="2718192" y="-29303"/>
                  <a:pt x="3096258" y="21890"/>
                  <a:pt x="3289964" y="24508"/>
                </a:cubicBezTo>
                <a:cubicBezTo>
                  <a:pt x="3324998" y="28011"/>
                  <a:pt x="3360188" y="30207"/>
                  <a:pt x="3395067" y="35018"/>
                </a:cubicBezTo>
                <a:cubicBezTo>
                  <a:pt x="3461825" y="44226"/>
                  <a:pt x="3528220" y="55902"/>
                  <a:pt x="3594764" y="66549"/>
                </a:cubicBezTo>
                <a:cubicBezTo>
                  <a:pt x="3615807" y="69916"/>
                  <a:pt x="3636680" y="74416"/>
                  <a:pt x="3657826" y="77059"/>
                </a:cubicBezTo>
                <a:lnTo>
                  <a:pt x="3741909" y="87570"/>
                </a:lnTo>
                <a:cubicBezTo>
                  <a:pt x="3915222" y="107960"/>
                  <a:pt x="3792009" y="92516"/>
                  <a:pt x="4057219" y="108590"/>
                </a:cubicBezTo>
                <a:cubicBezTo>
                  <a:pt x="4099329" y="111142"/>
                  <a:pt x="4141302" y="115597"/>
                  <a:pt x="4183343" y="119101"/>
                </a:cubicBezTo>
                <a:cubicBezTo>
                  <a:pt x="4200860" y="122604"/>
                  <a:pt x="4218564" y="125278"/>
                  <a:pt x="4235895" y="129611"/>
                </a:cubicBezTo>
                <a:cubicBezTo>
                  <a:pt x="4260639" y="135797"/>
                  <a:pt x="4284218" y="147025"/>
                  <a:pt x="4309467" y="150632"/>
                </a:cubicBezTo>
                <a:cubicBezTo>
                  <a:pt x="4358146" y="157586"/>
                  <a:pt x="4407660" y="156480"/>
                  <a:pt x="4456612" y="161142"/>
                </a:cubicBezTo>
                <a:cubicBezTo>
                  <a:pt x="4481274" y="163491"/>
                  <a:pt x="4505700" y="167885"/>
                  <a:pt x="4530185" y="171652"/>
                </a:cubicBezTo>
                <a:cubicBezTo>
                  <a:pt x="4551248" y="174892"/>
                  <a:pt x="4572350" y="177984"/>
                  <a:pt x="4593247" y="182163"/>
                </a:cubicBezTo>
                <a:cubicBezTo>
                  <a:pt x="4607411" y="184996"/>
                  <a:pt x="4621040" y="190298"/>
                  <a:pt x="4635288" y="192673"/>
                </a:cubicBezTo>
                <a:cubicBezTo>
                  <a:pt x="4737328" y="209680"/>
                  <a:pt x="4782180" y="213666"/>
                  <a:pt x="4877026" y="224204"/>
                </a:cubicBezTo>
                <a:cubicBezTo>
                  <a:pt x="4989718" y="252379"/>
                  <a:pt x="4892062" y="230849"/>
                  <a:pt x="5129274" y="245225"/>
                </a:cubicBezTo>
                <a:cubicBezTo>
                  <a:pt x="5174870" y="247988"/>
                  <a:pt x="5220364" y="252232"/>
                  <a:pt x="5265909" y="255735"/>
                </a:cubicBezTo>
                <a:cubicBezTo>
                  <a:pt x="5401580" y="310004"/>
                  <a:pt x="5291562" y="272783"/>
                  <a:pt x="5581219" y="287266"/>
                </a:cubicBezTo>
                <a:cubicBezTo>
                  <a:pt x="5633822" y="289896"/>
                  <a:pt x="5686322" y="294273"/>
                  <a:pt x="5738874" y="297777"/>
                </a:cubicBezTo>
                <a:cubicBezTo>
                  <a:pt x="5759895" y="301280"/>
                  <a:pt x="5781133" y="303664"/>
                  <a:pt x="5801936" y="308287"/>
                </a:cubicBezTo>
                <a:cubicBezTo>
                  <a:pt x="5876904" y="324946"/>
                  <a:pt x="5783951" y="314048"/>
                  <a:pt x="5875509" y="329308"/>
                </a:cubicBezTo>
                <a:cubicBezTo>
                  <a:pt x="5950246" y="341764"/>
                  <a:pt x="6032633" y="345035"/>
                  <a:pt x="6106736" y="350328"/>
                </a:cubicBezTo>
                <a:cubicBezTo>
                  <a:pt x="6127757" y="357335"/>
                  <a:pt x="6147863" y="368216"/>
                  <a:pt x="6169798" y="371349"/>
                </a:cubicBezTo>
                <a:lnTo>
                  <a:pt x="6243371" y="381859"/>
                </a:lnTo>
                <a:cubicBezTo>
                  <a:pt x="6330904" y="392801"/>
                  <a:pt x="6418801" y="400914"/>
                  <a:pt x="6506129" y="413390"/>
                </a:cubicBezTo>
                <a:lnTo>
                  <a:pt x="6579702" y="423901"/>
                </a:lnTo>
                <a:lnTo>
                  <a:pt x="6663785" y="434411"/>
                </a:lnTo>
                <a:cubicBezTo>
                  <a:pt x="6752456" y="447078"/>
                  <a:pt x="6704387" y="444134"/>
                  <a:pt x="6800419" y="455432"/>
                </a:cubicBezTo>
                <a:cubicBezTo>
                  <a:pt x="6911466" y="468497"/>
                  <a:pt x="7090872" y="480200"/>
                  <a:pt x="7178792" y="486963"/>
                </a:cubicBezTo>
                <a:cubicBezTo>
                  <a:pt x="7189302" y="490466"/>
                  <a:pt x="7199395" y="495652"/>
                  <a:pt x="7210323" y="497473"/>
                </a:cubicBezTo>
                <a:cubicBezTo>
                  <a:pt x="7297782" y="512049"/>
                  <a:pt x="7298307" y="502457"/>
                  <a:pt x="7378488" y="518494"/>
                </a:cubicBezTo>
                <a:cubicBezTo>
                  <a:pt x="7406817" y="524160"/>
                  <a:pt x="7433688" y="538873"/>
                  <a:pt x="7462571" y="539515"/>
                </a:cubicBezTo>
                <a:cubicBezTo>
                  <a:pt x="7907413" y="549400"/>
                  <a:pt x="8352447" y="546522"/>
                  <a:pt x="8797385" y="550025"/>
                </a:cubicBezTo>
                <a:lnTo>
                  <a:pt x="9522598" y="539515"/>
                </a:lnTo>
                <a:cubicBezTo>
                  <a:pt x="9547363" y="538863"/>
                  <a:pt x="9572669" y="521170"/>
                  <a:pt x="9596171" y="529004"/>
                </a:cubicBezTo>
                <a:cubicBezTo>
                  <a:pt x="9606681" y="532507"/>
                  <a:pt x="9592582" y="551884"/>
                  <a:pt x="9585661" y="560535"/>
                </a:cubicBezTo>
                <a:cubicBezTo>
                  <a:pt x="9577770" y="570399"/>
                  <a:pt x="9564640" y="574549"/>
                  <a:pt x="9554129" y="581556"/>
                </a:cubicBezTo>
                <a:cubicBezTo>
                  <a:pt x="9507973" y="696945"/>
                  <a:pt x="9524020" y="650862"/>
                  <a:pt x="9501578" y="718190"/>
                </a:cubicBezTo>
                <a:cubicBezTo>
                  <a:pt x="9494176" y="770000"/>
                  <a:pt x="9494071" y="788757"/>
                  <a:pt x="9480557" y="833804"/>
                </a:cubicBezTo>
                <a:cubicBezTo>
                  <a:pt x="9474190" y="855027"/>
                  <a:pt x="9459536" y="896866"/>
                  <a:pt x="9459536" y="896866"/>
                </a:cubicBezTo>
                <a:cubicBezTo>
                  <a:pt x="9456033" y="917887"/>
                  <a:pt x="9453205" y="939031"/>
                  <a:pt x="9449026" y="959928"/>
                </a:cubicBezTo>
                <a:cubicBezTo>
                  <a:pt x="9442426" y="992928"/>
                  <a:pt x="9438024" y="1003445"/>
                  <a:pt x="9428005" y="1033501"/>
                </a:cubicBezTo>
                <a:cubicBezTo>
                  <a:pt x="9431509" y="1114080"/>
                  <a:pt x="9433323" y="1194751"/>
                  <a:pt x="9438516" y="1275239"/>
                </a:cubicBezTo>
                <a:cubicBezTo>
                  <a:pt x="9440335" y="1303426"/>
                  <a:pt x="9441594" y="1332071"/>
                  <a:pt x="9449026" y="1359321"/>
                </a:cubicBezTo>
                <a:cubicBezTo>
                  <a:pt x="9452350" y="1371508"/>
                  <a:pt x="9463040" y="1380342"/>
                  <a:pt x="9470047" y="1390852"/>
                </a:cubicBezTo>
                <a:cubicBezTo>
                  <a:pt x="9456033" y="1418880"/>
                  <a:pt x="9458882" y="1469591"/>
                  <a:pt x="9428005" y="1474935"/>
                </a:cubicBezTo>
                <a:cubicBezTo>
                  <a:pt x="9262267" y="1503621"/>
                  <a:pt x="9091478" y="1476606"/>
                  <a:pt x="8923509" y="1485446"/>
                </a:cubicBezTo>
                <a:cubicBezTo>
                  <a:pt x="8891254" y="1487144"/>
                  <a:pt x="8861145" y="1504317"/>
                  <a:pt x="8828916" y="1506466"/>
                </a:cubicBezTo>
                <a:cubicBezTo>
                  <a:pt x="8703022" y="1514859"/>
                  <a:pt x="8576667" y="1513473"/>
                  <a:pt x="8450543" y="1516977"/>
                </a:cubicBezTo>
                <a:lnTo>
                  <a:pt x="7105219" y="1506466"/>
                </a:lnTo>
                <a:cubicBezTo>
                  <a:pt x="7058092" y="1505783"/>
                  <a:pt x="6986921" y="1494513"/>
                  <a:pt x="6937054" y="1485446"/>
                </a:cubicBezTo>
                <a:cubicBezTo>
                  <a:pt x="6919478" y="1482250"/>
                  <a:pt x="6902123" y="1477872"/>
                  <a:pt x="6884502" y="1474935"/>
                </a:cubicBezTo>
                <a:cubicBezTo>
                  <a:pt x="6808486" y="1462266"/>
                  <a:pt x="6798460" y="1464181"/>
                  <a:pt x="6716336" y="1453915"/>
                </a:cubicBezTo>
                <a:cubicBezTo>
                  <a:pt x="6662264" y="1447156"/>
                  <a:pt x="6632277" y="1441656"/>
                  <a:pt x="6579702" y="1432894"/>
                </a:cubicBezTo>
                <a:cubicBezTo>
                  <a:pt x="6558681" y="1425887"/>
                  <a:pt x="6538749" y="1413347"/>
                  <a:pt x="6516640" y="1411873"/>
                </a:cubicBezTo>
                <a:cubicBezTo>
                  <a:pt x="6327330" y="1399253"/>
                  <a:pt x="6411331" y="1407180"/>
                  <a:pt x="6264392" y="1390852"/>
                </a:cubicBezTo>
                <a:cubicBezTo>
                  <a:pt x="6108600" y="1338924"/>
                  <a:pt x="6280649" y="1391813"/>
                  <a:pt x="5959592" y="1338301"/>
                </a:cubicBezTo>
                <a:cubicBezTo>
                  <a:pt x="5899337" y="1328258"/>
                  <a:pt x="5797476" y="1310778"/>
                  <a:pt x="5749385" y="1306770"/>
                </a:cubicBezTo>
                <a:lnTo>
                  <a:pt x="5623261" y="1296259"/>
                </a:lnTo>
                <a:cubicBezTo>
                  <a:pt x="5609247" y="1292756"/>
                  <a:pt x="5595431" y="1288333"/>
                  <a:pt x="5581219" y="1285749"/>
                </a:cubicBezTo>
                <a:cubicBezTo>
                  <a:pt x="5513523" y="1273441"/>
                  <a:pt x="5474405" y="1273182"/>
                  <a:pt x="5402543" y="1264728"/>
                </a:cubicBezTo>
                <a:cubicBezTo>
                  <a:pt x="5377940" y="1261833"/>
                  <a:pt x="5353441" y="1258082"/>
                  <a:pt x="5328971" y="1254218"/>
                </a:cubicBezTo>
                <a:cubicBezTo>
                  <a:pt x="5286871" y="1247571"/>
                  <a:pt x="5245257" y="1237438"/>
                  <a:pt x="5202847" y="1233197"/>
                </a:cubicBezTo>
                <a:lnTo>
                  <a:pt x="5097743" y="1222687"/>
                </a:lnTo>
                <a:cubicBezTo>
                  <a:pt x="5069716" y="1215680"/>
                  <a:pt x="5042056" y="1206990"/>
                  <a:pt x="5013661" y="1201666"/>
                </a:cubicBezTo>
                <a:cubicBezTo>
                  <a:pt x="4985899" y="1196461"/>
                  <a:pt x="4957495" y="1195451"/>
                  <a:pt x="4929578" y="1191156"/>
                </a:cubicBezTo>
                <a:cubicBezTo>
                  <a:pt x="4774176" y="1167249"/>
                  <a:pt x="5040020" y="1194230"/>
                  <a:pt x="4750902" y="1170135"/>
                </a:cubicBezTo>
                <a:cubicBezTo>
                  <a:pt x="4729881" y="1163128"/>
                  <a:pt x="4709336" y="1154489"/>
                  <a:pt x="4687840" y="1149115"/>
                </a:cubicBezTo>
                <a:cubicBezTo>
                  <a:pt x="4639626" y="1137062"/>
                  <a:pt x="4549727" y="1131781"/>
                  <a:pt x="4509164" y="1128094"/>
                </a:cubicBezTo>
                <a:cubicBezTo>
                  <a:pt x="4491647" y="1124590"/>
                  <a:pt x="4474297" y="1120109"/>
                  <a:pt x="4456612" y="1117583"/>
                </a:cubicBezTo>
                <a:cubicBezTo>
                  <a:pt x="4400689" y="1109594"/>
                  <a:pt x="4344169" y="1105851"/>
                  <a:pt x="4288447" y="1096563"/>
                </a:cubicBezTo>
                <a:cubicBezTo>
                  <a:pt x="4190655" y="1080263"/>
                  <a:pt x="4246590" y="1088172"/>
                  <a:pt x="4120281" y="1075542"/>
                </a:cubicBezTo>
                <a:cubicBezTo>
                  <a:pt x="4095757" y="1068535"/>
                  <a:pt x="4071939" y="1058259"/>
                  <a:pt x="4046709" y="1054521"/>
                </a:cubicBezTo>
                <a:cubicBezTo>
                  <a:pt x="3977051" y="1044201"/>
                  <a:pt x="3836502" y="1033501"/>
                  <a:pt x="3836502" y="1033501"/>
                </a:cubicBezTo>
                <a:cubicBezTo>
                  <a:pt x="3694866" y="998092"/>
                  <a:pt x="3797998" y="1018729"/>
                  <a:pt x="3605274" y="1001970"/>
                </a:cubicBezTo>
                <a:cubicBezTo>
                  <a:pt x="3571642" y="999045"/>
                  <a:pt x="3475259" y="987885"/>
                  <a:pt x="3437109" y="980949"/>
                </a:cubicBezTo>
                <a:cubicBezTo>
                  <a:pt x="3422897" y="978365"/>
                  <a:pt x="3409478" y="971433"/>
                  <a:pt x="3395067" y="970439"/>
                </a:cubicBezTo>
                <a:cubicBezTo>
                  <a:pt x="3307619" y="964408"/>
                  <a:pt x="3219895" y="963432"/>
                  <a:pt x="3132309" y="959928"/>
                </a:cubicBezTo>
                <a:cubicBezTo>
                  <a:pt x="3100778" y="956425"/>
                  <a:pt x="3068825" y="955640"/>
                  <a:pt x="3037716" y="949418"/>
                </a:cubicBezTo>
                <a:cubicBezTo>
                  <a:pt x="3015989" y="945073"/>
                  <a:pt x="2996541" y="931853"/>
                  <a:pt x="2974654" y="928397"/>
                </a:cubicBezTo>
                <a:cubicBezTo>
                  <a:pt x="2929533" y="921273"/>
                  <a:pt x="2883564" y="921390"/>
                  <a:pt x="2838019" y="917887"/>
                </a:cubicBezTo>
                <a:lnTo>
                  <a:pt x="1765964" y="928397"/>
                </a:lnTo>
                <a:cubicBezTo>
                  <a:pt x="1741195" y="928851"/>
                  <a:pt x="1716531" y="933338"/>
                  <a:pt x="1692392" y="938908"/>
                </a:cubicBezTo>
                <a:cubicBezTo>
                  <a:pt x="1692361" y="938915"/>
                  <a:pt x="1613579" y="965179"/>
                  <a:pt x="1597798" y="970439"/>
                </a:cubicBezTo>
                <a:lnTo>
                  <a:pt x="1566267" y="980949"/>
                </a:lnTo>
                <a:cubicBezTo>
                  <a:pt x="1555757" y="984452"/>
                  <a:pt x="1545600" y="989286"/>
                  <a:pt x="1534736" y="991459"/>
                </a:cubicBezTo>
                <a:cubicBezTo>
                  <a:pt x="1340980" y="1030213"/>
                  <a:pt x="1579967" y="980153"/>
                  <a:pt x="1450654" y="1012480"/>
                </a:cubicBezTo>
                <a:cubicBezTo>
                  <a:pt x="1433323" y="1016813"/>
                  <a:pt x="1415337" y="1018290"/>
                  <a:pt x="1398102" y="1022990"/>
                </a:cubicBezTo>
                <a:cubicBezTo>
                  <a:pt x="1376725" y="1028820"/>
                  <a:pt x="1356768" y="1039666"/>
                  <a:pt x="1335040" y="1044011"/>
                </a:cubicBezTo>
                <a:cubicBezTo>
                  <a:pt x="1268323" y="1057354"/>
                  <a:pt x="1299819" y="1050188"/>
                  <a:pt x="1240447" y="1065032"/>
                </a:cubicBezTo>
                <a:cubicBezTo>
                  <a:pt x="1229937" y="1072039"/>
                  <a:pt x="1219883" y="1079785"/>
                  <a:pt x="1208916" y="1086052"/>
                </a:cubicBezTo>
                <a:cubicBezTo>
                  <a:pt x="1195312" y="1093825"/>
                  <a:pt x="1179624" y="1097966"/>
                  <a:pt x="1166874" y="1107073"/>
                </a:cubicBezTo>
                <a:cubicBezTo>
                  <a:pt x="1154779" y="1115712"/>
                  <a:pt x="1147076" y="1129478"/>
                  <a:pt x="1135343" y="1138604"/>
                </a:cubicBezTo>
                <a:cubicBezTo>
                  <a:pt x="1115401" y="1154115"/>
                  <a:pt x="1090145" y="1162782"/>
                  <a:pt x="1072281" y="1180646"/>
                </a:cubicBezTo>
                <a:cubicBezTo>
                  <a:pt x="999005" y="1253922"/>
                  <a:pt x="1038059" y="1236498"/>
                  <a:pt x="967178" y="1254218"/>
                </a:cubicBezTo>
                <a:cubicBezTo>
                  <a:pt x="956668" y="1261225"/>
                  <a:pt x="945351" y="1267152"/>
                  <a:pt x="935647" y="1275239"/>
                </a:cubicBezTo>
                <a:cubicBezTo>
                  <a:pt x="900778" y="1304297"/>
                  <a:pt x="911730" y="1308218"/>
                  <a:pt x="872585" y="1327790"/>
                </a:cubicBezTo>
                <a:cubicBezTo>
                  <a:pt x="862676" y="1332745"/>
                  <a:pt x="851564" y="1334797"/>
                  <a:pt x="841054" y="1338301"/>
                </a:cubicBezTo>
                <a:cubicBezTo>
                  <a:pt x="830544" y="1348811"/>
                  <a:pt x="821414" y="1360914"/>
                  <a:pt x="809523" y="1369832"/>
                </a:cubicBezTo>
                <a:cubicBezTo>
                  <a:pt x="793180" y="1382089"/>
                  <a:pt x="774294" y="1390536"/>
                  <a:pt x="756971" y="1401363"/>
                </a:cubicBezTo>
                <a:cubicBezTo>
                  <a:pt x="746259" y="1408058"/>
                  <a:pt x="735950" y="1415376"/>
                  <a:pt x="725440" y="1422383"/>
                </a:cubicBezTo>
                <a:cubicBezTo>
                  <a:pt x="672666" y="1501545"/>
                  <a:pt x="743821" y="1410130"/>
                  <a:pt x="662378" y="1464425"/>
                </a:cubicBezTo>
                <a:cubicBezTo>
                  <a:pt x="567298" y="1527811"/>
                  <a:pt x="712904" y="1472108"/>
                  <a:pt x="609826" y="1506466"/>
                </a:cubicBezTo>
                <a:lnTo>
                  <a:pt x="483702" y="1474935"/>
                </a:lnTo>
                <a:cubicBezTo>
                  <a:pt x="472997" y="1472080"/>
                  <a:pt x="462080" y="1469380"/>
                  <a:pt x="452171" y="1464425"/>
                </a:cubicBezTo>
                <a:cubicBezTo>
                  <a:pt x="370673" y="1423676"/>
                  <a:pt x="468363" y="1459311"/>
                  <a:pt x="389109" y="1432894"/>
                </a:cubicBezTo>
                <a:cubicBezTo>
                  <a:pt x="378599" y="1422384"/>
                  <a:pt x="369945" y="1409608"/>
                  <a:pt x="357578" y="1401363"/>
                </a:cubicBezTo>
                <a:cubicBezTo>
                  <a:pt x="348360" y="1395217"/>
                  <a:pt x="335394" y="1396800"/>
                  <a:pt x="326047" y="1390852"/>
                </a:cubicBezTo>
                <a:cubicBezTo>
                  <a:pt x="296490" y="1372043"/>
                  <a:pt x="269992" y="1348811"/>
                  <a:pt x="241964" y="1327790"/>
                </a:cubicBezTo>
                <a:lnTo>
                  <a:pt x="241964" y="1327790"/>
                </a:lnTo>
                <a:cubicBezTo>
                  <a:pt x="195272" y="1265535"/>
                  <a:pt x="220153" y="1300329"/>
                  <a:pt x="168392" y="1222687"/>
                </a:cubicBezTo>
                <a:cubicBezTo>
                  <a:pt x="161385" y="1212177"/>
                  <a:pt x="157881" y="1198163"/>
                  <a:pt x="147371" y="1191156"/>
                </a:cubicBezTo>
                <a:lnTo>
                  <a:pt x="115840" y="1170135"/>
                </a:lnTo>
                <a:cubicBezTo>
                  <a:pt x="105330" y="1149114"/>
                  <a:pt x="93854" y="1128549"/>
                  <a:pt x="84309" y="1107073"/>
                </a:cubicBezTo>
                <a:cubicBezTo>
                  <a:pt x="55299" y="1041801"/>
                  <a:pt x="96481" y="1109567"/>
                  <a:pt x="52778" y="1044011"/>
                </a:cubicBezTo>
                <a:cubicBezTo>
                  <a:pt x="51377" y="1038409"/>
                  <a:pt x="37787" y="979483"/>
                  <a:pt x="31757" y="970439"/>
                </a:cubicBezTo>
                <a:cubicBezTo>
                  <a:pt x="-4729" y="915710"/>
                  <a:pt x="226" y="962372"/>
                  <a:pt x="226" y="917887"/>
                </a:cubicBezTo>
              </a:path>
            </a:pathLst>
          </a:custGeom>
          <a:noFill/>
          <a:ln>
            <a:solidFill>
              <a:srgbClr val="FFFF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96BEC7-B5E8-4A95-A665-8C6D3E1E9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73892"/>
            <a:ext cx="11029616" cy="1365721"/>
          </a:xfrm>
        </p:spPr>
        <p:txBody>
          <a:bodyPr/>
          <a:lstStyle/>
          <a:p>
            <a:r>
              <a:rPr lang="en-US" dirty="0"/>
              <a:t>Constrained Section:</a:t>
            </a:r>
            <a:br>
              <a:rPr lang="en-US" dirty="0"/>
            </a:br>
            <a:r>
              <a:rPr lang="en-US" dirty="0"/>
              <a:t>University Dr near College of Business</a:t>
            </a:r>
          </a:p>
        </p:txBody>
      </p:sp>
    </p:spTree>
    <p:extLst>
      <p:ext uri="{BB962C8B-B14F-4D97-AF65-F5344CB8AC3E}">
        <p14:creationId xmlns:p14="http://schemas.microsoft.com/office/powerpoint/2010/main" val="49833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en-US" dirty="0"/>
              <a:t>Constrained Cross Section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FFA8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University Drive near College of Business Building Constrained Section</a:t>
            </a:r>
          </a:p>
          <a:p>
            <a:r>
              <a:rPr lang="en-US" b="1" dirty="0">
                <a:solidFill>
                  <a:schemeClr val="bg1"/>
                </a:solidFill>
              </a:rPr>
              <a:t>Buses could merge with general purpose flow</a:t>
            </a:r>
          </a:p>
          <a:p>
            <a:r>
              <a:rPr lang="en-US" b="1" dirty="0">
                <a:solidFill>
                  <a:schemeClr val="bg1"/>
                </a:solidFill>
              </a:rPr>
              <a:t>Ideal to widen by 11’ to fit transit lane</a:t>
            </a:r>
          </a:p>
          <a:p>
            <a:r>
              <a:rPr lang="en-US" b="1" dirty="0">
                <a:solidFill>
                  <a:schemeClr val="bg1"/>
                </a:solidFill>
              </a:rPr>
              <a:t>ROW constraints include curb, gutter, land scaping, light poles, utilities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2336B-94BE-4BCE-AB64-221EDE31B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5"/>
          <a:stretch/>
        </p:blipFill>
        <p:spPr>
          <a:xfrm>
            <a:off x="6261073" y="702156"/>
            <a:ext cx="5176954" cy="548526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B262A44-B0E0-4851-B1BE-3FADFF669FCD}"/>
              </a:ext>
            </a:extLst>
          </p:cNvPr>
          <p:cNvSpPr/>
          <p:nvPr/>
        </p:nvSpPr>
        <p:spPr>
          <a:xfrm>
            <a:off x="4903827" y="3831412"/>
            <a:ext cx="1420186" cy="866304"/>
          </a:xfrm>
          <a:custGeom>
            <a:avLst/>
            <a:gdLst>
              <a:gd name="connsiteX0" fmla="*/ 961901 w 985652"/>
              <a:gd name="connsiteY0" fmla="*/ 35626 h 617517"/>
              <a:gd name="connsiteX1" fmla="*/ 985652 w 985652"/>
              <a:gd name="connsiteY1" fmla="*/ 617517 h 617517"/>
              <a:gd name="connsiteX2" fmla="*/ 0 w 985652"/>
              <a:gd name="connsiteY2" fmla="*/ 617517 h 617517"/>
              <a:gd name="connsiteX3" fmla="*/ 0 w 985652"/>
              <a:gd name="connsiteY3" fmla="*/ 0 h 617517"/>
              <a:gd name="connsiteX4" fmla="*/ 344385 w 985652"/>
              <a:gd name="connsiteY4" fmla="*/ 47501 h 617517"/>
              <a:gd name="connsiteX5" fmla="*/ 570016 w 985652"/>
              <a:gd name="connsiteY5" fmla="*/ 83127 h 617517"/>
              <a:gd name="connsiteX6" fmla="*/ 819397 w 985652"/>
              <a:gd name="connsiteY6" fmla="*/ 35626 h 617517"/>
              <a:gd name="connsiteX7" fmla="*/ 961901 w 985652"/>
              <a:gd name="connsiteY7" fmla="*/ 35626 h 617517"/>
              <a:gd name="connsiteX0" fmla="*/ 961901 w 962460"/>
              <a:gd name="connsiteY0" fmla="*/ 35626 h 628863"/>
              <a:gd name="connsiteX1" fmla="*/ 962460 w 962460"/>
              <a:gd name="connsiteY1" fmla="*/ 628863 h 628863"/>
              <a:gd name="connsiteX2" fmla="*/ 0 w 962460"/>
              <a:gd name="connsiteY2" fmla="*/ 617517 h 628863"/>
              <a:gd name="connsiteX3" fmla="*/ 0 w 962460"/>
              <a:gd name="connsiteY3" fmla="*/ 0 h 628863"/>
              <a:gd name="connsiteX4" fmla="*/ 344385 w 962460"/>
              <a:gd name="connsiteY4" fmla="*/ 47501 h 628863"/>
              <a:gd name="connsiteX5" fmla="*/ 570016 w 962460"/>
              <a:gd name="connsiteY5" fmla="*/ 83127 h 628863"/>
              <a:gd name="connsiteX6" fmla="*/ 819397 w 962460"/>
              <a:gd name="connsiteY6" fmla="*/ 35626 h 628863"/>
              <a:gd name="connsiteX7" fmla="*/ 961901 w 962460"/>
              <a:gd name="connsiteY7" fmla="*/ 35626 h 628863"/>
              <a:gd name="connsiteX0" fmla="*/ 961901 w 961903"/>
              <a:gd name="connsiteY0" fmla="*/ 35626 h 628863"/>
              <a:gd name="connsiteX1" fmla="*/ 950864 w 961903"/>
              <a:gd name="connsiteY1" fmla="*/ 628863 h 628863"/>
              <a:gd name="connsiteX2" fmla="*/ 0 w 961903"/>
              <a:gd name="connsiteY2" fmla="*/ 617517 h 628863"/>
              <a:gd name="connsiteX3" fmla="*/ 0 w 961903"/>
              <a:gd name="connsiteY3" fmla="*/ 0 h 628863"/>
              <a:gd name="connsiteX4" fmla="*/ 344385 w 961903"/>
              <a:gd name="connsiteY4" fmla="*/ 47501 h 628863"/>
              <a:gd name="connsiteX5" fmla="*/ 570016 w 961903"/>
              <a:gd name="connsiteY5" fmla="*/ 83127 h 628863"/>
              <a:gd name="connsiteX6" fmla="*/ 819397 w 961903"/>
              <a:gd name="connsiteY6" fmla="*/ 35626 h 628863"/>
              <a:gd name="connsiteX7" fmla="*/ 961901 w 961903"/>
              <a:gd name="connsiteY7" fmla="*/ 35626 h 628863"/>
              <a:gd name="connsiteX0" fmla="*/ 1095949 w 1095951"/>
              <a:gd name="connsiteY0" fmla="*/ 35626 h 628863"/>
              <a:gd name="connsiteX1" fmla="*/ 1084912 w 1095951"/>
              <a:gd name="connsiteY1" fmla="*/ 628863 h 628863"/>
              <a:gd name="connsiteX2" fmla="*/ 0 w 1095951"/>
              <a:gd name="connsiteY2" fmla="*/ 628448 h 628863"/>
              <a:gd name="connsiteX3" fmla="*/ 134048 w 1095951"/>
              <a:gd name="connsiteY3" fmla="*/ 0 h 628863"/>
              <a:gd name="connsiteX4" fmla="*/ 478433 w 1095951"/>
              <a:gd name="connsiteY4" fmla="*/ 47501 h 628863"/>
              <a:gd name="connsiteX5" fmla="*/ 704064 w 1095951"/>
              <a:gd name="connsiteY5" fmla="*/ 83127 h 628863"/>
              <a:gd name="connsiteX6" fmla="*/ 953445 w 1095951"/>
              <a:gd name="connsiteY6" fmla="*/ 35626 h 628863"/>
              <a:gd name="connsiteX7" fmla="*/ 1095949 w 1095951"/>
              <a:gd name="connsiteY7" fmla="*/ 35626 h 628863"/>
              <a:gd name="connsiteX0" fmla="*/ 1095949 w 1095951"/>
              <a:gd name="connsiteY0" fmla="*/ 46556 h 639793"/>
              <a:gd name="connsiteX1" fmla="*/ 1084912 w 1095951"/>
              <a:gd name="connsiteY1" fmla="*/ 639793 h 639793"/>
              <a:gd name="connsiteX2" fmla="*/ 0 w 1095951"/>
              <a:gd name="connsiteY2" fmla="*/ 639378 h 639793"/>
              <a:gd name="connsiteX3" fmla="*/ 11170 w 1095951"/>
              <a:gd name="connsiteY3" fmla="*/ 0 h 639793"/>
              <a:gd name="connsiteX4" fmla="*/ 478433 w 1095951"/>
              <a:gd name="connsiteY4" fmla="*/ 58431 h 639793"/>
              <a:gd name="connsiteX5" fmla="*/ 704064 w 1095951"/>
              <a:gd name="connsiteY5" fmla="*/ 94057 h 639793"/>
              <a:gd name="connsiteX6" fmla="*/ 953445 w 1095951"/>
              <a:gd name="connsiteY6" fmla="*/ 46556 h 639793"/>
              <a:gd name="connsiteX7" fmla="*/ 1095949 w 1095951"/>
              <a:gd name="connsiteY7" fmla="*/ 46556 h 639793"/>
              <a:gd name="connsiteX0" fmla="*/ 1095949 w 1095951"/>
              <a:gd name="connsiteY0" fmla="*/ 46556 h 639793"/>
              <a:gd name="connsiteX1" fmla="*/ 1084912 w 1095951"/>
              <a:gd name="connsiteY1" fmla="*/ 639793 h 639793"/>
              <a:gd name="connsiteX2" fmla="*/ 0 w 1095951"/>
              <a:gd name="connsiteY2" fmla="*/ 639378 h 639793"/>
              <a:gd name="connsiteX3" fmla="*/ 11170 w 1095951"/>
              <a:gd name="connsiteY3" fmla="*/ 0 h 639793"/>
              <a:gd name="connsiteX4" fmla="*/ 433751 w 1095951"/>
              <a:gd name="connsiteY4" fmla="*/ 80291 h 639793"/>
              <a:gd name="connsiteX5" fmla="*/ 704064 w 1095951"/>
              <a:gd name="connsiteY5" fmla="*/ 94057 h 639793"/>
              <a:gd name="connsiteX6" fmla="*/ 953445 w 1095951"/>
              <a:gd name="connsiteY6" fmla="*/ 46556 h 639793"/>
              <a:gd name="connsiteX7" fmla="*/ 1095949 w 1095951"/>
              <a:gd name="connsiteY7" fmla="*/ 46556 h 639793"/>
              <a:gd name="connsiteX0" fmla="*/ 1095949 w 1095951"/>
              <a:gd name="connsiteY0" fmla="*/ 46556 h 639793"/>
              <a:gd name="connsiteX1" fmla="*/ 1084912 w 1095951"/>
              <a:gd name="connsiteY1" fmla="*/ 639793 h 639793"/>
              <a:gd name="connsiteX2" fmla="*/ 0 w 1095951"/>
              <a:gd name="connsiteY2" fmla="*/ 639378 h 639793"/>
              <a:gd name="connsiteX3" fmla="*/ 11170 w 1095951"/>
              <a:gd name="connsiteY3" fmla="*/ 0 h 639793"/>
              <a:gd name="connsiteX4" fmla="*/ 433751 w 1095951"/>
              <a:gd name="connsiteY4" fmla="*/ 80291 h 639793"/>
              <a:gd name="connsiteX5" fmla="*/ 659382 w 1095951"/>
              <a:gd name="connsiteY5" fmla="*/ 104987 h 639793"/>
              <a:gd name="connsiteX6" fmla="*/ 953445 w 1095951"/>
              <a:gd name="connsiteY6" fmla="*/ 46556 h 639793"/>
              <a:gd name="connsiteX7" fmla="*/ 1095949 w 1095951"/>
              <a:gd name="connsiteY7" fmla="*/ 46556 h 639793"/>
              <a:gd name="connsiteX0" fmla="*/ 1095949 w 1095951"/>
              <a:gd name="connsiteY0" fmla="*/ 13766 h 607003"/>
              <a:gd name="connsiteX1" fmla="*/ 1084912 w 1095951"/>
              <a:gd name="connsiteY1" fmla="*/ 607003 h 607003"/>
              <a:gd name="connsiteX2" fmla="*/ 0 w 1095951"/>
              <a:gd name="connsiteY2" fmla="*/ 606588 h 607003"/>
              <a:gd name="connsiteX3" fmla="*/ 0 w 1095951"/>
              <a:gd name="connsiteY3" fmla="*/ 0 h 607003"/>
              <a:gd name="connsiteX4" fmla="*/ 433751 w 1095951"/>
              <a:gd name="connsiteY4" fmla="*/ 47501 h 607003"/>
              <a:gd name="connsiteX5" fmla="*/ 659382 w 1095951"/>
              <a:gd name="connsiteY5" fmla="*/ 72197 h 607003"/>
              <a:gd name="connsiteX6" fmla="*/ 953445 w 1095951"/>
              <a:gd name="connsiteY6" fmla="*/ 13766 h 607003"/>
              <a:gd name="connsiteX7" fmla="*/ 1095949 w 1095951"/>
              <a:gd name="connsiteY7" fmla="*/ 13766 h 60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5951" h="607003">
                <a:moveTo>
                  <a:pt x="1095949" y="13766"/>
                </a:moveTo>
                <a:cubicBezTo>
                  <a:pt x="1096135" y="211512"/>
                  <a:pt x="1084726" y="409257"/>
                  <a:pt x="1084912" y="607003"/>
                </a:cubicBezTo>
                <a:lnTo>
                  <a:pt x="0" y="606588"/>
                </a:lnTo>
                <a:lnTo>
                  <a:pt x="0" y="0"/>
                </a:lnTo>
                <a:lnTo>
                  <a:pt x="433751" y="47501"/>
                </a:lnTo>
                <a:lnTo>
                  <a:pt x="659382" y="72197"/>
                </a:lnTo>
                <a:lnTo>
                  <a:pt x="953445" y="13766"/>
                </a:lnTo>
                <a:lnTo>
                  <a:pt x="1095949" y="1376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D1B615-941B-423E-A74F-4DA3B94DF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573" y="3844748"/>
            <a:ext cx="157510" cy="86630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8E43215-9D29-46DE-8945-9BE87C58C735}"/>
              </a:ext>
            </a:extLst>
          </p:cNvPr>
          <p:cNvSpPr txBox="1">
            <a:spLocks/>
          </p:cNvSpPr>
          <p:nvPr/>
        </p:nvSpPr>
        <p:spPr>
          <a:xfrm>
            <a:off x="7037453" y="5747678"/>
            <a:ext cx="3409782" cy="105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Existing Cross Section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C8125D-4C94-4725-9E7D-C488104D4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145" y="4798803"/>
            <a:ext cx="1682135" cy="57075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70DA946-C170-485F-86EB-123F0532FBCE}"/>
              </a:ext>
            </a:extLst>
          </p:cNvPr>
          <p:cNvSpPr txBox="1">
            <a:spLocks/>
          </p:cNvSpPr>
          <p:nvPr/>
        </p:nvSpPr>
        <p:spPr>
          <a:xfrm>
            <a:off x="5036226" y="5041822"/>
            <a:ext cx="1395054" cy="105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Widening</a:t>
            </a:r>
          </a:p>
        </p:txBody>
      </p:sp>
    </p:spTree>
    <p:extLst>
      <p:ext uri="{BB962C8B-B14F-4D97-AF65-F5344CB8AC3E}">
        <p14:creationId xmlns:p14="http://schemas.microsoft.com/office/powerpoint/2010/main" val="2203615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70AB1-843A-4A31-B115-B26CB1712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595E3A-5768-4612-BA50-0A9298292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01" y="1669259"/>
            <a:ext cx="11308796" cy="518874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B96BEC7-B5E8-4A95-A665-8C6D3E1E9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73892"/>
            <a:ext cx="11029616" cy="1365721"/>
          </a:xfrm>
        </p:spPr>
        <p:txBody>
          <a:bodyPr/>
          <a:lstStyle/>
          <a:p>
            <a:r>
              <a:rPr lang="en-US" dirty="0"/>
              <a:t>Constrained Section:  </a:t>
            </a:r>
            <a:r>
              <a:rPr lang="en-US" dirty="0">
                <a:solidFill>
                  <a:srgbClr val="FFFF00"/>
                </a:solidFill>
              </a:rPr>
              <a:t>AREA of PROPOSED WIDENING</a:t>
            </a:r>
            <a:br>
              <a:rPr lang="en-US" dirty="0"/>
            </a:br>
            <a:r>
              <a:rPr lang="en-US" dirty="0"/>
              <a:t>University Dr near College of Business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EA7667F-A9E4-4B54-9527-A95A47BC46B5}"/>
              </a:ext>
            </a:extLst>
          </p:cNvPr>
          <p:cNvSpPr/>
          <p:nvPr/>
        </p:nvSpPr>
        <p:spPr>
          <a:xfrm>
            <a:off x="1205912" y="3953625"/>
            <a:ext cx="9534277" cy="1063776"/>
          </a:xfrm>
          <a:custGeom>
            <a:avLst/>
            <a:gdLst>
              <a:gd name="connsiteX0" fmla="*/ 8373979 w 8373979"/>
              <a:gd name="connsiteY0" fmla="*/ 661736 h 1299410"/>
              <a:gd name="connsiteX1" fmla="*/ 7976937 w 8373979"/>
              <a:gd name="connsiteY1" fmla="*/ 649705 h 1299410"/>
              <a:gd name="connsiteX2" fmla="*/ 7928810 w 8373979"/>
              <a:gd name="connsiteY2" fmla="*/ 637673 h 1299410"/>
              <a:gd name="connsiteX3" fmla="*/ 7772400 w 8373979"/>
              <a:gd name="connsiteY3" fmla="*/ 649705 h 1299410"/>
              <a:gd name="connsiteX4" fmla="*/ 7399421 w 8373979"/>
              <a:gd name="connsiteY4" fmla="*/ 625642 h 1299410"/>
              <a:gd name="connsiteX5" fmla="*/ 7327231 w 8373979"/>
              <a:gd name="connsiteY5" fmla="*/ 601579 h 1299410"/>
              <a:gd name="connsiteX6" fmla="*/ 7243010 w 8373979"/>
              <a:gd name="connsiteY6" fmla="*/ 577515 h 1299410"/>
              <a:gd name="connsiteX7" fmla="*/ 7026442 w 8373979"/>
              <a:gd name="connsiteY7" fmla="*/ 553452 h 1299410"/>
              <a:gd name="connsiteX8" fmla="*/ 6870031 w 8373979"/>
              <a:gd name="connsiteY8" fmla="*/ 529389 h 1299410"/>
              <a:gd name="connsiteX9" fmla="*/ 6424863 w 8373979"/>
              <a:gd name="connsiteY9" fmla="*/ 517357 h 1299410"/>
              <a:gd name="connsiteX10" fmla="*/ 6280484 w 8373979"/>
              <a:gd name="connsiteY10" fmla="*/ 505326 h 1299410"/>
              <a:gd name="connsiteX11" fmla="*/ 6220326 w 8373979"/>
              <a:gd name="connsiteY11" fmla="*/ 493294 h 1299410"/>
              <a:gd name="connsiteX12" fmla="*/ 5715000 w 8373979"/>
              <a:gd name="connsiteY12" fmla="*/ 469231 h 1299410"/>
              <a:gd name="connsiteX13" fmla="*/ 5678905 w 8373979"/>
              <a:gd name="connsiteY13" fmla="*/ 445168 h 1299410"/>
              <a:gd name="connsiteX14" fmla="*/ 5510463 w 8373979"/>
              <a:gd name="connsiteY14" fmla="*/ 409073 h 1299410"/>
              <a:gd name="connsiteX15" fmla="*/ 5390147 w 8373979"/>
              <a:gd name="connsiteY15" fmla="*/ 372979 h 1299410"/>
              <a:gd name="connsiteX16" fmla="*/ 5221705 w 8373979"/>
              <a:gd name="connsiteY16" fmla="*/ 348915 h 1299410"/>
              <a:gd name="connsiteX17" fmla="*/ 5137484 w 8373979"/>
              <a:gd name="connsiteY17" fmla="*/ 336884 h 1299410"/>
              <a:gd name="connsiteX18" fmla="*/ 5101389 w 8373979"/>
              <a:gd name="connsiteY18" fmla="*/ 324852 h 1299410"/>
              <a:gd name="connsiteX19" fmla="*/ 5005137 w 8373979"/>
              <a:gd name="connsiteY19" fmla="*/ 300789 h 1299410"/>
              <a:gd name="connsiteX20" fmla="*/ 4969042 w 8373979"/>
              <a:gd name="connsiteY20" fmla="*/ 288757 h 1299410"/>
              <a:gd name="connsiteX21" fmla="*/ 4776537 w 8373979"/>
              <a:gd name="connsiteY21" fmla="*/ 276726 h 1299410"/>
              <a:gd name="connsiteX22" fmla="*/ 4379495 w 8373979"/>
              <a:gd name="connsiteY22" fmla="*/ 252663 h 1299410"/>
              <a:gd name="connsiteX23" fmla="*/ 4331368 w 8373979"/>
              <a:gd name="connsiteY23" fmla="*/ 240631 h 1299410"/>
              <a:gd name="connsiteX24" fmla="*/ 4199021 w 8373979"/>
              <a:gd name="connsiteY24" fmla="*/ 228600 h 1299410"/>
              <a:gd name="connsiteX25" fmla="*/ 4162926 w 8373979"/>
              <a:gd name="connsiteY25" fmla="*/ 204536 h 1299410"/>
              <a:gd name="connsiteX26" fmla="*/ 4042610 w 8373979"/>
              <a:gd name="connsiteY26" fmla="*/ 168442 h 1299410"/>
              <a:gd name="connsiteX27" fmla="*/ 4006516 w 8373979"/>
              <a:gd name="connsiteY27" fmla="*/ 156410 h 1299410"/>
              <a:gd name="connsiteX28" fmla="*/ 3729789 w 8373979"/>
              <a:gd name="connsiteY28" fmla="*/ 144379 h 1299410"/>
              <a:gd name="connsiteX29" fmla="*/ 3705726 w 8373979"/>
              <a:gd name="connsiteY29" fmla="*/ 108284 h 1299410"/>
              <a:gd name="connsiteX30" fmla="*/ 3633537 w 8373979"/>
              <a:gd name="connsiteY30" fmla="*/ 84221 h 1299410"/>
              <a:gd name="connsiteX31" fmla="*/ 3597442 w 8373979"/>
              <a:gd name="connsiteY31" fmla="*/ 60157 h 1299410"/>
              <a:gd name="connsiteX32" fmla="*/ 3549316 w 8373979"/>
              <a:gd name="connsiteY32" fmla="*/ 48126 h 1299410"/>
              <a:gd name="connsiteX33" fmla="*/ 3477126 w 8373979"/>
              <a:gd name="connsiteY33" fmla="*/ 24063 h 1299410"/>
              <a:gd name="connsiteX34" fmla="*/ 3441031 w 8373979"/>
              <a:gd name="connsiteY34" fmla="*/ 12031 h 1299410"/>
              <a:gd name="connsiteX35" fmla="*/ 3404937 w 8373979"/>
              <a:gd name="connsiteY35" fmla="*/ 0 h 1299410"/>
              <a:gd name="connsiteX36" fmla="*/ 3176337 w 8373979"/>
              <a:gd name="connsiteY36" fmla="*/ 24063 h 1299410"/>
              <a:gd name="connsiteX37" fmla="*/ 3080084 w 8373979"/>
              <a:gd name="connsiteY37" fmla="*/ 36094 h 1299410"/>
              <a:gd name="connsiteX38" fmla="*/ 3043989 w 8373979"/>
              <a:gd name="connsiteY38" fmla="*/ 48126 h 1299410"/>
              <a:gd name="connsiteX39" fmla="*/ 2358189 w 8373979"/>
              <a:gd name="connsiteY39" fmla="*/ 72189 h 1299410"/>
              <a:gd name="connsiteX40" fmla="*/ 2273968 w 8373979"/>
              <a:gd name="connsiteY40" fmla="*/ 84221 h 1299410"/>
              <a:gd name="connsiteX41" fmla="*/ 2213810 w 8373979"/>
              <a:gd name="connsiteY41" fmla="*/ 144379 h 1299410"/>
              <a:gd name="connsiteX42" fmla="*/ 2057400 w 8373979"/>
              <a:gd name="connsiteY42" fmla="*/ 156410 h 1299410"/>
              <a:gd name="connsiteX43" fmla="*/ 1937084 w 8373979"/>
              <a:gd name="connsiteY43" fmla="*/ 192505 h 1299410"/>
              <a:gd name="connsiteX44" fmla="*/ 1900989 w 8373979"/>
              <a:gd name="connsiteY44" fmla="*/ 204536 h 1299410"/>
              <a:gd name="connsiteX45" fmla="*/ 1864895 w 8373979"/>
              <a:gd name="connsiteY45" fmla="*/ 216568 h 1299410"/>
              <a:gd name="connsiteX46" fmla="*/ 1768642 w 8373979"/>
              <a:gd name="connsiteY46" fmla="*/ 240631 h 1299410"/>
              <a:gd name="connsiteX47" fmla="*/ 1720516 w 8373979"/>
              <a:gd name="connsiteY47" fmla="*/ 252663 h 1299410"/>
              <a:gd name="connsiteX48" fmla="*/ 1564105 w 8373979"/>
              <a:gd name="connsiteY48" fmla="*/ 276726 h 1299410"/>
              <a:gd name="connsiteX49" fmla="*/ 1491916 w 8373979"/>
              <a:gd name="connsiteY49" fmla="*/ 300789 h 1299410"/>
              <a:gd name="connsiteX50" fmla="*/ 1431758 w 8373979"/>
              <a:gd name="connsiteY50" fmla="*/ 312821 h 1299410"/>
              <a:gd name="connsiteX51" fmla="*/ 1359568 w 8373979"/>
              <a:gd name="connsiteY51" fmla="*/ 336884 h 1299410"/>
              <a:gd name="connsiteX52" fmla="*/ 1323474 w 8373979"/>
              <a:gd name="connsiteY52" fmla="*/ 348915 h 1299410"/>
              <a:gd name="connsiteX53" fmla="*/ 1287379 w 8373979"/>
              <a:gd name="connsiteY53" fmla="*/ 360947 h 1299410"/>
              <a:gd name="connsiteX54" fmla="*/ 1215189 w 8373979"/>
              <a:gd name="connsiteY54" fmla="*/ 409073 h 1299410"/>
              <a:gd name="connsiteX55" fmla="*/ 1143000 w 8373979"/>
              <a:gd name="connsiteY55" fmla="*/ 433136 h 1299410"/>
              <a:gd name="connsiteX56" fmla="*/ 1046747 w 8373979"/>
              <a:gd name="connsiteY56" fmla="*/ 493294 h 1299410"/>
              <a:gd name="connsiteX57" fmla="*/ 1010652 w 8373979"/>
              <a:gd name="connsiteY57" fmla="*/ 517357 h 1299410"/>
              <a:gd name="connsiteX58" fmla="*/ 986589 w 8373979"/>
              <a:gd name="connsiteY58" fmla="*/ 541421 h 1299410"/>
              <a:gd name="connsiteX59" fmla="*/ 914400 w 8373979"/>
              <a:gd name="connsiteY59" fmla="*/ 565484 h 1299410"/>
              <a:gd name="connsiteX60" fmla="*/ 782052 w 8373979"/>
              <a:gd name="connsiteY60" fmla="*/ 601579 h 1299410"/>
              <a:gd name="connsiteX61" fmla="*/ 745958 w 8373979"/>
              <a:gd name="connsiteY61" fmla="*/ 637673 h 1299410"/>
              <a:gd name="connsiteX62" fmla="*/ 685800 w 8373979"/>
              <a:gd name="connsiteY62" fmla="*/ 685800 h 1299410"/>
              <a:gd name="connsiteX63" fmla="*/ 673768 w 8373979"/>
              <a:gd name="connsiteY63" fmla="*/ 721894 h 1299410"/>
              <a:gd name="connsiteX64" fmla="*/ 601579 w 8373979"/>
              <a:gd name="connsiteY64" fmla="*/ 770021 h 1299410"/>
              <a:gd name="connsiteX65" fmla="*/ 517358 w 8373979"/>
              <a:gd name="connsiteY65" fmla="*/ 854242 h 1299410"/>
              <a:gd name="connsiteX66" fmla="*/ 445168 w 8373979"/>
              <a:gd name="connsiteY66" fmla="*/ 878305 h 1299410"/>
              <a:gd name="connsiteX67" fmla="*/ 409074 w 8373979"/>
              <a:gd name="connsiteY67" fmla="*/ 914400 h 1299410"/>
              <a:gd name="connsiteX68" fmla="*/ 397042 w 8373979"/>
              <a:gd name="connsiteY68" fmla="*/ 950494 h 1299410"/>
              <a:gd name="connsiteX69" fmla="*/ 360947 w 8373979"/>
              <a:gd name="connsiteY69" fmla="*/ 962526 h 1299410"/>
              <a:gd name="connsiteX70" fmla="*/ 324852 w 8373979"/>
              <a:gd name="connsiteY70" fmla="*/ 986589 h 1299410"/>
              <a:gd name="connsiteX71" fmla="*/ 252663 w 8373979"/>
              <a:gd name="connsiteY71" fmla="*/ 1010652 h 1299410"/>
              <a:gd name="connsiteX72" fmla="*/ 156410 w 8373979"/>
              <a:gd name="connsiteY72" fmla="*/ 1070810 h 1299410"/>
              <a:gd name="connsiteX73" fmla="*/ 120316 w 8373979"/>
              <a:gd name="connsiteY73" fmla="*/ 1082842 h 1299410"/>
              <a:gd name="connsiteX74" fmla="*/ 60158 w 8373979"/>
              <a:gd name="connsiteY74" fmla="*/ 1179094 h 1299410"/>
              <a:gd name="connsiteX75" fmla="*/ 24063 w 8373979"/>
              <a:gd name="connsiteY75" fmla="*/ 1251284 h 1299410"/>
              <a:gd name="connsiteX76" fmla="*/ 0 w 8373979"/>
              <a:gd name="connsiteY76" fmla="*/ 1299410 h 1299410"/>
              <a:gd name="connsiteX0" fmla="*/ 8579100 w 8579100"/>
              <a:gd name="connsiteY0" fmla="*/ 712789 h 1299410"/>
              <a:gd name="connsiteX1" fmla="*/ 7976937 w 8579100"/>
              <a:gd name="connsiteY1" fmla="*/ 649705 h 1299410"/>
              <a:gd name="connsiteX2" fmla="*/ 7928810 w 8579100"/>
              <a:gd name="connsiteY2" fmla="*/ 637673 h 1299410"/>
              <a:gd name="connsiteX3" fmla="*/ 7772400 w 8579100"/>
              <a:gd name="connsiteY3" fmla="*/ 649705 h 1299410"/>
              <a:gd name="connsiteX4" fmla="*/ 7399421 w 8579100"/>
              <a:gd name="connsiteY4" fmla="*/ 625642 h 1299410"/>
              <a:gd name="connsiteX5" fmla="*/ 7327231 w 8579100"/>
              <a:gd name="connsiteY5" fmla="*/ 601579 h 1299410"/>
              <a:gd name="connsiteX6" fmla="*/ 7243010 w 8579100"/>
              <a:gd name="connsiteY6" fmla="*/ 577515 h 1299410"/>
              <a:gd name="connsiteX7" fmla="*/ 7026442 w 8579100"/>
              <a:gd name="connsiteY7" fmla="*/ 553452 h 1299410"/>
              <a:gd name="connsiteX8" fmla="*/ 6870031 w 8579100"/>
              <a:gd name="connsiteY8" fmla="*/ 529389 h 1299410"/>
              <a:gd name="connsiteX9" fmla="*/ 6424863 w 8579100"/>
              <a:gd name="connsiteY9" fmla="*/ 517357 h 1299410"/>
              <a:gd name="connsiteX10" fmla="*/ 6280484 w 8579100"/>
              <a:gd name="connsiteY10" fmla="*/ 505326 h 1299410"/>
              <a:gd name="connsiteX11" fmla="*/ 6220326 w 8579100"/>
              <a:gd name="connsiteY11" fmla="*/ 493294 h 1299410"/>
              <a:gd name="connsiteX12" fmla="*/ 5715000 w 8579100"/>
              <a:gd name="connsiteY12" fmla="*/ 469231 h 1299410"/>
              <a:gd name="connsiteX13" fmla="*/ 5678905 w 8579100"/>
              <a:gd name="connsiteY13" fmla="*/ 445168 h 1299410"/>
              <a:gd name="connsiteX14" fmla="*/ 5510463 w 8579100"/>
              <a:gd name="connsiteY14" fmla="*/ 409073 h 1299410"/>
              <a:gd name="connsiteX15" fmla="*/ 5390147 w 8579100"/>
              <a:gd name="connsiteY15" fmla="*/ 372979 h 1299410"/>
              <a:gd name="connsiteX16" fmla="*/ 5221705 w 8579100"/>
              <a:gd name="connsiteY16" fmla="*/ 348915 h 1299410"/>
              <a:gd name="connsiteX17" fmla="*/ 5137484 w 8579100"/>
              <a:gd name="connsiteY17" fmla="*/ 336884 h 1299410"/>
              <a:gd name="connsiteX18" fmla="*/ 5101389 w 8579100"/>
              <a:gd name="connsiteY18" fmla="*/ 324852 h 1299410"/>
              <a:gd name="connsiteX19" fmla="*/ 5005137 w 8579100"/>
              <a:gd name="connsiteY19" fmla="*/ 300789 h 1299410"/>
              <a:gd name="connsiteX20" fmla="*/ 4969042 w 8579100"/>
              <a:gd name="connsiteY20" fmla="*/ 288757 h 1299410"/>
              <a:gd name="connsiteX21" fmla="*/ 4776537 w 8579100"/>
              <a:gd name="connsiteY21" fmla="*/ 276726 h 1299410"/>
              <a:gd name="connsiteX22" fmla="*/ 4379495 w 8579100"/>
              <a:gd name="connsiteY22" fmla="*/ 252663 h 1299410"/>
              <a:gd name="connsiteX23" fmla="*/ 4331368 w 8579100"/>
              <a:gd name="connsiteY23" fmla="*/ 240631 h 1299410"/>
              <a:gd name="connsiteX24" fmla="*/ 4199021 w 8579100"/>
              <a:gd name="connsiteY24" fmla="*/ 228600 h 1299410"/>
              <a:gd name="connsiteX25" fmla="*/ 4162926 w 8579100"/>
              <a:gd name="connsiteY25" fmla="*/ 204536 h 1299410"/>
              <a:gd name="connsiteX26" fmla="*/ 4042610 w 8579100"/>
              <a:gd name="connsiteY26" fmla="*/ 168442 h 1299410"/>
              <a:gd name="connsiteX27" fmla="*/ 4006516 w 8579100"/>
              <a:gd name="connsiteY27" fmla="*/ 156410 h 1299410"/>
              <a:gd name="connsiteX28" fmla="*/ 3729789 w 8579100"/>
              <a:gd name="connsiteY28" fmla="*/ 144379 h 1299410"/>
              <a:gd name="connsiteX29" fmla="*/ 3705726 w 8579100"/>
              <a:gd name="connsiteY29" fmla="*/ 108284 h 1299410"/>
              <a:gd name="connsiteX30" fmla="*/ 3633537 w 8579100"/>
              <a:gd name="connsiteY30" fmla="*/ 84221 h 1299410"/>
              <a:gd name="connsiteX31" fmla="*/ 3597442 w 8579100"/>
              <a:gd name="connsiteY31" fmla="*/ 60157 h 1299410"/>
              <a:gd name="connsiteX32" fmla="*/ 3549316 w 8579100"/>
              <a:gd name="connsiteY32" fmla="*/ 48126 h 1299410"/>
              <a:gd name="connsiteX33" fmla="*/ 3477126 w 8579100"/>
              <a:gd name="connsiteY33" fmla="*/ 24063 h 1299410"/>
              <a:gd name="connsiteX34" fmla="*/ 3441031 w 8579100"/>
              <a:gd name="connsiteY34" fmla="*/ 12031 h 1299410"/>
              <a:gd name="connsiteX35" fmla="*/ 3404937 w 8579100"/>
              <a:gd name="connsiteY35" fmla="*/ 0 h 1299410"/>
              <a:gd name="connsiteX36" fmla="*/ 3176337 w 8579100"/>
              <a:gd name="connsiteY36" fmla="*/ 24063 h 1299410"/>
              <a:gd name="connsiteX37" fmla="*/ 3080084 w 8579100"/>
              <a:gd name="connsiteY37" fmla="*/ 36094 h 1299410"/>
              <a:gd name="connsiteX38" fmla="*/ 3043989 w 8579100"/>
              <a:gd name="connsiteY38" fmla="*/ 48126 h 1299410"/>
              <a:gd name="connsiteX39" fmla="*/ 2358189 w 8579100"/>
              <a:gd name="connsiteY39" fmla="*/ 72189 h 1299410"/>
              <a:gd name="connsiteX40" fmla="*/ 2273968 w 8579100"/>
              <a:gd name="connsiteY40" fmla="*/ 84221 h 1299410"/>
              <a:gd name="connsiteX41" fmla="*/ 2213810 w 8579100"/>
              <a:gd name="connsiteY41" fmla="*/ 144379 h 1299410"/>
              <a:gd name="connsiteX42" fmla="*/ 2057400 w 8579100"/>
              <a:gd name="connsiteY42" fmla="*/ 156410 h 1299410"/>
              <a:gd name="connsiteX43" fmla="*/ 1937084 w 8579100"/>
              <a:gd name="connsiteY43" fmla="*/ 192505 h 1299410"/>
              <a:gd name="connsiteX44" fmla="*/ 1900989 w 8579100"/>
              <a:gd name="connsiteY44" fmla="*/ 204536 h 1299410"/>
              <a:gd name="connsiteX45" fmla="*/ 1864895 w 8579100"/>
              <a:gd name="connsiteY45" fmla="*/ 216568 h 1299410"/>
              <a:gd name="connsiteX46" fmla="*/ 1768642 w 8579100"/>
              <a:gd name="connsiteY46" fmla="*/ 240631 h 1299410"/>
              <a:gd name="connsiteX47" fmla="*/ 1720516 w 8579100"/>
              <a:gd name="connsiteY47" fmla="*/ 252663 h 1299410"/>
              <a:gd name="connsiteX48" fmla="*/ 1564105 w 8579100"/>
              <a:gd name="connsiteY48" fmla="*/ 276726 h 1299410"/>
              <a:gd name="connsiteX49" fmla="*/ 1491916 w 8579100"/>
              <a:gd name="connsiteY49" fmla="*/ 300789 h 1299410"/>
              <a:gd name="connsiteX50" fmla="*/ 1431758 w 8579100"/>
              <a:gd name="connsiteY50" fmla="*/ 312821 h 1299410"/>
              <a:gd name="connsiteX51" fmla="*/ 1359568 w 8579100"/>
              <a:gd name="connsiteY51" fmla="*/ 336884 h 1299410"/>
              <a:gd name="connsiteX52" fmla="*/ 1323474 w 8579100"/>
              <a:gd name="connsiteY52" fmla="*/ 348915 h 1299410"/>
              <a:gd name="connsiteX53" fmla="*/ 1287379 w 8579100"/>
              <a:gd name="connsiteY53" fmla="*/ 360947 h 1299410"/>
              <a:gd name="connsiteX54" fmla="*/ 1215189 w 8579100"/>
              <a:gd name="connsiteY54" fmla="*/ 409073 h 1299410"/>
              <a:gd name="connsiteX55" fmla="*/ 1143000 w 8579100"/>
              <a:gd name="connsiteY55" fmla="*/ 433136 h 1299410"/>
              <a:gd name="connsiteX56" fmla="*/ 1046747 w 8579100"/>
              <a:gd name="connsiteY56" fmla="*/ 493294 h 1299410"/>
              <a:gd name="connsiteX57" fmla="*/ 1010652 w 8579100"/>
              <a:gd name="connsiteY57" fmla="*/ 517357 h 1299410"/>
              <a:gd name="connsiteX58" fmla="*/ 986589 w 8579100"/>
              <a:gd name="connsiteY58" fmla="*/ 541421 h 1299410"/>
              <a:gd name="connsiteX59" fmla="*/ 914400 w 8579100"/>
              <a:gd name="connsiteY59" fmla="*/ 565484 h 1299410"/>
              <a:gd name="connsiteX60" fmla="*/ 782052 w 8579100"/>
              <a:gd name="connsiteY60" fmla="*/ 601579 h 1299410"/>
              <a:gd name="connsiteX61" fmla="*/ 745958 w 8579100"/>
              <a:gd name="connsiteY61" fmla="*/ 637673 h 1299410"/>
              <a:gd name="connsiteX62" fmla="*/ 685800 w 8579100"/>
              <a:gd name="connsiteY62" fmla="*/ 685800 h 1299410"/>
              <a:gd name="connsiteX63" fmla="*/ 673768 w 8579100"/>
              <a:gd name="connsiteY63" fmla="*/ 721894 h 1299410"/>
              <a:gd name="connsiteX64" fmla="*/ 601579 w 8579100"/>
              <a:gd name="connsiteY64" fmla="*/ 770021 h 1299410"/>
              <a:gd name="connsiteX65" fmla="*/ 517358 w 8579100"/>
              <a:gd name="connsiteY65" fmla="*/ 854242 h 1299410"/>
              <a:gd name="connsiteX66" fmla="*/ 445168 w 8579100"/>
              <a:gd name="connsiteY66" fmla="*/ 878305 h 1299410"/>
              <a:gd name="connsiteX67" fmla="*/ 409074 w 8579100"/>
              <a:gd name="connsiteY67" fmla="*/ 914400 h 1299410"/>
              <a:gd name="connsiteX68" fmla="*/ 397042 w 8579100"/>
              <a:gd name="connsiteY68" fmla="*/ 950494 h 1299410"/>
              <a:gd name="connsiteX69" fmla="*/ 360947 w 8579100"/>
              <a:gd name="connsiteY69" fmla="*/ 962526 h 1299410"/>
              <a:gd name="connsiteX70" fmla="*/ 324852 w 8579100"/>
              <a:gd name="connsiteY70" fmla="*/ 986589 h 1299410"/>
              <a:gd name="connsiteX71" fmla="*/ 252663 w 8579100"/>
              <a:gd name="connsiteY71" fmla="*/ 1010652 h 1299410"/>
              <a:gd name="connsiteX72" fmla="*/ 156410 w 8579100"/>
              <a:gd name="connsiteY72" fmla="*/ 1070810 h 1299410"/>
              <a:gd name="connsiteX73" fmla="*/ 120316 w 8579100"/>
              <a:gd name="connsiteY73" fmla="*/ 1082842 h 1299410"/>
              <a:gd name="connsiteX74" fmla="*/ 60158 w 8579100"/>
              <a:gd name="connsiteY74" fmla="*/ 1179094 h 1299410"/>
              <a:gd name="connsiteX75" fmla="*/ 24063 w 8579100"/>
              <a:gd name="connsiteY75" fmla="*/ 1251284 h 1299410"/>
              <a:gd name="connsiteX76" fmla="*/ 0 w 8579100"/>
              <a:gd name="connsiteY76" fmla="*/ 1299410 h 1299410"/>
              <a:gd name="connsiteX0" fmla="*/ 8579100 w 8579100"/>
              <a:gd name="connsiteY0" fmla="*/ 712789 h 1299410"/>
              <a:gd name="connsiteX1" fmla="*/ 7976937 w 8579100"/>
              <a:gd name="connsiteY1" fmla="*/ 649705 h 1299410"/>
              <a:gd name="connsiteX2" fmla="*/ 7928810 w 8579100"/>
              <a:gd name="connsiteY2" fmla="*/ 637673 h 1299410"/>
              <a:gd name="connsiteX3" fmla="*/ 7772400 w 8579100"/>
              <a:gd name="connsiteY3" fmla="*/ 649705 h 1299410"/>
              <a:gd name="connsiteX4" fmla="*/ 7399421 w 8579100"/>
              <a:gd name="connsiteY4" fmla="*/ 625642 h 1299410"/>
              <a:gd name="connsiteX5" fmla="*/ 7327231 w 8579100"/>
              <a:gd name="connsiteY5" fmla="*/ 601579 h 1299410"/>
              <a:gd name="connsiteX6" fmla="*/ 7243010 w 8579100"/>
              <a:gd name="connsiteY6" fmla="*/ 577515 h 1299410"/>
              <a:gd name="connsiteX7" fmla="*/ 7026442 w 8579100"/>
              <a:gd name="connsiteY7" fmla="*/ 553452 h 1299410"/>
              <a:gd name="connsiteX8" fmla="*/ 6870031 w 8579100"/>
              <a:gd name="connsiteY8" fmla="*/ 529389 h 1299410"/>
              <a:gd name="connsiteX9" fmla="*/ 6424863 w 8579100"/>
              <a:gd name="connsiteY9" fmla="*/ 517357 h 1299410"/>
              <a:gd name="connsiteX10" fmla="*/ 6280484 w 8579100"/>
              <a:gd name="connsiteY10" fmla="*/ 505326 h 1299410"/>
              <a:gd name="connsiteX11" fmla="*/ 6220326 w 8579100"/>
              <a:gd name="connsiteY11" fmla="*/ 493294 h 1299410"/>
              <a:gd name="connsiteX12" fmla="*/ 5715000 w 8579100"/>
              <a:gd name="connsiteY12" fmla="*/ 469231 h 1299410"/>
              <a:gd name="connsiteX13" fmla="*/ 5678905 w 8579100"/>
              <a:gd name="connsiteY13" fmla="*/ 445168 h 1299410"/>
              <a:gd name="connsiteX14" fmla="*/ 5510463 w 8579100"/>
              <a:gd name="connsiteY14" fmla="*/ 409073 h 1299410"/>
              <a:gd name="connsiteX15" fmla="*/ 5390147 w 8579100"/>
              <a:gd name="connsiteY15" fmla="*/ 372979 h 1299410"/>
              <a:gd name="connsiteX16" fmla="*/ 5221705 w 8579100"/>
              <a:gd name="connsiteY16" fmla="*/ 348915 h 1299410"/>
              <a:gd name="connsiteX17" fmla="*/ 5137484 w 8579100"/>
              <a:gd name="connsiteY17" fmla="*/ 336884 h 1299410"/>
              <a:gd name="connsiteX18" fmla="*/ 5101389 w 8579100"/>
              <a:gd name="connsiteY18" fmla="*/ 324852 h 1299410"/>
              <a:gd name="connsiteX19" fmla="*/ 5005137 w 8579100"/>
              <a:gd name="connsiteY19" fmla="*/ 300789 h 1299410"/>
              <a:gd name="connsiteX20" fmla="*/ 4969042 w 8579100"/>
              <a:gd name="connsiteY20" fmla="*/ 288757 h 1299410"/>
              <a:gd name="connsiteX21" fmla="*/ 4776537 w 8579100"/>
              <a:gd name="connsiteY21" fmla="*/ 276726 h 1299410"/>
              <a:gd name="connsiteX22" fmla="*/ 4379495 w 8579100"/>
              <a:gd name="connsiteY22" fmla="*/ 252663 h 1299410"/>
              <a:gd name="connsiteX23" fmla="*/ 4331368 w 8579100"/>
              <a:gd name="connsiteY23" fmla="*/ 240631 h 1299410"/>
              <a:gd name="connsiteX24" fmla="*/ 4199021 w 8579100"/>
              <a:gd name="connsiteY24" fmla="*/ 228600 h 1299410"/>
              <a:gd name="connsiteX25" fmla="*/ 4162926 w 8579100"/>
              <a:gd name="connsiteY25" fmla="*/ 204536 h 1299410"/>
              <a:gd name="connsiteX26" fmla="*/ 4042610 w 8579100"/>
              <a:gd name="connsiteY26" fmla="*/ 168442 h 1299410"/>
              <a:gd name="connsiteX27" fmla="*/ 4006516 w 8579100"/>
              <a:gd name="connsiteY27" fmla="*/ 156410 h 1299410"/>
              <a:gd name="connsiteX28" fmla="*/ 3729789 w 8579100"/>
              <a:gd name="connsiteY28" fmla="*/ 144379 h 1299410"/>
              <a:gd name="connsiteX29" fmla="*/ 3705726 w 8579100"/>
              <a:gd name="connsiteY29" fmla="*/ 108284 h 1299410"/>
              <a:gd name="connsiteX30" fmla="*/ 3633537 w 8579100"/>
              <a:gd name="connsiteY30" fmla="*/ 84221 h 1299410"/>
              <a:gd name="connsiteX31" fmla="*/ 3597442 w 8579100"/>
              <a:gd name="connsiteY31" fmla="*/ 60157 h 1299410"/>
              <a:gd name="connsiteX32" fmla="*/ 3549316 w 8579100"/>
              <a:gd name="connsiteY32" fmla="*/ 48126 h 1299410"/>
              <a:gd name="connsiteX33" fmla="*/ 3477126 w 8579100"/>
              <a:gd name="connsiteY33" fmla="*/ 24063 h 1299410"/>
              <a:gd name="connsiteX34" fmla="*/ 3441031 w 8579100"/>
              <a:gd name="connsiteY34" fmla="*/ 12031 h 1299410"/>
              <a:gd name="connsiteX35" fmla="*/ 3404937 w 8579100"/>
              <a:gd name="connsiteY35" fmla="*/ 0 h 1299410"/>
              <a:gd name="connsiteX36" fmla="*/ 3176337 w 8579100"/>
              <a:gd name="connsiteY36" fmla="*/ 24063 h 1299410"/>
              <a:gd name="connsiteX37" fmla="*/ 3080084 w 8579100"/>
              <a:gd name="connsiteY37" fmla="*/ 36094 h 1299410"/>
              <a:gd name="connsiteX38" fmla="*/ 3043989 w 8579100"/>
              <a:gd name="connsiteY38" fmla="*/ 48126 h 1299410"/>
              <a:gd name="connsiteX39" fmla="*/ 2358189 w 8579100"/>
              <a:gd name="connsiteY39" fmla="*/ 72189 h 1299410"/>
              <a:gd name="connsiteX40" fmla="*/ 2273968 w 8579100"/>
              <a:gd name="connsiteY40" fmla="*/ 84221 h 1299410"/>
              <a:gd name="connsiteX41" fmla="*/ 2213810 w 8579100"/>
              <a:gd name="connsiteY41" fmla="*/ 144379 h 1299410"/>
              <a:gd name="connsiteX42" fmla="*/ 2057400 w 8579100"/>
              <a:gd name="connsiteY42" fmla="*/ 156410 h 1299410"/>
              <a:gd name="connsiteX43" fmla="*/ 1937084 w 8579100"/>
              <a:gd name="connsiteY43" fmla="*/ 192505 h 1299410"/>
              <a:gd name="connsiteX44" fmla="*/ 1900989 w 8579100"/>
              <a:gd name="connsiteY44" fmla="*/ 204536 h 1299410"/>
              <a:gd name="connsiteX45" fmla="*/ 1864895 w 8579100"/>
              <a:gd name="connsiteY45" fmla="*/ 216568 h 1299410"/>
              <a:gd name="connsiteX46" fmla="*/ 1768642 w 8579100"/>
              <a:gd name="connsiteY46" fmla="*/ 240631 h 1299410"/>
              <a:gd name="connsiteX47" fmla="*/ 1720516 w 8579100"/>
              <a:gd name="connsiteY47" fmla="*/ 252663 h 1299410"/>
              <a:gd name="connsiteX48" fmla="*/ 1564105 w 8579100"/>
              <a:gd name="connsiteY48" fmla="*/ 276726 h 1299410"/>
              <a:gd name="connsiteX49" fmla="*/ 1491916 w 8579100"/>
              <a:gd name="connsiteY49" fmla="*/ 300789 h 1299410"/>
              <a:gd name="connsiteX50" fmla="*/ 1431758 w 8579100"/>
              <a:gd name="connsiteY50" fmla="*/ 312821 h 1299410"/>
              <a:gd name="connsiteX51" fmla="*/ 1359568 w 8579100"/>
              <a:gd name="connsiteY51" fmla="*/ 336884 h 1299410"/>
              <a:gd name="connsiteX52" fmla="*/ 1323474 w 8579100"/>
              <a:gd name="connsiteY52" fmla="*/ 348915 h 1299410"/>
              <a:gd name="connsiteX53" fmla="*/ 1287379 w 8579100"/>
              <a:gd name="connsiteY53" fmla="*/ 360947 h 1299410"/>
              <a:gd name="connsiteX54" fmla="*/ 1215189 w 8579100"/>
              <a:gd name="connsiteY54" fmla="*/ 409073 h 1299410"/>
              <a:gd name="connsiteX55" fmla="*/ 1143000 w 8579100"/>
              <a:gd name="connsiteY55" fmla="*/ 433136 h 1299410"/>
              <a:gd name="connsiteX56" fmla="*/ 1046747 w 8579100"/>
              <a:gd name="connsiteY56" fmla="*/ 493294 h 1299410"/>
              <a:gd name="connsiteX57" fmla="*/ 1010652 w 8579100"/>
              <a:gd name="connsiteY57" fmla="*/ 517357 h 1299410"/>
              <a:gd name="connsiteX58" fmla="*/ 986589 w 8579100"/>
              <a:gd name="connsiteY58" fmla="*/ 541421 h 1299410"/>
              <a:gd name="connsiteX59" fmla="*/ 914400 w 8579100"/>
              <a:gd name="connsiteY59" fmla="*/ 565484 h 1299410"/>
              <a:gd name="connsiteX60" fmla="*/ 782052 w 8579100"/>
              <a:gd name="connsiteY60" fmla="*/ 601579 h 1299410"/>
              <a:gd name="connsiteX61" fmla="*/ 745958 w 8579100"/>
              <a:gd name="connsiteY61" fmla="*/ 637673 h 1299410"/>
              <a:gd name="connsiteX62" fmla="*/ 685800 w 8579100"/>
              <a:gd name="connsiteY62" fmla="*/ 685800 h 1299410"/>
              <a:gd name="connsiteX63" fmla="*/ 673768 w 8579100"/>
              <a:gd name="connsiteY63" fmla="*/ 721894 h 1299410"/>
              <a:gd name="connsiteX64" fmla="*/ 601579 w 8579100"/>
              <a:gd name="connsiteY64" fmla="*/ 770021 h 1299410"/>
              <a:gd name="connsiteX65" fmla="*/ 517358 w 8579100"/>
              <a:gd name="connsiteY65" fmla="*/ 854242 h 1299410"/>
              <a:gd name="connsiteX66" fmla="*/ 445168 w 8579100"/>
              <a:gd name="connsiteY66" fmla="*/ 878305 h 1299410"/>
              <a:gd name="connsiteX67" fmla="*/ 409074 w 8579100"/>
              <a:gd name="connsiteY67" fmla="*/ 914400 h 1299410"/>
              <a:gd name="connsiteX68" fmla="*/ 397042 w 8579100"/>
              <a:gd name="connsiteY68" fmla="*/ 950494 h 1299410"/>
              <a:gd name="connsiteX69" fmla="*/ 360947 w 8579100"/>
              <a:gd name="connsiteY69" fmla="*/ 962526 h 1299410"/>
              <a:gd name="connsiteX70" fmla="*/ 324852 w 8579100"/>
              <a:gd name="connsiteY70" fmla="*/ 986589 h 1299410"/>
              <a:gd name="connsiteX71" fmla="*/ 252663 w 8579100"/>
              <a:gd name="connsiteY71" fmla="*/ 1010652 h 1299410"/>
              <a:gd name="connsiteX72" fmla="*/ 156410 w 8579100"/>
              <a:gd name="connsiteY72" fmla="*/ 1070810 h 1299410"/>
              <a:gd name="connsiteX73" fmla="*/ 120316 w 8579100"/>
              <a:gd name="connsiteY73" fmla="*/ 1082842 h 1299410"/>
              <a:gd name="connsiteX74" fmla="*/ 60158 w 8579100"/>
              <a:gd name="connsiteY74" fmla="*/ 1179094 h 1299410"/>
              <a:gd name="connsiteX75" fmla="*/ 24063 w 8579100"/>
              <a:gd name="connsiteY75" fmla="*/ 1251284 h 1299410"/>
              <a:gd name="connsiteX76" fmla="*/ 0 w 8579100"/>
              <a:gd name="connsiteY76" fmla="*/ 1299410 h 1299410"/>
              <a:gd name="connsiteX0" fmla="*/ 8579100 w 8579100"/>
              <a:gd name="connsiteY0" fmla="*/ 712789 h 1299410"/>
              <a:gd name="connsiteX1" fmla="*/ 7976937 w 8579100"/>
              <a:gd name="connsiteY1" fmla="*/ 649705 h 1299410"/>
              <a:gd name="connsiteX2" fmla="*/ 7928810 w 8579100"/>
              <a:gd name="connsiteY2" fmla="*/ 637673 h 1299410"/>
              <a:gd name="connsiteX3" fmla="*/ 7772400 w 8579100"/>
              <a:gd name="connsiteY3" fmla="*/ 649705 h 1299410"/>
              <a:gd name="connsiteX4" fmla="*/ 7399421 w 8579100"/>
              <a:gd name="connsiteY4" fmla="*/ 625642 h 1299410"/>
              <a:gd name="connsiteX5" fmla="*/ 7327231 w 8579100"/>
              <a:gd name="connsiteY5" fmla="*/ 601579 h 1299410"/>
              <a:gd name="connsiteX6" fmla="*/ 7243010 w 8579100"/>
              <a:gd name="connsiteY6" fmla="*/ 577515 h 1299410"/>
              <a:gd name="connsiteX7" fmla="*/ 7026442 w 8579100"/>
              <a:gd name="connsiteY7" fmla="*/ 553452 h 1299410"/>
              <a:gd name="connsiteX8" fmla="*/ 6870031 w 8579100"/>
              <a:gd name="connsiteY8" fmla="*/ 529389 h 1299410"/>
              <a:gd name="connsiteX9" fmla="*/ 6424863 w 8579100"/>
              <a:gd name="connsiteY9" fmla="*/ 517357 h 1299410"/>
              <a:gd name="connsiteX10" fmla="*/ 6280484 w 8579100"/>
              <a:gd name="connsiteY10" fmla="*/ 505326 h 1299410"/>
              <a:gd name="connsiteX11" fmla="*/ 6220326 w 8579100"/>
              <a:gd name="connsiteY11" fmla="*/ 493294 h 1299410"/>
              <a:gd name="connsiteX12" fmla="*/ 5715000 w 8579100"/>
              <a:gd name="connsiteY12" fmla="*/ 469231 h 1299410"/>
              <a:gd name="connsiteX13" fmla="*/ 5678905 w 8579100"/>
              <a:gd name="connsiteY13" fmla="*/ 445168 h 1299410"/>
              <a:gd name="connsiteX14" fmla="*/ 5510463 w 8579100"/>
              <a:gd name="connsiteY14" fmla="*/ 409073 h 1299410"/>
              <a:gd name="connsiteX15" fmla="*/ 5390147 w 8579100"/>
              <a:gd name="connsiteY15" fmla="*/ 372979 h 1299410"/>
              <a:gd name="connsiteX16" fmla="*/ 5221705 w 8579100"/>
              <a:gd name="connsiteY16" fmla="*/ 348915 h 1299410"/>
              <a:gd name="connsiteX17" fmla="*/ 5137484 w 8579100"/>
              <a:gd name="connsiteY17" fmla="*/ 336884 h 1299410"/>
              <a:gd name="connsiteX18" fmla="*/ 5101389 w 8579100"/>
              <a:gd name="connsiteY18" fmla="*/ 324852 h 1299410"/>
              <a:gd name="connsiteX19" fmla="*/ 5005137 w 8579100"/>
              <a:gd name="connsiteY19" fmla="*/ 300789 h 1299410"/>
              <a:gd name="connsiteX20" fmla="*/ 4969042 w 8579100"/>
              <a:gd name="connsiteY20" fmla="*/ 288757 h 1299410"/>
              <a:gd name="connsiteX21" fmla="*/ 4776537 w 8579100"/>
              <a:gd name="connsiteY21" fmla="*/ 276726 h 1299410"/>
              <a:gd name="connsiteX22" fmla="*/ 4379495 w 8579100"/>
              <a:gd name="connsiteY22" fmla="*/ 252663 h 1299410"/>
              <a:gd name="connsiteX23" fmla="*/ 4331368 w 8579100"/>
              <a:gd name="connsiteY23" fmla="*/ 240631 h 1299410"/>
              <a:gd name="connsiteX24" fmla="*/ 4199021 w 8579100"/>
              <a:gd name="connsiteY24" fmla="*/ 228600 h 1299410"/>
              <a:gd name="connsiteX25" fmla="*/ 4162926 w 8579100"/>
              <a:gd name="connsiteY25" fmla="*/ 204536 h 1299410"/>
              <a:gd name="connsiteX26" fmla="*/ 4042610 w 8579100"/>
              <a:gd name="connsiteY26" fmla="*/ 168442 h 1299410"/>
              <a:gd name="connsiteX27" fmla="*/ 4006516 w 8579100"/>
              <a:gd name="connsiteY27" fmla="*/ 156410 h 1299410"/>
              <a:gd name="connsiteX28" fmla="*/ 3729789 w 8579100"/>
              <a:gd name="connsiteY28" fmla="*/ 144379 h 1299410"/>
              <a:gd name="connsiteX29" fmla="*/ 3705726 w 8579100"/>
              <a:gd name="connsiteY29" fmla="*/ 108284 h 1299410"/>
              <a:gd name="connsiteX30" fmla="*/ 3633537 w 8579100"/>
              <a:gd name="connsiteY30" fmla="*/ 84221 h 1299410"/>
              <a:gd name="connsiteX31" fmla="*/ 3597442 w 8579100"/>
              <a:gd name="connsiteY31" fmla="*/ 60157 h 1299410"/>
              <a:gd name="connsiteX32" fmla="*/ 3549316 w 8579100"/>
              <a:gd name="connsiteY32" fmla="*/ 48126 h 1299410"/>
              <a:gd name="connsiteX33" fmla="*/ 3477126 w 8579100"/>
              <a:gd name="connsiteY33" fmla="*/ 24063 h 1299410"/>
              <a:gd name="connsiteX34" fmla="*/ 3441031 w 8579100"/>
              <a:gd name="connsiteY34" fmla="*/ 12031 h 1299410"/>
              <a:gd name="connsiteX35" fmla="*/ 3404937 w 8579100"/>
              <a:gd name="connsiteY35" fmla="*/ 0 h 1299410"/>
              <a:gd name="connsiteX36" fmla="*/ 3176337 w 8579100"/>
              <a:gd name="connsiteY36" fmla="*/ 24063 h 1299410"/>
              <a:gd name="connsiteX37" fmla="*/ 3080084 w 8579100"/>
              <a:gd name="connsiteY37" fmla="*/ 36094 h 1299410"/>
              <a:gd name="connsiteX38" fmla="*/ 3043989 w 8579100"/>
              <a:gd name="connsiteY38" fmla="*/ 48126 h 1299410"/>
              <a:gd name="connsiteX39" fmla="*/ 2358189 w 8579100"/>
              <a:gd name="connsiteY39" fmla="*/ 72189 h 1299410"/>
              <a:gd name="connsiteX40" fmla="*/ 2273968 w 8579100"/>
              <a:gd name="connsiteY40" fmla="*/ 84221 h 1299410"/>
              <a:gd name="connsiteX41" fmla="*/ 2213810 w 8579100"/>
              <a:gd name="connsiteY41" fmla="*/ 144379 h 1299410"/>
              <a:gd name="connsiteX42" fmla="*/ 2057400 w 8579100"/>
              <a:gd name="connsiteY42" fmla="*/ 156410 h 1299410"/>
              <a:gd name="connsiteX43" fmla="*/ 1937084 w 8579100"/>
              <a:gd name="connsiteY43" fmla="*/ 192505 h 1299410"/>
              <a:gd name="connsiteX44" fmla="*/ 1900989 w 8579100"/>
              <a:gd name="connsiteY44" fmla="*/ 204536 h 1299410"/>
              <a:gd name="connsiteX45" fmla="*/ 1864895 w 8579100"/>
              <a:gd name="connsiteY45" fmla="*/ 216568 h 1299410"/>
              <a:gd name="connsiteX46" fmla="*/ 1768642 w 8579100"/>
              <a:gd name="connsiteY46" fmla="*/ 240631 h 1299410"/>
              <a:gd name="connsiteX47" fmla="*/ 1720516 w 8579100"/>
              <a:gd name="connsiteY47" fmla="*/ 252663 h 1299410"/>
              <a:gd name="connsiteX48" fmla="*/ 1564105 w 8579100"/>
              <a:gd name="connsiteY48" fmla="*/ 276726 h 1299410"/>
              <a:gd name="connsiteX49" fmla="*/ 1491916 w 8579100"/>
              <a:gd name="connsiteY49" fmla="*/ 300789 h 1299410"/>
              <a:gd name="connsiteX50" fmla="*/ 1431758 w 8579100"/>
              <a:gd name="connsiteY50" fmla="*/ 312821 h 1299410"/>
              <a:gd name="connsiteX51" fmla="*/ 1359568 w 8579100"/>
              <a:gd name="connsiteY51" fmla="*/ 336884 h 1299410"/>
              <a:gd name="connsiteX52" fmla="*/ 1323474 w 8579100"/>
              <a:gd name="connsiteY52" fmla="*/ 348915 h 1299410"/>
              <a:gd name="connsiteX53" fmla="*/ 1287379 w 8579100"/>
              <a:gd name="connsiteY53" fmla="*/ 360947 h 1299410"/>
              <a:gd name="connsiteX54" fmla="*/ 1215189 w 8579100"/>
              <a:gd name="connsiteY54" fmla="*/ 409073 h 1299410"/>
              <a:gd name="connsiteX55" fmla="*/ 1143000 w 8579100"/>
              <a:gd name="connsiteY55" fmla="*/ 433136 h 1299410"/>
              <a:gd name="connsiteX56" fmla="*/ 1046747 w 8579100"/>
              <a:gd name="connsiteY56" fmla="*/ 493294 h 1299410"/>
              <a:gd name="connsiteX57" fmla="*/ 1010652 w 8579100"/>
              <a:gd name="connsiteY57" fmla="*/ 517357 h 1299410"/>
              <a:gd name="connsiteX58" fmla="*/ 986589 w 8579100"/>
              <a:gd name="connsiteY58" fmla="*/ 541421 h 1299410"/>
              <a:gd name="connsiteX59" fmla="*/ 914400 w 8579100"/>
              <a:gd name="connsiteY59" fmla="*/ 565484 h 1299410"/>
              <a:gd name="connsiteX60" fmla="*/ 782052 w 8579100"/>
              <a:gd name="connsiteY60" fmla="*/ 601579 h 1299410"/>
              <a:gd name="connsiteX61" fmla="*/ 745958 w 8579100"/>
              <a:gd name="connsiteY61" fmla="*/ 637673 h 1299410"/>
              <a:gd name="connsiteX62" fmla="*/ 685800 w 8579100"/>
              <a:gd name="connsiteY62" fmla="*/ 685800 h 1299410"/>
              <a:gd name="connsiteX63" fmla="*/ 673768 w 8579100"/>
              <a:gd name="connsiteY63" fmla="*/ 721894 h 1299410"/>
              <a:gd name="connsiteX64" fmla="*/ 601579 w 8579100"/>
              <a:gd name="connsiteY64" fmla="*/ 770021 h 1299410"/>
              <a:gd name="connsiteX65" fmla="*/ 517358 w 8579100"/>
              <a:gd name="connsiteY65" fmla="*/ 854242 h 1299410"/>
              <a:gd name="connsiteX66" fmla="*/ 445168 w 8579100"/>
              <a:gd name="connsiteY66" fmla="*/ 878305 h 1299410"/>
              <a:gd name="connsiteX67" fmla="*/ 409074 w 8579100"/>
              <a:gd name="connsiteY67" fmla="*/ 914400 h 1299410"/>
              <a:gd name="connsiteX68" fmla="*/ 397042 w 8579100"/>
              <a:gd name="connsiteY68" fmla="*/ 950494 h 1299410"/>
              <a:gd name="connsiteX69" fmla="*/ 360947 w 8579100"/>
              <a:gd name="connsiteY69" fmla="*/ 962526 h 1299410"/>
              <a:gd name="connsiteX70" fmla="*/ 324852 w 8579100"/>
              <a:gd name="connsiteY70" fmla="*/ 986589 h 1299410"/>
              <a:gd name="connsiteX71" fmla="*/ 252663 w 8579100"/>
              <a:gd name="connsiteY71" fmla="*/ 1010652 h 1299410"/>
              <a:gd name="connsiteX72" fmla="*/ 156410 w 8579100"/>
              <a:gd name="connsiteY72" fmla="*/ 1070810 h 1299410"/>
              <a:gd name="connsiteX73" fmla="*/ 120316 w 8579100"/>
              <a:gd name="connsiteY73" fmla="*/ 1082842 h 1299410"/>
              <a:gd name="connsiteX74" fmla="*/ 60158 w 8579100"/>
              <a:gd name="connsiteY74" fmla="*/ 1179094 h 1299410"/>
              <a:gd name="connsiteX75" fmla="*/ 24063 w 8579100"/>
              <a:gd name="connsiteY75" fmla="*/ 1251284 h 1299410"/>
              <a:gd name="connsiteX76" fmla="*/ 0 w 8579100"/>
              <a:gd name="connsiteY76" fmla="*/ 1299410 h 1299410"/>
              <a:gd name="connsiteX0" fmla="*/ 8579100 w 8579100"/>
              <a:gd name="connsiteY0" fmla="*/ 712789 h 1299410"/>
              <a:gd name="connsiteX1" fmla="*/ 7976937 w 8579100"/>
              <a:gd name="connsiteY1" fmla="*/ 649705 h 1299410"/>
              <a:gd name="connsiteX2" fmla="*/ 7928810 w 8579100"/>
              <a:gd name="connsiteY2" fmla="*/ 637673 h 1299410"/>
              <a:gd name="connsiteX3" fmla="*/ 7772400 w 8579100"/>
              <a:gd name="connsiteY3" fmla="*/ 649705 h 1299410"/>
              <a:gd name="connsiteX4" fmla="*/ 7399421 w 8579100"/>
              <a:gd name="connsiteY4" fmla="*/ 625642 h 1299410"/>
              <a:gd name="connsiteX5" fmla="*/ 7327231 w 8579100"/>
              <a:gd name="connsiteY5" fmla="*/ 601579 h 1299410"/>
              <a:gd name="connsiteX6" fmla="*/ 7243010 w 8579100"/>
              <a:gd name="connsiteY6" fmla="*/ 577515 h 1299410"/>
              <a:gd name="connsiteX7" fmla="*/ 7026442 w 8579100"/>
              <a:gd name="connsiteY7" fmla="*/ 553452 h 1299410"/>
              <a:gd name="connsiteX8" fmla="*/ 6870031 w 8579100"/>
              <a:gd name="connsiteY8" fmla="*/ 529389 h 1299410"/>
              <a:gd name="connsiteX9" fmla="*/ 6424863 w 8579100"/>
              <a:gd name="connsiteY9" fmla="*/ 517357 h 1299410"/>
              <a:gd name="connsiteX10" fmla="*/ 6280484 w 8579100"/>
              <a:gd name="connsiteY10" fmla="*/ 505326 h 1299410"/>
              <a:gd name="connsiteX11" fmla="*/ 6220326 w 8579100"/>
              <a:gd name="connsiteY11" fmla="*/ 493294 h 1299410"/>
              <a:gd name="connsiteX12" fmla="*/ 5715000 w 8579100"/>
              <a:gd name="connsiteY12" fmla="*/ 469231 h 1299410"/>
              <a:gd name="connsiteX13" fmla="*/ 5678905 w 8579100"/>
              <a:gd name="connsiteY13" fmla="*/ 445168 h 1299410"/>
              <a:gd name="connsiteX14" fmla="*/ 5510463 w 8579100"/>
              <a:gd name="connsiteY14" fmla="*/ 409073 h 1299410"/>
              <a:gd name="connsiteX15" fmla="*/ 5390147 w 8579100"/>
              <a:gd name="connsiteY15" fmla="*/ 372979 h 1299410"/>
              <a:gd name="connsiteX16" fmla="*/ 5221705 w 8579100"/>
              <a:gd name="connsiteY16" fmla="*/ 348915 h 1299410"/>
              <a:gd name="connsiteX17" fmla="*/ 5137484 w 8579100"/>
              <a:gd name="connsiteY17" fmla="*/ 336884 h 1299410"/>
              <a:gd name="connsiteX18" fmla="*/ 5101389 w 8579100"/>
              <a:gd name="connsiteY18" fmla="*/ 324852 h 1299410"/>
              <a:gd name="connsiteX19" fmla="*/ 5005137 w 8579100"/>
              <a:gd name="connsiteY19" fmla="*/ 300789 h 1299410"/>
              <a:gd name="connsiteX20" fmla="*/ 4969042 w 8579100"/>
              <a:gd name="connsiteY20" fmla="*/ 288757 h 1299410"/>
              <a:gd name="connsiteX21" fmla="*/ 4776537 w 8579100"/>
              <a:gd name="connsiteY21" fmla="*/ 276726 h 1299410"/>
              <a:gd name="connsiteX22" fmla="*/ 4379495 w 8579100"/>
              <a:gd name="connsiteY22" fmla="*/ 252663 h 1299410"/>
              <a:gd name="connsiteX23" fmla="*/ 4331368 w 8579100"/>
              <a:gd name="connsiteY23" fmla="*/ 240631 h 1299410"/>
              <a:gd name="connsiteX24" fmla="*/ 4199021 w 8579100"/>
              <a:gd name="connsiteY24" fmla="*/ 228600 h 1299410"/>
              <a:gd name="connsiteX25" fmla="*/ 4162926 w 8579100"/>
              <a:gd name="connsiteY25" fmla="*/ 204536 h 1299410"/>
              <a:gd name="connsiteX26" fmla="*/ 4042610 w 8579100"/>
              <a:gd name="connsiteY26" fmla="*/ 168442 h 1299410"/>
              <a:gd name="connsiteX27" fmla="*/ 4006516 w 8579100"/>
              <a:gd name="connsiteY27" fmla="*/ 156410 h 1299410"/>
              <a:gd name="connsiteX28" fmla="*/ 3729789 w 8579100"/>
              <a:gd name="connsiteY28" fmla="*/ 144379 h 1299410"/>
              <a:gd name="connsiteX29" fmla="*/ 3705726 w 8579100"/>
              <a:gd name="connsiteY29" fmla="*/ 108284 h 1299410"/>
              <a:gd name="connsiteX30" fmla="*/ 3633537 w 8579100"/>
              <a:gd name="connsiteY30" fmla="*/ 84221 h 1299410"/>
              <a:gd name="connsiteX31" fmla="*/ 3597442 w 8579100"/>
              <a:gd name="connsiteY31" fmla="*/ 60157 h 1299410"/>
              <a:gd name="connsiteX32" fmla="*/ 3549316 w 8579100"/>
              <a:gd name="connsiteY32" fmla="*/ 48126 h 1299410"/>
              <a:gd name="connsiteX33" fmla="*/ 3477126 w 8579100"/>
              <a:gd name="connsiteY33" fmla="*/ 24063 h 1299410"/>
              <a:gd name="connsiteX34" fmla="*/ 3441031 w 8579100"/>
              <a:gd name="connsiteY34" fmla="*/ 12031 h 1299410"/>
              <a:gd name="connsiteX35" fmla="*/ 3404937 w 8579100"/>
              <a:gd name="connsiteY35" fmla="*/ 0 h 1299410"/>
              <a:gd name="connsiteX36" fmla="*/ 3176337 w 8579100"/>
              <a:gd name="connsiteY36" fmla="*/ 24063 h 1299410"/>
              <a:gd name="connsiteX37" fmla="*/ 3080084 w 8579100"/>
              <a:gd name="connsiteY37" fmla="*/ 36094 h 1299410"/>
              <a:gd name="connsiteX38" fmla="*/ 3043989 w 8579100"/>
              <a:gd name="connsiteY38" fmla="*/ 48126 h 1299410"/>
              <a:gd name="connsiteX39" fmla="*/ 2358189 w 8579100"/>
              <a:gd name="connsiteY39" fmla="*/ 72189 h 1299410"/>
              <a:gd name="connsiteX40" fmla="*/ 2273968 w 8579100"/>
              <a:gd name="connsiteY40" fmla="*/ 84221 h 1299410"/>
              <a:gd name="connsiteX41" fmla="*/ 2213810 w 8579100"/>
              <a:gd name="connsiteY41" fmla="*/ 144379 h 1299410"/>
              <a:gd name="connsiteX42" fmla="*/ 2057400 w 8579100"/>
              <a:gd name="connsiteY42" fmla="*/ 156410 h 1299410"/>
              <a:gd name="connsiteX43" fmla="*/ 1937084 w 8579100"/>
              <a:gd name="connsiteY43" fmla="*/ 192505 h 1299410"/>
              <a:gd name="connsiteX44" fmla="*/ 1900989 w 8579100"/>
              <a:gd name="connsiteY44" fmla="*/ 204536 h 1299410"/>
              <a:gd name="connsiteX45" fmla="*/ 1864895 w 8579100"/>
              <a:gd name="connsiteY45" fmla="*/ 216568 h 1299410"/>
              <a:gd name="connsiteX46" fmla="*/ 1768642 w 8579100"/>
              <a:gd name="connsiteY46" fmla="*/ 240631 h 1299410"/>
              <a:gd name="connsiteX47" fmla="*/ 1720516 w 8579100"/>
              <a:gd name="connsiteY47" fmla="*/ 252663 h 1299410"/>
              <a:gd name="connsiteX48" fmla="*/ 1564105 w 8579100"/>
              <a:gd name="connsiteY48" fmla="*/ 276726 h 1299410"/>
              <a:gd name="connsiteX49" fmla="*/ 1491916 w 8579100"/>
              <a:gd name="connsiteY49" fmla="*/ 300789 h 1299410"/>
              <a:gd name="connsiteX50" fmla="*/ 1431758 w 8579100"/>
              <a:gd name="connsiteY50" fmla="*/ 312821 h 1299410"/>
              <a:gd name="connsiteX51" fmla="*/ 1359568 w 8579100"/>
              <a:gd name="connsiteY51" fmla="*/ 336884 h 1299410"/>
              <a:gd name="connsiteX52" fmla="*/ 1323474 w 8579100"/>
              <a:gd name="connsiteY52" fmla="*/ 348915 h 1299410"/>
              <a:gd name="connsiteX53" fmla="*/ 1287379 w 8579100"/>
              <a:gd name="connsiteY53" fmla="*/ 360947 h 1299410"/>
              <a:gd name="connsiteX54" fmla="*/ 1215189 w 8579100"/>
              <a:gd name="connsiteY54" fmla="*/ 409073 h 1299410"/>
              <a:gd name="connsiteX55" fmla="*/ 1143000 w 8579100"/>
              <a:gd name="connsiteY55" fmla="*/ 433136 h 1299410"/>
              <a:gd name="connsiteX56" fmla="*/ 1046747 w 8579100"/>
              <a:gd name="connsiteY56" fmla="*/ 493294 h 1299410"/>
              <a:gd name="connsiteX57" fmla="*/ 1010652 w 8579100"/>
              <a:gd name="connsiteY57" fmla="*/ 517357 h 1299410"/>
              <a:gd name="connsiteX58" fmla="*/ 986589 w 8579100"/>
              <a:gd name="connsiteY58" fmla="*/ 541421 h 1299410"/>
              <a:gd name="connsiteX59" fmla="*/ 914400 w 8579100"/>
              <a:gd name="connsiteY59" fmla="*/ 565484 h 1299410"/>
              <a:gd name="connsiteX60" fmla="*/ 782052 w 8579100"/>
              <a:gd name="connsiteY60" fmla="*/ 601579 h 1299410"/>
              <a:gd name="connsiteX61" fmla="*/ 745958 w 8579100"/>
              <a:gd name="connsiteY61" fmla="*/ 637673 h 1299410"/>
              <a:gd name="connsiteX62" fmla="*/ 685800 w 8579100"/>
              <a:gd name="connsiteY62" fmla="*/ 685800 h 1299410"/>
              <a:gd name="connsiteX63" fmla="*/ 673768 w 8579100"/>
              <a:gd name="connsiteY63" fmla="*/ 721894 h 1299410"/>
              <a:gd name="connsiteX64" fmla="*/ 601579 w 8579100"/>
              <a:gd name="connsiteY64" fmla="*/ 770021 h 1299410"/>
              <a:gd name="connsiteX65" fmla="*/ 517358 w 8579100"/>
              <a:gd name="connsiteY65" fmla="*/ 854242 h 1299410"/>
              <a:gd name="connsiteX66" fmla="*/ 445168 w 8579100"/>
              <a:gd name="connsiteY66" fmla="*/ 878305 h 1299410"/>
              <a:gd name="connsiteX67" fmla="*/ 409074 w 8579100"/>
              <a:gd name="connsiteY67" fmla="*/ 914400 h 1299410"/>
              <a:gd name="connsiteX68" fmla="*/ 397042 w 8579100"/>
              <a:gd name="connsiteY68" fmla="*/ 950494 h 1299410"/>
              <a:gd name="connsiteX69" fmla="*/ 360947 w 8579100"/>
              <a:gd name="connsiteY69" fmla="*/ 962526 h 1299410"/>
              <a:gd name="connsiteX70" fmla="*/ 324852 w 8579100"/>
              <a:gd name="connsiteY70" fmla="*/ 986589 h 1299410"/>
              <a:gd name="connsiteX71" fmla="*/ 252663 w 8579100"/>
              <a:gd name="connsiteY71" fmla="*/ 1010652 h 1299410"/>
              <a:gd name="connsiteX72" fmla="*/ 156410 w 8579100"/>
              <a:gd name="connsiteY72" fmla="*/ 1070810 h 1299410"/>
              <a:gd name="connsiteX73" fmla="*/ 120316 w 8579100"/>
              <a:gd name="connsiteY73" fmla="*/ 1082842 h 1299410"/>
              <a:gd name="connsiteX74" fmla="*/ 60158 w 8579100"/>
              <a:gd name="connsiteY74" fmla="*/ 1179094 h 1299410"/>
              <a:gd name="connsiteX75" fmla="*/ 24063 w 8579100"/>
              <a:gd name="connsiteY75" fmla="*/ 1251284 h 1299410"/>
              <a:gd name="connsiteX76" fmla="*/ 0 w 8579100"/>
              <a:gd name="connsiteY76" fmla="*/ 1299410 h 1299410"/>
              <a:gd name="connsiteX0" fmla="*/ 8579100 w 8579100"/>
              <a:gd name="connsiteY0" fmla="*/ 712789 h 1299410"/>
              <a:gd name="connsiteX1" fmla="*/ 7976937 w 8579100"/>
              <a:gd name="connsiteY1" fmla="*/ 649705 h 1299410"/>
              <a:gd name="connsiteX2" fmla="*/ 7928810 w 8579100"/>
              <a:gd name="connsiteY2" fmla="*/ 637673 h 1299410"/>
              <a:gd name="connsiteX3" fmla="*/ 7772400 w 8579100"/>
              <a:gd name="connsiteY3" fmla="*/ 649705 h 1299410"/>
              <a:gd name="connsiteX4" fmla="*/ 7399421 w 8579100"/>
              <a:gd name="connsiteY4" fmla="*/ 625642 h 1299410"/>
              <a:gd name="connsiteX5" fmla="*/ 7327231 w 8579100"/>
              <a:gd name="connsiteY5" fmla="*/ 601579 h 1299410"/>
              <a:gd name="connsiteX6" fmla="*/ 7243010 w 8579100"/>
              <a:gd name="connsiteY6" fmla="*/ 577515 h 1299410"/>
              <a:gd name="connsiteX7" fmla="*/ 7026442 w 8579100"/>
              <a:gd name="connsiteY7" fmla="*/ 553452 h 1299410"/>
              <a:gd name="connsiteX8" fmla="*/ 6870031 w 8579100"/>
              <a:gd name="connsiteY8" fmla="*/ 529389 h 1299410"/>
              <a:gd name="connsiteX9" fmla="*/ 6424863 w 8579100"/>
              <a:gd name="connsiteY9" fmla="*/ 517357 h 1299410"/>
              <a:gd name="connsiteX10" fmla="*/ 6280484 w 8579100"/>
              <a:gd name="connsiteY10" fmla="*/ 505326 h 1299410"/>
              <a:gd name="connsiteX11" fmla="*/ 6220326 w 8579100"/>
              <a:gd name="connsiteY11" fmla="*/ 493294 h 1299410"/>
              <a:gd name="connsiteX12" fmla="*/ 5715000 w 8579100"/>
              <a:gd name="connsiteY12" fmla="*/ 469231 h 1299410"/>
              <a:gd name="connsiteX13" fmla="*/ 5678905 w 8579100"/>
              <a:gd name="connsiteY13" fmla="*/ 445168 h 1299410"/>
              <a:gd name="connsiteX14" fmla="*/ 5510463 w 8579100"/>
              <a:gd name="connsiteY14" fmla="*/ 409073 h 1299410"/>
              <a:gd name="connsiteX15" fmla="*/ 5390147 w 8579100"/>
              <a:gd name="connsiteY15" fmla="*/ 372979 h 1299410"/>
              <a:gd name="connsiteX16" fmla="*/ 5221705 w 8579100"/>
              <a:gd name="connsiteY16" fmla="*/ 348915 h 1299410"/>
              <a:gd name="connsiteX17" fmla="*/ 5137484 w 8579100"/>
              <a:gd name="connsiteY17" fmla="*/ 336884 h 1299410"/>
              <a:gd name="connsiteX18" fmla="*/ 5101389 w 8579100"/>
              <a:gd name="connsiteY18" fmla="*/ 324852 h 1299410"/>
              <a:gd name="connsiteX19" fmla="*/ 5005137 w 8579100"/>
              <a:gd name="connsiteY19" fmla="*/ 300789 h 1299410"/>
              <a:gd name="connsiteX20" fmla="*/ 4969042 w 8579100"/>
              <a:gd name="connsiteY20" fmla="*/ 288757 h 1299410"/>
              <a:gd name="connsiteX21" fmla="*/ 4776537 w 8579100"/>
              <a:gd name="connsiteY21" fmla="*/ 276726 h 1299410"/>
              <a:gd name="connsiteX22" fmla="*/ 4379495 w 8579100"/>
              <a:gd name="connsiteY22" fmla="*/ 252663 h 1299410"/>
              <a:gd name="connsiteX23" fmla="*/ 4331368 w 8579100"/>
              <a:gd name="connsiteY23" fmla="*/ 240631 h 1299410"/>
              <a:gd name="connsiteX24" fmla="*/ 4199021 w 8579100"/>
              <a:gd name="connsiteY24" fmla="*/ 228600 h 1299410"/>
              <a:gd name="connsiteX25" fmla="*/ 4162926 w 8579100"/>
              <a:gd name="connsiteY25" fmla="*/ 204536 h 1299410"/>
              <a:gd name="connsiteX26" fmla="*/ 4042610 w 8579100"/>
              <a:gd name="connsiteY26" fmla="*/ 168442 h 1299410"/>
              <a:gd name="connsiteX27" fmla="*/ 4006516 w 8579100"/>
              <a:gd name="connsiteY27" fmla="*/ 156410 h 1299410"/>
              <a:gd name="connsiteX28" fmla="*/ 3729789 w 8579100"/>
              <a:gd name="connsiteY28" fmla="*/ 144379 h 1299410"/>
              <a:gd name="connsiteX29" fmla="*/ 3705726 w 8579100"/>
              <a:gd name="connsiteY29" fmla="*/ 108284 h 1299410"/>
              <a:gd name="connsiteX30" fmla="*/ 3633537 w 8579100"/>
              <a:gd name="connsiteY30" fmla="*/ 84221 h 1299410"/>
              <a:gd name="connsiteX31" fmla="*/ 3597442 w 8579100"/>
              <a:gd name="connsiteY31" fmla="*/ 60157 h 1299410"/>
              <a:gd name="connsiteX32" fmla="*/ 3549316 w 8579100"/>
              <a:gd name="connsiteY32" fmla="*/ 48126 h 1299410"/>
              <a:gd name="connsiteX33" fmla="*/ 3477126 w 8579100"/>
              <a:gd name="connsiteY33" fmla="*/ 24063 h 1299410"/>
              <a:gd name="connsiteX34" fmla="*/ 3441031 w 8579100"/>
              <a:gd name="connsiteY34" fmla="*/ 12031 h 1299410"/>
              <a:gd name="connsiteX35" fmla="*/ 3404937 w 8579100"/>
              <a:gd name="connsiteY35" fmla="*/ 0 h 1299410"/>
              <a:gd name="connsiteX36" fmla="*/ 3176337 w 8579100"/>
              <a:gd name="connsiteY36" fmla="*/ 24063 h 1299410"/>
              <a:gd name="connsiteX37" fmla="*/ 3080084 w 8579100"/>
              <a:gd name="connsiteY37" fmla="*/ 36094 h 1299410"/>
              <a:gd name="connsiteX38" fmla="*/ 3043989 w 8579100"/>
              <a:gd name="connsiteY38" fmla="*/ 48126 h 1299410"/>
              <a:gd name="connsiteX39" fmla="*/ 2358189 w 8579100"/>
              <a:gd name="connsiteY39" fmla="*/ 72189 h 1299410"/>
              <a:gd name="connsiteX40" fmla="*/ 2273968 w 8579100"/>
              <a:gd name="connsiteY40" fmla="*/ 84221 h 1299410"/>
              <a:gd name="connsiteX41" fmla="*/ 2213810 w 8579100"/>
              <a:gd name="connsiteY41" fmla="*/ 144379 h 1299410"/>
              <a:gd name="connsiteX42" fmla="*/ 2057400 w 8579100"/>
              <a:gd name="connsiteY42" fmla="*/ 156410 h 1299410"/>
              <a:gd name="connsiteX43" fmla="*/ 1937084 w 8579100"/>
              <a:gd name="connsiteY43" fmla="*/ 192505 h 1299410"/>
              <a:gd name="connsiteX44" fmla="*/ 1900989 w 8579100"/>
              <a:gd name="connsiteY44" fmla="*/ 204536 h 1299410"/>
              <a:gd name="connsiteX45" fmla="*/ 1864895 w 8579100"/>
              <a:gd name="connsiteY45" fmla="*/ 216568 h 1299410"/>
              <a:gd name="connsiteX46" fmla="*/ 1768642 w 8579100"/>
              <a:gd name="connsiteY46" fmla="*/ 240631 h 1299410"/>
              <a:gd name="connsiteX47" fmla="*/ 1720516 w 8579100"/>
              <a:gd name="connsiteY47" fmla="*/ 252663 h 1299410"/>
              <a:gd name="connsiteX48" fmla="*/ 1564105 w 8579100"/>
              <a:gd name="connsiteY48" fmla="*/ 276726 h 1299410"/>
              <a:gd name="connsiteX49" fmla="*/ 1491916 w 8579100"/>
              <a:gd name="connsiteY49" fmla="*/ 300789 h 1299410"/>
              <a:gd name="connsiteX50" fmla="*/ 1431758 w 8579100"/>
              <a:gd name="connsiteY50" fmla="*/ 312821 h 1299410"/>
              <a:gd name="connsiteX51" fmla="*/ 1359568 w 8579100"/>
              <a:gd name="connsiteY51" fmla="*/ 336884 h 1299410"/>
              <a:gd name="connsiteX52" fmla="*/ 1323474 w 8579100"/>
              <a:gd name="connsiteY52" fmla="*/ 348915 h 1299410"/>
              <a:gd name="connsiteX53" fmla="*/ 1287379 w 8579100"/>
              <a:gd name="connsiteY53" fmla="*/ 360947 h 1299410"/>
              <a:gd name="connsiteX54" fmla="*/ 1215189 w 8579100"/>
              <a:gd name="connsiteY54" fmla="*/ 409073 h 1299410"/>
              <a:gd name="connsiteX55" fmla="*/ 1143000 w 8579100"/>
              <a:gd name="connsiteY55" fmla="*/ 433136 h 1299410"/>
              <a:gd name="connsiteX56" fmla="*/ 1046747 w 8579100"/>
              <a:gd name="connsiteY56" fmla="*/ 493294 h 1299410"/>
              <a:gd name="connsiteX57" fmla="*/ 1010652 w 8579100"/>
              <a:gd name="connsiteY57" fmla="*/ 517357 h 1299410"/>
              <a:gd name="connsiteX58" fmla="*/ 986589 w 8579100"/>
              <a:gd name="connsiteY58" fmla="*/ 541421 h 1299410"/>
              <a:gd name="connsiteX59" fmla="*/ 914400 w 8579100"/>
              <a:gd name="connsiteY59" fmla="*/ 565484 h 1299410"/>
              <a:gd name="connsiteX60" fmla="*/ 782052 w 8579100"/>
              <a:gd name="connsiteY60" fmla="*/ 601579 h 1299410"/>
              <a:gd name="connsiteX61" fmla="*/ 745958 w 8579100"/>
              <a:gd name="connsiteY61" fmla="*/ 637673 h 1299410"/>
              <a:gd name="connsiteX62" fmla="*/ 685800 w 8579100"/>
              <a:gd name="connsiteY62" fmla="*/ 685800 h 1299410"/>
              <a:gd name="connsiteX63" fmla="*/ 673768 w 8579100"/>
              <a:gd name="connsiteY63" fmla="*/ 721894 h 1299410"/>
              <a:gd name="connsiteX64" fmla="*/ 601579 w 8579100"/>
              <a:gd name="connsiteY64" fmla="*/ 770021 h 1299410"/>
              <a:gd name="connsiteX65" fmla="*/ 517358 w 8579100"/>
              <a:gd name="connsiteY65" fmla="*/ 854242 h 1299410"/>
              <a:gd name="connsiteX66" fmla="*/ 445168 w 8579100"/>
              <a:gd name="connsiteY66" fmla="*/ 878305 h 1299410"/>
              <a:gd name="connsiteX67" fmla="*/ 409074 w 8579100"/>
              <a:gd name="connsiteY67" fmla="*/ 914400 h 1299410"/>
              <a:gd name="connsiteX68" fmla="*/ 397042 w 8579100"/>
              <a:gd name="connsiteY68" fmla="*/ 950494 h 1299410"/>
              <a:gd name="connsiteX69" fmla="*/ 360947 w 8579100"/>
              <a:gd name="connsiteY69" fmla="*/ 962526 h 1299410"/>
              <a:gd name="connsiteX70" fmla="*/ 324852 w 8579100"/>
              <a:gd name="connsiteY70" fmla="*/ 986589 h 1299410"/>
              <a:gd name="connsiteX71" fmla="*/ 252663 w 8579100"/>
              <a:gd name="connsiteY71" fmla="*/ 1010652 h 1299410"/>
              <a:gd name="connsiteX72" fmla="*/ 156410 w 8579100"/>
              <a:gd name="connsiteY72" fmla="*/ 1070810 h 1299410"/>
              <a:gd name="connsiteX73" fmla="*/ 120316 w 8579100"/>
              <a:gd name="connsiteY73" fmla="*/ 1082842 h 1299410"/>
              <a:gd name="connsiteX74" fmla="*/ 60158 w 8579100"/>
              <a:gd name="connsiteY74" fmla="*/ 1179094 h 1299410"/>
              <a:gd name="connsiteX75" fmla="*/ 24063 w 8579100"/>
              <a:gd name="connsiteY75" fmla="*/ 1251284 h 1299410"/>
              <a:gd name="connsiteX76" fmla="*/ 0 w 8579100"/>
              <a:gd name="connsiteY76" fmla="*/ 1299410 h 1299410"/>
              <a:gd name="connsiteX0" fmla="*/ 8579100 w 8579100"/>
              <a:gd name="connsiteY0" fmla="*/ 712789 h 1299410"/>
              <a:gd name="connsiteX1" fmla="*/ 7976937 w 8579100"/>
              <a:gd name="connsiteY1" fmla="*/ 649705 h 1299410"/>
              <a:gd name="connsiteX2" fmla="*/ 7928810 w 8579100"/>
              <a:gd name="connsiteY2" fmla="*/ 637673 h 1299410"/>
              <a:gd name="connsiteX3" fmla="*/ 7772400 w 8579100"/>
              <a:gd name="connsiteY3" fmla="*/ 649705 h 1299410"/>
              <a:gd name="connsiteX4" fmla="*/ 7399421 w 8579100"/>
              <a:gd name="connsiteY4" fmla="*/ 625642 h 1299410"/>
              <a:gd name="connsiteX5" fmla="*/ 7327231 w 8579100"/>
              <a:gd name="connsiteY5" fmla="*/ 601579 h 1299410"/>
              <a:gd name="connsiteX6" fmla="*/ 7243010 w 8579100"/>
              <a:gd name="connsiteY6" fmla="*/ 577515 h 1299410"/>
              <a:gd name="connsiteX7" fmla="*/ 7026442 w 8579100"/>
              <a:gd name="connsiteY7" fmla="*/ 553452 h 1299410"/>
              <a:gd name="connsiteX8" fmla="*/ 6870031 w 8579100"/>
              <a:gd name="connsiteY8" fmla="*/ 529389 h 1299410"/>
              <a:gd name="connsiteX9" fmla="*/ 6424863 w 8579100"/>
              <a:gd name="connsiteY9" fmla="*/ 517357 h 1299410"/>
              <a:gd name="connsiteX10" fmla="*/ 6280484 w 8579100"/>
              <a:gd name="connsiteY10" fmla="*/ 505326 h 1299410"/>
              <a:gd name="connsiteX11" fmla="*/ 6220326 w 8579100"/>
              <a:gd name="connsiteY11" fmla="*/ 493294 h 1299410"/>
              <a:gd name="connsiteX12" fmla="*/ 5715000 w 8579100"/>
              <a:gd name="connsiteY12" fmla="*/ 469231 h 1299410"/>
              <a:gd name="connsiteX13" fmla="*/ 5678905 w 8579100"/>
              <a:gd name="connsiteY13" fmla="*/ 445168 h 1299410"/>
              <a:gd name="connsiteX14" fmla="*/ 5510463 w 8579100"/>
              <a:gd name="connsiteY14" fmla="*/ 409073 h 1299410"/>
              <a:gd name="connsiteX15" fmla="*/ 5390147 w 8579100"/>
              <a:gd name="connsiteY15" fmla="*/ 372979 h 1299410"/>
              <a:gd name="connsiteX16" fmla="*/ 5221705 w 8579100"/>
              <a:gd name="connsiteY16" fmla="*/ 348915 h 1299410"/>
              <a:gd name="connsiteX17" fmla="*/ 5137484 w 8579100"/>
              <a:gd name="connsiteY17" fmla="*/ 336884 h 1299410"/>
              <a:gd name="connsiteX18" fmla="*/ 5101389 w 8579100"/>
              <a:gd name="connsiteY18" fmla="*/ 324852 h 1299410"/>
              <a:gd name="connsiteX19" fmla="*/ 5005137 w 8579100"/>
              <a:gd name="connsiteY19" fmla="*/ 300789 h 1299410"/>
              <a:gd name="connsiteX20" fmla="*/ 4969042 w 8579100"/>
              <a:gd name="connsiteY20" fmla="*/ 288757 h 1299410"/>
              <a:gd name="connsiteX21" fmla="*/ 4776537 w 8579100"/>
              <a:gd name="connsiteY21" fmla="*/ 276726 h 1299410"/>
              <a:gd name="connsiteX22" fmla="*/ 4379495 w 8579100"/>
              <a:gd name="connsiteY22" fmla="*/ 252663 h 1299410"/>
              <a:gd name="connsiteX23" fmla="*/ 4331368 w 8579100"/>
              <a:gd name="connsiteY23" fmla="*/ 240631 h 1299410"/>
              <a:gd name="connsiteX24" fmla="*/ 4199021 w 8579100"/>
              <a:gd name="connsiteY24" fmla="*/ 228600 h 1299410"/>
              <a:gd name="connsiteX25" fmla="*/ 4162926 w 8579100"/>
              <a:gd name="connsiteY25" fmla="*/ 204536 h 1299410"/>
              <a:gd name="connsiteX26" fmla="*/ 4042610 w 8579100"/>
              <a:gd name="connsiteY26" fmla="*/ 168442 h 1299410"/>
              <a:gd name="connsiteX27" fmla="*/ 4006516 w 8579100"/>
              <a:gd name="connsiteY27" fmla="*/ 156410 h 1299410"/>
              <a:gd name="connsiteX28" fmla="*/ 3729789 w 8579100"/>
              <a:gd name="connsiteY28" fmla="*/ 144379 h 1299410"/>
              <a:gd name="connsiteX29" fmla="*/ 3705726 w 8579100"/>
              <a:gd name="connsiteY29" fmla="*/ 108284 h 1299410"/>
              <a:gd name="connsiteX30" fmla="*/ 3633537 w 8579100"/>
              <a:gd name="connsiteY30" fmla="*/ 84221 h 1299410"/>
              <a:gd name="connsiteX31" fmla="*/ 3597442 w 8579100"/>
              <a:gd name="connsiteY31" fmla="*/ 60157 h 1299410"/>
              <a:gd name="connsiteX32" fmla="*/ 3549316 w 8579100"/>
              <a:gd name="connsiteY32" fmla="*/ 48126 h 1299410"/>
              <a:gd name="connsiteX33" fmla="*/ 3477126 w 8579100"/>
              <a:gd name="connsiteY33" fmla="*/ 24063 h 1299410"/>
              <a:gd name="connsiteX34" fmla="*/ 3441031 w 8579100"/>
              <a:gd name="connsiteY34" fmla="*/ 12031 h 1299410"/>
              <a:gd name="connsiteX35" fmla="*/ 3404937 w 8579100"/>
              <a:gd name="connsiteY35" fmla="*/ 0 h 1299410"/>
              <a:gd name="connsiteX36" fmla="*/ 3176337 w 8579100"/>
              <a:gd name="connsiteY36" fmla="*/ 24063 h 1299410"/>
              <a:gd name="connsiteX37" fmla="*/ 3080084 w 8579100"/>
              <a:gd name="connsiteY37" fmla="*/ 36094 h 1299410"/>
              <a:gd name="connsiteX38" fmla="*/ 3043989 w 8579100"/>
              <a:gd name="connsiteY38" fmla="*/ 48126 h 1299410"/>
              <a:gd name="connsiteX39" fmla="*/ 2358189 w 8579100"/>
              <a:gd name="connsiteY39" fmla="*/ 72189 h 1299410"/>
              <a:gd name="connsiteX40" fmla="*/ 2273968 w 8579100"/>
              <a:gd name="connsiteY40" fmla="*/ 84221 h 1299410"/>
              <a:gd name="connsiteX41" fmla="*/ 2213810 w 8579100"/>
              <a:gd name="connsiteY41" fmla="*/ 144379 h 1299410"/>
              <a:gd name="connsiteX42" fmla="*/ 2057400 w 8579100"/>
              <a:gd name="connsiteY42" fmla="*/ 156410 h 1299410"/>
              <a:gd name="connsiteX43" fmla="*/ 1937084 w 8579100"/>
              <a:gd name="connsiteY43" fmla="*/ 192505 h 1299410"/>
              <a:gd name="connsiteX44" fmla="*/ 1900989 w 8579100"/>
              <a:gd name="connsiteY44" fmla="*/ 204536 h 1299410"/>
              <a:gd name="connsiteX45" fmla="*/ 1864895 w 8579100"/>
              <a:gd name="connsiteY45" fmla="*/ 216568 h 1299410"/>
              <a:gd name="connsiteX46" fmla="*/ 1768642 w 8579100"/>
              <a:gd name="connsiteY46" fmla="*/ 240631 h 1299410"/>
              <a:gd name="connsiteX47" fmla="*/ 1720516 w 8579100"/>
              <a:gd name="connsiteY47" fmla="*/ 252663 h 1299410"/>
              <a:gd name="connsiteX48" fmla="*/ 1564105 w 8579100"/>
              <a:gd name="connsiteY48" fmla="*/ 276726 h 1299410"/>
              <a:gd name="connsiteX49" fmla="*/ 1491916 w 8579100"/>
              <a:gd name="connsiteY49" fmla="*/ 300789 h 1299410"/>
              <a:gd name="connsiteX50" fmla="*/ 1431758 w 8579100"/>
              <a:gd name="connsiteY50" fmla="*/ 312821 h 1299410"/>
              <a:gd name="connsiteX51" fmla="*/ 1359568 w 8579100"/>
              <a:gd name="connsiteY51" fmla="*/ 336884 h 1299410"/>
              <a:gd name="connsiteX52" fmla="*/ 1323474 w 8579100"/>
              <a:gd name="connsiteY52" fmla="*/ 348915 h 1299410"/>
              <a:gd name="connsiteX53" fmla="*/ 1287379 w 8579100"/>
              <a:gd name="connsiteY53" fmla="*/ 360947 h 1299410"/>
              <a:gd name="connsiteX54" fmla="*/ 1215189 w 8579100"/>
              <a:gd name="connsiteY54" fmla="*/ 409073 h 1299410"/>
              <a:gd name="connsiteX55" fmla="*/ 1143000 w 8579100"/>
              <a:gd name="connsiteY55" fmla="*/ 433136 h 1299410"/>
              <a:gd name="connsiteX56" fmla="*/ 1046747 w 8579100"/>
              <a:gd name="connsiteY56" fmla="*/ 493294 h 1299410"/>
              <a:gd name="connsiteX57" fmla="*/ 1010652 w 8579100"/>
              <a:gd name="connsiteY57" fmla="*/ 517357 h 1299410"/>
              <a:gd name="connsiteX58" fmla="*/ 986589 w 8579100"/>
              <a:gd name="connsiteY58" fmla="*/ 541421 h 1299410"/>
              <a:gd name="connsiteX59" fmla="*/ 914400 w 8579100"/>
              <a:gd name="connsiteY59" fmla="*/ 565484 h 1299410"/>
              <a:gd name="connsiteX60" fmla="*/ 782052 w 8579100"/>
              <a:gd name="connsiteY60" fmla="*/ 601579 h 1299410"/>
              <a:gd name="connsiteX61" fmla="*/ 745958 w 8579100"/>
              <a:gd name="connsiteY61" fmla="*/ 637673 h 1299410"/>
              <a:gd name="connsiteX62" fmla="*/ 685800 w 8579100"/>
              <a:gd name="connsiteY62" fmla="*/ 685800 h 1299410"/>
              <a:gd name="connsiteX63" fmla="*/ 673768 w 8579100"/>
              <a:gd name="connsiteY63" fmla="*/ 721894 h 1299410"/>
              <a:gd name="connsiteX64" fmla="*/ 601579 w 8579100"/>
              <a:gd name="connsiteY64" fmla="*/ 770021 h 1299410"/>
              <a:gd name="connsiteX65" fmla="*/ 517358 w 8579100"/>
              <a:gd name="connsiteY65" fmla="*/ 854242 h 1299410"/>
              <a:gd name="connsiteX66" fmla="*/ 445168 w 8579100"/>
              <a:gd name="connsiteY66" fmla="*/ 878305 h 1299410"/>
              <a:gd name="connsiteX67" fmla="*/ 409074 w 8579100"/>
              <a:gd name="connsiteY67" fmla="*/ 914400 h 1299410"/>
              <a:gd name="connsiteX68" fmla="*/ 397042 w 8579100"/>
              <a:gd name="connsiteY68" fmla="*/ 950494 h 1299410"/>
              <a:gd name="connsiteX69" fmla="*/ 360947 w 8579100"/>
              <a:gd name="connsiteY69" fmla="*/ 962526 h 1299410"/>
              <a:gd name="connsiteX70" fmla="*/ 324852 w 8579100"/>
              <a:gd name="connsiteY70" fmla="*/ 986589 h 1299410"/>
              <a:gd name="connsiteX71" fmla="*/ 252663 w 8579100"/>
              <a:gd name="connsiteY71" fmla="*/ 1010652 h 1299410"/>
              <a:gd name="connsiteX72" fmla="*/ 156410 w 8579100"/>
              <a:gd name="connsiteY72" fmla="*/ 1070810 h 1299410"/>
              <a:gd name="connsiteX73" fmla="*/ 120316 w 8579100"/>
              <a:gd name="connsiteY73" fmla="*/ 1082842 h 1299410"/>
              <a:gd name="connsiteX74" fmla="*/ 60158 w 8579100"/>
              <a:gd name="connsiteY74" fmla="*/ 1179094 h 1299410"/>
              <a:gd name="connsiteX75" fmla="*/ 24063 w 8579100"/>
              <a:gd name="connsiteY75" fmla="*/ 1251284 h 1299410"/>
              <a:gd name="connsiteX76" fmla="*/ 0 w 8579100"/>
              <a:gd name="connsiteY76" fmla="*/ 1299410 h 1299410"/>
              <a:gd name="connsiteX0" fmla="*/ 8579100 w 8579100"/>
              <a:gd name="connsiteY0" fmla="*/ 712789 h 1299410"/>
              <a:gd name="connsiteX1" fmla="*/ 7976937 w 8579100"/>
              <a:gd name="connsiteY1" fmla="*/ 649705 h 1299410"/>
              <a:gd name="connsiteX2" fmla="*/ 7928810 w 8579100"/>
              <a:gd name="connsiteY2" fmla="*/ 637673 h 1299410"/>
              <a:gd name="connsiteX3" fmla="*/ 7772400 w 8579100"/>
              <a:gd name="connsiteY3" fmla="*/ 649705 h 1299410"/>
              <a:gd name="connsiteX4" fmla="*/ 7399421 w 8579100"/>
              <a:gd name="connsiteY4" fmla="*/ 625642 h 1299410"/>
              <a:gd name="connsiteX5" fmla="*/ 7327231 w 8579100"/>
              <a:gd name="connsiteY5" fmla="*/ 601579 h 1299410"/>
              <a:gd name="connsiteX6" fmla="*/ 7243010 w 8579100"/>
              <a:gd name="connsiteY6" fmla="*/ 577515 h 1299410"/>
              <a:gd name="connsiteX7" fmla="*/ 7026442 w 8579100"/>
              <a:gd name="connsiteY7" fmla="*/ 553452 h 1299410"/>
              <a:gd name="connsiteX8" fmla="*/ 6870031 w 8579100"/>
              <a:gd name="connsiteY8" fmla="*/ 529389 h 1299410"/>
              <a:gd name="connsiteX9" fmla="*/ 6424863 w 8579100"/>
              <a:gd name="connsiteY9" fmla="*/ 517357 h 1299410"/>
              <a:gd name="connsiteX10" fmla="*/ 6280484 w 8579100"/>
              <a:gd name="connsiteY10" fmla="*/ 505326 h 1299410"/>
              <a:gd name="connsiteX11" fmla="*/ 6220326 w 8579100"/>
              <a:gd name="connsiteY11" fmla="*/ 493294 h 1299410"/>
              <a:gd name="connsiteX12" fmla="*/ 5715000 w 8579100"/>
              <a:gd name="connsiteY12" fmla="*/ 469231 h 1299410"/>
              <a:gd name="connsiteX13" fmla="*/ 5678905 w 8579100"/>
              <a:gd name="connsiteY13" fmla="*/ 445168 h 1299410"/>
              <a:gd name="connsiteX14" fmla="*/ 5510463 w 8579100"/>
              <a:gd name="connsiteY14" fmla="*/ 409073 h 1299410"/>
              <a:gd name="connsiteX15" fmla="*/ 5390147 w 8579100"/>
              <a:gd name="connsiteY15" fmla="*/ 372979 h 1299410"/>
              <a:gd name="connsiteX16" fmla="*/ 5221705 w 8579100"/>
              <a:gd name="connsiteY16" fmla="*/ 348915 h 1299410"/>
              <a:gd name="connsiteX17" fmla="*/ 5137484 w 8579100"/>
              <a:gd name="connsiteY17" fmla="*/ 336884 h 1299410"/>
              <a:gd name="connsiteX18" fmla="*/ 5101389 w 8579100"/>
              <a:gd name="connsiteY18" fmla="*/ 324852 h 1299410"/>
              <a:gd name="connsiteX19" fmla="*/ 5005137 w 8579100"/>
              <a:gd name="connsiteY19" fmla="*/ 300789 h 1299410"/>
              <a:gd name="connsiteX20" fmla="*/ 4969042 w 8579100"/>
              <a:gd name="connsiteY20" fmla="*/ 288757 h 1299410"/>
              <a:gd name="connsiteX21" fmla="*/ 4776537 w 8579100"/>
              <a:gd name="connsiteY21" fmla="*/ 276726 h 1299410"/>
              <a:gd name="connsiteX22" fmla="*/ 4379495 w 8579100"/>
              <a:gd name="connsiteY22" fmla="*/ 252663 h 1299410"/>
              <a:gd name="connsiteX23" fmla="*/ 4331368 w 8579100"/>
              <a:gd name="connsiteY23" fmla="*/ 240631 h 1299410"/>
              <a:gd name="connsiteX24" fmla="*/ 4199021 w 8579100"/>
              <a:gd name="connsiteY24" fmla="*/ 228600 h 1299410"/>
              <a:gd name="connsiteX25" fmla="*/ 4162926 w 8579100"/>
              <a:gd name="connsiteY25" fmla="*/ 204536 h 1299410"/>
              <a:gd name="connsiteX26" fmla="*/ 4042610 w 8579100"/>
              <a:gd name="connsiteY26" fmla="*/ 168442 h 1299410"/>
              <a:gd name="connsiteX27" fmla="*/ 4006516 w 8579100"/>
              <a:gd name="connsiteY27" fmla="*/ 156410 h 1299410"/>
              <a:gd name="connsiteX28" fmla="*/ 3729789 w 8579100"/>
              <a:gd name="connsiteY28" fmla="*/ 144379 h 1299410"/>
              <a:gd name="connsiteX29" fmla="*/ 3705726 w 8579100"/>
              <a:gd name="connsiteY29" fmla="*/ 108284 h 1299410"/>
              <a:gd name="connsiteX30" fmla="*/ 3633537 w 8579100"/>
              <a:gd name="connsiteY30" fmla="*/ 84221 h 1299410"/>
              <a:gd name="connsiteX31" fmla="*/ 3597442 w 8579100"/>
              <a:gd name="connsiteY31" fmla="*/ 60157 h 1299410"/>
              <a:gd name="connsiteX32" fmla="*/ 3549316 w 8579100"/>
              <a:gd name="connsiteY32" fmla="*/ 48126 h 1299410"/>
              <a:gd name="connsiteX33" fmla="*/ 3477126 w 8579100"/>
              <a:gd name="connsiteY33" fmla="*/ 24063 h 1299410"/>
              <a:gd name="connsiteX34" fmla="*/ 3441031 w 8579100"/>
              <a:gd name="connsiteY34" fmla="*/ 12031 h 1299410"/>
              <a:gd name="connsiteX35" fmla="*/ 3404937 w 8579100"/>
              <a:gd name="connsiteY35" fmla="*/ 0 h 1299410"/>
              <a:gd name="connsiteX36" fmla="*/ 3176337 w 8579100"/>
              <a:gd name="connsiteY36" fmla="*/ 24063 h 1299410"/>
              <a:gd name="connsiteX37" fmla="*/ 3080084 w 8579100"/>
              <a:gd name="connsiteY37" fmla="*/ 36094 h 1299410"/>
              <a:gd name="connsiteX38" fmla="*/ 3043989 w 8579100"/>
              <a:gd name="connsiteY38" fmla="*/ 48126 h 1299410"/>
              <a:gd name="connsiteX39" fmla="*/ 2358189 w 8579100"/>
              <a:gd name="connsiteY39" fmla="*/ 72189 h 1299410"/>
              <a:gd name="connsiteX40" fmla="*/ 2273968 w 8579100"/>
              <a:gd name="connsiteY40" fmla="*/ 84221 h 1299410"/>
              <a:gd name="connsiteX41" fmla="*/ 2213810 w 8579100"/>
              <a:gd name="connsiteY41" fmla="*/ 144379 h 1299410"/>
              <a:gd name="connsiteX42" fmla="*/ 2057400 w 8579100"/>
              <a:gd name="connsiteY42" fmla="*/ 156410 h 1299410"/>
              <a:gd name="connsiteX43" fmla="*/ 1937084 w 8579100"/>
              <a:gd name="connsiteY43" fmla="*/ 192505 h 1299410"/>
              <a:gd name="connsiteX44" fmla="*/ 1900989 w 8579100"/>
              <a:gd name="connsiteY44" fmla="*/ 204536 h 1299410"/>
              <a:gd name="connsiteX45" fmla="*/ 1864895 w 8579100"/>
              <a:gd name="connsiteY45" fmla="*/ 216568 h 1299410"/>
              <a:gd name="connsiteX46" fmla="*/ 1768642 w 8579100"/>
              <a:gd name="connsiteY46" fmla="*/ 240631 h 1299410"/>
              <a:gd name="connsiteX47" fmla="*/ 1720516 w 8579100"/>
              <a:gd name="connsiteY47" fmla="*/ 252663 h 1299410"/>
              <a:gd name="connsiteX48" fmla="*/ 1564105 w 8579100"/>
              <a:gd name="connsiteY48" fmla="*/ 276726 h 1299410"/>
              <a:gd name="connsiteX49" fmla="*/ 1491916 w 8579100"/>
              <a:gd name="connsiteY49" fmla="*/ 300789 h 1299410"/>
              <a:gd name="connsiteX50" fmla="*/ 1431758 w 8579100"/>
              <a:gd name="connsiteY50" fmla="*/ 312821 h 1299410"/>
              <a:gd name="connsiteX51" fmla="*/ 1359568 w 8579100"/>
              <a:gd name="connsiteY51" fmla="*/ 336884 h 1299410"/>
              <a:gd name="connsiteX52" fmla="*/ 1323474 w 8579100"/>
              <a:gd name="connsiteY52" fmla="*/ 348915 h 1299410"/>
              <a:gd name="connsiteX53" fmla="*/ 1287379 w 8579100"/>
              <a:gd name="connsiteY53" fmla="*/ 360947 h 1299410"/>
              <a:gd name="connsiteX54" fmla="*/ 1215189 w 8579100"/>
              <a:gd name="connsiteY54" fmla="*/ 409073 h 1299410"/>
              <a:gd name="connsiteX55" fmla="*/ 1143000 w 8579100"/>
              <a:gd name="connsiteY55" fmla="*/ 433136 h 1299410"/>
              <a:gd name="connsiteX56" fmla="*/ 1046747 w 8579100"/>
              <a:gd name="connsiteY56" fmla="*/ 493294 h 1299410"/>
              <a:gd name="connsiteX57" fmla="*/ 1010652 w 8579100"/>
              <a:gd name="connsiteY57" fmla="*/ 517357 h 1299410"/>
              <a:gd name="connsiteX58" fmla="*/ 986589 w 8579100"/>
              <a:gd name="connsiteY58" fmla="*/ 541421 h 1299410"/>
              <a:gd name="connsiteX59" fmla="*/ 914400 w 8579100"/>
              <a:gd name="connsiteY59" fmla="*/ 565484 h 1299410"/>
              <a:gd name="connsiteX60" fmla="*/ 782052 w 8579100"/>
              <a:gd name="connsiteY60" fmla="*/ 601579 h 1299410"/>
              <a:gd name="connsiteX61" fmla="*/ 745958 w 8579100"/>
              <a:gd name="connsiteY61" fmla="*/ 637673 h 1299410"/>
              <a:gd name="connsiteX62" fmla="*/ 685800 w 8579100"/>
              <a:gd name="connsiteY62" fmla="*/ 685800 h 1299410"/>
              <a:gd name="connsiteX63" fmla="*/ 673768 w 8579100"/>
              <a:gd name="connsiteY63" fmla="*/ 721894 h 1299410"/>
              <a:gd name="connsiteX64" fmla="*/ 601579 w 8579100"/>
              <a:gd name="connsiteY64" fmla="*/ 770021 h 1299410"/>
              <a:gd name="connsiteX65" fmla="*/ 517358 w 8579100"/>
              <a:gd name="connsiteY65" fmla="*/ 854242 h 1299410"/>
              <a:gd name="connsiteX66" fmla="*/ 445168 w 8579100"/>
              <a:gd name="connsiteY66" fmla="*/ 878305 h 1299410"/>
              <a:gd name="connsiteX67" fmla="*/ 409074 w 8579100"/>
              <a:gd name="connsiteY67" fmla="*/ 914400 h 1299410"/>
              <a:gd name="connsiteX68" fmla="*/ 397042 w 8579100"/>
              <a:gd name="connsiteY68" fmla="*/ 950494 h 1299410"/>
              <a:gd name="connsiteX69" fmla="*/ 360947 w 8579100"/>
              <a:gd name="connsiteY69" fmla="*/ 962526 h 1299410"/>
              <a:gd name="connsiteX70" fmla="*/ 324852 w 8579100"/>
              <a:gd name="connsiteY70" fmla="*/ 986589 h 1299410"/>
              <a:gd name="connsiteX71" fmla="*/ 252663 w 8579100"/>
              <a:gd name="connsiteY71" fmla="*/ 1010652 h 1299410"/>
              <a:gd name="connsiteX72" fmla="*/ 156410 w 8579100"/>
              <a:gd name="connsiteY72" fmla="*/ 1070810 h 1299410"/>
              <a:gd name="connsiteX73" fmla="*/ 120316 w 8579100"/>
              <a:gd name="connsiteY73" fmla="*/ 1082842 h 1299410"/>
              <a:gd name="connsiteX74" fmla="*/ 60158 w 8579100"/>
              <a:gd name="connsiteY74" fmla="*/ 1179094 h 1299410"/>
              <a:gd name="connsiteX75" fmla="*/ 24063 w 8579100"/>
              <a:gd name="connsiteY75" fmla="*/ 1251284 h 1299410"/>
              <a:gd name="connsiteX76" fmla="*/ 0 w 8579100"/>
              <a:gd name="connsiteY76" fmla="*/ 1299410 h 1299410"/>
              <a:gd name="connsiteX0" fmla="*/ 8579100 w 8579100"/>
              <a:gd name="connsiteY0" fmla="*/ 712789 h 1299410"/>
              <a:gd name="connsiteX1" fmla="*/ 7976937 w 8579100"/>
              <a:gd name="connsiteY1" fmla="*/ 649705 h 1299410"/>
              <a:gd name="connsiteX2" fmla="*/ 7928810 w 8579100"/>
              <a:gd name="connsiteY2" fmla="*/ 637673 h 1299410"/>
              <a:gd name="connsiteX3" fmla="*/ 7772400 w 8579100"/>
              <a:gd name="connsiteY3" fmla="*/ 649705 h 1299410"/>
              <a:gd name="connsiteX4" fmla="*/ 7399421 w 8579100"/>
              <a:gd name="connsiteY4" fmla="*/ 625642 h 1299410"/>
              <a:gd name="connsiteX5" fmla="*/ 7327231 w 8579100"/>
              <a:gd name="connsiteY5" fmla="*/ 601579 h 1299410"/>
              <a:gd name="connsiteX6" fmla="*/ 7243010 w 8579100"/>
              <a:gd name="connsiteY6" fmla="*/ 577515 h 1299410"/>
              <a:gd name="connsiteX7" fmla="*/ 7026442 w 8579100"/>
              <a:gd name="connsiteY7" fmla="*/ 553452 h 1299410"/>
              <a:gd name="connsiteX8" fmla="*/ 6870031 w 8579100"/>
              <a:gd name="connsiteY8" fmla="*/ 529389 h 1299410"/>
              <a:gd name="connsiteX9" fmla="*/ 6424863 w 8579100"/>
              <a:gd name="connsiteY9" fmla="*/ 517357 h 1299410"/>
              <a:gd name="connsiteX10" fmla="*/ 6280484 w 8579100"/>
              <a:gd name="connsiteY10" fmla="*/ 505326 h 1299410"/>
              <a:gd name="connsiteX11" fmla="*/ 6220326 w 8579100"/>
              <a:gd name="connsiteY11" fmla="*/ 493294 h 1299410"/>
              <a:gd name="connsiteX12" fmla="*/ 5715000 w 8579100"/>
              <a:gd name="connsiteY12" fmla="*/ 469231 h 1299410"/>
              <a:gd name="connsiteX13" fmla="*/ 5678905 w 8579100"/>
              <a:gd name="connsiteY13" fmla="*/ 445168 h 1299410"/>
              <a:gd name="connsiteX14" fmla="*/ 5510463 w 8579100"/>
              <a:gd name="connsiteY14" fmla="*/ 409073 h 1299410"/>
              <a:gd name="connsiteX15" fmla="*/ 5390147 w 8579100"/>
              <a:gd name="connsiteY15" fmla="*/ 372979 h 1299410"/>
              <a:gd name="connsiteX16" fmla="*/ 5221705 w 8579100"/>
              <a:gd name="connsiteY16" fmla="*/ 348915 h 1299410"/>
              <a:gd name="connsiteX17" fmla="*/ 5137484 w 8579100"/>
              <a:gd name="connsiteY17" fmla="*/ 336884 h 1299410"/>
              <a:gd name="connsiteX18" fmla="*/ 5101389 w 8579100"/>
              <a:gd name="connsiteY18" fmla="*/ 324852 h 1299410"/>
              <a:gd name="connsiteX19" fmla="*/ 5005137 w 8579100"/>
              <a:gd name="connsiteY19" fmla="*/ 300789 h 1299410"/>
              <a:gd name="connsiteX20" fmla="*/ 4969042 w 8579100"/>
              <a:gd name="connsiteY20" fmla="*/ 288757 h 1299410"/>
              <a:gd name="connsiteX21" fmla="*/ 4776537 w 8579100"/>
              <a:gd name="connsiteY21" fmla="*/ 276726 h 1299410"/>
              <a:gd name="connsiteX22" fmla="*/ 4379495 w 8579100"/>
              <a:gd name="connsiteY22" fmla="*/ 252663 h 1299410"/>
              <a:gd name="connsiteX23" fmla="*/ 4331368 w 8579100"/>
              <a:gd name="connsiteY23" fmla="*/ 240631 h 1299410"/>
              <a:gd name="connsiteX24" fmla="*/ 4199021 w 8579100"/>
              <a:gd name="connsiteY24" fmla="*/ 228600 h 1299410"/>
              <a:gd name="connsiteX25" fmla="*/ 4162926 w 8579100"/>
              <a:gd name="connsiteY25" fmla="*/ 204536 h 1299410"/>
              <a:gd name="connsiteX26" fmla="*/ 4042610 w 8579100"/>
              <a:gd name="connsiteY26" fmla="*/ 168442 h 1299410"/>
              <a:gd name="connsiteX27" fmla="*/ 4006516 w 8579100"/>
              <a:gd name="connsiteY27" fmla="*/ 156410 h 1299410"/>
              <a:gd name="connsiteX28" fmla="*/ 3729789 w 8579100"/>
              <a:gd name="connsiteY28" fmla="*/ 144379 h 1299410"/>
              <a:gd name="connsiteX29" fmla="*/ 3705726 w 8579100"/>
              <a:gd name="connsiteY29" fmla="*/ 108284 h 1299410"/>
              <a:gd name="connsiteX30" fmla="*/ 3633537 w 8579100"/>
              <a:gd name="connsiteY30" fmla="*/ 84221 h 1299410"/>
              <a:gd name="connsiteX31" fmla="*/ 3597442 w 8579100"/>
              <a:gd name="connsiteY31" fmla="*/ 60157 h 1299410"/>
              <a:gd name="connsiteX32" fmla="*/ 3549316 w 8579100"/>
              <a:gd name="connsiteY32" fmla="*/ 48126 h 1299410"/>
              <a:gd name="connsiteX33" fmla="*/ 3477126 w 8579100"/>
              <a:gd name="connsiteY33" fmla="*/ 24063 h 1299410"/>
              <a:gd name="connsiteX34" fmla="*/ 3441031 w 8579100"/>
              <a:gd name="connsiteY34" fmla="*/ 12031 h 1299410"/>
              <a:gd name="connsiteX35" fmla="*/ 3404937 w 8579100"/>
              <a:gd name="connsiteY35" fmla="*/ 0 h 1299410"/>
              <a:gd name="connsiteX36" fmla="*/ 3176337 w 8579100"/>
              <a:gd name="connsiteY36" fmla="*/ 24063 h 1299410"/>
              <a:gd name="connsiteX37" fmla="*/ 3080084 w 8579100"/>
              <a:gd name="connsiteY37" fmla="*/ 36094 h 1299410"/>
              <a:gd name="connsiteX38" fmla="*/ 3043989 w 8579100"/>
              <a:gd name="connsiteY38" fmla="*/ 48126 h 1299410"/>
              <a:gd name="connsiteX39" fmla="*/ 2358189 w 8579100"/>
              <a:gd name="connsiteY39" fmla="*/ 72189 h 1299410"/>
              <a:gd name="connsiteX40" fmla="*/ 2273968 w 8579100"/>
              <a:gd name="connsiteY40" fmla="*/ 84221 h 1299410"/>
              <a:gd name="connsiteX41" fmla="*/ 2213810 w 8579100"/>
              <a:gd name="connsiteY41" fmla="*/ 144379 h 1299410"/>
              <a:gd name="connsiteX42" fmla="*/ 2057400 w 8579100"/>
              <a:gd name="connsiteY42" fmla="*/ 156410 h 1299410"/>
              <a:gd name="connsiteX43" fmla="*/ 1937084 w 8579100"/>
              <a:gd name="connsiteY43" fmla="*/ 192505 h 1299410"/>
              <a:gd name="connsiteX44" fmla="*/ 1900989 w 8579100"/>
              <a:gd name="connsiteY44" fmla="*/ 204536 h 1299410"/>
              <a:gd name="connsiteX45" fmla="*/ 1864895 w 8579100"/>
              <a:gd name="connsiteY45" fmla="*/ 216568 h 1299410"/>
              <a:gd name="connsiteX46" fmla="*/ 1768642 w 8579100"/>
              <a:gd name="connsiteY46" fmla="*/ 240631 h 1299410"/>
              <a:gd name="connsiteX47" fmla="*/ 1720516 w 8579100"/>
              <a:gd name="connsiteY47" fmla="*/ 252663 h 1299410"/>
              <a:gd name="connsiteX48" fmla="*/ 1564105 w 8579100"/>
              <a:gd name="connsiteY48" fmla="*/ 276726 h 1299410"/>
              <a:gd name="connsiteX49" fmla="*/ 1491916 w 8579100"/>
              <a:gd name="connsiteY49" fmla="*/ 300789 h 1299410"/>
              <a:gd name="connsiteX50" fmla="*/ 1431758 w 8579100"/>
              <a:gd name="connsiteY50" fmla="*/ 312821 h 1299410"/>
              <a:gd name="connsiteX51" fmla="*/ 1359568 w 8579100"/>
              <a:gd name="connsiteY51" fmla="*/ 336884 h 1299410"/>
              <a:gd name="connsiteX52" fmla="*/ 1323474 w 8579100"/>
              <a:gd name="connsiteY52" fmla="*/ 348915 h 1299410"/>
              <a:gd name="connsiteX53" fmla="*/ 1287379 w 8579100"/>
              <a:gd name="connsiteY53" fmla="*/ 360947 h 1299410"/>
              <a:gd name="connsiteX54" fmla="*/ 1215189 w 8579100"/>
              <a:gd name="connsiteY54" fmla="*/ 409073 h 1299410"/>
              <a:gd name="connsiteX55" fmla="*/ 1143000 w 8579100"/>
              <a:gd name="connsiteY55" fmla="*/ 433136 h 1299410"/>
              <a:gd name="connsiteX56" fmla="*/ 1046747 w 8579100"/>
              <a:gd name="connsiteY56" fmla="*/ 493294 h 1299410"/>
              <a:gd name="connsiteX57" fmla="*/ 1010652 w 8579100"/>
              <a:gd name="connsiteY57" fmla="*/ 517357 h 1299410"/>
              <a:gd name="connsiteX58" fmla="*/ 986589 w 8579100"/>
              <a:gd name="connsiteY58" fmla="*/ 541421 h 1299410"/>
              <a:gd name="connsiteX59" fmla="*/ 914400 w 8579100"/>
              <a:gd name="connsiteY59" fmla="*/ 565484 h 1299410"/>
              <a:gd name="connsiteX60" fmla="*/ 782052 w 8579100"/>
              <a:gd name="connsiteY60" fmla="*/ 601579 h 1299410"/>
              <a:gd name="connsiteX61" fmla="*/ 745958 w 8579100"/>
              <a:gd name="connsiteY61" fmla="*/ 637673 h 1299410"/>
              <a:gd name="connsiteX62" fmla="*/ 685800 w 8579100"/>
              <a:gd name="connsiteY62" fmla="*/ 685800 h 1299410"/>
              <a:gd name="connsiteX63" fmla="*/ 673768 w 8579100"/>
              <a:gd name="connsiteY63" fmla="*/ 721894 h 1299410"/>
              <a:gd name="connsiteX64" fmla="*/ 601579 w 8579100"/>
              <a:gd name="connsiteY64" fmla="*/ 770021 h 1299410"/>
              <a:gd name="connsiteX65" fmla="*/ 517358 w 8579100"/>
              <a:gd name="connsiteY65" fmla="*/ 854242 h 1299410"/>
              <a:gd name="connsiteX66" fmla="*/ 445168 w 8579100"/>
              <a:gd name="connsiteY66" fmla="*/ 878305 h 1299410"/>
              <a:gd name="connsiteX67" fmla="*/ 409074 w 8579100"/>
              <a:gd name="connsiteY67" fmla="*/ 914400 h 1299410"/>
              <a:gd name="connsiteX68" fmla="*/ 397042 w 8579100"/>
              <a:gd name="connsiteY68" fmla="*/ 950494 h 1299410"/>
              <a:gd name="connsiteX69" fmla="*/ 360947 w 8579100"/>
              <a:gd name="connsiteY69" fmla="*/ 962526 h 1299410"/>
              <a:gd name="connsiteX70" fmla="*/ 324852 w 8579100"/>
              <a:gd name="connsiteY70" fmla="*/ 986589 h 1299410"/>
              <a:gd name="connsiteX71" fmla="*/ 252663 w 8579100"/>
              <a:gd name="connsiteY71" fmla="*/ 1010652 h 1299410"/>
              <a:gd name="connsiteX72" fmla="*/ 156410 w 8579100"/>
              <a:gd name="connsiteY72" fmla="*/ 1070810 h 1299410"/>
              <a:gd name="connsiteX73" fmla="*/ 120316 w 8579100"/>
              <a:gd name="connsiteY73" fmla="*/ 1082842 h 1299410"/>
              <a:gd name="connsiteX74" fmla="*/ 60158 w 8579100"/>
              <a:gd name="connsiteY74" fmla="*/ 1179094 h 1299410"/>
              <a:gd name="connsiteX75" fmla="*/ 24063 w 8579100"/>
              <a:gd name="connsiteY75" fmla="*/ 1251284 h 1299410"/>
              <a:gd name="connsiteX76" fmla="*/ 0 w 8579100"/>
              <a:gd name="connsiteY76" fmla="*/ 1299410 h 1299410"/>
              <a:gd name="connsiteX0" fmla="*/ 8579100 w 8579100"/>
              <a:gd name="connsiteY0" fmla="*/ 712789 h 1299410"/>
              <a:gd name="connsiteX1" fmla="*/ 7976937 w 8579100"/>
              <a:gd name="connsiteY1" fmla="*/ 649705 h 1299410"/>
              <a:gd name="connsiteX2" fmla="*/ 7928810 w 8579100"/>
              <a:gd name="connsiteY2" fmla="*/ 637673 h 1299410"/>
              <a:gd name="connsiteX3" fmla="*/ 7772400 w 8579100"/>
              <a:gd name="connsiteY3" fmla="*/ 649705 h 1299410"/>
              <a:gd name="connsiteX4" fmla="*/ 7399421 w 8579100"/>
              <a:gd name="connsiteY4" fmla="*/ 625642 h 1299410"/>
              <a:gd name="connsiteX5" fmla="*/ 7327231 w 8579100"/>
              <a:gd name="connsiteY5" fmla="*/ 601579 h 1299410"/>
              <a:gd name="connsiteX6" fmla="*/ 7243010 w 8579100"/>
              <a:gd name="connsiteY6" fmla="*/ 577515 h 1299410"/>
              <a:gd name="connsiteX7" fmla="*/ 7026442 w 8579100"/>
              <a:gd name="connsiteY7" fmla="*/ 553452 h 1299410"/>
              <a:gd name="connsiteX8" fmla="*/ 6870031 w 8579100"/>
              <a:gd name="connsiteY8" fmla="*/ 529389 h 1299410"/>
              <a:gd name="connsiteX9" fmla="*/ 6424863 w 8579100"/>
              <a:gd name="connsiteY9" fmla="*/ 517357 h 1299410"/>
              <a:gd name="connsiteX10" fmla="*/ 6280484 w 8579100"/>
              <a:gd name="connsiteY10" fmla="*/ 505326 h 1299410"/>
              <a:gd name="connsiteX11" fmla="*/ 6220326 w 8579100"/>
              <a:gd name="connsiteY11" fmla="*/ 493294 h 1299410"/>
              <a:gd name="connsiteX12" fmla="*/ 5715000 w 8579100"/>
              <a:gd name="connsiteY12" fmla="*/ 469231 h 1299410"/>
              <a:gd name="connsiteX13" fmla="*/ 5678905 w 8579100"/>
              <a:gd name="connsiteY13" fmla="*/ 445168 h 1299410"/>
              <a:gd name="connsiteX14" fmla="*/ 5510463 w 8579100"/>
              <a:gd name="connsiteY14" fmla="*/ 409073 h 1299410"/>
              <a:gd name="connsiteX15" fmla="*/ 5390147 w 8579100"/>
              <a:gd name="connsiteY15" fmla="*/ 372979 h 1299410"/>
              <a:gd name="connsiteX16" fmla="*/ 5221705 w 8579100"/>
              <a:gd name="connsiteY16" fmla="*/ 348915 h 1299410"/>
              <a:gd name="connsiteX17" fmla="*/ 5137484 w 8579100"/>
              <a:gd name="connsiteY17" fmla="*/ 336884 h 1299410"/>
              <a:gd name="connsiteX18" fmla="*/ 5101389 w 8579100"/>
              <a:gd name="connsiteY18" fmla="*/ 324852 h 1299410"/>
              <a:gd name="connsiteX19" fmla="*/ 5005137 w 8579100"/>
              <a:gd name="connsiteY19" fmla="*/ 300789 h 1299410"/>
              <a:gd name="connsiteX20" fmla="*/ 4969042 w 8579100"/>
              <a:gd name="connsiteY20" fmla="*/ 288757 h 1299410"/>
              <a:gd name="connsiteX21" fmla="*/ 4776537 w 8579100"/>
              <a:gd name="connsiteY21" fmla="*/ 276726 h 1299410"/>
              <a:gd name="connsiteX22" fmla="*/ 4379495 w 8579100"/>
              <a:gd name="connsiteY22" fmla="*/ 252663 h 1299410"/>
              <a:gd name="connsiteX23" fmla="*/ 4331368 w 8579100"/>
              <a:gd name="connsiteY23" fmla="*/ 240631 h 1299410"/>
              <a:gd name="connsiteX24" fmla="*/ 4199021 w 8579100"/>
              <a:gd name="connsiteY24" fmla="*/ 228600 h 1299410"/>
              <a:gd name="connsiteX25" fmla="*/ 4162926 w 8579100"/>
              <a:gd name="connsiteY25" fmla="*/ 204536 h 1299410"/>
              <a:gd name="connsiteX26" fmla="*/ 4042610 w 8579100"/>
              <a:gd name="connsiteY26" fmla="*/ 168442 h 1299410"/>
              <a:gd name="connsiteX27" fmla="*/ 4006516 w 8579100"/>
              <a:gd name="connsiteY27" fmla="*/ 156410 h 1299410"/>
              <a:gd name="connsiteX28" fmla="*/ 3729789 w 8579100"/>
              <a:gd name="connsiteY28" fmla="*/ 144379 h 1299410"/>
              <a:gd name="connsiteX29" fmla="*/ 3705726 w 8579100"/>
              <a:gd name="connsiteY29" fmla="*/ 108284 h 1299410"/>
              <a:gd name="connsiteX30" fmla="*/ 3633537 w 8579100"/>
              <a:gd name="connsiteY30" fmla="*/ 84221 h 1299410"/>
              <a:gd name="connsiteX31" fmla="*/ 3597442 w 8579100"/>
              <a:gd name="connsiteY31" fmla="*/ 60157 h 1299410"/>
              <a:gd name="connsiteX32" fmla="*/ 3549316 w 8579100"/>
              <a:gd name="connsiteY32" fmla="*/ 48126 h 1299410"/>
              <a:gd name="connsiteX33" fmla="*/ 3477126 w 8579100"/>
              <a:gd name="connsiteY33" fmla="*/ 24063 h 1299410"/>
              <a:gd name="connsiteX34" fmla="*/ 3441031 w 8579100"/>
              <a:gd name="connsiteY34" fmla="*/ 12031 h 1299410"/>
              <a:gd name="connsiteX35" fmla="*/ 3404937 w 8579100"/>
              <a:gd name="connsiteY35" fmla="*/ 0 h 1299410"/>
              <a:gd name="connsiteX36" fmla="*/ 3176337 w 8579100"/>
              <a:gd name="connsiteY36" fmla="*/ 24063 h 1299410"/>
              <a:gd name="connsiteX37" fmla="*/ 3080084 w 8579100"/>
              <a:gd name="connsiteY37" fmla="*/ 36094 h 1299410"/>
              <a:gd name="connsiteX38" fmla="*/ 3043989 w 8579100"/>
              <a:gd name="connsiteY38" fmla="*/ 48126 h 1299410"/>
              <a:gd name="connsiteX39" fmla="*/ 2358189 w 8579100"/>
              <a:gd name="connsiteY39" fmla="*/ 72189 h 1299410"/>
              <a:gd name="connsiteX40" fmla="*/ 2273968 w 8579100"/>
              <a:gd name="connsiteY40" fmla="*/ 84221 h 1299410"/>
              <a:gd name="connsiteX41" fmla="*/ 2213810 w 8579100"/>
              <a:gd name="connsiteY41" fmla="*/ 144379 h 1299410"/>
              <a:gd name="connsiteX42" fmla="*/ 2057400 w 8579100"/>
              <a:gd name="connsiteY42" fmla="*/ 156410 h 1299410"/>
              <a:gd name="connsiteX43" fmla="*/ 1937084 w 8579100"/>
              <a:gd name="connsiteY43" fmla="*/ 192505 h 1299410"/>
              <a:gd name="connsiteX44" fmla="*/ 1900989 w 8579100"/>
              <a:gd name="connsiteY44" fmla="*/ 204536 h 1299410"/>
              <a:gd name="connsiteX45" fmla="*/ 1864895 w 8579100"/>
              <a:gd name="connsiteY45" fmla="*/ 216568 h 1299410"/>
              <a:gd name="connsiteX46" fmla="*/ 1768642 w 8579100"/>
              <a:gd name="connsiteY46" fmla="*/ 240631 h 1299410"/>
              <a:gd name="connsiteX47" fmla="*/ 1720516 w 8579100"/>
              <a:gd name="connsiteY47" fmla="*/ 252663 h 1299410"/>
              <a:gd name="connsiteX48" fmla="*/ 1564105 w 8579100"/>
              <a:gd name="connsiteY48" fmla="*/ 276726 h 1299410"/>
              <a:gd name="connsiteX49" fmla="*/ 1491916 w 8579100"/>
              <a:gd name="connsiteY49" fmla="*/ 300789 h 1299410"/>
              <a:gd name="connsiteX50" fmla="*/ 1431758 w 8579100"/>
              <a:gd name="connsiteY50" fmla="*/ 312821 h 1299410"/>
              <a:gd name="connsiteX51" fmla="*/ 1359568 w 8579100"/>
              <a:gd name="connsiteY51" fmla="*/ 336884 h 1299410"/>
              <a:gd name="connsiteX52" fmla="*/ 1323474 w 8579100"/>
              <a:gd name="connsiteY52" fmla="*/ 348915 h 1299410"/>
              <a:gd name="connsiteX53" fmla="*/ 1287379 w 8579100"/>
              <a:gd name="connsiteY53" fmla="*/ 360947 h 1299410"/>
              <a:gd name="connsiteX54" fmla="*/ 1215189 w 8579100"/>
              <a:gd name="connsiteY54" fmla="*/ 409073 h 1299410"/>
              <a:gd name="connsiteX55" fmla="*/ 1143000 w 8579100"/>
              <a:gd name="connsiteY55" fmla="*/ 433136 h 1299410"/>
              <a:gd name="connsiteX56" fmla="*/ 1046747 w 8579100"/>
              <a:gd name="connsiteY56" fmla="*/ 493294 h 1299410"/>
              <a:gd name="connsiteX57" fmla="*/ 1010652 w 8579100"/>
              <a:gd name="connsiteY57" fmla="*/ 517357 h 1299410"/>
              <a:gd name="connsiteX58" fmla="*/ 986589 w 8579100"/>
              <a:gd name="connsiteY58" fmla="*/ 541421 h 1299410"/>
              <a:gd name="connsiteX59" fmla="*/ 914400 w 8579100"/>
              <a:gd name="connsiteY59" fmla="*/ 565484 h 1299410"/>
              <a:gd name="connsiteX60" fmla="*/ 782052 w 8579100"/>
              <a:gd name="connsiteY60" fmla="*/ 601579 h 1299410"/>
              <a:gd name="connsiteX61" fmla="*/ 745958 w 8579100"/>
              <a:gd name="connsiteY61" fmla="*/ 637673 h 1299410"/>
              <a:gd name="connsiteX62" fmla="*/ 685800 w 8579100"/>
              <a:gd name="connsiteY62" fmla="*/ 685800 h 1299410"/>
              <a:gd name="connsiteX63" fmla="*/ 673768 w 8579100"/>
              <a:gd name="connsiteY63" fmla="*/ 721894 h 1299410"/>
              <a:gd name="connsiteX64" fmla="*/ 601579 w 8579100"/>
              <a:gd name="connsiteY64" fmla="*/ 770021 h 1299410"/>
              <a:gd name="connsiteX65" fmla="*/ 517358 w 8579100"/>
              <a:gd name="connsiteY65" fmla="*/ 854242 h 1299410"/>
              <a:gd name="connsiteX66" fmla="*/ 445168 w 8579100"/>
              <a:gd name="connsiteY66" fmla="*/ 878305 h 1299410"/>
              <a:gd name="connsiteX67" fmla="*/ 409074 w 8579100"/>
              <a:gd name="connsiteY67" fmla="*/ 914400 h 1299410"/>
              <a:gd name="connsiteX68" fmla="*/ 397042 w 8579100"/>
              <a:gd name="connsiteY68" fmla="*/ 950494 h 1299410"/>
              <a:gd name="connsiteX69" fmla="*/ 360947 w 8579100"/>
              <a:gd name="connsiteY69" fmla="*/ 962526 h 1299410"/>
              <a:gd name="connsiteX70" fmla="*/ 324852 w 8579100"/>
              <a:gd name="connsiteY70" fmla="*/ 986589 h 1299410"/>
              <a:gd name="connsiteX71" fmla="*/ 252663 w 8579100"/>
              <a:gd name="connsiteY71" fmla="*/ 1010652 h 1299410"/>
              <a:gd name="connsiteX72" fmla="*/ 156410 w 8579100"/>
              <a:gd name="connsiteY72" fmla="*/ 1070810 h 1299410"/>
              <a:gd name="connsiteX73" fmla="*/ 120316 w 8579100"/>
              <a:gd name="connsiteY73" fmla="*/ 1082842 h 1299410"/>
              <a:gd name="connsiteX74" fmla="*/ 60158 w 8579100"/>
              <a:gd name="connsiteY74" fmla="*/ 1179094 h 1299410"/>
              <a:gd name="connsiteX75" fmla="*/ 24063 w 8579100"/>
              <a:gd name="connsiteY75" fmla="*/ 1251284 h 1299410"/>
              <a:gd name="connsiteX76" fmla="*/ 0 w 8579100"/>
              <a:gd name="connsiteY76" fmla="*/ 1299410 h 1299410"/>
              <a:gd name="connsiteX0" fmla="*/ 8579100 w 8579100"/>
              <a:gd name="connsiteY0" fmla="*/ 712789 h 1299410"/>
              <a:gd name="connsiteX1" fmla="*/ 7976937 w 8579100"/>
              <a:gd name="connsiteY1" fmla="*/ 649705 h 1299410"/>
              <a:gd name="connsiteX2" fmla="*/ 7928810 w 8579100"/>
              <a:gd name="connsiteY2" fmla="*/ 637673 h 1299410"/>
              <a:gd name="connsiteX3" fmla="*/ 7772400 w 8579100"/>
              <a:gd name="connsiteY3" fmla="*/ 649705 h 1299410"/>
              <a:gd name="connsiteX4" fmla="*/ 7399421 w 8579100"/>
              <a:gd name="connsiteY4" fmla="*/ 625642 h 1299410"/>
              <a:gd name="connsiteX5" fmla="*/ 7327231 w 8579100"/>
              <a:gd name="connsiteY5" fmla="*/ 601579 h 1299410"/>
              <a:gd name="connsiteX6" fmla="*/ 7243010 w 8579100"/>
              <a:gd name="connsiteY6" fmla="*/ 577515 h 1299410"/>
              <a:gd name="connsiteX7" fmla="*/ 7026442 w 8579100"/>
              <a:gd name="connsiteY7" fmla="*/ 553452 h 1299410"/>
              <a:gd name="connsiteX8" fmla="*/ 6870031 w 8579100"/>
              <a:gd name="connsiteY8" fmla="*/ 529389 h 1299410"/>
              <a:gd name="connsiteX9" fmla="*/ 6424863 w 8579100"/>
              <a:gd name="connsiteY9" fmla="*/ 517357 h 1299410"/>
              <a:gd name="connsiteX10" fmla="*/ 6280484 w 8579100"/>
              <a:gd name="connsiteY10" fmla="*/ 505326 h 1299410"/>
              <a:gd name="connsiteX11" fmla="*/ 6220326 w 8579100"/>
              <a:gd name="connsiteY11" fmla="*/ 493294 h 1299410"/>
              <a:gd name="connsiteX12" fmla="*/ 5715000 w 8579100"/>
              <a:gd name="connsiteY12" fmla="*/ 469231 h 1299410"/>
              <a:gd name="connsiteX13" fmla="*/ 5678905 w 8579100"/>
              <a:gd name="connsiteY13" fmla="*/ 445168 h 1299410"/>
              <a:gd name="connsiteX14" fmla="*/ 5510463 w 8579100"/>
              <a:gd name="connsiteY14" fmla="*/ 409073 h 1299410"/>
              <a:gd name="connsiteX15" fmla="*/ 5390147 w 8579100"/>
              <a:gd name="connsiteY15" fmla="*/ 372979 h 1299410"/>
              <a:gd name="connsiteX16" fmla="*/ 5221705 w 8579100"/>
              <a:gd name="connsiteY16" fmla="*/ 348915 h 1299410"/>
              <a:gd name="connsiteX17" fmla="*/ 5137484 w 8579100"/>
              <a:gd name="connsiteY17" fmla="*/ 336884 h 1299410"/>
              <a:gd name="connsiteX18" fmla="*/ 5101389 w 8579100"/>
              <a:gd name="connsiteY18" fmla="*/ 324852 h 1299410"/>
              <a:gd name="connsiteX19" fmla="*/ 5005137 w 8579100"/>
              <a:gd name="connsiteY19" fmla="*/ 300789 h 1299410"/>
              <a:gd name="connsiteX20" fmla="*/ 4969042 w 8579100"/>
              <a:gd name="connsiteY20" fmla="*/ 288757 h 1299410"/>
              <a:gd name="connsiteX21" fmla="*/ 4776537 w 8579100"/>
              <a:gd name="connsiteY21" fmla="*/ 276726 h 1299410"/>
              <a:gd name="connsiteX22" fmla="*/ 4379495 w 8579100"/>
              <a:gd name="connsiteY22" fmla="*/ 252663 h 1299410"/>
              <a:gd name="connsiteX23" fmla="*/ 4331368 w 8579100"/>
              <a:gd name="connsiteY23" fmla="*/ 240631 h 1299410"/>
              <a:gd name="connsiteX24" fmla="*/ 4199021 w 8579100"/>
              <a:gd name="connsiteY24" fmla="*/ 228600 h 1299410"/>
              <a:gd name="connsiteX25" fmla="*/ 4162926 w 8579100"/>
              <a:gd name="connsiteY25" fmla="*/ 204536 h 1299410"/>
              <a:gd name="connsiteX26" fmla="*/ 4042610 w 8579100"/>
              <a:gd name="connsiteY26" fmla="*/ 168442 h 1299410"/>
              <a:gd name="connsiteX27" fmla="*/ 4006516 w 8579100"/>
              <a:gd name="connsiteY27" fmla="*/ 156410 h 1299410"/>
              <a:gd name="connsiteX28" fmla="*/ 3729789 w 8579100"/>
              <a:gd name="connsiteY28" fmla="*/ 144379 h 1299410"/>
              <a:gd name="connsiteX29" fmla="*/ 3705726 w 8579100"/>
              <a:gd name="connsiteY29" fmla="*/ 108284 h 1299410"/>
              <a:gd name="connsiteX30" fmla="*/ 3633537 w 8579100"/>
              <a:gd name="connsiteY30" fmla="*/ 84221 h 1299410"/>
              <a:gd name="connsiteX31" fmla="*/ 3597442 w 8579100"/>
              <a:gd name="connsiteY31" fmla="*/ 60157 h 1299410"/>
              <a:gd name="connsiteX32" fmla="*/ 3549316 w 8579100"/>
              <a:gd name="connsiteY32" fmla="*/ 48126 h 1299410"/>
              <a:gd name="connsiteX33" fmla="*/ 3477126 w 8579100"/>
              <a:gd name="connsiteY33" fmla="*/ 24063 h 1299410"/>
              <a:gd name="connsiteX34" fmla="*/ 3441031 w 8579100"/>
              <a:gd name="connsiteY34" fmla="*/ 12031 h 1299410"/>
              <a:gd name="connsiteX35" fmla="*/ 3404937 w 8579100"/>
              <a:gd name="connsiteY35" fmla="*/ 0 h 1299410"/>
              <a:gd name="connsiteX36" fmla="*/ 3176337 w 8579100"/>
              <a:gd name="connsiteY36" fmla="*/ 24063 h 1299410"/>
              <a:gd name="connsiteX37" fmla="*/ 3080084 w 8579100"/>
              <a:gd name="connsiteY37" fmla="*/ 36094 h 1299410"/>
              <a:gd name="connsiteX38" fmla="*/ 3043989 w 8579100"/>
              <a:gd name="connsiteY38" fmla="*/ 48126 h 1299410"/>
              <a:gd name="connsiteX39" fmla="*/ 2358189 w 8579100"/>
              <a:gd name="connsiteY39" fmla="*/ 72189 h 1299410"/>
              <a:gd name="connsiteX40" fmla="*/ 2273968 w 8579100"/>
              <a:gd name="connsiteY40" fmla="*/ 84221 h 1299410"/>
              <a:gd name="connsiteX41" fmla="*/ 2213810 w 8579100"/>
              <a:gd name="connsiteY41" fmla="*/ 144379 h 1299410"/>
              <a:gd name="connsiteX42" fmla="*/ 2057400 w 8579100"/>
              <a:gd name="connsiteY42" fmla="*/ 156410 h 1299410"/>
              <a:gd name="connsiteX43" fmla="*/ 1937084 w 8579100"/>
              <a:gd name="connsiteY43" fmla="*/ 192505 h 1299410"/>
              <a:gd name="connsiteX44" fmla="*/ 1900989 w 8579100"/>
              <a:gd name="connsiteY44" fmla="*/ 204536 h 1299410"/>
              <a:gd name="connsiteX45" fmla="*/ 1864895 w 8579100"/>
              <a:gd name="connsiteY45" fmla="*/ 216568 h 1299410"/>
              <a:gd name="connsiteX46" fmla="*/ 1768642 w 8579100"/>
              <a:gd name="connsiteY46" fmla="*/ 240631 h 1299410"/>
              <a:gd name="connsiteX47" fmla="*/ 1720516 w 8579100"/>
              <a:gd name="connsiteY47" fmla="*/ 252663 h 1299410"/>
              <a:gd name="connsiteX48" fmla="*/ 1564105 w 8579100"/>
              <a:gd name="connsiteY48" fmla="*/ 276726 h 1299410"/>
              <a:gd name="connsiteX49" fmla="*/ 1491916 w 8579100"/>
              <a:gd name="connsiteY49" fmla="*/ 300789 h 1299410"/>
              <a:gd name="connsiteX50" fmla="*/ 1431758 w 8579100"/>
              <a:gd name="connsiteY50" fmla="*/ 312821 h 1299410"/>
              <a:gd name="connsiteX51" fmla="*/ 1359568 w 8579100"/>
              <a:gd name="connsiteY51" fmla="*/ 336884 h 1299410"/>
              <a:gd name="connsiteX52" fmla="*/ 1323474 w 8579100"/>
              <a:gd name="connsiteY52" fmla="*/ 348915 h 1299410"/>
              <a:gd name="connsiteX53" fmla="*/ 1287379 w 8579100"/>
              <a:gd name="connsiteY53" fmla="*/ 360947 h 1299410"/>
              <a:gd name="connsiteX54" fmla="*/ 1215189 w 8579100"/>
              <a:gd name="connsiteY54" fmla="*/ 409073 h 1299410"/>
              <a:gd name="connsiteX55" fmla="*/ 1143000 w 8579100"/>
              <a:gd name="connsiteY55" fmla="*/ 433136 h 1299410"/>
              <a:gd name="connsiteX56" fmla="*/ 1046747 w 8579100"/>
              <a:gd name="connsiteY56" fmla="*/ 493294 h 1299410"/>
              <a:gd name="connsiteX57" fmla="*/ 1010652 w 8579100"/>
              <a:gd name="connsiteY57" fmla="*/ 517357 h 1299410"/>
              <a:gd name="connsiteX58" fmla="*/ 986589 w 8579100"/>
              <a:gd name="connsiteY58" fmla="*/ 541421 h 1299410"/>
              <a:gd name="connsiteX59" fmla="*/ 914400 w 8579100"/>
              <a:gd name="connsiteY59" fmla="*/ 565484 h 1299410"/>
              <a:gd name="connsiteX60" fmla="*/ 782052 w 8579100"/>
              <a:gd name="connsiteY60" fmla="*/ 601579 h 1299410"/>
              <a:gd name="connsiteX61" fmla="*/ 745958 w 8579100"/>
              <a:gd name="connsiteY61" fmla="*/ 637673 h 1299410"/>
              <a:gd name="connsiteX62" fmla="*/ 685800 w 8579100"/>
              <a:gd name="connsiteY62" fmla="*/ 685800 h 1299410"/>
              <a:gd name="connsiteX63" fmla="*/ 673768 w 8579100"/>
              <a:gd name="connsiteY63" fmla="*/ 721894 h 1299410"/>
              <a:gd name="connsiteX64" fmla="*/ 601579 w 8579100"/>
              <a:gd name="connsiteY64" fmla="*/ 770021 h 1299410"/>
              <a:gd name="connsiteX65" fmla="*/ 517358 w 8579100"/>
              <a:gd name="connsiteY65" fmla="*/ 854242 h 1299410"/>
              <a:gd name="connsiteX66" fmla="*/ 445168 w 8579100"/>
              <a:gd name="connsiteY66" fmla="*/ 878305 h 1299410"/>
              <a:gd name="connsiteX67" fmla="*/ 409074 w 8579100"/>
              <a:gd name="connsiteY67" fmla="*/ 914400 h 1299410"/>
              <a:gd name="connsiteX68" fmla="*/ 397042 w 8579100"/>
              <a:gd name="connsiteY68" fmla="*/ 950494 h 1299410"/>
              <a:gd name="connsiteX69" fmla="*/ 360947 w 8579100"/>
              <a:gd name="connsiteY69" fmla="*/ 962526 h 1299410"/>
              <a:gd name="connsiteX70" fmla="*/ 324852 w 8579100"/>
              <a:gd name="connsiteY70" fmla="*/ 986589 h 1299410"/>
              <a:gd name="connsiteX71" fmla="*/ 252663 w 8579100"/>
              <a:gd name="connsiteY71" fmla="*/ 1010652 h 1299410"/>
              <a:gd name="connsiteX72" fmla="*/ 156410 w 8579100"/>
              <a:gd name="connsiteY72" fmla="*/ 1070810 h 1299410"/>
              <a:gd name="connsiteX73" fmla="*/ 120316 w 8579100"/>
              <a:gd name="connsiteY73" fmla="*/ 1082842 h 1299410"/>
              <a:gd name="connsiteX74" fmla="*/ 60158 w 8579100"/>
              <a:gd name="connsiteY74" fmla="*/ 1179094 h 1299410"/>
              <a:gd name="connsiteX75" fmla="*/ 24063 w 8579100"/>
              <a:gd name="connsiteY75" fmla="*/ 1251284 h 1299410"/>
              <a:gd name="connsiteX76" fmla="*/ 0 w 8579100"/>
              <a:gd name="connsiteY76" fmla="*/ 1299410 h 1299410"/>
              <a:gd name="connsiteX0" fmla="*/ 8579100 w 8579100"/>
              <a:gd name="connsiteY0" fmla="*/ 712789 h 1299410"/>
              <a:gd name="connsiteX1" fmla="*/ 7976937 w 8579100"/>
              <a:gd name="connsiteY1" fmla="*/ 649705 h 1299410"/>
              <a:gd name="connsiteX2" fmla="*/ 7928810 w 8579100"/>
              <a:gd name="connsiteY2" fmla="*/ 637673 h 1299410"/>
              <a:gd name="connsiteX3" fmla="*/ 7772400 w 8579100"/>
              <a:gd name="connsiteY3" fmla="*/ 649705 h 1299410"/>
              <a:gd name="connsiteX4" fmla="*/ 7399421 w 8579100"/>
              <a:gd name="connsiteY4" fmla="*/ 625642 h 1299410"/>
              <a:gd name="connsiteX5" fmla="*/ 7327231 w 8579100"/>
              <a:gd name="connsiteY5" fmla="*/ 601579 h 1299410"/>
              <a:gd name="connsiteX6" fmla="*/ 7243010 w 8579100"/>
              <a:gd name="connsiteY6" fmla="*/ 577515 h 1299410"/>
              <a:gd name="connsiteX7" fmla="*/ 7026442 w 8579100"/>
              <a:gd name="connsiteY7" fmla="*/ 553452 h 1299410"/>
              <a:gd name="connsiteX8" fmla="*/ 6870031 w 8579100"/>
              <a:gd name="connsiteY8" fmla="*/ 529389 h 1299410"/>
              <a:gd name="connsiteX9" fmla="*/ 6424863 w 8579100"/>
              <a:gd name="connsiteY9" fmla="*/ 517357 h 1299410"/>
              <a:gd name="connsiteX10" fmla="*/ 6280484 w 8579100"/>
              <a:gd name="connsiteY10" fmla="*/ 505326 h 1299410"/>
              <a:gd name="connsiteX11" fmla="*/ 6220326 w 8579100"/>
              <a:gd name="connsiteY11" fmla="*/ 493294 h 1299410"/>
              <a:gd name="connsiteX12" fmla="*/ 5715000 w 8579100"/>
              <a:gd name="connsiteY12" fmla="*/ 469231 h 1299410"/>
              <a:gd name="connsiteX13" fmla="*/ 5678905 w 8579100"/>
              <a:gd name="connsiteY13" fmla="*/ 445168 h 1299410"/>
              <a:gd name="connsiteX14" fmla="*/ 5510463 w 8579100"/>
              <a:gd name="connsiteY14" fmla="*/ 409073 h 1299410"/>
              <a:gd name="connsiteX15" fmla="*/ 5390147 w 8579100"/>
              <a:gd name="connsiteY15" fmla="*/ 372979 h 1299410"/>
              <a:gd name="connsiteX16" fmla="*/ 5221705 w 8579100"/>
              <a:gd name="connsiteY16" fmla="*/ 348915 h 1299410"/>
              <a:gd name="connsiteX17" fmla="*/ 5137484 w 8579100"/>
              <a:gd name="connsiteY17" fmla="*/ 336884 h 1299410"/>
              <a:gd name="connsiteX18" fmla="*/ 5101389 w 8579100"/>
              <a:gd name="connsiteY18" fmla="*/ 324852 h 1299410"/>
              <a:gd name="connsiteX19" fmla="*/ 5005137 w 8579100"/>
              <a:gd name="connsiteY19" fmla="*/ 300789 h 1299410"/>
              <a:gd name="connsiteX20" fmla="*/ 4969042 w 8579100"/>
              <a:gd name="connsiteY20" fmla="*/ 288757 h 1299410"/>
              <a:gd name="connsiteX21" fmla="*/ 4776537 w 8579100"/>
              <a:gd name="connsiteY21" fmla="*/ 276726 h 1299410"/>
              <a:gd name="connsiteX22" fmla="*/ 4379495 w 8579100"/>
              <a:gd name="connsiteY22" fmla="*/ 252663 h 1299410"/>
              <a:gd name="connsiteX23" fmla="*/ 4331368 w 8579100"/>
              <a:gd name="connsiteY23" fmla="*/ 240631 h 1299410"/>
              <a:gd name="connsiteX24" fmla="*/ 4199021 w 8579100"/>
              <a:gd name="connsiteY24" fmla="*/ 228600 h 1299410"/>
              <a:gd name="connsiteX25" fmla="*/ 4162926 w 8579100"/>
              <a:gd name="connsiteY25" fmla="*/ 204536 h 1299410"/>
              <a:gd name="connsiteX26" fmla="*/ 4042610 w 8579100"/>
              <a:gd name="connsiteY26" fmla="*/ 168442 h 1299410"/>
              <a:gd name="connsiteX27" fmla="*/ 4006516 w 8579100"/>
              <a:gd name="connsiteY27" fmla="*/ 156410 h 1299410"/>
              <a:gd name="connsiteX28" fmla="*/ 3729789 w 8579100"/>
              <a:gd name="connsiteY28" fmla="*/ 144379 h 1299410"/>
              <a:gd name="connsiteX29" fmla="*/ 3705726 w 8579100"/>
              <a:gd name="connsiteY29" fmla="*/ 108284 h 1299410"/>
              <a:gd name="connsiteX30" fmla="*/ 3633537 w 8579100"/>
              <a:gd name="connsiteY30" fmla="*/ 84221 h 1299410"/>
              <a:gd name="connsiteX31" fmla="*/ 3597442 w 8579100"/>
              <a:gd name="connsiteY31" fmla="*/ 60157 h 1299410"/>
              <a:gd name="connsiteX32" fmla="*/ 3549316 w 8579100"/>
              <a:gd name="connsiteY32" fmla="*/ 48126 h 1299410"/>
              <a:gd name="connsiteX33" fmla="*/ 3477126 w 8579100"/>
              <a:gd name="connsiteY33" fmla="*/ 24063 h 1299410"/>
              <a:gd name="connsiteX34" fmla="*/ 3441031 w 8579100"/>
              <a:gd name="connsiteY34" fmla="*/ 12031 h 1299410"/>
              <a:gd name="connsiteX35" fmla="*/ 3404937 w 8579100"/>
              <a:gd name="connsiteY35" fmla="*/ 0 h 1299410"/>
              <a:gd name="connsiteX36" fmla="*/ 3176337 w 8579100"/>
              <a:gd name="connsiteY36" fmla="*/ 24063 h 1299410"/>
              <a:gd name="connsiteX37" fmla="*/ 3080084 w 8579100"/>
              <a:gd name="connsiteY37" fmla="*/ 36094 h 1299410"/>
              <a:gd name="connsiteX38" fmla="*/ 3043989 w 8579100"/>
              <a:gd name="connsiteY38" fmla="*/ 48126 h 1299410"/>
              <a:gd name="connsiteX39" fmla="*/ 2358189 w 8579100"/>
              <a:gd name="connsiteY39" fmla="*/ 72189 h 1299410"/>
              <a:gd name="connsiteX40" fmla="*/ 2273968 w 8579100"/>
              <a:gd name="connsiteY40" fmla="*/ 84221 h 1299410"/>
              <a:gd name="connsiteX41" fmla="*/ 2213810 w 8579100"/>
              <a:gd name="connsiteY41" fmla="*/ 144379 h 1299410"/>
              <a:gd name="connsiteX42" fmla="*/ 2057400 w 8579100"/>
              <a:gd name="connsiteY42" fmla="*/ 156410 h 1299410"/>
              <a:gd name="connsiteX43" fmla="*/ 1937084 w 8579100"/>
              <a:gd name="connsiteY43" fmla="*/ 192505 h 1299410"/>
              <a:gd name="connsiteX44" fmla="*/ 1900989 w 8579100"/>
              <a:gd name="connsiteY44" fmla="*/ 204536 h 1299410"/>
              <a:gd name="connsiteX45" fmla="*/ 1864895 w 8579100"/>
              <a:gd name="connsiteY45" fmla="*/ 216568 h 1299410"/>
              <a:gd name="connsiteX46" fmla="*/ 1768642 w 8579100"/>
              <a:gd name="connsiteY46" fmla="*/ 240631 h 1299410"/>
              <a:gd name="connsiteX47" fmla="*/ 1720516 w 8579100"/>
              <a:gd name="connsiteY47" fmla="*/ 252663 h 1299410"/>
              <a:gd name="connsiteX48" fmla="*/ 1564105 w 8579100"/>
              <a:gd name="connsiteY48" fmla="*/ 276726 h 1299410"/>
              <a:gd name="connsiteX49" fmla="*/ 1491916 w 8579100"/>
              <a:gd name="connsiteY49" fmla="*/ 300789 h 1299410"/>
              <a:gd name="connsiteX50" fmla="*/ 1431758 w 8579100"/>
              <a:gd name="connsiteY50" fmla="*/ 312821 h 1299410"/>
              <a:gd name="connsiteX51" fmla="*/ 1359568 w 8579100"/>
              <a:gd name="connsiteY51" fmla="*/ 336884 h 1299410"/>
              <a:gd name="connsiteX52" fmla="*/ 1323474 w 8579100"/>
              <a:gd name="connsiteY52" fmla="*/ 348915 h 1299410"/>
              <a:gd name="connsiteX53" fmla="*/ 1287379 w 8579100"/>
              <a:gd name="connsiteY53" fmla="*/ 360947 h 1299410"/>
              <a:gd name="connsiteX54" fmla="*/ 1215189 w 8579100"/>
              <a:gd name="connsiteY54" fmla="*/ 409073 h 1299410"/>
              <a:gd name="connsiteX55" fmla="*/ 1143000 w 8579100"/>
              <a:gd name="connsiteY55" fmla="*/ 433136 h 1299410"/>
              <a:gd name="connsiteX56" fmla="*/ 1046747 w 8579100"/>
              <a:gd name="connsiteY56" fmla="*/ 493294 h 1299410"/>
              <a:gd name="connsiteX57" fmla="*/ 1010652 w 8579100"/>
              <a:gd name="connsiteY57" fmla="*/ 517357 h 1299410"/>
              <a:gd name="connsiteX58" fmla="*/ 986589 w 8579100"/>
              <a:gd name="connsiteY58" fmla="*/ 541421 h 1299410"/>
              <a:gd name="connsiteX59" fmla="*/ 914400 w 8579100"/>
              <a:gd name="connsiteY59" fmla="*/ 565484 h 1299410"/>
              <a:gd name="connsiteX60" fmla="*/ 782052 w 8579100"/>
              <a:gd name="connsiteY60" fmla="*/ 601579 h 1299410"/>
              <a:gd name="connsiteX61" fmla="*/ 745958 w 8579100"/>
              <a:gd name="connsiteY61" fmla="*/ 637673 h 1299410"/>
              <a:gd name="connsiteX62" fmla="*/ 685800 w 8579100"/>
              <a:gd name="connsiteY62" fmla="*/ 685800 h 1299410"/>
              <a:gd name="connsiteX63" fmla="*/ 673768 w 8579100"/>
              <a:gd name="connsiteY63" fmla="*/ 721894 h 1299410"/>
              <a:gd name="connsiteX64" fmla="*/ 601579 w 8579100"/>
              <a:gd name="connsiteY64" fmla="*/ 770021 h 1299410"/>
              <a:gd name="connsiteX65" fmla="*/ 517358 w 8579100"/>
              <a:gd name="connsiteY65" fmla="*/ 854242 h 1299410"/>
              <a:gd name="connsiteX66" fmla="*/ 445168 w 8579100"/>
              <a:gd name="connsiteY66" fmla="*/ 878305 h 1299410"/>
              <a:gd name="connsiteX67" fmla="*/ 409074 w 8579100"/>
              <a:gd name="connsiteY67" fmla="*/ 914400 h 1299410"/>
              <a:gd name="connsiteX68" fmla="*/ 397042 w 8579100"/>
              <a:gd name="connsiteY68" fmla="*/ 950494 h 1299410"/>
              <a:gd name="connsiteX69" fmla="*/ 360947 w 8579100"/>
              <a:gd name="connsiteY69" fmla="*/ 962526 h 1299410"/>
              <a:gd name="connsiteX70" fmla="*/ 324852 w 8579100"/>
              <a:gd name="connsiteY70" fmla="*/ 986589 h 1299410"/>
              <a:gd name="connsiteX71" fmla="*/ 252663 w 8579100"/>
              <a:gd name="connsiteY71" fmla="*/ 1010652 h 1299410"/>
              <a:gd name="connsiteX72" fmla="*/ 156410 w 8579100"/>
              <a:gd name="connsiteY72" fmla="*/ 1070810 h 1299410"/>
              <a:gd name="connsiteX73" fmla="*/ 120316 w 8579100"/>
              <a:gd name="connsiteY73" fmla="*/ 1082842 h 1299410"/>
              <a:gd name="connsiteX74" fmla="*/ 60158 w 8579100"/>
              <a:gd name="connsiteY74" fmla="*/ 1179094 h 1299410"/>
              <a:gd name="connsiteX75" fmla="*/ 24063 w 8579100"/>
              <a:gd name="connsiteY75" fmla="*/ 1251284 h 1299410"/>
              <a:gd name="connsiteX76" fmla="*/ 0 w 8579100"/>
              <a:gd name="connsiteY76" fmla="*/ 1299410 h 1299410"/>
              <a:gd name="connsiteX0" fmla="*/ 8579100 w 8579100"/>
              <a:gd name="connsiteY0" fmla="*/ 712789 h 1299410"/>
              <a:gd name="connsiteX1" fmla="*/ 7976937 w 8579100"/>
              <a:gd name="connsiteY1" fmla="*/ 649705 h 1299410"/>
              <a:gd name="connsiteX2" fmla="*/ 7772400 w 8579100"/>
              <a:gd name="connsiteY2" fmla="*/ 649705 h 1299410"/>
              <a:gd name="connsiteX3" fmla="*/ 7399421 w 8579100"/>
              <a:gd name="connsiteY3" fmla="*/ 625642 h 1299410"/>
              <a:gd name="connsiteX4" fmla="*/ 7327231 w 8579100"/>
              <a:gd name="connsiteY4" fmla="*/ 601579 h 1299410"/>
              <a:gd name="connsiteX5" fmla="*/ 7243010 w 8579100"/>
              <a:gd name="connsiteY5" fmla="*/ 577515 h 1299410"/>
              <a:gd name="connsiteX6" fmla="*/ 7026442 w 8579100"/>
              <a:gd name="connsiteY6" fmla="*/ 553452 h 1299410"/>
              <a:gd name="connsiteX7" fmla="*/ 6870031 w 8579100"/>
              <a:gd name="connsiteY7" fmla="*/ 529389 h 1299410"/>
              <a:gd name="connsiteX8" fmla="*/ 6424863 w 8579100"/>
              <a:gd name="connsiteY8" fmla="*/ 517357 h 1299410"/>
              <a:gd name="connsiteX9" fmla="*/ 6280484 w 8579100"/>
              <a:gd name="connsiteY9" fmla="*/ 505326 h 1299410"/>
              <a:gd name="connsiteX10" fmla="*/ 6220326 w 8579100"/>
              <a:gd name="connsiteY10" fmla="*/ 493294 h 1299410"/>
              <a:gd name="connsiteX11" fmla="*/ 5715000 w 8579100"/>
              <a:gd name="connsiteY11" fmla="*/ 469231 h 1299410"/>
              <a:gd name="connsiteX12" fmla="*/ 5678905 w 8579100"/>
              <a:gd name="connsiteY12" fmla="*/ 445168 h 1299410"/>
              <a:gd name="connsiteX13" fmla="*/ 5510463 w 8579100"/>
              <a:gd name="connsiteY13" fmla="*/ 409073 h 1299410"/>
              <a:gd name="connsiteX14" fmla="*/ 5390147 w 8579100"/>
              <a:gd name="connsiteY14" fmla="*/ 372979 h 1299410"/>
              <a:gd name="connsiteX15" fmla="*/ 5221705 w 8579100"/>
              <a:gd name="connsiteY15" fmla="*/ 348915 h 1299410"/>
              <a:gd name="connsiteX16" fmla="*/ 5137484 w 8579100"/>
              <a:gd name="connsiteY16" fmla="*/ 336884 h 1299410"/>
              <a:gd name="connsiteX17" fmla="*/ 5101389 w 8579100"/>
              <a:gd name="connsiteY17" fmla="*/ 324852 h 1299410"/>
              <a:gd name="connsiteX18" fmla="*/ 5005137 w 8579100"/>
              <a:gd name="connsiteY18" fmla="*/ 300789 h 1299410"/>
              <a:gd name="connsiteX19" fmla="*/ 4969042 w 8579100"/>
              <a:gd name="connsiteY19" fmla="*/ 288757 h 1299410"/>
              <a:gd name="connsiteX20" fmla="*/ 4776537 w 8579100"/>
              <a:gd name="connsiteY20" fmla="*/ 276726 h 1299410"/>
              <a:gd name="connsiteX21" fmla="*/ 4379495 w 8579100"/>
              <a:gd name="connsiteY21" fmla="*/ 252663 h 1299410"/>
              <a:gd name="connsiteX22" fmla="*/ 4331368 w 8579100"/>
              <a:gd name="connsiteY22" fmla="*/ 240631 h 1299410"/>
              <a:gd name="connsiteX23" fmla="*/ 4199021 w 8579100"/>
              <a:gd name="connsiteY23" fmla="*/ 228600 h 1299410"/>
              <a:gd name="connsiteX24" fmla="*/ 4162926 w 8579100"/>
              <a:gd name="connsiteY24" fmla="*/ 204536 h 1299410"/>
              <a:gd name="connsiteX25" fmla="*/ 4042610 w 8579100"/>
              <a:gd name="connsiteY25" fmla="*/ 168442 h 1299410"/>
              <a:gd name="connsiteX26" fmla="*/ 4006516 w 8579100"/>
              <a:gd name="connsiteY26" fmla="*/ 156410 h 1299410"/>
              <a:gd name="connsiteX27" fmla="*/ 3729789 w 8579100"/>
              <a:gd name="connsiteY27" fmla="*/ 144379 h 1299410"/>
              <a:gd name="connsiteX28" fmla="*/ 3705726 w 8579100"/>
              <a:gd name="connsiteY28" fmla="*/ 108284 h 1299410"/>
              <a:gd name="connsiteX29" fmla="*/ 3633537 w 8579100"/>
              <a:gd name="connsiteY29" fmla="*/ 84221 h 1299410"/>
              <a:gd name="connsiteX30" fmla="*/ 3597442 w 8579100"/>
              <a:gd name="connsiteY30" fmla="*/ 60157 h 1299410"/>
              <a:gd name="connsiteX31" fmla="*/ 3549316 w 8579100"/>
              <a:gd name="connsiteY31" fmla="*/ 48126 h 1299410"/>
              <a:gd name="connsiteX32" fmla="*/ 3477126 w 8579100"/>
              <a:gd name="connsiteY32" fmla="*/ 24063 h 1299410"/>
              <a:gd name="connsiteX33" fmla="*/ 3441031 w 8579100"/>
              <a:gd name="connsiteY33" fmla="*/ 12031 h 1299410"/>
              <a:gd name="connsiteX34" fmla="*/ 3404937 w 8579100"/>
              <a:gd name="connsiteY34" fmla="*/ 0 h 1299410"/>
              <a:gd name="connsiteX35" fmla="*/ 3176337 w 8579100"/>
              <a:gd name="connsiteY35" fmla="*/ 24063 h 1299410"/>
              <a:gd name="connsiteX36" fmla="*/ 3080084 w 8579100"/>
              <a:gd name="connsiteY36" fmla="*/ 36094 h 1299410"/>
              <a:gd name="connsiteX37" fmla="*/ 3043989 w 8579100"/>
              <a:gd name="connsiteY37" fmla="*/ 48126 h 1299410"/>
              <a:gd name="connsiteX38" fmla="*/ 2358189 w 8579100"/>
              <a:gd name="connsiteY38" fmla="*/ 72189 h 1299410"/>
              <a:gd name="connsiteX39" fmla="*/ 2273968 w 8579100"/>
              <a:gd name="connsiteY39" fmla="*/ 84221 h 1299410"/>
              <a:gd name="connsiteX40" fmla="*/ 2213810 w 8579100"/>
              <a:gd name="connsiteY40" fmla="*/ 144379 h 1299410"/>
              <a:gd name="connsiteX41" fmla="*/ 2057400 w 8579100"/>
              <a:gd name="connsiteY41" fmla="*/ 156410 h 1299410"/>
              <a:gd name="connsiteX42" fmla="*/ 1937084 w 8579100"/>
              <a:gd name="connsiteY42" fmla="*/ 192505 h 1299410"/>
              <a:gd name="connsiteX43" fmla="*/ 1900989 w 8579100"/>
              <a:gd name="connsiteY43" fmla="*/ 204536 h 1299410"/>
              <a:gd name="connsiteX44" fmla="*/ 1864895 w 8579100"/>
              <a:gd name="connsiteY44" fmla="*/ 216568 h 1299410"/>
              <a:gd name="connsiteX45" fmla="*/ 1768642 w 8579100"/>
              <a:gd name="connsiteY45" fmla="*/ 240631 h 1299410"/>
              <a:gd name="connsiteX46" fmla="*/ 1720516 w 8579100"/>
              <a:gd name="connsiteY46" fmla="*/ 252663 h 1299410"/>
              <a:gd name="connsiteX47" fmla="*/ 1564105 w 8579100"/>
              <a:gd name="connsiteY47" fmla="*/ 276726 h 1299410"/>
              <a:gd name="connsiteX48" fmla="*/ 1491916 w 8579100"/>
              <a:gd name="connsiteY48" fmla="*/ 300789 h 1299410"/>
              <a:gd name="connsiteX49" fmla="*/ 1431758 w 8579100"/>
              <a:gd name="connsiteY49" fmla="*/ 312821 h 1299410"/>
              <a:gd name="connsiteX50" fmla="*/ 1359568 w 8579100"/>
              <a:gd name="connsiteY50" fmla="*/ 336884 h 1299410"/>
              <a:gd name="connsiteX51" fmla="*/ 1323474 w 8579100"/>
              <a:gd name="connsiteY51" fmla="*/ 348915 h 1299410"/>
              <a:gd name="connsiteX52" fmla="*/ 1287379 w 8579100"/>
              <a:gd name="connsiteY52" fmla="*/ 360947 h 1299410"/>
              <a:gd name="connsiteX53" fmla="*/ 1215189 w 8579100"/>
              <a:gd name="connsiteY53" fmla="*/ 409073 h 1299410"/>
              <a:gd name="connsiteX54" fmla="*/ 1143000 w 8579100"/>
              <a:gd name="connsiteY54" fmla="*/ 433136 h 1299410"/>
              <a:gd name="connsiteX55" fmla="*/ 1046747 w 8579100"/>
              <a:gd name="connsiteY55" fmla="*/ 493294 h 1299410"/>
              <a:gd name="connsiteX56" fmla="*/ 1010652 w 8579100"/>
              <a:gd name="connsiteY56" fmla="*/ 517357 h 1299410"/>
              <a:gd name="connsiteX57" fmla="*/ 986589 w 8579100"/>
              <a:gd name="connsiteY57" fmla="*/ 541421 h 1299410"/>
              <a:gd name="connsiteX58" fmla="*/ 914400 w 8579100"/>
              <a:gd name="connsiteY58" fmla="*/ 565484 h 1299410"/>
              <a:gd name="connsiteX59" fmla="*/ 782052 w 8579100"/>
              <a:gd name="connsiteY59" fmla="*/ 601579 h 1299410"/>
              <a:gd name="connsiteX60" fmla="*/ 745958 w 8579100"/>
              <a:gd name="connsiteY60" fmla="*/ 637673 h 1299410"/>
              <a:gd name="connsiteX61" fmla="*/ 685800 w 8579100"/>
              <a:gd name="connsiteY61" fmla="*/ 685800 h 1299410"/>
              <a:gd name="connsiteX62" fmla="*/ 673768 w 8579100"/>
              <a:gd name="connsiteY62" fmla="*/ 721894 h 1299410"/>
              <a:gd name="connsiteX63" fmla="*/ 601579 w 8579100"/>
              <a:gd name="connsiteY63" fmla="*/ 770021 h 1299410"/>
              <a:gd name="connsiteX64" fmla="*/ 517358 w 8579100"/>
              <a:gd name="connsiteY64" fmla="*/ 854242 h 1299410"/>
              <a:gd name="connsiteX65" fmla="*/ 445168 w 8579100"/>
              <a:gd name="connsiteY65" fmla="*/ 878305 h 1299410"/>
              <a:gd name="connsiteX66" fmla="*/ 409074 w 8579100"/>
              <a:gd name="connsiteY66" fmla="*/ 914400 h 1299410"/>
              <a:gd name="connsiteX67" fmla="*/ 397042 w 8579100"/>
              <a:gd name="connsiteY67" fmla="*/ 950494 h 1299410"/>
              <a:gd name="connsiteX68" fmla="*/ 360947 w 8579100"/>
              <a:gd name="connsiteY68" fmla="*/ 962526 h 1299410"/>
              <a:gd name="connsiteX69" fmla="*/ 324852 w 8579100"/>
              <a:gd name="connsiteY69" fmla="*/ 986589 h 1299410"/>
              <a:gd name="connsiteX70" fmla="*/ 252663 w 8579100"/>
              <a:gd name="connsiteY70" fmla="*/ 1010652 h 1299410"/>
              <a:gd name="connsiteX71" fmla="*/ 156410 w 8579100"/>
              <a:gd name="connsiteY71" fmla="*/ 1070810 h 1299410"/>
              <a:gd name="connsiteX72" fmla="*/ 120316 w 8579100"/>
              <a:gd name="connsiteY72" fmla="*/ 1082842 h 1299410"/>
              <a:gd name="connsiteX73" fmla="*/ 60158 w 8579100"/>
              <a:gd name="connsiteY73" fmla="*/ 1179094 h 1299410"/>
              <a:gd name="connsiteX74" fmla="*/ 24063 w 8579100"/>
              <a:gd name="connsiteY74" fmla="*/ 1251284 h 1299410"/>
              <a:gd name="connsiteX75" fmla="*/ 0 w 8579100"/>
              <a:gd name="connsiteY75" fmla="*/ 1299410 h 1299410"/>
              <a:gd name="connsiteX0" fmla="*/ 8579100 w 8579100"/>
              <a:gd name="connsiteY0" fmla="*/ 712789 h 1299410"/>
              <a:gd name="connsiteX1" fmla="*/ 7858183 w 8579100"/>
              <a:gd name="connsiteY1" fmla="*/ 792655 h 1299410"/>
              <a:gd name="connsiteX2" fmla="*/ 7772400 w 8579100"/>
              <a:gd name="connsiteY2" fmla="*/ 649705 h 1299410"/>
              <a:gd name="connsiteX3" fmla="*/ 7399421 w 8579100"/>
              <a:gd name="connsiteY3" fmla="*/ 625642 h 1299410"/>
              <a:gd name="connsiteX4" fmla="*/ 7327231 w 8579100"/>
              <a:gd name="connsiteY4" fmla="*/ 601579 h 1299410"/>
              <a:gd name="connsiteX5" fmla="*/ 7243010 w 8579100"/>
              <a:gd name="connsiteY5" fmla="*/ 577515 h 1299410"/>
              <a:gd name="connsiteX6" fmla="*/ 7026442 w 8579100"/>
              <a:gd name="connsiteY6" fmla="*/ 553452 h 1299410"/>
              <a:gd name="connsiteX7" fmla="*/ 6870031 w 8579100"/>
              <a:gd name="connsiteY7" fmla="*/ 529389 h 1299410"/>
              <a:gd name="connsiteX8" fmla="*/ 6424863 w 8579100"/>
              <a:gd name="connsiteY8" fmla="*/ 517357 h 1299410"/>
              <a:gd name="connsiteX9" fmla="*/ 6280484 w 8579100"/>
              <a:gd name="connsiteY9" fmla="*/ 505326 h 1299410"/>
              <a:gd name="connsiteX10" fmla="*/ 6220326 w 8579100"/>
              <a:gd name="connsiteY10" fmla="*/ 493294 h 1299410"/>
              <a:gd name="connsiteX11" fmla="*/ 5715000 w 8579100"/>
              <a:gd name="connsiteY11" fmla="*/ 469231 h 1299410"/>
              <a:gd name="connsiteX12" fmla="*/ 5678905 w 8579100"/>
              <a:gd name="connsiteY12" fmla="*/ 445168 h 1299410"/>
              <a:gd name="connsiteX13" fmla="*/ 5510463 w 8579100"/>
              <a:gd name="connsiteY13" fmla="*/ 409073 h 1299410"/>
              <a:gd name="connsiteX14" fmla="*/ 5390147 w 8579100"/>
              <a:gd name="connsiteY14" fmla="*/ 372979 h 1299410"/>
              <a:gd name="connsiteX15" fmla="*/ 5221705 w 8579100"/>
              <a:gd name="connsiteY15" fmla="*/ 348915 h 1299410"/>
              <a:gd name="connsiteX16" fmla="*/ 5137484 w 8579100"/>
              <a:gd name="connsiteY16" fmla="*/ 336884 h 1299410"/>
              <a:gd name="connsiteX17" fmla="*/ 5101389 w 8579100"/>
              <a:gd name="connsiteY17" fmla="*/ 324852 h 1299410"/>
              <a:gd name="connsiteX18" fmla="*/ 5005137 w 8579100"/>
              <a:gd name="connsiteY18" fmla="*/ 300789 h 1299410"/>
              <a:gd name="connsiteX19" fmla="*/ 4969042 w 8579100"/>
              <a:gd name="connsiteY19" fmla="*/ 288757 h 1299410"/>
              <a:gd name="connsiteX20" fmla="*/ 4776537 w 8579100"/>
              <a:gd name="connsiteY20" fmla="*/ 276726 h 1299410"/>
              <a:gd name="connsiteX21" fmla="*/ 4379495 w 8579100"/>
              <a:gd name="connsiteY21" fmla="*/ 252663 h 1299410"/>
              <a:gd name="connsiteX22" fmla="*/ 4331368 w 8579100"/>
              <a:gd name="connsiteY22" fmla="*/ 240631 h 1299410"/>
              <a:gd name="connsiteX23" fmla="*/ 4199021 w 8579100"/>
              <a:gd name="connsiteY23" fmla="*/ 228600 h 1299410"/>
              <a:gd name="connsiteX24" fmla="*/ 4162926 w 8579100"/>
              <a:gd name="connsiteY24" fmla="*/ 204536 h 1299410"/>
              <a:gd name="connsiteX25" fmla="*/ 4042610 w 8579100"/>
              <a:gd name="connsiteY25" fmla="*/ 168442 h 1299410"/>
              <a:gd name="connsiteX26" fmla="*/ 4006516 w 8579100"/>
              <a:gd name="connsiteY26" fmla="*/ 156410 h 1299410"/>
              <a:gd name="connsiteX27" fmla="*/ 3729789 w 8579100"/>
              <a:gd name="connsiteY27" fmla="*/ 144379 h 1299410"/>
              <a:gd name="connsiteX28" fmla="*/ 3705726 w 8579100"/>
              <a:gd name="connsiteY28" fmla="*/ 108284 h 1299410"/>
              <a:gd name="connsiteX29" fmla="*/ 3633537 w 8579100"/>
              <a:gd name="connsiteY29" fmla="*/ 84221 h 1299410"/>
              <a:gd name="connsiteX30" fmla="*/ 3597442 w 8579100"/>
              <a:gd name="connsiteY30" fmla="*/ 60157 h 1299410"/>
              <a:gd name="connsiteX31" fmla="*/ 3549316 w 8579100"/>
              <a:gd name="connsiteY31" fmla="*/ 48126 h 1299410"/>
              <a:gd name="connsiteX32" fmla="*/ 3477126 w 8579100"/>
              <a:gd name="connsiteY32" fmla="*/ 24063 h 1299410"/>
              <a:gd name="connsiteX33" fmla="*/ 3441031 w 8579100"/>
              <a:gd name="connsiteY33" fmla="*/ 12031 h 1299410"/>
              <a:gd name="connsiteX34" fmla="*/ 3404937 w 8579100"/>
              <a:gd name="connsiteY34" fmla="*/ 0 h 1299410"/>
              <a:gd name="connsiteX35" fmla="*/ 3176337 w 8579100"/>
              <a:gd name="connsiteY35" fmla="*/ 24063 h 1299410"/>
              <a:gd name="connsiteX36" fmla="*/ 3080084 w 8579100"/>
              <a:gd name="connsiteY36" fmla="*/ 36094 h 1299410"/>
              <a:gd name="connsiteX37" fmla="*/ 3043989 w 8579100"/>
              <a:gd name="connsiteY37" fmla="*/ 48126 h 1299410"/>
              <a:gd name="connsiteX38" fmla="*/ 2358189 w 8579100"/>
              <a:gd name="connsiteY38" fmla="*/ 72189 h 1299410"/>
              <a:gd name="connsiteX39" fmla="*/ 2273968 w 8579100"/>
              <a:gd name="connsiteY39" fmla="*/ 84221 h 1299410"/>
              <a:gd name="connsiteX40" fmla="*/ 2213810 w 8579100"/>
              <a:gd name="connsiteY40" fmla="*/ 144379 h 1299410"/>
              <a:gd name="connsiteX41" fmla="*/ 2057400 w 8579100"/>
              <a:gd name="connsiteY41" fmla="*/ 156410 h 1299410"/>
              <a:gd name="connsiteX42" fmla="*/ 1937084 w 8579100"/>
              <a:gd name="connsiteY42" fmla="*/ 192505 h 1299410"/>
              <a:gd name="connsiteX43" fmla="*/ 1900989 w 8579100"/>
              <a:gd name="connsiteY43" fmla="*/ 204536 h 1299410"/>
              <a:gd name="connsiteX44" fmla="*/ 1864895 w 8579100"/>
              <a:gd name="connsiteY44" fmla="*/ 216568 h 1299410"/>
              <a:gd name="connsiteX45" fmla="*/ 1768642 w 8579100"/>
              <a:gd name="connsiteY45" fmla="*/ 240631 h 1299410"/>
              <a:gd name="connsiteX46" fmla="*/ 1720516 w 8579100"/>
              <a:gd name="connsiteY46" fmla="*/ 252663 h 1299410"/>
              <a:gd name="connsiteX47" fmla="*/ 1564105 w 8579100"/>
              <a:gd name="connsiteY47" fmla="*/ 276726 h 1299410"/>
              <a:gd name="connsiteX48" fmla="*/ 1491916 w 8579100"/>
              <a:gd name="connsiteY48" fmla="*/ 300789 h 1299410"/>
              <a:gd name="connsiteX49" fmla="*/ 1431758 w 8579100"/>
              <a:gd name="connsiteY49" fmla="*/ 312821 h 1299410"/>
              <a:gd name="connsiteX50" fmla="*/ 1359568 w 8579100"/>
              <a:gd name="connsiteY50" fmla="*/ 336884 h 1299410"/>
              <a:gd name="connsiteX51" fmla="*/ 1323474 w 8579100"/>
              <a:gd name="connsiteY51" fmla="*/ 348915 h 1299410"/>
              <a:gd name="connsiteX52" fmla="*/ 1287379 w 8579100"/>
              <a:gd name="connsiteY52" fmla="*/ 360947 h 1299410"/>
              <a:gd name="connsiteX53" fmla="*/ 1215189 w 8579100"/>
              <a:gd name="connsiteY53" fmla="*/ 409073 h 1299410"/>
              <a:gd name="connsiteX54" fmla="*/ 1143000 w 8579100"/>
              <a:gd name="connsiteY54" fmla="*/ 433136 h 1299410"/>
              <a:gd name="connsiteX55" fmla="*/ 1046747 w 8579100"/>
              <a:gd name="connsiteY55" fmla="*/ 493294 h 1299410"/>
              <a:gd name="connsiteX56" fmla="*/ 1010652 w 8579100"/>
              <a:gd name="connsiteY56" fmla="*/ 517357 h 1299410"/>
              <a:gd name="connsiteX57" fmla="*/ 986589 w 8579100"/>
              <a:gd name="connsiteY57" fmla="*/ 541421 h 1299410"/>
              <a:gd name="connsiteX58" fmla="*/ 914400 w 8579100"/>
              <a:gd name="connsiteY58" fmla="*/ 565484 h 1299410"/>
              <a:gd name="connsiteX59" fmla="*/ 782052 w 8579100"/>
              <a:gd name="connsiteY59" fmla="*/ 601579 h 1299410"/>
              <a:gd name="connsiteX60" fmla="*/ 745958 w 8579100"/>
              <a:gd name="connsiteY60" fmla="*/ 637673 h 1299410"/>
              <a:gd name="connsiteX61" fmla="*/ 685800 w 8579100"/>
              <a:gd name="connsiteY61" fmla="*/ 685800 h 1299410"/>
              <a:gd name="connsiteX62" fmla="*/ 673768 w 8579100"/>
              <a:gd name="connsiteY62" fmla="*/ 721894 h 1299410"/>
              <a:gd name="connsiteX63" fmla="*/ 601579 w 8579100"/>
              <a:gd name="connsiteY63" fmla="*/ 770021 h 1299410"/>
              <a:gd name="connsiteX64" fmla="*/ 517358 w 8579100"/>
              <a:gd name="connsiteY64" fmla="*/ 854242 h 1299410"/>
              <a:gd name="connsiteX65" fmla="*/ 445168 w 8579100"/>
              <a:gd name="connsiteY65" fmla="*/ 878305 h 1299410"/>
              <a:gd name="connsiteX66" fmla="*/ 409074 w 8579100"/>
              <a:gd name="connsiteY66" fmla="*/ 914400 h 1299410"/>
              <a:gd name="connsiteX67" fmla="*/ 397042 w 8579100"/>
              <a:gd name="connsiteY67" fmla="*/ 950494 h 1299410"/>
              <a:gd name="connsiteX68" fmla="*/ 360947 w 8579100"/>
              <a:gd name="connsiteY68" fmla="*/ 962526 h 1299410"/>
              <a:gd name="connsiteX69" fmla="*/ 324852 w 8579100"/>
              <a:gd name="connsiteY69" fmla="*/ 986589 h 1299410"/>
              <a:gd name="connsiteX70" fmla="*/ 252663 w 8579100"/>
              <a:gd name="connsiteY70" fmla="*/ 1010652 h 1299410"/>
              <a:gd name="connsiteX71" fmla="*/ 156410 w 8579100"/>
              <a:gd name="connsiteY71" fmla="*/ 1070810 h 1299410"/>
              <a:gd name="connsiteX72" fmla="*/ 120316 w 8579100"/>
              <a:gd name="connsiteY72" fmla="*/ 1082842 h 1299410"/>
              <a:gd name="connsiteX73" fmla="*/ 60158 w 8579100"/>
              <a:gd name="connsiteY73" fmla="*/ 1179094 h 1299410"/>
              <a:gd name="connsiteX74" fmla="*/ 24063 w 8579100"/>
              <a:gd name="connsiteY74" fmla="*/ 1251284 h 1299410"/>
              <a:gd name="connsiteX75" fmla="*/ 0 w 8579100"/>
              <a:gd name="connsiteY7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92655 h 1299410"/>
              <a:gd name="connsiteX2" fmla="*/ 7772400 w 8589896"/>
              <a:gd name="connsiteY2" fmla="*/ 649705 h 1299410"/>
              <a:gd name="connsiteX3" fmla="*/ 7399421 w 8589896"/>
              <a:gd name="connsiteY3" fmla="*/ 625642 h 1299410"/>
              <a:gd name="connsiteX4" fmla="*/ 7327231 w 8589896"/>
              <a:gd name="connsiteY4" fmla="*/ 601579 h 1299410"/>
              <a:gd name="connsiteX5" fmla="*/ 7243010 w 8589896"/>
              <a:gd name="connsiteY5" fmla="*/ 577515 h 1299410"/>
              <a:gd name="connsiteX6" fmla="*/ 7026442 w 8589896"/>
              <a:gd name="connsiteY6" fmla="*/ 553452 h 1299410"/>
              <a:gd name="connsiteX7" fmla="*/ 6870031 w 8589896"/>
              <a:gd name="connsiteY7" fmla="*/ 529389 h 1299410"/>
              <a:gd name="connsiteX8" fmla="*/ 6424863 w 8589896"/>
              <a:gd name="connsiteY8" fmla="*/ 517357 h 1299410"/>
              <a:gd name="connsiteX9" fmla="*/ 6280484 w 8589896"/>
              <a:gd name="connsiteY9" fmla="*/ 505326 h 1299410"/>
              <a:gd name="connsiteX10" fmla="*/ 6220326 w 8589896"/>
              <a:gd name="connsiteY10" fmla="*/ 493294 h 1299410"/>
              <a:gd name="connsiteX11" fmla="*/ 5715000 w 8589896"/>
              <a:gd name="connsiteY11" fmla="*/ 469231 h 1299410"/>
              <a:gd name="connsiteX12" fmla="*/ 5678905 w 8589896"/>
              <a:gd name="connsiteY12" fmla="*/ 445168 h 1299410"/>
              <a:gd name="connsiteX13" fmla="*/ 5510463 w 8589896"/>
              <a:gd name="connsiteY13" fmla="*/ 409073 h 1299410"/>
              <a:gd name="connsiteX14" fmla="*/ 5390147 w 8589896"/>
              <a:gd name="connsiteY14" fmla="*/ 372979 h 1299410"/>
              <a:gd name="connsiteX15" fmla="*/ 5221705 w 8589896"/>
              <a:gd name="connsiteY15" fmla="*/ 348915 h 1299410"/>
              <a:gd name="connsiteX16" fmla="*/ 5137484 w 8589896"/>
              <a:gd name="connsiteY16" fmla="*/ 336884 h 1299410"/>
              <a:gd name="connsiteX17" fmla="*/ 5101389 w 8589896"/>
              <a:gd name="connsiteY17" fmla="*/ 324852 h 1299410"/>
              <a:gd name="connsiteX18" fmla="*/ 5005137 w 8589896"/>
              <a:gd name="connsiteY18" fmla="*/ 300789 h 1299410"/>
              <a:gd name="connsiteX19" fmla="*/ 4969042 w 8589896"/>
              <a:gd name="connsiteY19" fmla="*/ 288757 h 1299410"/>
              <a:gd name="connsiteX20" fmla="*/ 4776537 w 8589896"/>
              <a:gd name="connsiteY20" fmla="*/ 276726 h 1299410"/>
              <a:gd name="connsiteX21" fmla="*/ 4379495 w 8589896"/>
              <a:gd name="connsiteY21" fmla="*/ 252663 h 1299410"/>
              <a:gd name="connsiteX22" fmla="*/ 4331368 w 8589896"/>
              <a:gd name="connsiteY22" fmla="*/ 240631 h 1299410"/>
              <a:gd name="connsiteX23" fmla="*/ 4199021 w 8589896"/>
              <a:gd name="connsiteY23" fmla="*/ 228600 h 1299410"/>
              <a:gd name="connsiteX24" fmla="*/ 4162926 w 8589896"/>
              <a:gd name="connsiteY24" fmla="*/ 204536 h 1299410"/>
              <a:gd name="connsiteX25" fmla="*/ 4042610 w 8589896"/>
              <a:gd name="connsiteY25" fmla="*/ 168442 h 1299410"/>
              <a:gd name="connsiteX26" fmla="*/ 4006516 w 8589896"/>
              <a:gd name="connsiteY26" fmla="*/ 156410 h 1299410"/>
              <a:gd name="connsiteX27" fmla="*/ 3729789 w 8589896"/>
              <a:gd name="connsiteY27" fmla="*/ 144379 h 1299410"/>
              <a:gd name="connsiteX28" fmla="*/ 3705726 w 8589896"/>
              <a:gd name="connsiteY28" fmla="*/ 108284 h 1299410"/>
              <a:gd name="connsiteX29" fmla="*/ 3633537 w 8589896"/>
              <a:gd name="connsiteY29" fmla="*/ 84221 h 1299410"/>
              <a:gd name="connsiteX30" fmla="*/ 3597442 w 8589896"/>
              <a:gd name="connsiteY30" fmla="*/ 60157 h 1299410"/>
              <a:gd name="connsiteX31" fmla="*/ 3549316 w 8589896"/>
              <a:gd name="connsiteY31" fmla="*/ 48126 h 1299410"/>
              <a:gd name="connsiteX32" fmla="*/ 3477126 w 8589896"/>
              <a:gd name="connsiteY32" fmla="*/ 24063 h 1299410"/>
              <a:gd name="connsiteX33" fmla="*/ 3441031 w 8589896"/>
              <a:gd name="connsiteY33" fmla="*/ 12031 h 1299410"/>
              <a:gd name="connsiteX34" fmla="*/ 3404937 w 8589896"/>
              <a:gd name="connsiteY34" fmla="*/ 0 h 1299410"/>
              <a:gd name="connsiteX35" fmla="*/ 3176337 w 8589896"/>
              <a:gd name="connsiteY35" fmla="*/ 24063 h 1299410"/>
              <a:gd name="connsiteX36" fmla="*/ 3080084 w 8589896"/>
              <a:gd name="connsiteY36" fmla="*/ 36094 h 1299410"/>
              <a:gd name="connsiteX37" fmla="*/ 3043989 w 8589896"/>
              <a:gd name="connsiteY37" fmla="*/ 48126 h 1299410"/>
              <a:gd name="connsiteX38" fmla="*/ 2358189 w 8589896"/>
              <a:gd name="connsiteY38" fmla="*/ 72189 h 1299410"/>
              <a:gd name="connsiteX39" fmla="*/ 2273968 w 8589896"/>
              <a:gd name="connsiteY39" fmla="*/ 84221 h 1299410"/>
              <a:gd name="connsiteX40" fmla="*/ 2213810 w 8589896"/>
              <a:gd name="connsiteY40" fmla="*/ 144379 h 1299410"/>
              <a:gd name="connsiteX41" fmla="*/ 2057400 w 8589896"/>
              <a:gd name="connsiteY41" fmla="*/ 156410 h 1299410"/>
              <a:gd name="connsiteX42" fmla="*/ 1937084 w 8589896"/>
              <a:gd name="connsiteY42" fmla="*/ 192505 h 1299410"/>
              <a:gd name="connsiteX43" fmla="*/ 1900989 w 8589896"/>
              <a:gd name="connsiteY43" fmla="*/ 204536 h 1299410"/>
              <a:gd name="connsiteX44" fmla="*/ 1864895 w 8589896"/>
              <a:gd name="connsiteY44" fmla="*/ 216568 h 1299410"/>
              <a:gd name="connsiteX45" fmla="*/ 1768642 w 8589896"/>
              <a:gd name="connsiteY45" fmla="*/ 240631 h 1299410"/>
              <a:gd name="connsiteX46" fmla="*/ 1720516 w 8589896"/>
              <a:gd name="connsiteY46" fmla="*/ 252663 h 1299410"/>
              <a:gd name="connsiteX47" fmla="*/ 1564105 w 8589896"/>
              <a:gd name="connsiteY47" fmla="*/ 276726 h 1299410"/>
              <a:gd name="connsiteX48" fmla="*/ 1491916 w 8589896"/>
              <a:gd name="connsiteY48" fmla="*/ 300789 h 1299410"/>
              <a:gd name="connsiteX49" fmla="*/ 1431758 w 8589896"/>
              <a:gd name="connsiteY49" fmla="*/ 312821 h 1299410"/>
              <a:gd name="connsiteX50" fmla="*/ 1359568 w 8589896"/>
              <a:gd name="connsiteY50" fmla="*/ 336884 h 1299410"/>
              <a:gd name="connsiteX51" fmla="*/ 1323474 w 8589896"/>
              <a:gd name="connsiteY51" fmla="*/ 348915 h 1299410"/>
              <a:gd name="connsiteX52" fmla="*/ 1287379 w 8589896"/>
              <a:gd name="connsiteY52" fmla="*/ 360947 h 1299410"/>
              <a:gd name="connsiteX53" fmla="*/ 1215189 w 8589896"/>
              <a:gd name="connsiteY53" fmla="*/ 409073 h 1299410"/>
              <a:gd name="connsiteX54" fmla="*/ 1143000 w 8589896"/>
              <a:gd name="connsiteY54" fmla="*/ 433136 h 1299410"/>
              <a:gd name="connsiteX55" fmla="*/ 1046747 w 8589896"/>
              <a:gd name="connsiteY55" fmla="*/ 493294 h 1299410"/>
              <a:gd name="connsiteX56" fmla="*/ 1010652 w 8589896"/>
              <a:gd name="connsiteY56" fmla="*/ 517357 h 1299410"/>
              <a:gd name="connsiteX57" fmla="*/ 986589 w 8589896"/>
              <a:gd name="connsiteY57" fmla="*/ 541421 h 1299410"/>
              <a:gd name="connsiteX58" fmla="*/ 914400 w 8589896"/>
              <a:gd name="connsiteY58" fmla="*/ 565484 h 1299410"/>
              <a:gd name="connsiteX59" fmla="*/ 782052 w 8589896"/>
              <a:gd name="connsiteY59" fmla="*/ 601579 h 1299410"/>
              <a:gd name="connsiteX60" fmla="*/ 745958 w 8589896"/>
              <a:gd name="connsiteY60" fmla="*/ 637673 h 1299410"/>
              <a:gd name="connsiteX61" fmla="*/ 685800 w 8589896"/>
              <a:gd name="connsiteY61" fmla="*/ 685800 h 1299410"/>
              <a:gd name="connsiteX62" fmla="*/ 673768 w 8589896"/>
              <a:gd name="connsiteY62" fmla="*/ 721894 h 1299410"/>
              <a:gd name="connsiteX63" fmla="*/ 601579 w 8589896"/>
              <a:gd name="connsiteY63" fmla="*/ 770021 h 1299410"/>
              <a:gd name="connsiteX64" fmla="*/ 517358 w 8589896"/>
              <a:gd name="connsiteY64" fmla="*/ 854242 h 1299410"/>
              <a:gd name="connsiteX65" fmla="*/ 445168 w 8589896"/>
              <a:gd name="connsiteY65" fmla="*/ 878305 h 1299410"/>
              <a:gd name="connsiteX66" fmla="*/ 409074 w 8589896"/>
              <a:gd name="connsiteY66" fmla="*/ 914400 h 1299410"/>
              <a:gd name="connsiteX67" fmla="*/ 397042 w 8589896"/>
              <a:gd name="connsiteY67" fmla="*/ 950494 h 1299410"/>
              <a:gd name="connsiteX68" fmla="*/ 360947 w 8589896"/>
              <a:gd name="connsiteY68" fmla="*/ 962526 h 1299410"/>
              <a:gd name="connsiteX69" fmla="*/ 324852 w 8589896"/>
              <a:gd name="connsiteY69" fmla="*/ 986589 h 1299410"/>
              <a:gd name="connsiteX70" fmla="*/ 252663 w 8589896"/>
              <a:gd name="connsiteY70" fmla="*/ 1010652 h 1299410"/>
              <a:gd name="connsiteX71" fmla="*/ 156410 w 8589896"/>
              <a:gd name="connsiteY71" fmla="*/ 1070810 h 1299410"/>
              <a:gd name="connsiteX72" fmla="*/ 120316 w 8589896"/>
              <a:gd name="connsiteY72" fmla="*/ 1082842 h 1299410"/>
              <a:gd name="connsiteX73" fmla="*/ 60158 w 8589896"/>
              <a:gd name="connsiteY73" fmla="*/ 1179094 h 1299410"/>
              <a:gd name="connsiteX74" fmla="*/ 24063 w 8589896"/>
              <a:gd name="connsiteY74" fmla="*/ 1251284 h 1299410"/>
              <a:gd name="connsiteX75" fmla="*/ 0 w 8589896"/>
              <a:gd name="connsiteY7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772400 w 8589896"/>
              <a:gd name="connsiteY2" fmla="*/ 649705 h 1299410"/>
              <a:gd name="connsiteX3" fmla="*/ 7399421 w 8589896"/>
              <a:gd name="connsiteY3" fmla="*/ 625642 h 1299410"/>
              <a:gd name="connsiteX4" fmla="*/ 7327231 w 8589896"/>
              <a:gd name="connsiteY4" fmla="*/ 601579 h 1299410"/>
              <a:gd name="connsiteX5" fmla="*/ 7243010 w 8589896"/>
              <a:gd name="connsiteY5" fmla="*/ 577515 h 1299410"/>
              <a:gd name="connsiteX6" fmla="*/ 7026442 w 8589896"/>
              <a:gd name="connsiteY6" fmla="*/ 553452 h 1299410"/>
              <a:gd name="connsiteX7" fmla="*/ 6870031 w 8589896"/>
              <a:gd name="connsiteY7" fmla="*/ 529389 h 1299410"/>
              <a:gd name="connsiteX8" fmla="*/ 6424863 w 8589896"/>
              <a:gd name="connsiteY8" fmla="*/ 517357 h 1299410"/>
              <a:gd name="connsiteX9" fmla="*/ 6280484 w 8589896"/>
              <a:gd name="connsiteY9" fmla="*/ 505326 h 1299410"/>
              <a:gd name="connsiteX10" fmla="*/ 6220326 w 8589896"/>
              <a:gd name="connsiteY10" fmla="*/ 493294 h 1299410"/>
              <a:gd name="connsiteX11" fmla="*/ 5715000 w 8589896"/>
              <a:gd name="connsiteY11" fmla="*/ 469231 h 1299410"/>
              <a:gd name="connsiteX12" fmla="*/ 5678905 w 8589896"/>
              <a:gd name="connsiteY12" fmla="*/ 445168 h 1299410"/>
              <a:gd name="connsiteX13" fmla="*/ 5510463 w 8589896"/>
              <a:gd name="connsiteY13" fmla="*/ 409073 h 1299410"/>
              <a:gd name="connsiteX14" fmla="*/ 5390147 w 8589896"/>
              <a:gd name="connsiteY14" fmla="*/ 372979 h 1299410"/>
              <a:gd name="connsiteX15" fmla="*/ 5221705 w 8589896"/>
              <a:gd name="connsiteY15" fmla="*/ 348915 h 1299410"/>
              <a:gd name="connsiteX16" fmla="*/ 5137484 w 8589896"/>
              <a:gd name="connsiteY16" fmla="*/ 336884 h 1299410"/>
              <a:gd name="connsiteX17" fmla="*/ 5101389 w 8589896"/>
              <a:gd name="connsiteY17" fmla="*/ 324852 h 1299410"/>
              <a:gd name="connsiteX18" fmla="*/ 5005137 w 8589896"/>
              <a:gd name="connsiteY18" fmla="*/ 300789 h 1299410"/>
              <a:gd name="connsiteX19" fmla="*/ 4969042 w 8589896"/>
              <a:gd name="connsiteY19" fmla="*/ 288757 h 1299410"/>
              <a:gd name="connsiteX20" fmla="*/ 4776537 w 8589896"/>
              <a:gd name="connsiteY20" fmla="*/ 276726 h 1299410"/>
              <a:gd name="connsiteX21" fmla="*/ 4379495 w 8589896"/>
              <a:gd name="connsiteY21" fmla="*/ 252663 h 1299410"/>
              <a:gd name="connsiteX22" fmla="*/ 4331368 w 8589896"/>
              <a:gd name="connsiteY22" fmla="*/ 240631 h 1299410"/>
              <a:gd name="connsiteX23" fmla="*/ 4199021 w 8589896"/>
              <a:gd name="connsiteY23" fmla="*/ 228600 h 1299410"/>
              <a:gd name="connsiteX24" fmla="*/ 4162926 w 8589896"/>
              <a:gd name="connsiteY24" fmla="*/ 204536 h 1299410"/>
              <a:gd name="connsiteX25" fmla="*/ 4042610 w 8589896"/>
              <a:gd name="connsiteY25" fmla="*/ 168442 h 1299410"/>
              <a:gd name="connsiteX26" fmla="*/ 4006516 w 8589896"/>
              <a:gd name="connsiteY26" fmla="*/ 156410 h 1299410"/>
              <a:gd name="connsiteX27" fmla="*/ 3729789 w 8589896"/>
              <a:gd name="connsiteY27" fmla="*/ 144379 h 1299410"/>
              <a:gd name="connsiteX28" fmla="*/ 3705726 w 8589896"/>
              <a:gd name="connsiteY28" fmla="*/ 108284 h 1299410"/>
              <a:gd name="connsiteX29" fmla="*/ 3633537 w 8589896"/>
              <a:gd name="connsiteY29" fmla="*/ 84221 h 1299410"/>
              <a:gd name="connsiteX30" fmla="*/ 3597442 w 8589896"/>
              <a:gd name="connsiteY30" fmla="*/ 60157 h 1299410"/>
              <a:gd name="connsiteX31" fmla="*/ 3549316 w 8589896"/>
              <a:gd name="connsiteY31" fmla="*/ 48126 h 1299410"/>
              <a:gd name="connsiteX32" fmla="*/ 3477126 w 8589896"/>
              <a:gd name="connsiteY32" fmla="*/ 24063 h 1299410"/>
              <a:gd name="connsiteX33" fmla="*/ 3441031 w 8589896"/>
              <a:gd name="connsiteY33" fmla="*/ 12031 h 1299410"/>
              <a:gd name="connsiteX34" fmla="*/ 3404937 w 8589896"/>
              <a:gd name="connsiteY34" fmla="*/ 0 h 1299410"/>
              <a:gd name="connsiteX35" fmla="*/ 3176337 w 8589896"/>
              <a:gd name="connsiteY35" fmla="*/ 24063 h 1299410"/>
              <a:gd name="connsiteX36" fmla="*/ 3080084 w 8589896"/>
              <a:gd name="connsiteY36" fmla="*/ 36094 h 1299410"/>
              <a:gd name="connsiteX37" fmla="*/ 3043989 w 8589896"/>
              <a:gd name="connsiteY37" fmla="*/ 48126 h 1299410"/>
              <a:gd name="connsiteX38" fmla="*/ 2358189 w 8589896"/>
              <a:gd name="connsiteY38" fmla="*/ 72189 h 1299410"/>
              <a:gd name="connsiteX39" fmla="*/ 2273968 w 8589896"/>
              <a:gd name="connsiteY39" fmla="*/ 84221 h 1299410"/>
              <a:gd name="connsiteX40" fmla="*/ 2213810 w 8589896"/>
              <a:gd name="connsiteY40" fmla="*/ 144379 h 1299410"/>
              <a:gd name="connsiteX41" fmla="*/ 2057400 w 8589896"/>
              <a:gd name="connsiteY41" fmla="*/ 156410 h 1299410"/>
              <a:gd name="connsiteX42" fmla="*/ 1937084 w 8589896"/>
              <a:gd name="connsiteY42" fmla="*/ 192505 h 1299410"/>
              <a:gd name="connsiteX43" fmla="*/ 1900989 w 8589896"/>
              <a:gd name="connsiteY43" fmla="*/ 204536 h 1299410"/>
              <a:gd name="connsiteX44" fmla="*/ 1864895 w 8589896"/>
              <a:gd name="connsiteY44" fmla="*/ 216568 h 1299410"/>
              <a:gd name="connsiteX45" fmla="*/ 1768642 w 8589896"/>
              <a:gd name="connsiteY45" fmla="*/ 240631 h 1299410"/>
              <a:gd name="connsiteX46" fmla="*/ 1720516 w 8589896"/>
              <a:gd name="connsiteY46" fmla="*/ 252663 h 1299410"/>
              <a:gd name="connsiteX47" fmla="*/ 1564105 w 8589896"/>
              <a:gd name="connsiteY47" fmla="*/ 276726 h 1299410"/>
              <a:gd name="connsiteX48" fmla="*/ 1491916 w 8589896"/>
              <a:gd name="connsiteY48" fmla="*/ 300789 h 1299410"/>
              <a:gd name="connsiteX49" fmla="*/ 1431758 w 8589896"/>
              <a:gd name="connsiteY49" fmla="*/ 312821 h 1299410"/>
              <a:gd name="connsiteX50" fmla="*/ 1359568 w 8589896"/>
              <a:gd name="connsiteY50" fmla="*/ 336884 h 1299410"/>
              <a:gd name="connsiteX51" fmla="*/ 1323474 w 8589896"/>
              <a:gd name="connsiteY51" fmla="*/ 348915 h 1299410"/>
              <a:gd name="connsiteX52" fmla="*/ 1287379 w 8589896"/>
              <a:gd name="connsiteY52" fmla="*/ 360947 h 1299410"/>
              <a:gd name="connsiteX53" fmla="*/ 1215189 w 8589896"/>
              <a:gd name="connsiteY53" fmla="*/ 409073 h 1299410"/>
              <a:gd name="connsiteX54" fmla="*/ 1143000 w 8589896"/>
              <a:gd name="connsiteY54" fmla="*/ 433136 h 1299410"/>
              <a:gd name="connsiteX55" fmla="*/ 1046747 w 8589896"/>
              <a:gd name="connsiteY55" fmla="*/ 493294 h 1299410"/>
              <a:gd name="connsiteX56" fmla="*/ 1010652 w 8589896"/>
              <a:gd name="connsiteY56" fmla="*/ 517357 h 1299410"/>
              <a:gd name="connsiteX57" fmla="*/ 986589 w 8589896"/>
              <a:gd name="connsiteY57" fmla="*/ 541421 h 1299410"/>
              <a:gd name="connsiteX58" fmla="*/ 914400 w 8589896"/>
              <a:gd name="connsiteY58" fmla="*/ 565484 h 1299410"/>
              <a:gd name="connsiteX59" fmla="*/ 782052 w 8589896"/>
              <a:gd name="connsiteY59" fmla="*/ 601579 h 1299410"/>
              <a:gd name="connsiteX60" fmla="*/ 745958 w 8589896"/>
              <a:gd name="connsiteY60" fmla="*/ 637673 h 1299410"/>
              <a:gd name="connsiteX61" fmla="*/ 685800 w 8589896"/>
              <a:gd name="connsiteY61" fmla="*/ 685800 h 1299410"/>
              <a:gd name="connsiteX62" fmla="*/ 673768 w 8589896"/>
              <a:gd name="connsiteY62" fmla="*/ 721894 h 1299410"/>
              <a:gd name="connsiteX63" fmla="*/ 601579 w 8589896"/>
              <a:gd name="connsiteY63" fmla="*/ 770021 h 1299410"/>
              <a:gd name="connsiteX64" fmla="*/ 517358 w 8589896"/>
              <a:gd name="connsiteY64" fmla="*/ 854242 h 1299410"/>
              <a:gd name="connsiteX65" fmla="*/ 445168 w 8589896"/>
              <a:gd name="connsiteY65" fmla="*/ 878305 h 1299410"/>
              <a:gd name="connsiteX66" fmla="*/ 409074 w 8589896"/>
              <a:gd name="connsiteY66" fmla="*/ 914400 h 1299410"/>
              <a:gd name="connsiteX67" fmla="*/ 397042 w 8589896"/>
              <a:gd name="connsiteY67" fmla="*/ 950494 h 1299410"/>
              <a:gd name="connsiteX68" fmla="*/ 360947 w 8589896"/>
              <a:gd name="connsiteY68" fmla="*/ 962526 h 1299410"/>
              <a:gd name="connsiteX69" fmla="*/ 324852 w 8589896"/>
              <a:gd name="connsiteY69" fmla="*/ 986589 h 1299410"/>
              <a:gd name="connsiteX70" fmla="*/ 252663 w 8589896"/>
              <a:gd name="connsiteY70" fmla="*/ 1010652 h 1299410"/>
              <a:gd name="connsiteX71" fmla="*/ 156410 w 8589896"/>
              <a:gd name="connsiteY71" fmla="*/ 1070810 h 1299410"/>
              <a:gd name="connsiteX72" fmla="*/ 120316 w 8589896"/>
              <a:gd name="connsiteY72" fmla="*/ 1082842 h 1299410"/>
              <a:gd name="connsiteX73" fmla="*/ 60158 w 8589896"/>
              <a:gd name="connsiteY73" fmla="*/ 1179094 h 1299410"/>
              <a:gd name="connsiteX74" fmla="*/ 24063 w 8589896"/>
              <a:gd name="connsiteY74" fmla="*/ 1251284 h 1299410"/>
              <a:gd name="connsiteX75" fmla="*/ 0 w 8589896"/>
              <a:gd name="connsiteY7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772400 w 8589896"/>
              <a:gd name="connsiteY2" fmla="*/ 649705 h 1299410"/>
              <a:gd name="connsiteX3" fmla="*/ 7399421 w 8589896"/>
              <a:gd name="connsiteY3" fmla="*/ 625642 h 1299410"/>
              <a:gd name="connsiteX4" fmla="*/ 7327231 w 8589896"/>
              <a:gd name="connsiteY4" fmla="*/ 601579 h 1299410"/>
              <a:gd name="connsiteX5" fmla="*/ 7243010 w 8589896"/>
              <a:gd name="connsiteY5" fmla="*/ 577515 h 1299410"/>
              <a:gd name="connsiteX6" fmla="*/ 7026442 w 8589896"/>
              <a:gd name="connsiteY6" fmla="*/ 553452 h 1299410"/>
              <a:gd name="connsiteX7" fmla="*/ 6870031 w 8589896"/>
              <a:gd name="connsiteY7" fmla="*/ 529389 h 1299410"/>
              <a:gd name="connsiteX8" fmla="*/ 6424863 w 8589896"/>
              <a:gd name="connsiteY8" fmla="*/ 517357 h 1299410"/>
              <a:gd name="connsiteX9" fmla="*/ 6280484 w 8589896"/>
              <a:gd name="connsiteY9" fmla="*/ 505326 h 1299410"/>
              <a:gd name="connsiteX10" fmla="*/ 6220326 w 8589896"/>
              <a:gd name="connsiteY10" fmla="*/ 493294 h 1299410"/>
              <a:gd name="connsiteX11" fmla="*/ 5715000 w 8589896"/>
              <a:gd name="connsiteY11" fmla="*/ 469231 h 1299410"/>
              <a:gd name="connsiteX12" fmla="*/ 5678905 w 8589896"/>
              <a:gd name="connsiteY12" fmla="*/ 445168 h 1299410"/>
              <a:gd name="connsiteX13" fmla="*/ 5510463 w 8589896"/>
              <a:gd name="connsiteY13" fmla="*/ 409073 h 1299410"/>
              <a:gd name="connsiteX14" fmla="*/ 5390147 w 8589896"/>
              <a:gd name="connsiteY14" fmla="*/ 372979 h 1299410"/>
              <a:gd name="connsiteX15" fmla="*/ 5221705 w 8589896"/>
              <a:gd name="connsiteY15" fmla="*/ 348915 h 1299410"/>
              <a:gd name="connsiteX16" fmla="*/ 5137484 w 8589896"/>
              <a:gd name="connsiteY16" fmla="*/ 336884 h 1299410"/>
              <a:gd name="connsiteX17" fmla="*/ 5101389 w 8589896"/>
              <a:gd name="connsiteY17" fmla="*/ 324852 h 1299410"/>
              <a:gd name="connsiteX18" fmla="*/ 5005137 w 8589896"/>
              <a:gd name="connsiteY18" fmla="*/ 300789 h 1299410"/>
              <a:gd name="connsiteX19" fmla="*/ 4969042 w 8589896"/>
              <a:gd name="connsiteY19" fmla="*/ 288757 h 1299410"/>
              <a:gd name="connsiteX20" fmla="*/ 4776537 w 8589896"/>
              <a:gd name="connsiteY20" fmla="*/ 276726 h 1299410"/>
              <a:gd name="connsiteX21" fmla="*/ 4379495 w 8589896"/>
              <a:gd name="connsiteY21" fmla="*/ 252663 h 1299410"/>
              <a:gd name="connsiteX22" fmla="*/ 4331368 w 8589896"/>
              <a:gd name="connsiteY22" fmla="*/ 240631 h 1299410"/>
              <a:gd name="connsiteX23" fmla="*/ 4199021 w 8589896"/>
              <a:gd name="connsiteY23" fmla="*/ 228600 h 1299410"/>
              <a:gd name="connsiteX24" fmla="*/ 4162926 w 8589896"/>
              <a:gd name="connsiteY24" fmla="*/ 204536 h 1299410"/>
              <a:gd name="connsiteX25" fmla="*/ 4042610 w 8589896"/>
              <a:gd name="connsiteY25" fmla="*/ 168442 h 1299410"/>
              <a:gd name="connsiteX26" fmla="*/ 4006516 w 8589896"/>
              <a:gd name="connsiteY26" fmla="*/ 156410 h 1299410"/>
              <a:gd name="connsiteX27" fmla="*/ 3729789 w 8589896"/>
              <a:gd name="connsiteY27" fmla="*/ 144379 h 1299410"/>
              <a:gd name="connsiteX28" fmla="*/ 3705726 w 8589896"/>
              <a:gd name="connsiteY28" fmla="*/ 108284 h 1299410"/>
              <a:gd name="connsiteX29" fmla="*/ 3633537 w 8589896"/>
              <a:gd name="connsiteY29" fmla="*/ 84221 h 1299410"/>
              <a:gd name="connsiteX30" fmla="*/ 3597442 w 8589896"/>
              <a:gd name="connsiteY30" fmla="*/ 60157 h 1299410"/>
              <a:gd name="connsiteX31" fmla="*/ 3549316 w 8589896"/>
              <a:gd name="connsiteY31" fmla="*/ 48126 h 1299410"/>
              <a:gd name="connsiteX32" fmla="*/ 3477126 w 8589896"/>
              <a:gd name="connsiteY32" fmla="*/ 24063 h 1299410"/>
              <a:gd name="connsiteX33" fmla="*/ 3441031 w 8589896"/>
              <a:gd name="connsiteY33" fmla="*/ 12031 h 1299410"/>
              <a:gd name="connsiteX34" fmla="*/ 3404937 w 8589896"/>
              <a:gd name="connsiteY34" fmla="*/ 0 h 1299410"/>
              <a:gd name="connsiteX35" fmla="*/ 3176337 w 8589896"/>
              <a:gd name="connsiteY35" fmla="*/ 24063 h 1299410"/>
              <a:gd name="connsiteX36" fmla="*/ 3080084 w 8589896"/>
              <a:gd name="connsiteY36" fmla="*/ 36094 h 1299410"/>
              <a:gd name="connsiteX37" fmla="*/ 3043989 w 8589896"/>
              <a:gd name="connsiteY37" fmla="*/ 48126 h 1299410"/>
              <a:gd name="connsiteX38" fmla="*/ 2358189 w 8589896"/>
              <a:gd name="connsiteY38" fmla="*/ 72189 h 1299410"/>
              <a:gd name="connsiteX39" fmla="*/ 2273968 w 8589896"/>
              <a:gd name="connsiteY39" fmla="*/ 84221 h 1299410"/>
              <a:gd name="connsiteX40" fmla="*/ 2213810 w 8589896"/>
              <a:gd name="connsiteY40" fmla="*/ 144379 h 1299410"/>
              <a:gd name="connsiteX41" fmla="*/ 2057400 w 8589896"/>
              <a:gd name="connsiteY41" fmla="*/ 156410 h 1299410"/>
              <a:gd name="connsiteX42" fmla="*/ 1937084 w 8589896"/>
              <a:gd name="connsiteY42" fmla="*/ 192505 h 1299410"/>
              <a:gd name="connsiteX43" fmla="*/ 1900989 w 8589896"/>
              <a:gd name="connsiteY43" fmla="*/ 204536 h 1299410"/>
              <a:gd name="connsiteX44" fmla="*/ 1864895 w 8589896"/>
              <a:gd name="connsiteY44" fmla="*/ 216568 h 1299410"/>
              <a:gd name="connsiteX45" fmla="*/ 1768642 w 8589896"/>
              <a:gd name="connsiteY45" fmla="*/ 240631 h 1299410"/>
              <a:gd name="connsiteX46" fmla="*/ 1720516 w 8589896"/>
              <a:gd name="connsiteY46" fmla="*/ 252663 h 1299410"/>
              <a:gd name="connsiteX47" fmla="*/ 1564105 w 8589896"/>
              <a:gd name="connsiteY47" fmla="*/ 276726 h 1299410"/>
              <a:gd name="connsiteX48" fmla="*/ 1491916 w 8589896"/>
              <a:gd name="connsiteY48" fmla="*/ 300789 h 1299410"/>
              <a:gd name="connsiteX49" fmla="*/ 1431758 w 8589896"/>
              <a:gd name="connsiteY49" fmla="*/ 312821 h 1299410"/>
              <a:gd name="connsiteX50" fmla="*/ 1359568 w 8589896"/>
              <a:gd name="connsiteY50" fmla="*/ 336884 h 1299410"/>
              <a:gd name="connsiteX51" fmla="*/ 1323474 w 8589896"/>
              <a:gd name="connsiteY51" fmla="*/ 348915 h 1299410"/>
              <a:gd name="connsiteX52" fmla="*/ 1287379 w 8589896"/>
              <a:gd name="connsiteY52" fmla="*/ 360947 h 1299410"/>
              <a:gd name="connsiteX53" fmla="*/ 1215189 w 8589896"/>
              <a:gd name="connsiteY53" fmla="*/ 409073 h 1299410"/>
              <a:gd name="connsiteX54" fmla="*/ 1143000 w 8589896"/>
              <a:gd name="connsiteY54" fmla="*/ 433136 h 1299410"/>
              <a:gd name="connsiteX55" fmla="*/ 1046747 w 8589896"/>
              <a:gd name="connsiteY55" fmla="*/ 493294 h 1299410"/>
              <a:gd name="connsiteX56" fmla="*/ 1010652 w 8589896"/>
              <a:gd name="connsiteY56" fmla="*/ 517357 h 1299410"/>
              <a:gd name="connsiteX57" fmla="*/ 986589 w 8589896"/>
              <a:gd name="connsiteY57" fmla="*/ 541421 h 1299410"/>
              <a:gd name="connsiteX58" fmla="*/ 914400 w 8589896"/>
              <a:gd name="connsiteY58" fmla="*/ 565484 h 1299410"/>
              <a:gd name="connsiteX59" fmla="*/ 782052 w 8589896"/>
              <a:gd name="connsiteY59" fmla="*/ 601579 h 1299410"/>
              <a:gd name="connsiteX60" fmla="*/ 745958 w 8589896"/>
              <a:gd name="connsiteY60" fmla="*/ 637673 h 1299410"/>
              <a:gd name="connsiteX61" fmla="*/ 685800 w 8589896"/>
              <a:gd name="connsiteY61" fmla="*/ 685800 h 1299410"/>
              <a:gd name="connsiteX62" fmla="*/ 673768 w 8589896"/>
              <a:gd name="connsiteY62" fmla="*/ 721894 h 1299410"/>
              <a:gd name="connsiteX63" fmla="*/ 601579 w 8589896"/>
              <a:gd name="connsiteY63" fmla="*/ 770021 h 1299410"/>
              <a:gd name="connsiteX64" fmla="*/ 517358 w 8589896"/>
              <a:gd name="connsiteY64" fmla="*/ 854242 h 1299410"/>
              <a:gd name="connsiteX65" fmla="*/ 445168 w 8589896"/>
              <a:gd name="connsiteY65" fmla="*/ 878305 h 1299410"/>
              <a:gd name="connsiteX66" fmla="*/ 409074 w 8589896"/>
              <a:gd name="connsiteY66" fmla="*/ 914400 h 1299410"/>
              <a:gd name="connsiteX67" fmla="*/ 397042 w 8589896"/>
              <a:gd name="connsiteY67" fmla="*/ 950494 h 1299410"/>
              <a:gd name="connsiteX68" fmla="*/ 360947 w 8589896"/>
              <a:gd name="connsiteY68" fmla="*/ 962526 h 1299410"/>
              <a:gd name="connsiteX69" fmla="*/ 324852 w 8589896"/>
              <a:gd name="connsiteY69" fmla="*/ 986589 h 1299410"/>
              <a:gd name="connsiteX70" fmla="*/ 252663 w 8589896"/>
              <a:gd name="connsiteY70" fmla="*/ 1010652 h 1299410"/>
              <a:gd name="connsiteX71" fmla="*/ 156410 w 8589896"/>
              <a:gd name="connsiteY71" fmla="*/ 1070810 h 1299410"/>
              <a:gd name="connsiteX72" fmla="*/ 120316 w 8589896"/>
              <a:gd name="connsiteY72" fmla="*/ 1082842 h 1299410"/>
              <a:gd name="connsiteX73" fmla="*/ 60158 w 8589896"/>
              <a:gd name="connsiteY73" fmla="*/ 1179094 h 1299410"/>
              <a:gd name="connsiteX74" fmla="*/ 24063 w 8589896"/>
              <a:gd name="connsiteY74" fmla="*/ 1251284 h 1299410"/>
              <a:gd name="connsiteX75" fmla="*/ 0 w 8589896"/>
              <a:gd name="connsiteY7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772400 w 8589896"/>
              <a:gd name="connsiteY2" fmla="*/ 649705 h 1299410"/>
              <a:gd name="connsiteX3" fmla="*/ 7399421 w 8589896"/>
              <a:gd name="connsiteY3" fmla="*/ 625642 h 1299410"/>
              <a:gd name="connsiteX4" fmla="*/ 7327231 w 8589896"/>
              <a:gd name="connsiteY4" fmla="*/ 601579 h 1299410"/>
              <a:gd name="connsiteX5" fmla="*/ 7243010 w 8589896"/>
              <a:gd name="connsiteY5" fmla="*/ 577515 h 1299410"/>
              <a:gd name="connsiteX6" fmla="*/ 7026442 w 8589896"/>
              <a:gd name="connsiteY6" fmla="*/ 553452 h 1299410"/>
              <a:gd name="connsiteX7" fmla="*/ 6870031 w 8589896"/>
              <a:gd name="connsiteY7" fmla="*/ 529389 h 1299410"/>
              <a:gd name="connsiteX8" fmla="*/ 6424863 w 8589896"/>
              <a:gd name="connsiteY8" fmla="*/ 517357 h 1299410"/>
              <a:gd name="connsiteX9" fmla="*/ 6280484 w 8589896"/>
              <a:gd name="connsiteY9" fmla="*/ 505326 h 1299410"/>
              <a:gd name="connsiteX10" fmla="*/ 6220326 w 8589896"/>
              <a:gd name="connsiteY10" fmla="*/ 493294 h 1299410"/>
              <a:gd name="connsiteX11" fmla="*/ 5715000 w 8589896"/>
              <a:gd name="connsiteY11" fmla="*/ 469231 h 1299410"/>
              <a:gd name="connsiteX12" fmla="*/ 5678905 w 8589896"/>
              <a:gd name="connsiteY12" fmla="*/ 445168 h 1299410"/>
              <a:gd name="connsiteX13" fmla="*/ 5510463 w 8589896"/>
              <a:gd name="connsiteY13" fmla="*/ 409073 h 1299410"/>
              <a:gd name="connsiteX14" fmla="*/ 5390147 w 8589896"/>
              <a:gd name="connsiteY14" fmla="*/ 372979 h 1299410"/>
              <a:gd name="connsiteX15" fmla="*/ 5221705 w 8589896"/>
              <a:gd name="connsiteY15" fmla="*/ 348915 h 1299410"/>
              <a:gd name="connsiteX16" fmla="*/ 5137484 w 8589896"/>
              <a:gd name="connsiteY16" fmla="*/ 336884 h 1299410"/>
              <a:gd name="connsiteX17" fmla="*/ 5101389 w 8589896"/>
              <a:gd name="connsiteY17" fmla="*/ 324852 h 1299410"/>
              <a:gd name="connsiteX18" fmla="*/ 5005137 w 8589896"/>
              <a:gd name="connsiteY18" fmla="*/ 300789 h 1299410"/>
              <a:gd name="connsiteX19" fmla="*/ 4969042 w 8589896"/>
              <a:gd name="connsiteY19" fmla="*/ 288757 h 1299410"/>
              <a:gd name="connsiteX20" fmla="*/ 4776537 w 8589896"/>
              <a:gd name="connsiteY20" fmla="*/ 276726 h 1299410"/>
              <a:gd name="connsiteX21" fmla="*/ 4379495 w 8589896"/>
              <a:gd name="connsiteY21" fmla="*/ 252663 h 1299410"/>
              <a:gd name="connsiteX22" fmla="*/ 4331368 w 8589896"/>
              <a:gd name="connsiteY22" fmla="*/ 240631 h 1299410"/>
              <a:gd name="connsiteX23" fmla="*/ 4199021 w 8589896"/>
              <a:gd name="connsiteY23" fmla="*/ 228600 h 1299410"/>
              <a:gd name="connsiteX24" fmla="*/ 4162926 w 8589896"/>
              <a:gd name="connsiteY24" fmla="*/ 204536 h 1299410"/>
              <a:gd name="connsiteX25" fmla="*/ 4042610 w 8589896"/>
              <a:gd name="connsiteY25" fmla="*/ 168442 h 1299410"/>
              <a:gd name="connsiteX26" fmla="*/ 4006516 w 8589896"/>
              <a:gd name="connsiteY26" fmla="*/ 156410 h 1299410"/>
              <a:gd name="connsiteX27" fmla="*/ 3729789 w 8589896"/>
              <a:gd name="connsiteY27" fmla="*/ 144379 h 1299410"/>
              <a:gd name="connsiteX28" fmla="*/ 3705726 w 8589896"/>
              <a:gd name="connsiteY28" fmla="*/ 108284 h 1299410"/>
              <a:gd name="connsiteX29" fmla="*/ 3633537 w 8589896"/>
              <a:gd name="connsiteY29" fmla="*/ 84221 h 1299410"/>
              <a:gd name="connsiteX30" fmla="*/ 3597442 w 8589896"/>
              <a:gd name="connsiteY30" fmla="*/ 60157 h 1299410"/>
              <a:gd name="connsiteX31" fmla="*/ 3549316 w 8589896"/>
              <a:gd name="connsiteY31" fmla="*/ 48126 h 1299410"/>
              <a:gd name="connsiteX32" fmla="*/ 3477126 w 8589896"/>
              <a:gd name="connsiteY32" fmla="*/ 24063 h 1299410"/>
              <a:gd name="connsiteX33" fmla="*/ 3441031 w 8589896"/>
              <a:gd name="connsiteY33" fmla="*/ 12031 h 1299410"/>
              <a:gd name="connsiteX34" fmla="*/ 3404937 w 8589896"/>
              <a:gd name="connsiteY34" fmla="*/ 0 h 1299410"/>
              <a:gd name="connsiteX35" fmla="*/ 3176337 w 8589896"/>
              <a:gd name="connsiteY35" fmla="*/ 24063 h 1299410"/>
              <a:gd name="connsiteX36" fmla="*/ 3080084 w 8589896"/>
              <a:gd name="connsiteY36" fmla="*/ 36094 h 1299410"/>
              <a:gd name="connsiteX37" fmla="*/ 3043989 w 8589896"/>
              <a:gd name="connsiteY37" fmla="*/ 48126 h 1299410"/>
              <a:gd name="connsiteX38" fmla="*/ 2358189 w 8589896"/>
              <a:gd name="connsiteY38" fmla="*/ 72189 h 1299410"/>
              <a:gd name="connsiteX39" fmla="*/ 2273968 w 8589896"/>
              <a:gd name="connsiteY39" fmla="*/ 84221 h 1299410"/>
              <a:gd name="connsiteX40" fmla="*/ 2213810 w 8589896"/>
              <a:gd name="connsiteY40" fmla="*/ 144379 h 1299410"/>
              <a:gd name="connsiteX41" fmla="*/ 2057400 w 8589896"/>
              <a:gd name="connsiteY41" fmla="*/ 156410 h 1299410"/>
              <a:gd name="connsiteX42" fmla="*/ 1937084 w 8589896"/>
              <a:gd name="connsiteY42" fmla="*/ 192505 h 1299410"/>
              <a:gd name="connsiteX43" fmla="*/ 1900989 w 8589896"/>
              <a:gd name="connsiteY43" fmla="*/ 204536 h 1299410"/>
              <a:gd name="connsiteX44" fmla="*/ 1864895 w 8589896"/>
              <a:gd name="connsiteY44" fmla="*/ 216568 h 1299410"/>
              <a:gd name="connsiteX45" fmla="*/ 1768642 w 8589896"/>
              <a:gd name="connsiteY45" fmla="*/ 240631 h 1299410"/>
              <a:gd name="connsiteX46" fmla="*/ 1720516 w 8589896"/>
              <a:gd name="connsiteY46" fmla="*/ 252663 h 1299410"/>
              <a:gd name="connsiteX47" fmla="*/ 1564105 w 8589896"/>
              <a:gd name="connsiteY47" fmla="*/ 276726 h 1299410"/>
              <a:gd name="connsiteX48" fmla="*/ 1491916 w 8589896"/>
              <a:gd name="connsiteY48" fmla="*/ 300789 h 1299410"/>
              <a:gd name="connsiteX49" fmla="*/ 1431758 w 8589896"/>
              <a:gd name="connsiteY49" fmla="*/ 312821 h 1299410"/>
              <a:gd name="connsiteX50" fmla="*/ 1359568 w 8589896"/>
              <a:gd name="connsiteY50" fmla="*/ 336884 h 1299410"/>
              <a:gd name="connsiteX51" fmla="*/ 1323474 w 8589896"/>
              <a:gd name="connsiteY51" fmla="*/ 348915 h 1299410"/>
              <a:gd name="connsiteX52" fmla="*/ 1287379 w 8589896"/>
              <a:gd name="connsiteY52" fmla="*/ 360947 h 1299410"/>
              <a:gd name="connsiteX53" fmla="*/ 1215189 w 8589896"/>
              <a:gd name="connsiteY53" fmla="*/ 409073 h 1299410"/>
              <a:gd name="connsiteX54" fmla="*/ 1143000 w 8589896"/>
              <a:gd name="connsiteY54" fmla="*/ 433136 h 1299410"/>
              <a:gd name="connsiteX55" fmla="*/ 1046747 w 8589896"/>
              <a:gd name="connsiteY55" fmla="*/ 493294 h 1299410"/>
              <a:gd name="connsiteX56" fmla="*/ 1010652 w 8589896"/>
              <a:gd name="connsiteY56" fmla="*/ 517357 h 1299410"/>
              <a:gd name="connsiteX57" fmla="*/ 986589 w 8589896"/>
              <a:gd name="connsiteY57" fmla="*/ 541421 h 1299410"/>
              <a:gd name="connsiteX58" fmla="*/ 914400 w 8589896"/>
              <a:gd name="connsiteY58" fmla="*/ 565484 h 1299410"/>
              <a:gd name="connsiteX59" fmla="*/ 782052 w 8589896"/>
              <a:gd name="connsiteY59" fmla="*/ 601579 h 1299410"/>
              <a:gd name="connsiteX60" fmla="*/ 745958 w 8589896"/>
              <a:gd name="connsiteY60" fmla="*/ 637673 h 1299410"/>
              <a:gd name="connsiteX61" fmla="*/ 685800 w 8589896"/>
              <a:gd name="connsiteY61" fmla="*/ 685800 h 1299410"/>
              <a:gd name="connsiteX62" fmla="*/ 673768 w 8589896"/>
              <a:gd name="connsiteY62" fmla="*/ 721894 h 1299410"/>
              <a:gd name="connsiteX63" fmla="*/ 601579 w 8589896"/>
              <a:gd name="connsiteY63" fmla="*/ 770021 h 1299410"/>
              <a:gd name="connsiteX64" fmla="*/ 517358 w 8589896"/>
              <a:gd name="connsiteY64" fmla="*/ 854242 h 1299410"/>
              <a:gd name="connsiteX65" fmla="*/ 445168 w 8589896"/>
              <a:gd name="connsiteY65" fmla="*/ 878305 h 1299410"/>
              <a:gd name="connsiteX66" fmla="*/ 409074 w 8589896"/>
              <a:gd name="connsiteY66" fmla="*/ 914400 h 1299410"/>
              <a:gd name="connsiteX67" fmla="*/ 397042 w 8589896"/>
              <a:gd name="connsiteY67" fmla="*/ 950494 h 1299410"/>
              <a:gd name="connsiteX68" fmla="*/ 360947 w 8589896"/>
              <a:gd name="connsiteY68" fmla="*/ 962526 h 1299410"/>
              <a:gd name="connsiteX69" fmla="*/ 324852 w 8589896"/>
              <a:gd name="connsiteY69" fmla="*/ 986589 h 1299410"/>
              <a:gd name="connsiteX70" fmla="*/ 252663 w 8589896"/>
              <a:gd name="connsiteY70" fmla="*/ 1010652 h 1299410"/>
              <a:gd name="connsiteX71" fmla="*/ 156410 w 8589896"/>
              <a:gd name="connsiteY71" fmla="*/ 1070810 h 1299410"/>
              <a:gd name="connsiteX72" fmla="*/ 120316 w 8589896"/>
              <a:gd name="connsiteY72" fmla="*/ 1082842 h 1299410"/>
              <a:gd name="connsiteX73" fmla="*/ 60158 w 8589896"/>
              <a:gd name="connsiteY73" fmla="*/ 1179094 h 1299410"/>
              <a:gd name="connsiteX74" fmla="*/ 24063 w 8589896"/>
              <a:gd name="connsiteY74" fmla="*/ 1251284 h 1299410"/>
              <a:gd name="connsiteX75" fmla="*/ 0 w 8589896"/>
              <a:gd name="connsiteY7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772400 w 8589896"/>
              <a:gd name="connsiteY2" fmla="*/ 649705 h 1299410"/>
              <a:gd name="connsiteX3" fmla="*/ 7399421 w 8589896"/>
              <a:gd name="connsiteY3" fmla="*/ 625642 h 1299410"/>
              <a:gd name="connsiteX4" fmla="*/ 7327231 w 8589896"/>
              <a:gd name="connsiteY4" fmla="*/ 601579 h 1299410"/>
              <a:gd name="connsiteX5" fmla="*/ 7243010 w 8589896"/>
              <a:gd name="connsiteY5" fmla="*/ 577515 h 1299410"/>
              <a:gd name="connsiteX6" fmla="*/ 7026442 w 8589896"/>
              <a:gd name="connsiteY6" fmla="*/ 553452 h 1299410"/>
              <a:gd name="connsiteX7" fmla="*/ 6870031 w 8589896"/>
              <a:gd name="connsiteY7" fmla="*/ 529389 h 1299410"/>
              <a:gd name="connsiteX8" fmla="*/ 6424863 w 8589896"/>
              <a:gd name="connsiteY8" fmla="*/ 517357 h 1299410"/>
              <a:gd name="connsiteX9" fmla="*/ 6280484 w 8589896"/>
              <a:gd name="connsiteY9" fmla="*/ 505326 h 1299410"/>
              <a:gd name="connsiteX10" fmla="*/ 6220326 w 8589896"/>
              <a:gd name="connsiteY10" fmla="*/ 493294 h 1299410"/>
              <a:gd name="connsiteX11" fmla="*/ 5715000 w 8589896"/>
              <a:gd name="connsiteY11" fmla="*/ 469231 h 1299410"/>
              <a:gd name="connsiteX12" fmla="*/ 5678905 w 8589896"/>
              <a:gd name="connsiteY12" fmla="*/ 445168 h 1299410"/>
              <a:gd name="connsiteX13" fmla="*/ 5510463 w 8589896"/>
              <a:gd name="connsiteY13" fmla="*/ 409073 h 1299410"/>
              <a:gd name="connsiteX14" fmla="*/ 5390147 w 8589896"/>
              <a:gd name="connsiteY14" fmla="*/ 372979 h 1299410"/>
              <a:gd name="connsiteX15" fmla="*/ 5221705 w 8589896"/>
              <a:gd name="connsiteY15" fmla="*/ 348915 h 1299410"/>
              <a:gd name="connsiteX16" fmla="*/ 5137484 w 8589896"/>
              <a:gd name="connsiteY16" fmla="*/ 336884 h 1299410"/>
              <a:gd name="connsiteX17" fmla="*/ 5101389 w 8589896"/>
              <a:gd name="connsiteY17" fmla="*/ 324852 h 1299410"/>
              <a:gd name="connsiteX18" fmla="*/ 5005137 w 8589896"/>
              <a:gd name="connsiteY18" fmla="*/ 300789 h 1299410"/>
              <a:gd name="connsiteX19" fmla="*/ 4969042 w 8589896"/>
              <a:gd name="connsiteY19" fmla="*/ 288757 h 1299410"/>
              <a:gd name="connsiteX20" fmla="*/ 4776537 w 8589896"/>
              <a:gd name="connsiteY20" fmla="*/ 276726 h 1299410"/>
              <a:gd name="connsiteX21" fmla="*/ 4379495 w 8589896"/>
              <a:gd name="connsiteY21" fmla="*/ 252663 h 1299410"/>
              <a:gd name="connsiteX22" fmla="*/ 4331368 w 8589896"/>
              <a:gd name="connsiteY22" fmla="*/ 240631 h 1299410"/>
              <a:gd name="connsiteX23" fmla="*/ 4199021 w 8589896"/>
              <a:gd name="connsiteY23" fmla="*/ 228600 h 1299410"/>
              <a:gd name="connsiteX24" fmla="*/ 4162926 w 8589896"/>
              <a:gd name="connsiteY24" fmla="*/ 204536 h 1299410"/>
              <a:gd name="connsiteX25" fmla="*/ 4042610 w 8589896"/>
              <a:gd name="connsiteY25" fmla="*/ 168442 h 1299410"/>
              <a:gd name="connsiteX26" fmla="*/ 4006516 w 8589896"/>
              <a:gd name="connsiteY26" fmla="*/ 156410 h 1299410"/>
              <a:gd name="connsiteX27" fmla="*/ 3729789 w 8589896"/>
              <a:gd name="connsiteY27" fmla="*/ 144379 h 1299410"/>
              <a:gd name="connsiteX28" fmla="*/ 3705726 w 8589896"/>
              <a:gd name="connsiteY28" fmla="*/ 108284 h 1299410"/>
              <a:gd name="connsiteX29" fmla="*/ 3633537 w 8589896"/>
              <a:gd name="connsiteY29" fmla="*/ 84221 h 1299410"/>
              <a:gd name="connsiteX30" fmla="*/ 3597442 w 8589896"/>
              <a:gd name="connsiteY30" fmla="*/ 60157 h 1299410"/>
              <a:gd name="connsiteX31" fmla="*/ 3549316 w 8589896"/>
              <a:gd name="connsiteY31" fmla="*/ 48126 h 1299410"/>
              <a:gd name="connsiteX32" fmla="*/ 3477126 w 8589896"/>
              <a:gd name="connsiteY32" fmla="*/ 24063 h 1299410"/>
              <a:gd name="connsiteX33" fmla="*/ 3441031 w 8589896"/>
              <a:gd name="connsiteY33" fmla="*/ 12031 h 1299410"/>
              <a:gd name="connsiteX34" fmla="*/ 3404937 w 8589896"/>
              <a:gd name="connsiteY34" fmla="*/ 0 h 1299410"/>
              <a:gd name="connsiteX35" fmla="*/ 3176337 w 8589896"/>
              <a:gd name="connsiteY35" fmla="*/ 24063 h 1299410"/>
              <a:gd name="connsiteX36" fmla="*/ 3080084 w 8589896"/>
              <a:gd name="connsiteY36" fmla="*/ 36094 h 1299410"/>
              <a:gd name="connsiteX37" fmla="*/ 3043989 w 8589896"/>
              <a:gd name="connsiteY37" fmla="*/ 48126 h 1299410"/>
              <a:gd name="connsiteX38" fmla="*/ 2358189 w 8589896"/>
              <a:gd name="connsiteY38" fmla="*/ 72189 h 1299410"/>
              <a:gd name="connsiteX39" fmla="*/ 2273968 w 8589896"/>
              <a:gd name="connsiteY39" fmla="*/ 84221 h 1299410"/>
              <a:gd name="connsiteX40" fmla="*/ 2213810 w 8589896"/>
              <a:gd name="connsiteY40" fmla="*/ 144379 h 1299410"/>
              <a:gd name="connsiteX41" fmla="*/ 2057400 w 8589896"/>
              <a:gd name="connsiteY41" fmla="*/ 156410 h 1299410"/>
              <a:gd name="connsiteX42" fmla="*/ 1937084 w 8589896"/>
              <a:gd name="connsiteY42" fmla="*/ 192505 h 1299410"/>
              <a:gd name="connsiteX43" fmla="*/ 1900989 w 8589896"/>
              <a:gd name="connsiteY43" fmla="*/ 204536 h 1299410"/>
              <a:gd name="connsiteX44" fmla="*/ 1864895 w 8589896"/>
              <a:gd name="connsiteY44" fmla="*/ 216568 h 1299410"/>
              <a:gd name="connsiteX45" fmla="*/ 1768642 w 8589896"/>
              <a:gd name="connsiteY45" fmla="*/ 240631 h 1299410"/>
              <a:gd name="connsiteX46" fmla="*/ 1720516 w 8589896"/>
              <a:gd name="connsiteY46" fmla="*/ 252663 h 1299410"/>
              <a:gd name="connsiteX47" fmla="*/ 1564105 w 8589896"/>
              <a:gd name="connsiteY47" fmla="*/ 276726 h 1299410"/>
              <a:gd name="connsiteX48" fmla="*/ 1491916 w 8589896"/>
              <a:gd name="connsiteY48" fmla="*/ 300789 h 1299410"/>
              <a:gd name="connsiteX49" fmla="*/ 1431758 w 8589896"/>
              <a:gd name="connsiteY49" fmla="*/ 312821 h 1299410"/>
              <a:gd name="connsiteX50" fmla="*/ 1359568 w 8589896"/>
              <a:gd name="connsiteY50" fmla="*/ 336884 h 1299410"/>
              <a:gd name="connsiteX51" fmla="*/ 1323474 w 8589896"/>
              <a:gd name="connsiteY51" fmla="*/ 348915 h 1299410"/>
              <a:gd name="connsiteX52" fmla="*/ 1287379 w 8589896"/>
              <a:gd name="connsiteY52" fmla="*/ 360947 h 1299410"/>
              <a:gd name="connsiteX53" fmla="*/ 1215189 w 8589896"/>
              <a:gd name="connsiteY53" fmla="*/ 409073 h 1299410"/>
              <a:gd name="connsiteX54" fmla="*/ 1143000 w 8589896"/>
              <a:gd name="connsiteY54" fmla="*/ 433136 h 1299410"/>
              <a:gd name="connsiteX55" fmla="*/ 1046747 w 8589896"/>
              <a:gd name="connsiteY55" fmla="*/ 493294 h 1299410"/>
              <a:gd name="connsiteX56" fmla="*/ 1010652 w 8589896"/>
              <a:gd name="connsiteY56" fmla="*/ 517357 h 1299410"/>
              <a:gd name="connsiteX57" fmla="*/ 986589 w 8589896"/>
              <a:gd name="connsiteY57" fmla="*/ 541421 h 1299410"/>
              <a:gd name="connsiteX58" fmla="*/ 914400 w 8589896"/>
              <a:gd name="connsiteY58" fmla="*/ 565484 h 1299410"/>
              <a:gd name="connsiteX59" fmla="*/ 782052 w 8589896"/>
              <a:gd name="connsiteY59" fmla="*/ 601579 h 1299410"/>
              <a:gd name="connsiteX60" fmla="*/ 745958 w 8589896"/>
              <a:gd name="connsiteY60" fmla="*/ 637673 h 1299410"/>
              <a:gd name="connsiteX61" fmla="*/ 685800 w 8589896"/>
              <a:gd name="connsiteY61" fmla="*/ 685800 h 1299410"/>
              <a:gd name="connsiteX62" fmla="*/ 673768 w 8589896"/>
              <a:gd name="connsiteY62" fmla="*/ 721894 h 1299410"/>
              <a:gd name="connsiteX63" fmla="*/ 601579 w 8589896"/>
              <a:gd name="connsiteY63" fmla="*/ 770021 h 1299410"/>
              <a:gd name="connsiteX64" fmla="*/ 517358 w 8589896"/>
              <a:gd name="connsiteY64" fmla="*/ 854242 h 1299410"/>
              <a:gd name="connsiteX65" fmla="*/ 445168 w 8589896"/>
              <a:gd name="connsiteY65" fmla="*/ 878305 h 1299410"/>
              <a:gd name="connsiteX66" fmla="*/ 409074 w 8589896"/>
              <a:gd name="connsiteY66" fmla="*/ 914400 h 1299410"/>
              <a:gd name="connsiteX67" fmla="*/ 397042 w 8589896"/>
              <a:gd name="connsiteY67" fmla="*/ 950494 h 1299410"/>
              <a:gd name="connsiteX68" fmla="*/ 360947 w 8589896"/>
              <a:gd name="connsiteY68" fmla="*/ 962526 h 1299410"/>
              <a:gd name="connsiteX69" fmla="*/ 324852 w 8589896"/>
              <a:gd name="connsiteY69" fmla="*/ 986589 h 1299410"/>
              <a:gd name="connsiteX70" fmla="*/ 252663 w 8589896"/>
              <a:gd name="connsiteY70" fmla="*/ 1010652 h 1299410"/>
              <a:gd name="connsiteX71" fmla="*/ 156410 w 8589896"/>
              <a:gd name="connsiteY71" fmla="*/ 1070810 h 1299410"/>
              <a:gd name="connsiteX72" fmla="*/ 120316 w 8589896"/>
              <a:gd name="connsiteY72" fmla="*/ 1082842 h 1299410"/>
              <a:gd name="connsiteX73" fmla="*/ 60158 w 8589896"/>
              <a:gd name="connsiteY73" fmla="*/ 1179094 h 1299410"/>
              <a:gd name="connsiteX74" fmla="*/ 24063 w 8589896"/>
              <a:gd name="connsiteY74" fmla="*/ 1251284 h 1299410"/>
              <a:gd name="connsiteX75" fmla="*/ 0 w 8589896"/>
              <a:gd name="connsiteY7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772400 w 8589896"/>
              <a:gd name="connsiteY2" fmla="*/ 649705 h 1299410"/>
              <a:gd name="connsiteX3" fmla="*/ 7399421 w 8589896"/>
              <a:gd name="connsiteY3" fmla="*/ 625642 h 1299410"/>
              <a:gd name="connsiteX4" fmla="*/ 7327231 w 8589896"/>
              <a:gd name="connsiteY4" fmla="*/ 601579 h 1299410"/>
              <a:gd name="connsiteX5" fmla="*/ 7243010 w 8589896"/>
              <a:gd name="connsiteY5" fmla="*/ 577515 h 1299410"/>
              <a:gd name="connsiteX6" fmla="*/ 7026442 w 8589896"/>
              <a:gd name="connsiteY6" fmla="*/ 553452 h 1299410"/>
              <a:gd name="connsiteX7" fmla="*/ 6870031 w 8589896"/>
              <a:gd name="connsiteY7" fmla="*/ 529389 h 1299410"/>
              <a:gd name="connsiteX8" fmla="*/ 6424863 w 8589896"/>
              <a:gd name="connsiteY8" fmla="*/ 517357 h 1299410"/>
              <a:gd name="connsiteX9" fmla="*/ 6280484 w 8589896"/>
              <a:gd name="connsiteY9" fmla="*/ 505326 h 1299410"/>
              <a:gd name="connsiteX10" fmla="*/ 6220326 w 8589896"/>
              <a:gd name="connsiteY10" fmla="*/ 493294 h 1299410"/>
              <a:gd name="connsiteX11" fmla="*/ 5715000 w 8589896"/>
              <a:gd name="connsiteY11" fmla="*/ 469231 h 1299410"/>
              <a:gd name="connsiteX12" fmla="*/ 5678905 w 8589896"/>
              <a:gd name="connsiteY12" fmla="*/ 445168 h 1299410"/>
              <a:gd name="connsiteX13" fmla="*/ 5510463 w 8589896"/>
              <a:gd name="connsiteY13" fmla="*/ 409073 h 1299410"/>
              <a:gd name="connsiteX14" fmla="*/ 5390147 w 8589896"/>
              <a:gd name="connsiteY14" fmla="*/ 372979 h 1299410"/>
              <a:gd name="connsiteX15" fmla="*/ 5221705 w 8589896"/>
              <a:gd name="connsiteY15" fmla="*/ 348915 h 1299410"/>
              <a:gd name="connsiteX16" fmla="*/ 5137484 w 8589896"/>
              <a:gd name="connsiteY16" fmla="*/ 336884 h 1299410"/>
              <a:gd name="connsiteX17" fmla="*/ 5101389 w 8589896"/>
              <a:gd name="connsiteY17" fmla="*/ 324852 h 1299410"/>
              <a:gd name="connsiteX18" fmla="*/ 5005137 w 8589896"/>
              <a:gd name="connsiteY18" fmla="*/ 300789 h 1299410"/>
              <a:gd name="connsiteX19" fmla="*/ 4969042 w 8589896"/>
              <a:gd name="connsiteY19" fmla="*/ 288757 h 1299410"/>
              <a:gd name="connsiteX20" fmla="*/ 4776537 w 8589896"/>
              <a:gd name="connsiteY20" fmla="*/ 276726 h 1299410"/>
              <a:gd name="connsiteX21" fmla="*/ 4379495 w 8589896"/>
              <a:gd name="connsiteY21" fmla="*/ 252663 h 1299410"/>
              <a:gd name="connsiteX22" fmla="*/ 4331368 w 8589896"/>
              <a:gd name="connsiteY22" fmla="*/ 240631 h 1299410"/>
              <a:gd name="connsiteX23" fmla="*/ 4199021 w 8589896"/>
              <a:gd name="connsiteY23" fmla="*/ 228600 h 1299410"/>
              <a:gd name="connsiteX24" fmla="*/ 4162926 w 8589896"/>
              <a:gd name="connsiteY24" fmla="*/ 204536 h 1299410"/>
              <a:gd name="connsiteX25" fmla="*/ 4042610 w 8589896"/>
              <a:gd name="connsiteY25" fmla="*/ 168442 h 1299410"/>
              <a:gd name="connsiteX26" fmla="*/ 4006516 w 8589896"/>
              <a:gd name="connsiteY26" fmla="*/ 156410 h 1299410"/>
              <a:gd name="connsiteX27" fmla="*/ 3729789 w 8589896"/>
              <a:gd name="connsiteY27" fmla="*/ 144379 h 1299410"/>
              <a:gd name="connsiteX28" fmla="*/ 3705726 w 8589896"/>
              <a:gd name="connsiteY28" fmla="*/ 108284 h 1299410"/>
              <a:gd name="connsiteX29" fmla="*/ 3633537 w 8589896"/>
              <a:gd name="connsiteY29" fmla="*/ 84221 h 1299410"/>
              <a:gd name="connsiteX30" fmla="*/ 3597442 w 8589896"/>
              <a:gd name="connsiteY30" fmla="*/ 60157 h 1299410"/>
              <a:gd name="connsiteX31" fmla="*/ 3549316 w 8589896"/>
              <a:gd name="connsiteY31" fmla="*/ 48126 h 1299410"/>
              <a:gd name="connsiteX32" fmla="*/ 3477126 w 8589896"/>
              <a:gd name="connsiteY32" fmla="*/ 24063 h 1299410"/>
              <a:gd name="connsiteX33" fmla="*/ 3441031 w 8589896"/>
              <a:gd name="connsiteY33" fmla="*/ 12031 h 1299410"/>
              <a:gd name="connsiteX34" fmla="*/ 3404937 w 8589896"/>
              <a:gd name="connsiteY34" fmla="*/ 0 h 1299410"/>
              <a:gd name="connsiteX35" fmla="*/ 3176337 w 8589896"/>
              <a:gd name="connsiteY35" fmla="*/ 24063 h 1299410"/>
              <a:gd name="connsiteX36" fmla="*/ 3080084 w 8589896"/>
              <a:gd name="connsiteY36" fmla="*/ 36094 h 1299410"/>
              <a:gd name="connsiteX37" fmla="*/ 3043989 w 8589896"/>
              <a:gd name="connsiteY37" fmla="*/ 48126 h 1299410"/>
              <a:gd name="connsiteX38" fmla="*/ 2358189 w 8589896"/>
              <a:gd name="connsiteY38" fmla="*/ 72189 h 1299410"/>
              <a:gd name="connsiteX39" fmla="*/ 2273968 w 8589896"/>
              <a:gd name="connsiteY39" fmla="*/ 84221 h 1299410"/>
              <a:gd name="connsiteX40" fmla="*/ 2213810 w 8589896"/>
              <a:gd name="connsiteY40" fmla="*/ 144379 h 1299410"/>
              <a:gd name="connsiteX41" fmla="*/ 2057400 w 8589896"/>
              <a:gd name="connsiteY41" fmla="*/ 156410 h 1299410"/>
              <a:gd name="connsiteX42" fmla="*/ 1937084 w 8589896"/>
              <a:gd name="connsiteY42" fmla="*/ 192505 h 1299410"/>
              <a:gd name="connsiteX43" fmla="*/ 1900989 w 8589896"/>
              <a:gd name="connsiteY43" fmla="*/ 204536 h 1299410"/>
              <a:gd name="connsiteX44" fmla="*/ 1864895 w 8589896"/>
              <a:gd name="connsiteY44" fmla="*/ 216568 h 1299410"/>
              <a:gd name="connsiteX45" fmla="*/ 1768642 w 8589896"/>
              <a:gd name="connsiteY45" fmla="*/ 240631 h 1299410"/>
              <a:gd name="connsiteX46" fmla="*/ 1720516 w 8589896"/>
              <a:gd name="connsiteY46" fmla="*/ 252663 h 1299410"/>
              <a:gd name="connsiteX47" fmla="*/ 1564105 w 8589896"/>
              <a:gd name="connsiteY47" fmla="*/ 276726 h 1299410"/>
              <a:gd name="connsiteX48" fmla="*/ 1491916 w 8589896"/>
              <a:gd name="connsiteY48" fmla="*/ 300789 h 1299410"/>
              <a:gd name="connsiteX49" fmla="*/ 1431758 w 8589896"/>
              <a:gd name="connsiteY49" fmla="*/ 312821 h 1299410"/>
              <a:gd name="connsiteX50" fmla="*/ 1359568 w 8589896"/>
              <a:gd name="connsiteY50" fmla="*/ 336884 h 1299410"/>
              <a:gd name="connsiteX51" fmla="*/ 1323474 w 8589896"/>
              <a:gd name="connsiteY51" fmla="*/ 348915 h 1299410"/>
              <a:gd name="connsiteX52" fmla="*/ 1287379 w 8589896"/>
              <a:gd name="connsiteY52" fmla="*/ 360947 h 1299410"/>
              <a:gd name="connsiteX53" fmla="*/ 1215189 w 8589896"/>
              <a:gd name="connsiteY53" fmla="*/ 409073 h 1299410"/>
              <a:gd name="connsiteX54" fmla="*/ 1143000 w 8589896"/>
              <a:gd name="connsiteY54" fmla="*/ 433136 h 1299410"/>
              <a:gd name="connsiteX55" fmla="*/ 1046747 w 8589896"/>
              <a:gd name="connsiteY55" fmla="*/ 493294 h 1299410"/>
              <a:gd name="connsiteX56" fmla="*/ 1010652 w 8589896"/>
              <a:gd name="connsiteY56" fmla="*/ 517357 h 1299410"/>
              <a:gd name="connsiteX57" fmla="*/ 986589 w 8589896"/>
              <a:gd name="connsiteY57" fmla="*/ 541421 h 1299410"/>
              <a:gd name="connsiteX58" fmla="*/ 914400 w 8589896"/>
              <a:gd name="connsiteY58" fmla="*/ 565484 h 1299410"/>
              <a:gd name="connsiteX59" fmla="*/ 782052 w 8589896"/>
              <a:gd name="connsiteY59" fmla="*/ 601579 h 1299410"/>
              <a:gd name="connsiteX60" fmla="*/ 745958 w 8589896"/>
              <a:gd name="connsiteY60" fmla="*/ 637673 h 1299410"/>
              <a:gd name="connsiteX61" fmla="*/ 685800 w 8589896"/>
              <a:gd name="connsiteY61" fmla="*/ 685800 h 1299410"/>
              <a:gd name="connsiteX62" fmla="*/ 673768 w 8589896"/>
              <a:gd name="connsiteY62" fmla="*/ 721894 h 1299410"/>
              <a:gd name="connsiteX63" fmla="*/ 601579 w 8589896"/>
              <a:gd name="connsiteY63" fmla="*/ 770021 h 1299410"/>
              <a:gd name="connsiteX64" fmla="*/ 517358 w 8589896"/>
              <a:gd name="connsiteY64" fmla="*/ 854242 h 1299410"/>
              <a:gd name="connsiteX65" fmla="*/ 445168 w 8589896"/>
              <a:gd name="connsiteY65" fmla="*/ 878305 h 1299410"/>
              <a:gd name="connsiteX66" fmla="*/ 409074 w 8589896"/>
              <a:gd name="connsiteY66" fmla="*/ 914400 h 1299410"/>
              <a:gd name="connsiteX67" fmla="*/ 397042 w 8589896"/>
              <a:gd name="connsiteY67" fmla="*/ 950494 h 1299410"/>
              <a:gd name="connsiteX68" fmla="*/ 360947 w 8589896"/>
              <a:gd name="connsiteY68" fmla="*/ 962526 h 1299410"/>
              <a:gd name="connsiteX69" fmla="*/ 324852 w 8589896"/>
              <a:gd name="connsiteY69" fmla="*/ 986589 h 1299410"/>
              <a:gd name="connsiteX70" fmla="*/ 252663 w 8589896"/>
              <a:gd name="connsiteY70" fmla="*/ 1010652 h 1299410"/>
              <a:gd name="connsiteX71" fmla="*/ 156410 w 8589896"/>
              <a:gd name="connsiteY71" fmla="*/ 1070810 h 1299410"/>
              <a:gd name="connsiteX72" fmla="*/ 120316 w 8589896"/>
              <a:gd name="connsiteY72" fmla="*/ 1082842 h 1299410"/>
              <a:gd name="connsiteX73" fmla="*/ 60158 w 8589896"/>
              <a:gd name="connsiteY73" fmla="*/ 1179094 h 1299410"/>
              <a:gd name="connsiteX74" fmla="*/ 24063 w 8589896"/>
              <a:gd name="connsiteY74" fmla="*/ 1251284 h 1299410"/>
              <a:gd name="connsiteX75" fmla="*/ 0 w 8589896"/>
              <a:gd name="connsiteY7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772400 w 8589896"/>
              <a:gd name="connsiteY2" fmla="*/ 649705 h 1299410"/>
              <a:gd name="connsiteX3" fmla="*/ 7399421 w 8589896"/>
              <a:gd name="connsiteY3" fmla="*/ 625642 h 1299410"/>
              <a:gd name="connsiteX4" fmla="*/ 7327231 w 8589896"/>
              <a:gd name="connsiteY4" fmla="*/ 601579 h 1299410"/>
              <a:gd name="connsiteX5" fmla="*/ 7243010 w 8589896"/>
              <a:gd name="connsiteY5" fmla="*/ 577515 h 1299410"/>
              <a:gd name="connsiteX6" fmla="*/ 7026442 w 8589896"/>
              <a:gd name="connsiteY6" fmla="*/ 553452 h 1299410"/>
              <a:gd name="connsiteX7" fmla="*/ 6870031 w 8589896"/>
              <a:gd name="connsiteY7" fmla="*/ 529389 h 1299410"/>
              <a:gd name="connsiteX8" fmla="*/ 6424863 w 8589896"/>
              <a:gd name="connsiteY8" fmla="*/ 517357 h 1299410"/>
              <a:gd name="connsiteX9" fmla="*/ 6280484 w 8589896"/>
              <a:gd name="connsiteY9" fmla="*/ 505326 h 1299410"/>
              <a:gd name="connsiteX10" fmla="*/ 6220326 w 8589896"/>
              <a:gd name="connsiteY10" fmla="*/ 493294 h 1299410"/>
              <a:gd name="connsiteX11" fmla="*/ 5715000 w 8589896"/>
              <a:gd name="connsiteY11" fmla="*/ 469231 h 1299410"/>
              <a:gd name="connsiteX12" fmla="*/ 5678905 w 8589896"/>
              <a:gd name="connsiteY12" fmla="*/ 445168 h 1299410"/>
              <a:gd name="connsiteX13" fmla="*/ 5510463 w 8589896"/>
              <a:gd name="connsiteY13" fmla="*/ 409073 h 1299410"/>
              <a:gd name="connsiteX14" fmla="*/ 5390147 w 8589896"/>
              <a:gd name="connsiteY14" fmla="*/ 372979 h 1299410"/>
              <a:gd name="connsiteX15" fmla="*/ 5221705 w 8589896"/>
              <a:gd name="connsiteY15" fmla="*/ 348915 h 1299410"/>
              <a:gd name="connsiteX16" fmla="*/ 5137484 w 8589896"/>
              <a:gd name="connsiteY16" fmla="*/ 336884 h 1299410"/>
              <a:gd name="connsiteX17" fmla="*/ 5101389 w 8589896"/>
              <a:gd name="connsiteY17" fmla="*/ 324852 h 1299410"/>
              <a:gd name="connsiteX18" fmla="*/ 5005137 w 8589896"/>
              <a:gd name="connsiteY18" fmla="*/ 300789 h 1299410"/>
              <a:gd name="connsiteX19" fmla="*/ 4969042 w 8589896"/>
              <a:gd name="connsiteY19" fmla="*/ 288757 h 1299410"/>
              <a:gd name="connsiteX20" fmla="*/ 4776537 w 8589896"/>
              <a:gd name="connsiteY20" fmla="*/ 276726 h 1299410"/>
              <a:gd name="connsiteX21" fmla="*/ 4379495 w 8589896"/>
              <a:gd name="connsiteY21" fmla="*/ 252663 h 1299410"/>
              <a:gd name="connsiteX22" fmla="*/ 4331368 w 8589896"/>
              <a:gd name="connsiteY22" fmla="*/ 240631 h 1299410"/>
              <a:gd name="connsiteX23" fmla="*/ 4199021 w 8589896"/>
              <a:gd name="connsiteY23" fmla="*/ 228600 h 1299410"/>
              <a:gd name="connsiteX24" fmla="*/ 4162926 w 8589896"/>
              <a:gd name="connsiteY24" fmla="*/ 204536 h 1299410"/>
              <a:gd name="connsiteX25" fmla="*/ 4042610 w 8589896"/>
              <a:gd name="connsiteY25" fmla="*/ 168442 h 1299410"/>
              <a:gd name="connsiteX26" fmla="*/ 4006516 w 8589896"/>
              <a:gd name="connsiteY26" fmla="*/ 156410 h 1299410"/>
              <a:gd name="connsiteX27" fmla="*/ 3729789 w 8589896"/>
              <a:gd name="connsiteY27" fmla="*/ 144379 h 1299410"/>
              <a:gd name="connsiteX28" fmla="*/ 3705726 w 8589896"/>
              <a:gd name="connsiteY28" fmla="*/ 108284 h 1299410"/>
              <a:gd name="connsiteX29" fmla="*/ 3633537 w 8589896"/>
              <a:gd name="connsiteY29" fmla="*/ 84221 h 1299410"/>
              <a:gd name="connsiteX30" fmla="*/ 3597442 w 8589896"/>
              <a:gd name="connsiteY30" fmla="*/ 60157 h 1299410"/>
              <a:gd name="connsiteX31" fmla="*/ 3549316 w 8589896"/>
              <a:gd name="connsiteY31" fmla="*/ 48126 h 1299410"/>
              <a:gd name="connsiteX32" fmla="*/ 3477126 w 8589896"/>
              <a:gd name="connsiteY32" fmla="*/ 24063 h 1299410"/>
              <a:gd name="connsiteX33" fmla="*/ 3441031 w 8589896"/>
              <a:gd name="connsiteY33" fmla="*/ 12031 h 1299410"/>
              <a:gd name="connsiteX34" fmla="*/ 3404937 w 8589896"/>
              <a:gd name="connsiteY34" fmla="*/ 0 h 1299410"/>
              <a:gd name="connsiteX35" fmla="*/ 3176337 w 8589896"/>
              <a:gd name="connsiteY35" fmla="*/ 24063 h 1299410"/>
              <a:gd name="connsiteX36" fmla="*/ 3080084 w 8589896"/>
              <a:gd name="connsiteY36" fmla="*/ 36094 h 1299410"/>
              <a:gd name="connsiteX37" fmla="*/ 3043989 w 8589896"/>
              <a:gd name="connsiteY37" fmla="*/ 48126 h 1299410"/>
              <a:gd name="connsiteX38" fmla="*/ 2358189 w 8589896"/>
              <a:gd name="connsiteY38" fmla="*/ 72189 h 1299410"/>
              <a:gd name="connsiteX39" fmla="*/ 2273968 w 8589896"/>
              <a:gd name="connsiteY39" fmla="*/ 84221 h 1299410"/>
              <a:gd name="connsiteX40" fmla="*/ 2213810 w 8589896"/>
              <a:gd name="connsiteY40" fmla="*/ 144379 h 1299410"/>
              <a:gd name="connsiteX41" fmla="*/ 2057400 w 8589896"/>
              <a:gd name="connsiteY41" fmla="*/ 156410 h 1299410"/>
              <a:gd name="connsiteX42" fmla="*/ 1937084 w 8589896"/>
              <a:gd name="connsiteY42" fmla="*/ 192505 h 1299410"/>
              <a:gd name="connsiteX43" fmla="*/ 1900989 w 8589896"/>
              <a:gd name="connsiteY43" fmla="*/ 204536 h 1299410"/>
              <a:gd name="connsiteX44" fmla="*/ 1864895 w 8589896"/>
              <a:gd name="connsiteY44" fmla="*/ 216568 h 1299410"/>
              <a:gd name="connsiteX45" fmla="*/ 1768642 w 8589896"/>
              <a:gd name="connsiteY45" fmla="*/ 240631 h 1299410"/>
              <a:gd name="connsiteX46" fmla="*/ 1720516 w 8589896"/>
              <a:gd name="connsiteY46" fmla="*/ 252663 h 1299410"/>
              <a:gd name="connsiteX47" fmla="*/ 1564105 w 8589896"/>
              <a:gd name="connsiteY47" fmla="*/ 276726 h 1299410"/>
              <a:gd name="connsiteX48" fmla="*/ 1491916 w 8589896"/>
              <a:gd name="connsiteY48" fmla="*/ 300789 h 1299410"/>
              <a:gd name="connsiteX49" fmla="*/ 1431758 w 8589896"/>
              <a:gd name="connsiteY49" fmla="*/ 312821 h 1299410"/>
              <a:gd name="connsiteX50" fmla="*/ 1359568 w 8589896"/>
              <a:gd name="connsiteY50" fmla="*/ 336884 h 1299410"/>
              <a:gd name="connsiteX51" fmla="*/ 1323474 w 8589896"/>
              <a:gd name="connsiteY51" fmla="*/ 348915 h 1299410"/>
              <a:gd name="connsiteX52" fmla="*/ 1287379 w 8589896"/>
              <a:gd name="connsiteY52" fmla="*/ 360947 h 1299410"/>
              <a:gd name="connsiteX53" fmla="*/ 1215189 w 8589896"/>
              <a:gd name="connsiteY53" fmla="*/ 409073 h 1299410"/>
              <a:gd name="connsiteX54" fmla="*/ 1143000 w 8589896"/>
              <a:gd name="connsiteY54" fmla="*/ 433136 h 1299410"/>
              <a:gd name="connsiteX55" fmla="*/ 1046747 w 8589896"/>
              <a:gd name="connsiteY55" fmla="*/ 493294 h 1299410"/>
              <a:gd name="connsiteX56" fmla="*/ 1010652 w 8589896"/>
              <a:gd name="connsiteY56" fmla="*/ 517357 h 1299410"/>
              <a:gd name="connsiteX57" fmla="*/ 986589 w 8589896"/>
              <a:gd name="connsiteY57" fmla="*/ 541421 h 1299410"/>
              <a:gd name="connsiteX58" fmla="*/ 914400 w 8589896"/>
              <a:gd name="connsiteY58" fmla="*/ 565484 h 1299410"/>
              <a:gd name="connsiteX59" fmla="*/ 782052 w 8589896"/>
              <a:gd name="connsiteY59" fmla="*/ 601579 h 1299410"/>
              <a:gd name="connsiteX60" fmla="*/ 745958 w 8589896"/>
              <a:gd name="connsiteY60" fmla="*/ 637673 h 1299410"/>
              <a:gd name="connsiteX61" fmla="*/ 685800 w 8589896"/>
              <a:gd name="connsiteY61" fmla="*/ 685800 h 1299410"/>
              <a:gd name="connsiteX62" fmla="*/ 673768 w 8589896"/>
              <a:gd name="connsiteY62" fmla="*/ 721894 h 1299410"/>
              <a:gd name="connsiteX63" fmla="*/ 601579 w 8589896"/>
              <a:gd name="connsiteY63" fmla="*/ 770021 h 1299410"/>
              <a:gd name="connsiteX64" fmla="*/ 517358 w 8589896"/>
              <a:gd name="connsiteY64" fmla="*/ 854242 h 1299410"/>
              <a:gd name="connsiteX65" fmla="*/ 445168 w 8589896"/>
              <a:gd name="connsiteY65" fmla="*/ 878305 h 1299410"/>
              <a:gd name="connsiteX66" fmla="*/ 409074 w 8589896"/>
              <a:gd name="connsiteY66" fmla="*/ 914400 h 1299410"/>
              <a:gd name="connsiteX67" fmla="*/ 397042 w 8589896"/>
              <a:gd name="connsiteY67" fmla="*/ 950494 h 1299410"/>
              <a:gd name="connsiteX68" fmla="*/ 360947 w 8589896"/>
              <a:gd name="connsiteY68" fmla="*/ 962526 h 1299410"/>
              <a:gd name="connsiteX69" fmla="*/ 324852 w 8589896"/>
              <a:gd name="connsiteY69" fmla="*/ 986589 h 1299410"/>
              <a:gd name="connsiteX70" fmla="*/ 252663 w 8589896"/>
              <a:gd name="connsiteY70" fmla="*/ 1010652 h 1299410"/>
              <a:gd name="connsiteX71" fmla="*/ 156410 w 8589896"/>
              <a:gd name="connsiteY71" fmla="*/ 1070810 h 1299410"/>
              <a:gd name="connsiteX72" fmla="*/ 120316 w 8589896"/>
              <a:gd name="connsiteY72" fmla="*/ 1082842 h 1299410"/>
              <a:gd name="connsiteX73" fmla="*/ 60158 w 8589896"/>
              <a:gd name="connsiteY73" fmla="*/ 1179094 h 1299410"/>
              <a:gd name="connsiteX74" fmla="*/ 24063 w 8589896"/>
              <a:gd name="connsiteY74" fmla="*/ 1251284 h 1299410"/>
              <a:gd name="connsiteX75" fmla="*/ 0 w 8589896"/>
              <a:gd name="connsiteY7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772400 w 8589896"/>
              <a:gd name="connsiteY2" fmla="*/ 649705 h 1299410"/>
              <a:gd name="connsiteX3" fmla="*/ 7399421 w 8589896"/>
              <a:gd name="connsiteY3" fmla="*/ 625642 h 1299410"/>
              <a:gd name="connsiteX4" fmla="*/ 7327231 w 8589896"/>
              <a:gd name="connsiteY4" fmla="*/ 601579 h 1299410"/>
              <a:gd name="connsiteX5" fmla="*/ 7243010 w 8589896"/>
              <a:gd name="connsiteY5" fmla="*/ 577515 h 1299410"/>
              <a:gd name="connsiteX6" fmla="*/ 7026442 w 8589896"/>
              <a:gd name="connsiteY6" fmla="*/ 553452 h 1299410"/>
              <a:gd name="connsiteX7" fmla="*/ 6870031 w 8589896"/>
              <a:gd name="connsiteY7" fmla="*/ 529389 h 1299410"/>
              <a:gd name="connsiteX8" fmla="*/ 6424863 w 8589896"/>
              <a:gd name="connsiteY8" fmla="*/ 517357 h 1299410"/>
              <a:gd name="connsiteX9" fmla="*/ 6280484 w 8589896"/>
              <a:gd name="connsiteY9" fmla="*/ 505326 h 1299410"/>
              <a:gd name="connsiteX10" fmla="*/ 6220326 w 8589896"/>
              <a:gd name="connsiteY10" fmla="*/ 493294 h 1299410"/>
              <a:gd name="connsiteX11" fmla="*/ 5715000 w 8589896"/>
              <a:gd name="connsiteY11" fmla="*/ 469231 h 1299410"/>
              <a:gd name="connsiteX12" fmla="*/ 5678905 w 8589896"/>
              <a:gd name="connsiteY12" fmla="*/ 445168 h 1299410"/>
              <a:gd name="connsiteX13" fmla="*/ 5510463 w 8589896"/>
              <a:gd name="connsiteY13" fmla="*/ 409073 h 1299410"/>
              <a:gd name="connsiteX14" fmla="*/ 5390147 w 8589896"/>
              <a:gd name="connsiteY14" fmla="*/ 372979 h 1299410"/>
              <a:gd name="connsiteX15" fmla="*/ 5221705 w 8589896"/>
              <a:gd name="connsiteY15" fmla="*/ 348915 h 1299410"/>
              <a:gd name="connsiteX16" fmla="*/ 5137484 w 8589896"/>
              <a:gd name="connsiteY16" fmla="*/ 336884 h 1299410"/>
              <a:gd name="connsiteX17" fmla="*/ 5101389 w 8589896"/>
              <a:gd name="connsiteY17" fmla="*/ 324852 h 1299410"/>
              <a:gd name="connsiteX18" fmla="*/ 5005137 w 8589896"/>
              <a:gd name="connsiteY18" fmla="*/ 300789 h 1299410"/>
              <a:gd name="connsiteX19" fmla="*/ 4969042 w 8589896"/>
              <a:gd name="connsiteY19" fmla="*/ 288757 h 1299410"/>
              <a:gd name="connsiteX20" fmla="*/ 4776537 w 8589896"/>
              <a:gd name="connsiteY20" fmla="*/ 276726 h 1299410"/>
              <a:gd name="connsiteX21" fmla="*/ 4379495 w 8589896"/>
              <a:gd name="connsiteY21" fmla="*/ 252663 h 1299410"/>
              <a:gd name="connsiteX22" fmla="*/ 4331368 w 8589896"/>
              <a:gd name="connsiteY22" fmla="*/ 240631 h 1299410"/>
              <a:gd name="connsiteX23" fmla="*/ 4199021 w 8589896"/>
              <a:gd name="connsiteY23" fmla="*/ 228600 h 1299410"/>
              <a:gd name="connsiteX24" fmla="*/ 4162926 w 8589896"/>
              <a:gd name="connsiteY24" fmla="*/ 204536 h 1299410"/>
              <a:gd name="connsiteX25" fmla="*/ 4042610 w 8589896"/>
              <a:gd name="connsiteY25" fmla="*/ 168442 h 1299410"/>
              <a:gd name="connsiteX26" fmla="*/ 4006516 w 8589896"/>
              <a:gd name="connsiteY26" fmla="*/ 156410 h 1299410"/>
              <a:gd name="connsiteX27" fmla="*/ 3729789 w 8589896"/>
              <a:gd name="connsiteY27" fmla="*/ 144379 h 1299410"/>
              <a:gd name="connsiteX28" fmla="*/ 3705726 w 8589896"/>
              <a:gd name="connsiteY28" fmla="*/ 108284 h 1299410"/>
              <a:gd name="connsiteX29" fmla="*/ 3633537 w 8589896"/>
              <a:gd name="connsiteY29" fmla="*/ 84221 h 1299410"/>
              <a:gd name="connsiteX30" fmla="*/ 3597442 w 8589896"/>
              <a:gd name="connsiteY30" fmla="*/ 60157 h 1299410"/>
              <a:gd name="connsiteX31" fmla="*/ 3549316 w 8589896"/>
              <a:gd name="connsiteY31" fmla="*/ 48126 h 1299410"/>
              <a:gd name="connsiteX32" fmla="*/ 3477126 w 8589896"/>
              <a:gd name="connsiteY32" fmla="*/ 24063 h 1299410"/>
              <a:gd name="connsiteX33" fmla="*/ 3441031 w 8589896"/>
              <a:gd name="connsiteY33" fmla="*/ 12031 h 1299410"/>
              <a:gd name="connsiteX34" fmla="*/ 3404937 w 8589896"/>
              <a:gd name="connsiteY34" fmla="*/ 0 h 1299410"/>
              <a:gd name="connsiteX35" fmla="*/ 3176337 w 8589896"/>
              <a:gd name="connsiteY35" fmla="*/ 24063 h 1299410"/>
              <a:gd name="connsiteX36" fmla="*/ 3080084 w 8589896"/>
              <a:gd name="connsiteY36" fmla="*/ 36094 h 1299410"/>
              <a:gd name="connsiteX37" fmla="*/ 3043989 w 8589896"/>
              <a:gd name="connsiteY37" fmla="*/ 48126 h 1299410"/>
              <a:gd name="connsiteX38" fmla="*/ 2358189 w 8589896"/>
              <a:gd name="connsiteY38" fmla="*/ 72189 h 1299410"/>
              <a:gd name="connsiteX39" fmla="*/ 2273968 w 8589896"/>
              <a:gd name="connsiteY39" fmla="*/ 84221 h 1299410"/>
              <a:gd name="connsiteX40" fmla="*/ 2213810 w 8589896"/>
              <a:gd name="connsiteY40" fmla="*/ 144379 h 1299410"/>
              <a:gd name="connsiteX41" fmla="*/ 2057400 w 8589896"/>
              <a:gd name="connsiteY41" fmla="*/ 156410 h 1299410"/>
              <a:gd name="connsiteX42" fmla="*/ 1937084 w 8589896"/>
              <a:gd name="connsiteY42" fmla="*/ 192505 h 1299410"/>
              <a:gd name="connsiteX43" fmla="*/ 1900989 w 8589896"/>
              <a:gd name="connsiteY43" fmla="*/ 204536 h 1299410"/>
              <a:gd name="connsiteX44" fmla="*/ 1864895 w 8589896"/>
              <a:gd name="connsiteY44" fmla="*/ 216568 h 1299410"/>
              <a:gd name="connsiteX45" fmla="*/ 1768642 w 8589896"/>
              <a:gd name="connsiteY45" fmla="*/ 240631 h 1299410"/>
              <a:gd name="connsiteX46" fmla="*/ 1720516 w 8589896"/>
              <a:gd name="connsiteY46" fmla="*/ 252663 h 1299410"/>
              <a:gd name="connsiteX47" fmla="*/ 1564105 w 8589896"/>
              <a:gd name="connsiteY47" fmla="*/ 276726 h 1299410"/>
              <a:gd name="connsiteX48" fmla="*/ 1491916 w 8589896"/>
              <a:gd name="connsiteY48" fmla="*/ 300789 h 1299410"/>
              <a:gd name="connsiteX49" fmla="*/ 1431758 w 8589896"/>
              <a:gd name="connsiteY49" fmla="*/ 312821 h 1299410"/>
              <a:gd name="connsiteX50" fmla="*/ 1359568 w 8589896"/>
              <a:gd name="connsiteY50" fmla="*/ 336884 h 1299410"/>
              <a:gd name="connsiteX51" fmla="*/ 1323474 w 8589896"/>
              <a:gd name="connsiteY51" fmla="*/ 348915 h 1299410"/>
              <a:gd name="connsiteX52" fmla="*/ 1287379 w 8589896"/>
              <a:gd name="connsiteY52" fmla="*/ 360947 h 1299410"/>
              <a:gd name="connsiteX53" fmla="*/ 1215189 w 8589896"/>
              <a:gd name="connsiteY53" fmla="*/ 409073 h 1299410"/>
              <a:gd name="connsiteX54" fmla="*/ 1143000 w 8589896"/>
              <a:gd name="connsiteY54" fmla="*/ 433136 h 1299410"/>
              <a:gd name="connsiteX55" fmla="*/ 1046747 w 8589896"/>
              <a:gd name="connsiteY55" fmla="*/ 493294 h 1299410"/>
              <a:gd name="connsiteX56" fmla="*/ 1010652 w 8589896"/>
              <a:gd name="connsiteY56" fmla="*/ 517357 h 1299410"/>
              <a:gd name="connsiteX57" fmla="*/ 986589 w 8589896"/>
              <a:gd name="connsiteY57" fmla="*/ 541421 h 1299410"/>
              <a:gd name="connsiteX58" fmla="*/ 914400 w 8589896"/>
              <a:gd name="connsiteY58" fmla="*/ 565484 h 1299410"/>
              <a:gd name="connsiteX59" fmla="*/ 782052 w 8589896"/>
              <a:gd name="connsiteY59" fmla="*/ 601579 h 1299410"/>
              <a:gd name="connsiteX60" fmla="*/ 745958 w 8589896"/>
              <a:gd name="connsiteY60" fmla="*/ 637673 h 1299410"/>
              <a:gd name="connsiteX61" fmla="*/ 685800 w 8589896"/>
              <a:gd name="connsiteY61" fmla="*/ 685800 h 1299410"/>
              <a:gd name="connsiteX62" fmla="*/ 673768 w 8589896"/>
              <a:gd name="connsiteY62" fmla="*/ 721894 h 1299410"/>
              <a:gd name="connsiteX63" fmla="*/ 601579 w 8589896"/>
              <a:gd name="connsiteY63" fmla="*/ 770021 h 1299410"/>
              <a:gd name="connsiteX64" fmla="*/ 517358 w 8589896"/>
              <a:gd name="connsiteY64" fmla="*/ 854242 h 1299410"/>
              <a:gd name="connsiteX65" fmla="*/ 445168 w 8589896"/>
              <a:gd name="connsiteY65" fmla="*/ 878305 h 1299410"/>
              <a:gd name="connsiteX66" fmla="*/ 409074 w 8589896"/>
              <a:gd name="connsiteY66" fmla="*/ 914400 h 1299410"/>
              <a:gd name="connsiteX67" fmla="*/ 397042 w 8589896"/>
              <a:gd name="connsiteY67" fmla="*/ 950494 h 1299410"/>
              <a:gd name="connsiteX68" fmla="*/ 360947 w 8589896"/>
              <a:gd name="connsiteY68" fmla="*/ 962526 h 1299410"/>
              <a:gd name="connsiteX69" fmla="*/ 324852 w 8589896"/>
              <a:gd name="connsiteY69" fmla="*/ 986589 h 1299410"/>
              <a:gd name="connsiteX70" fmla="*/ 252663 w 8589896"/>
              <a:gd name="connsiteY70" fmla="*/ 1010652 h 1299410"/>
              <a:gd name="connsiteX71" fmla="*/ 156410 w 8589896"/>
              <a:gd name="connsiteY71" fmla="*/ 1070810 h 1299410"/>
              <a:gd name="connsiteX72" fmla="*/ 120316 w 8589896"/>
              <a:gd name="connsiteY72" fmla="*/ 1082842 h 1299410"/>
              <a:gd name="connsiteX73" fmla="*/ 60158 w 8589896"/>
              <a:gd name="connsiteY73" fmla="*/ 1179094 h 1299410"/>
              <a:gd name="connsiteX74" fmla="*/ 24063 w 8589896"/>
              <a:gd name="connsiteY74" fmla="*/ 1251284 h 1299410"/>
              <a:gd name="connsiteX75" fmla="*/ 0 w 8589896"/>
              <a:gd name="connsiteY7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772400 w 8589896"/>
              <a:gd name="connsiteY2" fmla="*/ 649705 h 1299410"/>
              <a:gd name="connsiteX3" fmla="*/ 7399421 w 8589896"/>
              <a:gd name="connsiteY3" fmla="*/ 625642 h 1299410"/>
              <a:gd name="connsiteX4" fmla="*/ 7327231 w 8589896"/>
              <a:gd name="connsiteY4" fmla="*/ 601579 h 1299410"/>
              <a:gd name="connsiteX5" fmla="*/ 7243010 w 8589896"/>
              <a:gd name="connsiteY5" fmla="*/ 577515 h 1299410"/>
              <a:gd name="connsiteX6" fmla="*/ 7026442 w 8589896"/>
              <a:gd name="connsiteY6" fmla="*/ 553452 h 1299410"/>
              <a:gd name="connsiteX7" fmla="*/ 6870031 w 8589896"/>
              <a:gd name="connsiteY7" fmla="*/ 529389 h 1299410"/>
              <a:gd name="connsiteX8" fmla="*/ 6424863 w 8589896"/>
              <a:gd name="connsiteY8" fmla="*/ 517357 h 1299410"/>
              <a:gd name="connsiteX9" fmla="*/ 6280484 w 8589896"/>
              <a:gd name="connsiteY9" fmla="*/ 505326 h 1299410"/>
              <a:gd name="connsiteX10" fmla="*/ 6220326 w 8589896"/>
              <a:gd name="connsiteY10" fmla="*/ 493294 h 1299410"/>
              <a:gd name="connsiteX11" fmla="*/ 5715000 w 8589896"/>
              <a:gd name="connsiteY11" fmla="*/ 469231 h 1299410"/>
              <a:gd name="connsiteX12" fmla="*/ 5678905 w 8589896"/>
              <a:gd name="connsiteY12" fmla="*/ 445168 h 1299410"/>
              <a:gd name="connsiteX13" fmla="*/ 5510463 w 8589896"/>
              <a:gd name="connsiteY13" fmla="*/ 409073 h 1299410"/>
              <a:gd name="connsiteX14" fmla="*/ 5390147 w 8589896"/>
              <a:gd name="connsiteY14" fmla="*/ 372979 h 1299410"/>
              <a:gd name="connsiteX15" fmla="*/ 5221705 w 8589896"/>
              <a:gd name="connsiteY15" fmla="*/ 348915 h 1299410"/>
              <a:gd name="connsiteX16" fmla="*/ 5137484 w 8589896"/>
              <a:gd name="connsiteY16" fmla="*/ 336884 h 1299410"/>
              <a:gd name="connsiteX17" fmla="*/ 5101389 w 8589896"/>
              <a:gd name="connsiteY17" fmla="*/ 324852 h 1299410"/>
              <a:gd name="connsiteX18" fmla="*/ 5005137 w 8589896"/>
              <a:gd name="connsiteY18" fmla="*/ 300789 h 1299410"/>
              <a:gd name="connsiteX19" fmla="*/ 4969042 w 8589896"/>
              <a:gd name="connsiteY19" fmla="*/ 288757 h 1299410"/>
              <a:gd name="connsiteX20" fmla="*/ 4776537 w 8589896"/>
              <a:gd name="connsiteY20" fmla="*/ 276726 h 1299410"/>
              <a:gd name="connsiteX21" fmla="*/ 4379495 w 8589896"/>
              <a:gd name="connsiteY21" fmla="*/ 252663 h 1299410"/>
              <a:gd name="connsiteX22" fmla="*/ 4331368 w 8589896"/>
              <a:gd name="connsiteY22" fmla="*/ 240631 h 1299410"/>
              <a:gd name="connsiteX23" fmla="*/ 4199021 w 8589896"/>
              <a:gd name="connsiteY23" fmla="*/ 228600 h 1299410"/>
              <a:gd name="connsiteX24" fmla="*/ 4162926 w 8589896"/>
              <a:gd name="connsiteY24" fmla="*/ 204536 h 1299410"/>
              <a:gd name="connsiteX25" fmla="*/ 4042610 w 8589896"/>
              <a:gd name="connsiteY25" fmla="*/ 168442 h 1299410"/>
              <a:gd name="connsiteX26" fmla="*/ 4006516 w 8589896"/>
              <a:gd name="connsiteY26" fmla="*/ 156410 h 1299410"/>
              <a:gd name="connsiteX27" fmla="*/ 3729789 w 8589896"/>
              <a:gd name="connsiteY27" fmla="*/ 144379 h 1299410"/>
              <a:gd name="connsiteX28" fmla="*/ 3705726 w 8589896"/>
              <a:gd name="connsiteY28" fmla="*/ 108284 h 1299410"/>
              <a:gd name="connsiteX29" fmla="*/ 3633537 w 8589896"/>
              <a:gd name="connsiteY29" fmla="*/ 84221 h 1299410"/>
              <a:gd name="connsiteX30" fmla="*/ 3597442 w 8589896"/>
              <a:gd name="connsiteY30" fmla="*/ 60157 h 1299410"/>
              <a:gd name="connsiteX31" fmla="*/ 3549316 w 8589896"/>
              <a:gd name="connsiteY31" fmla="*/ 48126 h 1299410"/>
              <a:gd name="connsiteX32" fmla="*/ 3477126 w 8589896"/>
              <a:gd name="connsiteY32" fmla="*/ 24063 h 1299410"/>
              <a:gd name="connsiteX33" fmla="*/ 3441031 w 8589896"/>
              <a:gd name="connsiteY33" fmla="*/ 12031 h 1299410"/>
              <a:gd name="connsiteX34" fmla="*/ 3404937 w 8589896"/>
              <a:gd name="connsiteY34" fmla="*/ 0 h 1299410"/>
              <a:gd name="connsiteX35" fmla="*/ 3176337 w 8589896"/>
              <a:gd name="connsiteY35" fmla="*/ 24063 h 1299410"/>
              <a:gd name="connsiteX36" fmla="*/ 3080084 w 8589896"/>
              <a:gd name="connsiteY36" fmla="*/ 36094 h 1299410"/>
              <a:gd name="connsiteX37" fmla="*/ 3043989 w 8589896"/>
              <a:gd name="connsiteY37" fmla="*/ 48126 h 1299410"/>
              <a:gd name="connsiteX38" fmla="*/ 2358189 w 8589896"/>
              <a:gd name="connsiteY38" fmla="*/ 72189 h 1299410"/>
              <a:gd name="connsiteX39" fmla="*/ 2273968 w 8589896"/>
              <a:gd name="connsiteY39" fmla="*/ 84221 h 1299410"/>
              <a:gd name="connsiteX40" fmla="*/ 2213810 w 8589896"/>
              <a:gd name="connsiteY40" fmla="*/ 144379 h 1299410"/>
              <a:gd name="connsiteX41" fmla="*/ 2057400 w 8589896"/>
              <a:gd name="connsiteY41" fmla="*/ 156410 h 1299410"/>
              <a:gd name="connsiteX42" fmla="*/ 1937084 w 8589896"/>
              <a:gd name="connsiteY42" fmla="*/ 192505 h 1299410"/>
              <a:gd name="connsiteX43" fmla="*/ 1900989 w 8589896"/>
              <a:gd name="connsiteY43" fmla="*/ 204536 h 1299410"/>
              <a:gd name="connsiteX44" fmla="*/ 1864895 w 8589896"/>
              <a:gd name="connsiteY44" fmla="*/ 216568 h 1299410"/>
              <a:gd name="connsiteX45" fmla="*/ 1768642 w 8589896"/>
              <a:gd name="connsiteY45" fmla="*/ 240631 h 1299410"/>
              <a:gd name="connsiteX46" fmla="*/ 1720516 w 8589896"/>
              <a:gd name="connsiteY46" fmla="*/ 252663 h 1299410"/>
              <a:gd name="connsiteX47" fmla="*/ 1564105 w 8589896"/>
              <a:gd name="connsiteY47" fmla="*/ 276726 h 1299410"/>
              <a:gd name="connsiteX48" fmla="*/ 1491916 w 8589896"/>
              <a:gd name="connsiteY48" fmla="*/ 300789 h 1299410"/>
              <a:gd name="connsiteX49" fmla="*/ 1431758 w 8589896"/>
              <a:gd name="connsiteY49" fmla="*/ 312821 h 1299410"/>
              <a:gd name="connsiteX50" fmla="*/ 1359568 w 8589896"/>
              <a:gd name="connsiteY50" fmla="*/ 336884 h 1299410"/>
              <a:gd name="connsiteX51" fmla="*/ 1323474 w 8589896"/>
              <a:gd name="connsiteY51" fmla="*/ 348915 h 1299410"/>
              <a:gd name="connsiteX52" fmla="*/ 1287379 w 8589896"/>
              <a:gd name="connsiteY52" fmla="*/ 360947 h 1299410"/>
              <a:gd name="connsiteX53" fmla="*/ 1215189 w 8589896"/>
              <a:gd name="connsiteY53" fmla="*/ 409073 h 1299410"/>
              <a:gd name="connsiteX54" fmla="*/ 1143000 w 8589896"/>
              <a:gd name="connsiteY54" fmla="*/ 433136 h 1299410"/>
              <a:gd name="connsiteX55" fmla="*/ 1046747 w 8589896"/>
              <a:gd name="connsiteY55" fmla="*/ 493294 h 1299410"/>
              <a:gd name="connsiteX56" fmla="*/ 1010652 w 8589896"/>
              <a:gd name="connsiteY56" fmla="*/ 517357 h 1299410"/>
              <a:gd name="connsiteX57" fmla="*/ 986589 w 8589896"/>
              <a:gd name="connsiteY57" fmla="*/ 541421 h 1299410"/>
              <a:gd name="connsiteX58" fmla="*/ 914400 w 8589896"/>
              <a:gd name="connsiteY58" fmla="*/ 565484 h 1299410"/>
              <a:gd name="connsiteX59" fmla="*/ 782052 w 8589896"/>
              <a:gd name="connsiteY59" fmla="*/ 601579 h 1299410"/>
              <a:gd name="connsiteX60" fmla="*/ 745958 w 8589896"/>
              <a:gd name="connsiteY60" fmla="*/ 637673 h 1299410"/>
              <a:gd name="connsiteX61" fmla="*/ 685800 w 8589896"/>
              <a:gd name="connsiteY61" fmla="*/ 685800 h 1299410"/>
              <a:gd name="connsiteX62" fmla="*/ 673768 w 8589896"/>
              <a:gd name="connsiteY62" fmla="*/ 721894 h 1299410"/>
              <a:gd name="connsiteX63" fmla="*/ 601579 w 8589896"/>
              <a:gd name="connsiteY63" fmla="*/ 770021 h 1299410"/>
              <a:gd name="connsiteX64" fmla="*/ 517358 w 8589896"/>
              <a:gd name="connsiteY64" fmla="*/ 854242 h 1299410"/>
              <a:gd name="connsiteX65" fmla="*/ 445168 w 8589896"/>
              <a:gd name="connsiteY65" fmla="*/ 878305 h 1299410"/>
              <a:gd name="connsiteX66" fmla="*/ 409074 w 8589896"/>
              <a:gd name="connsiteY66" fmla="*/ 914400 h 1299410"/>
              <a:gd name="connsiteX67" fmla="*/ 397042 w 8589896"/>
              <a:gd name="connsiteY67" fmla="*/ 950494 h 1299410"/>
              <a:gd name="connsiteX68" fmla="*/ 360947 w 8589896"/>
              <a:gd name="connsiteY68" fmla="*/ 962526 h 1299410"/>
              <a:gd name="connsiteX69" fmla="*/ 324852 w 8589896"/>
              <a:gd name="connsiteY69" fmla="*/ 986589 h 1299410"/>
              <a:gd name="connsiteX70" fmla="*/ 252663 w 8589896"/>
              <a:gd name="connsiteY70" fmla="*/ 1010652 h 1299410"/>
              <a:gd name="connsiteX71" fmla="*/ 156410 w 8589896"/>
              <a:gd name="connsiteY71" fmla="*/ 1070810 h 1299410"/>
              <a:gd name="connsiteX72" fmla="*/ 120316 w 8589896"/>
              <a:gd name="connsiteY72" fmla="*/ 1082842 h 1299410"/>
              <a:gd name="connsiteX73" fmla="*/ 60158 w 8589896"/>
              <a:gd name="connsiteY73" fmla="*/ 1179094 h 1299410"/>
              <a:gd name="connsiteX74" fmla="*/ 24063 w 8589896"/>
              <a:gd name="connsiteY74" fmla="*/ 1251284 h 1299410"/>
              <a:gd name="connsiteX75" fmla="*/ 0 w 8589896"/>
              <a:gd name="connsiteY7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772400 w 8589896"/>
              <a:gd name="connsiteY2" fmla="*/ 649705 h 1299410"/>
              <a:gd name="connsiteX3" fmla="*/ 7399421 w 8589896"/>
              <a:gd name="connsiteY3" fmla="*/ 625642 h 1299410"/>
              <a:gd name="connsiteX4" fmla="*/ 7327231 w 8589896"/>
              <a:gd name="connsiteY4" fmla="*/ 601579 h 1299410"/>
              <a:gd name="connsiteX5" fmla="*/ 7243010 w 8589896"/>
              <a:gd name="connsiteY5" fmla="*/ 577515 h 1299410"/>
              <a:gd name="connsiteX6" fmla="*/ 7026442 w 8589896"/>
              <a:gd name="connsiteY6" fmla="*/ 553452 h 1299410"/>
              <a:gd name="connsiteX7" fmla="*/ 6870031 w 8589896"/>
              <a:gd name="connsiteY7" fmla="*/ 529389 h 1299410"/>
              <a:gd name="connsiteX8" fmla="*/ 6424863 w 8589896"/>
              <a:gd name="connsiteY8" fmla="*/ 517357 h 1299410"/>
              <a:gd name="connsiteX9" fmla="*/ 6280484 w 8589896"/>
              <a:gd name="connsiteY9" fmla="*/ 505326 h 1299410"/>
              <a:gd name="connsiteX10" fmla="*/ 6220326 w 8589896"/>
              <a:gd name="connsiteY10" fmla="*/ 493294 h 1299410"/>
              <a:gd name="connsiteX11" fmla="*/ 5715000 w 8589896"/>
              <a:gd name="connsiteY11" fmla="*/ 469231 h 1299410"/>
              <a:gd name="connsiteX12" fmla="*/ 5678905 w 8589896"/>
              <a:gd name="connsiteY12" fmla="*/ 445168 h 1299410"/>
              <a:gd name="connsiteX13" fmla="*/ 5510463 w 8589896"/>
              <a:gd name="connsiteY13" fmla="*/ 409073 h 1299410"/>
              <a:gd name="connsiteX14" fmla="*/ 5390147 w 8589896"/>
              <a:gd name="connsiteY14" fmla="*/ 372979 h 1299410"/>
              <a:gd name="connsiteX15" fmla="*/ 5221705 w 8589896"/>
              <a:gd name="connsiteY15" fmla="*/ 348915 h 1299410"/>
              <a:gd name="connsiteX16" fmla="*/ 5137484 w 8589896"/>
              <a:gd name="connsiteY16" fmla="*/ 336884 h 1299410"/>
              <a:gd name="connsiteX17" fmla="*/ 5101389 w 8589896"/>
              <a:gd name="connsiteY17" fmla="*/ 324852 h 1299410"/>
              <a:gd name="connsiteX18" fmla="*/ 5005137 w 8589896"/>
              <a:gd name="connsiteY18" fmla="*/ 300789 h 1299410"/>
              <a:gd name="connsiteX19" fmla="*/ 4969042 w 8589896"/>
              <a:gd name="connsiteY19" fmla="*/ 288757 h 1299410"/>
              <a:gd name="connsiteX20" fmla="*/ 4776537 w 8589896"/>
              <a:gd name="connsiteY20" fmla="*/ 276726 h 1299410"/>
              <a:gd name="connsiteX21" fmla="*/ 4379495 w 8589896"/>
              <a:gd name="connsiteY21" fmla="*/ 252663 h 1299410"/>
              <a:gd name="connsiteX22" fmla="*/ 4331368 w 8589896"/>
              <a:gd name="connsiteY22" fmla="*/ 240631 h 1299410"/>
              <a:gd name="connsiteX23" fmla="*/ 4199021 w 8589896"/>
              <a:gd name="connsiteY23" fmla="*/ 228600 h 1299410"/>
              <a:gd name="connsiteX24" fmla="*/ 4162926 w 8589896"/>
              <a:gd name="connsiteY24" fmla="*/ 204536 h 1299410"/>
              <a:gd name="connsiteX25" fmla="*/ 4042610 w 8589896"/>
              <a:gd name="connsiteY25" fmla="*/ 168442 h 1299410"/>
              <a:gd name="connsiteX26" fmla="*/ 4006516 w 8589896"/>
              <a:gd name="connsiteY26" fmla="*/ 156410 h 1299410"/>
              <a:gd name="connsiteX27" fmla="*/ 3729789 w 8589896"/>
              <a:gd name="connsiteY27" fmla="*/ 144379 h 1299410"/>
              <a:gd name="connsiteX28" fmla="*/ 3705726 w 8589896"/>
              <a:gd name="connsiteY28" fmla="*/ 108284 h 1299410"/>
              <a:gd name="connsiteX29" fmla="*/ 3633537 w 8589896"/>
              <a:gd name="connsiteY29" fmla="*/ 84221 h 1299410"/>
              <a:gd name="connsiteX30" fmla="*/ 3597442 w 8589896"/>
              <a:gd name="connsiteY30" fmla="*/ 60157 h 1299410"/>
              <a:gd name="connsiteX31" fmla="*/ 3549316 w 8589896"/>
              <a:gd name="connsiteY31" fmla="*/ 48126 h 1299410"/>
              <a:gd name="connsiteX32" fmla="*/ 3477126 w 8589896"/>
              <a:gd name="connsiteY32" fmla="*/ 24063 h 1299410"/>
              <a:gd name="connsiteX33" fmla="*/ 3441031 w 8589896"/>
              <a:gd name="connsiteY33" fmla="*/ 12031 h 1299410"/>
              <a:gd name="connsiteX34" fmla="*/ 3404937 w 8589896"/>
              <a:gd name="connsiteY34" fmla="*/ 0 h 1299410"/>
              <a:gd name="connsiteX35" fmla="*/ 3176337 w 8589896"/>
              <a:gd name="connsiteY35" fmla="*/ 24063 h 1299410"/>
              <a:gd name="connsiteX36" fmla="*/ 3080084 w 8589896"/>
              <a:gd name="connsiteY36" fmla="*/ 36094 h 1299410"/>
              <a:gd name="connsiteX37" fmla="*/ 3043989 w 8589896"/>
              <a:gd name="connsiteY37" fmla="*/ 48126 h 1299410"/>
              <a:gd name="connsiteX38" fmla="*/ 2358189 w 8589896"/>
              <a:gd name="connsiteY38" fmla="*/ 72189 h 1299410"/>
              <a:gd name="connsiteX39" fmla="*/ 2273968 w 8589896"/>
              <a:gd name="connsiteY39" fmla="*/ 84221 h 1299410"/>
              <a:gd name="connsiteX40" fmla="*/ 2213810 w 8589896"/>
              <a:gd name="connsiteY40" fmla="*/ 144379 h 1299410"/>
              <a:gd name="connsiteX41" fmla="*/ 2057400 w 8589896"/>
              <a:gd name="connsiteY41" fmla="*/ 156410 h 1299410"/>
              <a:gd name="connsiteX42" fmla="*/ 1937084 w 8589896"/>
              <a:gd name="connsiteY42" fmla="*/ 192505 h 1299410"/>
              <a:gd name="connsiteX43" fmla="*/ 1900989 w 8589896"/>
              <a:gd name="connsiteY43" fmla="*/ 204536 h 1299410"/>
              <a:gd name="connsiteX44" fmla="*/ 1864895 w 8589896"/>
              <a:gd name="connsiteY44" fmla="*/ 216568 h 1299410"/>
              <a:gd name="connsiteX45" fmla="*/ 1768642 w 8589896"/>
              <a:gd name="connsiteY45" fmla="*/ 240631 h 1299410"/>
              <a:gd name="connsiteX46" fmla="*/ 1720516 w 8589896"/>
              <a:gd name="connsiteY46" fmla="*/ 252663 h 1299410"/>
              <a:gd name="connsiteX47" fmla="*/ 1564105 w 8589896"/>
              <a:gd name="connsiteY47" fmla="*/ 276726 h 1299410"/>
              <a:gd name="connsiteX48" fmla="*/ 1491916 w 8589896"/>
              <a:gd name="connsiteY48" fmla="*/ 300789 h 1299410"/>
              <a:gd name="connsiteX49" fmla="*/ 1431758 w 8589896"/>
              <a:gd name="connsiteY49" fmla="*/ 312821 h 1299410"/>
              <a:gd name="connsiteX50" fmla="*/ 1359568 w 8589896"/>
              <a:gd name="connsiteY50" fmla="*/ 336884 h 1299410"/>
              <a:gd name="connsiteX51" fmla="*/ 1323474 w 8589896"/>
              <a:gd name="connsiteY51" fmla="*/ 348915 h 1299410"/>
              <a:gd name="connsiteX52" fmla="*/ 1287379 w 8589896"/>
              <a:gd name="connsiteY52" fmla="*/ 360947 h 1299410"/>
              <a:gd name="connsiteX53" fmla="*/ 1215189 w 8589896"/>
              <a:gd name="connsiteY53" fmla="*/ 409073 h 1299410"/>
              <a:gd name="connsiteX54" fmla="*/ 1143000 w 8589896"/>
              <a:gd name="connsiteY54" fmla="*/ 433136 h 1299410"/>
              <a:gd name="connsiteX55" fmla="*/ 1046747 w 8589896"/>
              <a:gd name="connsiteY55" fmla="*/ 493294 h 1299410"/>
              <a:gd name="connsiteX56" fmla="*/ 1010652 w 8589896"/>
              <a:gd name="connsiteY56" fmla="*/ 517357 h 1299410"/>
              <a:gd name="connsiteX57" fmla="*/ 986589 w 8589896"/>
              <a:gd name="connsiteY57" fmla="*/ 541421 h 1299410"/>
              <a:gd name="connsiteX58" fmla="*/ 914400 w 8589896"/>
              <a:gd name="connsiteY58" fmla="*/ 565484 h 1299410"/>
              <a:gd name="connsiteX59" fmla="*/ 782052 w 8589896"/>
              <a:gd name="connsiteY59" fmla="*/ 601579 h 1299410"/>
              <a:gd name="connsiteX60" fmla="*/ 745958 w 8589896"/>
              <a:gd name="connsiteY60" fmla="*/ 637673 h 1299410"/>
              <a:gd name="connsiteX61" fmla="*/ 685800 w 8589896"/>
              <a:gd name="connsiteY61" fmla="*/ 685800 h 1299410"/>
              <a:gd name="connsiteX62" fmla="*/ 673768 w 8589896"/>
              <a:gd name="connsiteY62" fmla="*/ 721894 h 1299410"/>
              <a:gd name="connsiteX63" fmla="*/ 601579 w 8589896"/>
              <a:gd name="connsiteY63" fmla="*/ 770021 h 1299410"/>
              <a:gd name="connsiteX64" fmla="*/ 517358 w 8589896"/>
              <a:gd name="connsiteY64" fmla="*/ 854242 h 1299410"/>
              <a:gd name="connsiteX65" fmla="*/ 445168 w 8589896"/>
              <a:gd name="connsiteY65" fmla="*/ 878305 h 1299410"/>
              <a:gd name="connsiteX66" fmla="*/ 409074 w 8589896"/>
              <a:gd name="connsiteY66" fmla="*/ 914400 h 1299410"/>
              <a:gd name="connsiteX67" fmla="*/ 397042 w 8589896"/>
              <a:gd name="connsiteY67" fmla="*/ 950494 h 1299410"/>
              <a:gd name="connsiteX68" fmla="*/ 360947 w 8589896"/>
              <a:gd name="connsiteY68" fmla="*/ 962526 h 1299410"/>
              <a:gd name="connsiteX69" fmla="*/ 324852 w 8589896"/>
              <a:gd name="connsiteY69" fmla="*/ 986589 h 1299410"/>
              <a:gd name="connsiteX70" fmla="*/ 252663 w 8589896"/>
              <a:gd name="connsiteY70" fmla="*/ 1010652 h 1299410"/>
              <a:gd name="connsiteX71" fmla="*/ 156410 w 8589896"/>
              <a:gd name="connsiteY71" fmla="*/ 1070810 h 1299410"/>
              <a:gd name="connsiteX72" fmla="*/ 120316 w 8589896"/>
              <a:gd name="connsiteY72" fmla="*/ 1082842 h 1299410"/>
              <a:gd name="connsiteX73" fmla="*/ 60158 w 8589896"/>
              <a:gd name="connsiteY73" fmla="*/ 1179094 h 1299410"/>
              <a:gd name="connsiteX74" fmla="*/ 24063 w 8589896"/>
              <a:gd name="connsiteY74" fmla="*/ 1251284 h 1299410"/>
              <a:gd name="connsiteX75" fmla="*/ 0 w 8589896"/>
              <a:gd name="connsiteY7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772400 w 8589896"/>
              <a:gd name="connsiteY2" fmla="*/ 649705 h 1299410"/>
              <a:gd name="connsiteX3" fmla="*/ 7399421 w 8589896"/>
              <a:gd name="connsiteY3" fmla="*/ 625642 h 1299410"/>
              <a:gd name="connsiteX4" fmla="*/ 7327231 w 8589896"/>
              <a:gd name="connsiteY4" fmla="*/ 601579 h 1299410"/>
              <a:gd name="connsiteX5" fmla="*/ 7243010 w 8589896"/>
              <a:gd name="connsiteY5" fmla="*/ 577515 h 1299410"/>
              <a:gd name="connsiteX6" fmla="*/ 7026442 w 8589896"/>
              <a:gd name="connsiteY6" fmla="*/ 553452 h 1299410"/>
              <a:gd name="connsiteX7" fmla="*/ 6870031 w 8589896"/>
              <a:gd name="connsiteY7" fmla="*/ 529389 h 1299410"/>
              <a:gd name="connsiteX8" fmla="*/ 6424863 w 8589896"/>
              <a:gd name="connsiteY8" fmla="*/ 517357 h 1299410"/>
              <a:gd name="connsiteX9" fmla="*/ 6280484 w 8589896"/>
              <a:gd name="connsiteY9" fmla="*/ 505326 h 1299410"/>
              <a:gd name="connsiteX10" fmla="*/ 6220326 w 8589896"/>
              <a:gd name="connsiteY10" fmla="*/ 493294 h 1299410"/>
              <a:gd name="connsiteX11" fmla="*/ 5715000 w 8589896"/>
              <a:gd name="connsiteY11" fmla="*/ 469231 h 1299410"/>
              <a:gd name="connsiteX12" fmla="*/ 5678905 w 8589896"/>
              <a:gd name="connsiteY12" fmla="*/ 445168 h 1299410"/>
              <a:gd name="connsiteX13" fmla="*/ 5510463 w 8589896"/>
              <a:gd name="connsiteY13" fmla="*/ 409073 h 1299410"/>
              <a:gd name="connsiteX14" fmla="*/ 5390147 w 8589896"/>
              <a:gd name="connsiteY14" fmla="*/ 372979 h 1299410"/>
              <a:gd name="connsiteX15" fmla="*/ 5221705 w 8589896"/>
              <a:gd name="connsiteY15" fmla="*/ 348915 h 1299410"/>
              <a:gd name="connsiteX16" fmla="*/ 5137484 w 8589896"/>
              <a:gd name="connsiteY16" fmla="*/ 336884 h 1299410"/>
              <a:gd name="connsiteX17" fmla="*/ 5101389 w 8589896"/>
              <a:gd name="connsiteY17" fmla="*/ 324852 h 1299410"/>
              <a:gd name="connsiteX18" fmla="*/ 5005137 w 8589896"/>
              <a:gd name="connsiteY18" fmla="*/ 300789 h 1299410"/>
              <a:gd name="connsiteX19" fmla="*/ 4969042 w 8589896"/>
              <a:gd name="connsiteY19" fmla="*/ 288757 h 1299410"/>
              <a:gd name="connsiteX20" fmla="*/ 4776537 w 8589896"/>
              <a:gd name="connsiteY20" fmla="*/ 276726 h 1299410"/>
              <a:gd name="connsiteX21" fmla="*/ 4379495 w 8589896"/>
              <a:gd name="connsiteY21" fmla="*/ 252663 h 1299410"/>
              <a:gd name="connsiteX22" fmla="*/ 4331368 w 8589896"/>
              <a:gd name="connsiteY22" fmla="*/ 240631 h 1299410"/>
              <a:gd name="connsiteX23" fmla="*/ 4199021 w 8589896"/>
              <a:gd name="connsiteY23" fmla="*/ 228600 h 1299410"/>
              <a:gd name="connsiteX24" fmla="*/ 4162926 w 8589896"/>
              <a:gd name="connsiteY24" fmla="*/ 204536 h 1299410"/>
              <a:gd name="connsiteX25" fmla="*/ 4042610 w 8589896"/>
              <a:gd name="connsiteY25" fmla="*/ 168442 h 1299410"/>
              <a:gd name="connsiteX26" fmla="*/ 4006516 w 8589896"/>
              <a:gd name="connsiteY26" fmla="*/ 156410 h 1299410"/>
              <a:gd name="connsiteX27" fmla="*/ 3729789 w 8589896"/>
              <a:gd name="connsiteY27" fmla="*/ 144379 h 1299410"/>
              <a:gd name="connsiteX28" fmla="*/ 3705726 w 8589896"/>
              <a:gd name="connsiteY28" fmla="*/ 108284 h 1299410"/>
              <a:gd name="connsiteX29" fmla="*/ 3633537 w 8589896"/>
              <a:gd name="connsiteY29" fmla="*/ 84221 h 1299410"/>
              <a:gd name="connsiteX30" fmla="*/ 3597442 w 8589896"/>
              <a:gd name="connsiteY30" fmla="*/ 60157 h 1299410"/>
              <a:gd name="connsiteX31" fmla="*/ 3549316 w 8589896"/>
              <a:gd name="connsiteY31" fmla="*/ 48126 h 1299410"/>
              <a:gd name="connsiteX32" fmla="*/ 3477126 w 8589896"/>
              <a:gd name="connsiteY32" fmla="*/ 24063 h 1299410"/>
              <a:gd name="connsiteX33" fmla="*/ 3441031 w 8589896"/>
              <a:gd name="connsiteY33" fmla="*/ 12031 h 1299410"/>
              <a:gd name="connsiteX34" fmla="*/ 3404937 w 8589896"/>
              <a:gd name="connsiteY34" fmla="*/ 0 h 1299410"/>
              <a:gd name="connsiteX35" fmla="*/ 3176337 w 8589896"/>
              <a:gd name="connsiteY35" fmla="*/ 24063 h 1299410"/>
              <a:gd name="connsiteX36" fmla="*/ 3080084 w 8589896"/>
              <a:gd name="connsiteY36" fmla="*/ 36094 h 1299410"/>
              <a:gd name="connsiteX37" fmla="*/ 3043989 w 8589896"/>
              <a:gd name="connsiteY37" fmla="*/ 48126 h 1299410"/>
              <a:gd name="connsiteX38" fmla="*/ 2358189 w 8589896"/>
              <a:gd name="connsiteY38" fmla="*/ 72189 h 1299410"/>
              <a:gd name="connsiteX39" fmla="*/ 2273968 w 8589896"/>
              <a:gd name="connsiteY39" fmla="*/ 84221 h 1299410"/>
              <a:gd name="connsiteX40" fmla="*/ 2213810 w 8589896"/>
              <a:gd name="connsiteY40" fmla="*/ 144379 h 1299410"/>
              <a:gd name="connsiteX41" fmla="*/ 2057400 w 8589896"/>
              <a:gd name="connsiteY41" fmla="*/ 156410 h 1299410"/>
              <a:gd name="connsiteX42" fmla="*/ 1937084 w 8589896"/>
              <a:gd name="connsiteY42" fmla="*/ 192505 h 1299410"/>
              <a:gd name="connsiteX43" fmla="*/ 1900989 w 8589896"/>
              <a:gd name="connsiteY43" fmla="*/ 204536 h 1299410"/>
              <a:gd name="connsiteX44" fmla="*/ 1864895 w 8589896"/>
              <a:gd name="connsiteY44" fmla="*/ 216568 h 1299410"/>
              <a:gd name="connsiteX45" fmla="*/ 1768642 w 8589896"/>
              <a:gd name="connsiteY45" fmla="*/ 240631 h 1299410"/>
              <a:gd name="connsiteX46" fmla="*/ 1720516 w 8589896"/>
              <a:gd name="connsiteY46" fmla="*/ 252663 h 1299410"/>
              <a:gd name="connsiteX47" fmla="*/ 1564105 w 8589896"/>
              <a:gd name="connsiteY47" fmla="*/ 276726 h 1299410"/>
              <a:gd name="connsiteX48" fmla="*/ 1491916 w 8589896"/>
              <a:gd name="connsiteY48" fmla="*/ 300789 h 1299410"/>
              <a:gd name="connsiteX49" fmla="*/ 1431758 w 8589896"/>
              <a:gd name="connsiteY49" fmla="*/ 312821 h 1299410"/>
              <a:gd name="connsiteX50" fmla="*/ 1359568 w 8589896"/>
              <a:gd name="connsiteY50" fmla="*/ 336884 h 1299410"/>
              <a:gd name="connsiteX51" fmla="*/ 1323474 w 8589896"/>
              <a:gd name="connsiteY51" fmla="*/ 348915 h 1299410"/>
              <a:gd name="connsiteX52" fmla="*/ 1287379 w 8589896"/>
              <a:gd name="connsiteY52" fmla="*/ 360947 h 1299410"/>
              <a:gd name="connsiteX53" fmla="*/ 1215189 w 8589896"/>
              <a:gd name="connsiteY53" fmla="*/ 409073 h 1299410"/>
              <a:gd name="connsiteX54" fmla="*/ 1143000 w 8589896"/>
              <a:gd name="connsiteY54" fmla="*/ 433136 h 1299410"/>
              <a:gd name="connsiteX55" fmla="*/ 1046747 w 8589896"/>
              <a:gd name="connsiteY55" fmla="*/ 493294 h 1299410"/>
              <a:gd name="connsiteX56" fmla="*/ 1010652 w 8589896"/>
              <a:gd name="connsiteY56" fmla="*/ 517357 h 1299410"/>
              <a:gd name="connsiteX57" fmla="*/ 986589 w 8589896"/>
              <a:gd name="connsiteY57" fmla="*/ 541421 h 1299410"/>
              <a:gd name="connsiteX58" fmla="*/ 914400 w 8589896"/>
              <a:gd name="connsiteY58" fmla="*/ 565484 h 1299410"/>
              <a:gd name="connsiteX59" fmla="*/ 782052 w 8589896"/>
              <a:gd name="connsiteY59" fmla="*/ 601579 h 1299410"/>
              <a:gd name="connsiteX60" fmla="*/ 745958 w 8589896"/>
              <a:gd name="connsiteY60" fmla="*/ 637673 h 1299410"/>
              <a:gd name="connsiteX61" fmla="*/ 685800 w 8589896"/>
              <a:gd name="connsiteY61" fmla="*/ 685800 h 1299410"/>
              <a:gd name="connsiteX62" fmla="*/ 673768 w 8589896"/>
              <a:gd name="connsiteY62" fmla="*/ 721894 h 1299410"/>
              <a:gd name="connsiteX63" fmla="*/ 601579 w 8589896"/>
              <a:gd name="connsiteY63" fmla="*/ 770021 h 1299410"/>
              <a:gd name="connsiteX64" fmla="*/ 517358 w 8589896"/>
              <a:gd name="connsiteY64" fmla="*/ 854242 h 1299410"/>
              <a:gd name="connsiteX65" fmla="*/ 445168 w 8589896"/>
              <a:gd name="connsiteY65" fmla="*/ 878305 h 1299410"/>
              <a:gd name="connsiteX66" fmla="*/ 409074 w 8589896"/>
              <a:gd name="connsiteY66" fmla="*/ 914400 h 1299410"/>
              <a:gd name="connsiteX67" fmla="*/ 397042 w 8589896"/>
              <a:gd name="connsiteY67" fmla="*/ 950494 h 1299410"/>
              <a:gd name="connsiteX68" fmla="*/ 360947 w 8589896"/>
              <a:gd name="connsiteY68" fmla="*/ 962526 h 1299410"/>
              <a:gd name="connsiteX69" fmla="*/ 324852 w 8589896"/>
              <a:gd name="connsiteY69" fmla="*/ 986589 h 1299410"/>
              <a:gd name="connsiteX70" fmla="*/ 252663 w 8589896"/>
              <a:gd name="connsiteY70" fmla="*/ 1010652 h 1299410"/>
              <a:gd name="connsiteX71" fmla="*/ 156410 w 8589896"/>
              <a:gd name="connsiteY71" fmla="*/ 1070810 h 1299410"/>
              <a:gd name="connsiteX72" fmla="*/ 120316 w 8589896"/>
              <a:gd name="connsiteY72" fmla="*/ 1082842 h 1299410"/>
              <a:gd name="connsiteX73" fmla="*/ 60158 w 8589896"/>
              <a:gd name="connsiteY73" fmla="*/ 1179094 h 1299410"/>
              <a:gd name="connsiteX74" fmla="*/ 24063 w 8589896"/>
              <a:gd name="connsiteY74" fmla="*/ 1251284 h 1299410"/>
              <a:gd name="connsiteX75" fmla="*/ 0 w 8589896"/>
              <a:gd name="connsiteY7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772400 w 8589896"/>
              <a:gd name="connsiteY2" fmla="*/ 649705 h 1299410"/>
              <a:gd name="connsiteX3" fmla="*/ 7399421 w 8589896"/>
              <a:gd name="connsiteY3" fmla="*/ 625642 h 1299410"/>
              <a:gd name="connsiteX4" fmla="*/ 7327231 w 8589896"/>
              <a:gd name="connsiteY4" fmla="*/ 601579 h 1299410"/>
              <a:gd name="connsiteX5" fmla="*/ 7243010 w 8589896"/>
              <a:gd name="connsiteY5" fmla="*/ 577515 h 1299410"/>
              <a:gd name="connsiteX6" fmla="*/ 7026442 w 8589896"/>
              <a:gd name="connsiteY6" fmla="*/ 553452 h 1299410"/>
              <a:gd name="connsiteX7" fmla="*/ 6870031 w 8589896"/>
              <a:gd name="connsiteY7" fmla="*/ 529389 h 1299410"/>
              <a:gd name="connsiteX8" fmla="*/ 6424863 w 8589896"/>
              <a:gd name="connsiteY8" fmla="*/ 517357 h 1299410"/>
              <a:gd name="connsiteX9" fmla="*/ 6280484 w 8589896"/>
              <a:gd name="connsiteY9" fmla="*/ 505326 h 1299410"/>
              <a:gd name="connsiteX10" fmla="*/ 6220326 w 8589896"/>
              <a:gd name="connsiteY10" fmla="*/ 493294 h 1299410"/>
              <a:gd name="connsiteX11" fmla="*/ 5715000 w 8589896"/>
              <a:gd name="connsiteY11" fmla="*/ 469231 h 1299410"/>
              <a:gd name="connsiteX12" fmla="*/ 5678905 w 8589896"/>
              <a:gd name="connsiteY12" fmla="*/ 445168 h 1299410"/>
              <a:gd name="connsiteX13" fmla="*/ 5510463 w 8589896"/>
              <a:gd name="connsiteY13" fmla="*/ 409073 h 1299410"/>
              <a:gd name="connsiteX14" fmla="*/ 5390147 w 8589896"/>
              <a:gd name="connsiteY14" fmla="*/ 372979 h 1299410"/>
              <a:gd name="connsiteX15" fmla="*/ 5221705 w 8589896"/>
              <a:gd name="connsiteY15" fmla="*/ 348915 h 1299410"/>
              <a:gd name="connsiteX16" fmla="*/ 5137484 w 8589896"/>
              <a:gd name="connsiteY16" fmla="*/ 336884 h 1299410"/>
              <a:gd name="connsiteX17" fmla="*/ 5101389 w 8589896"/>
              <a:gd name="connsiteY17" fmla="*/ 324852 h 1299410"/>
              <a:gd name="connsiteX18" fmla="*/ 5005137 w 8589896"/>
              <a:gd name="connsiteY18" fmla="*/ 300789 h 1299410"/>
              <a:gd name="connsiteX19" fmla="*/ 4969042 w 8589896"/>
              <a:gd name="connsiteY19" fmla="*/ 288757 h 1299410"/>
              <a:gd name="connsiteX20" fmla="*/ 4776537 w 8589896"/>
              <a:gd name="connsiteY20" fmla="*/ 276726 h 1299410"/>
              <a:gd name="connsiteX21" fmla="*/ 4379495 w 8589896"/>
              <a:gd name="connsiteY21" fmla="*/ 252663 h 1299410"/>
              <a:gd name="connsiteX22" fmla="*/ 4331368 w 8589896"/>
              <a:gd name="connsiteY22" fmla="*/ 240631 h 1299410"/>
              <a:gd name="connsiteX23" fmla="*/ 4199021 w 8589896"/>
              <a:gd name="connsiteY23" fmla="*/ 228600 h 1299410"/>
              <a:gd name="connsiteX24" fmla="*/ 4162926 w 8589896"/>
              <a:gd name="connsiteY24" fmla="*/ 204536 h 1299410"/>
              <a:gd name="connsiteX25" fmla="*/ 4042610 w 8589896"/>
              <a:gd name="connsiteY25" fmla="*/ 168442 h 1299410"/>
              <a:gd name="connsiteX26" fmla="*/ 4006516 w 8589896"/>
              <a:gd name="connsiteY26" fmla="*/ 156410 h 1299410"/>
              <a:gd name="connsiteX27" fmla="*/ 3729789 w 8589896"/>
              <a:gd name="connsiteY27" fmla="*/ 144379 h 1299410"/>
              <a:gd name="connsiteX28" fmla="*/ 3705726 w 8589896"/>
              <a:gd name="connsiteY28" fmla="*/ 108284 h 1299410"/>
              <a:gd name="connsiteX29" fmla="*/ 3633537 w 8589896"/>
              <a:gd name="connsiteY29" fmla="*/ 84221 h 1299410"/>
              <a:gd name="connsiteX30" fmla="*/ 3597442 w 8589896"/>
              <a:gd name="connsiteY30" fmla="*/ 60157 h 1299410"/>
              <a:gd name="connsiteX31" fmla="*/ 3549316 w 8589896"/>
              <a:gd name="connsiteY31" fmla="*/ 48126 h 1299410"/>
              <a:gd name="connsiteX32" fmla="*/ 3477126 w 8589896"/>
              <a:gd name="connsiteY32" fmla="*/ 24063 h 1299410"/>
              <a:gd name="connsiteX33" fmla="*/ 3441031 w 8589896"/>
              <a:gd name="connsiteY33" fmla="*/ 12031 h 1299410"/>
              <a:gd name="connsiteX34" fmla="*/ 3404937 w 8589896"/>
              <a:gd name="connsiteY34" fmla="*/ 0 h 1299410"/>
              <a:gd name="connsiteX35" fmla="*/ 3176337 w 8589896"/>
              <a:gd name="connsiteY35" fmla="*/ 24063 h 1299410"/>
              <a:gd name="connsiteX36" fmla="*/ 3080084 w 8589896"/>
              <a:gd name="connsiteY36" fmla="*/ 36094 h 1299410"/>
              <a:gd name="connsiteX37" fmla="*/ 3043989 w 8589896"/>
              <a:gd name="connsiteY37" fmla="*/ 48126 h 1299410"/>
              <a:gd name="connsiteX38" fmla="*/ 2358189 w 8589896"/>
              <a:gd name="connsiteY38" fmla="*/ 72189 h 1299410"/>
              <a:gd name="connsiteX39" fmla="*/ 2273968 w 8589896"/>
              <a:gd name="connsiteY39" fmla="*/ 84221 h 1299410"/>
              <a:gd name="connsiteX40" fmla="*/ 2213810 w 8589896"/>
              <a:gd name="connsiteY40" fmla="*/ 144379 h 1299410"/>
              <a:gd name="connsiteX41" fmla="*/ 2057400 w 8589896"/>
              <a:gd name="connsiteY41" fmla="*/ 156410 h 1299410"/>
              <a:gd name="connsiteX42" fmla="*/ 1937084 w 8589896"/>
              <a:gd name="connsiteY42" fmla="*/ 192505 h 1299410"/>
              <a:gd name="connsiteX43" fmla="*/ 1900989 w 8589896"/>
              <a:gd name="connsiteY43" fmla="*/ 204536 h 1299410"/>
              <a:gd name="connsiteX44" fmla="*/ 1864895 w 8589896"/>
              <a:gd name="connsiteY44" fmla="*/ 216568 h 1299410"/>
              <a:gd name="connsiteX45" fmla="*/ 1768642 w 8589896"/>
              <a:gd name="connsiteY45" fmla="*/ 240631 h 1299410"/>
              <a:gd name="connsiteX46" fmla="*/ 1720516 w 8589896"/>
              <a:gd name="connsiteY46" fmla="*/ 252663 h 1299410"/>
              <a:gd name="connsiteX47" fmla="*/ 1564105 w 8589896"/>
              <a:gd name="connsiteY47" fmla="*/ 276726 h 1299410"/>
              <a:gd name="connsiteX48" fmla="*/ 1491916 w 8589896"/>
              <a:gd name="connsiteY48" fmla="*/ 300789 h 1299410"/>
              <a:gd name="connsiteX49" fmla="*/ 1431758 w 8589896"/>
              <a:gd name="connsiteY49" fmla="*/ 312821 h 1299410"/>
              <a:gd name="connsiteX50" fmla="*/ 1359568 w 8589896"/>
              <a:gd name="connsiteY50" fmla="*/ 336884 h 1299410"/>
              <a:gd name="connsiteX51" fmla="*/ 1323474 w 8589896"/>
              <a:gd name="connsiteY51" fmla="*/ 348915 h 1299410"/>
              <a:gd name="connsiteX52" fmla="*/ 1287379 w 8589896"/>
              <a:gd name="connsiteY52" fmla="*/ 360947 h 1299410"/>
              <a:gd name="connsiteX53" fmla="*/ 1215189 w 8589896"/>
              <a:gd name="connsiteY53" fmla="*/ 409073 h 1299410"/>
              <a:gd name="connsiteX54" fmla="*/ 1143000 w 8589896"/>
              <a:gd name="connsiteY54" fmla="*/ 433136 h 1299410"/>
              <a:gd name="connsiteX55" fmla="*/ 1046747 w 8589896"/>
              <a:gd name="connsiteY55" fmla="*/ 493294 h 1299410"/>
              <a:gd name="connsiteX56" fmla="*/ 1010652 w 8589896"/>
              <a:gd name="connsiteY56" fmla="*/ 517357 h 1299410"/>
              <a:gd name="connsiteX57" fmla="*/ 986589 w 8589896"/>
              <a:gd name="connsiteY57" fmla="*/ 541421 h 1299410"/>
              <a:gd name="connsiteX58" fmla="*/ 914400 w 8589896"/>
              <a:gd name="connsiteY58" fmla="*/ 565484 h 1299410"/>
              <a:gd name="connsiteX59" fmla="*/ 782052 w 8589896"/>
              <a:gd name="connsiteY59" fmla="*/ 601579 h 1299410"/>
              <a:gd name="connsiteX60" fmla="*/ 745958 w 8589896"/>
              <a:gd name="connsiteY60" fmla="*/ 637673 h 1299410"/>
              <a:gd name="connsiteX61" fmla="*/ 685800 w 8589896"/>
              <a:gd name="connsiteY61" fmla="*/ 685800 h 1299410"/>
              <a:gd name="connsiteX62" fmla="*/ 673768 w 8589896"/>
              <a:gd name="connsiteY62" fmla="*/ 721894 h 1299410"/>
              <a:gd name="connsiteX63" fmla="*/ 601579 w 8589896"/>
              <a:gd name="connsiteY63" fmla="*/ 770021 h 1299410"/>
              <a:gd name="connsiteX64" fmla="*/ 517358 w 8589896"/>
              <a:gd name="connsiteY64" fmla="*/ 854242 h 1299410"/>
              <a:gd name="connsiteX65" fmla="*/ 445168 w 8589896"/>
              <a:gd name="connsiteY65" fmla="*/ 878305 h 1299410"/>
              <a:gd name="connsiteX66" fmla="*/ 409074 w 8589896"/>
              <a:gd name="connsiteY66" fmla="*/ 914400 h 1299410"/>
              <a:gd name="connsiteX67" fmla="*/ 397042 w 8589896"/>
              <a:gd name="connsiteY67" fmla="*/ 950494 h 1299410"/>
              <a:gd name="connsiteX68" fmla="*/ 360947 w 8589896"/>
              <a:gd name="connsiteY68" fmla="*/ 962526 h 1299410"/>
              <a:gd name="connsiteX69" fmla="*/ 324852 w 8589896"/>
              <a:gd name="connsiteY69" fmla="*/ 986589 h 1299410"/>
              <a:gd name="connsiteX70" fmla="*/ 252663 w 8589896"/>
              <a:gd name="connsiteY70" fmla="*/ 1010652 h 1299410"/>
              <a:gd name="connsiteX71" fmla="*/ 156410 w 8589896"/>
              <a:gd name="connsiteY71" fmla="*/ 1070810 h 1299410"/>
              <a:gd name="connsiteX72" fmla="*/ 120316 w 8589896"/>
              <a:gd name="connsiteY72" fmla="*/ 1082842 h 1299410"/>
              <a:gd name="connsiteX73" fmla="*/ 60158 w 8589896"/>
              <a:gd name="connsiteY73" fmla="*/ 1179094 h 1299410"/>
              <a:gd name="connsiteX74" fmla="*/ 24063 w 8589896"/>
              <a:gd name="connsiteY74" fmla="*/ 1251284 h 1299410"/>
              <a:gd name="connsiteX75" fmla="*/ 0 w 8589896"/>
              <a:gd name="connsiteY7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772400 w 8589896"/>
              <a:gd name="connsiteY2" fmla="*/ 649705 h 1299410"/>
              <a:gd name="connsiteX3" fmla="*/ 7399421 w 8589896"/>
              <a:gd name="connsiteY3" fmla="*/ 625642 h 1299410"/>
              <a:gd name="connsiteX4" fmla="*/ 7327231 w 8589896"/>
              <a:gd name="connsiteY4" fmla="*/ 601579 h 1299410"/>
              <a:gd name="connsiteX5" fmla="*/ 7243010 w 8589896"/>
              <a:gd name="connsiteY5" fmla="*/ 577515 h 1299410"/>
              <a:gd name="connsiteX6" fmla="*/ 7026442 w 8589896"/>
              <a:gd name="connsiteY6" fmla="*/ 553452 h 1299410"/>
              <a:gd name="connsiteX7" fmla="*/ 6870031 w 8589896"/>
              <a:gd name="connsiteY7" fmla="*/ 529389 h 1299410"/>
              <a:gd name="connsiteX8" fmla="*/ 6424863 w 8589896"/>
              <a:gd name="connsiteY8" fmla="*/ 517357 h 1299410"/>
              <a:gd name="connsiteX9" fmla="*/ 6280484 w 8589896"/>
              <a:gd name="connsiteY9" fmla="*/ 505326 h 1299410"/>
              <a:gd name="connsiteX10" fmla="*/ 6220326 w 8589896"/>
              <a:gd name="connsiteY10" fmla="*/ 493294 h 1299410"/>
              <a:gd name="connsiteX11" fmla="*/ 5715000 w 8589896"/>
              <a:gd name="connsiteY11" fmla="*/ 469231 h 1299410"/>
              <a:gd name="connsiteX12" fmla="*/ 5678905 w 8589896"/>
              <a:gd name="connsiteY12" fmla="*/ 445168 h 1299410"/>
              <a:gd name="connsiteX13" fmla="*/ 5510463 w 8589896"/>
              <a:gd name="connsiteY13" fmla="*/ 409073 h 1299410"/>
              <a:gd name="connsiteX14" fmla="*/ 5390147 w 8589896"/>
              <a:gd name="connsiteY14" fmla="*/ 372979 h 1299410"/>
              <a:gd name="connsiteX15" fmla="*/ 5221705 w 8589896"/>
              <a:gd name="connsiteY15" fmla="*/ 348915 h 1299410"/>
              <a:gd name="connsiteX16" fmla="*/ 5137484 w 8589896"/>
              <a:gd name="connsiteY16" fmla="*/ 336884 h 1299410"/>
              <a:gd name="connsiteX17" fmla="*/ 5101389 w 8589896"/>
              <a:gd name="connsiteY17" fmla="*/ 324852 h 1299410"/>
              <a:gd name="connsiteX18" fmla="*/ 5005137 w 8589896"/>
              <a:gd name="connsiteY18" fmla="*/ 300789 h 1299410"/>
              <a:gd name="connsiteX19" fmla="*/ 4969042 w 8589896"/>
              <a:gd name="connsiteY19" fmla="*/ 288757 h 1299410"/>
              <a:gd name="connsiteX20" fmla="*/ 4776537 w 8589896"/>
              <a:gd name="connsiteY20" fmla="*/ 276726 h 1299410"/>
              <a:gd name="connsiteX21" fmla="*/ 4379495 w 8589896"/>
              <a:gd name="connsiteY21" fmla="*/ 252663 h 1299410"/>
              <a:gd name="connsiteX22" fmla="*/ 4331368 w 8589896"/>
              <a:gd name="connsiteY22" fmla="*/ 240631 h 1299410"/>
              <a:gd name="connsiteX23" fmla="*/ 4199021 w 8589896"/>
              <a:gd name="connsiteY23" fmla="*/ 228600 h 1299410"/>
              <a:gd name="connsiteX24" fmla="*/ 4162926 w 8589896"/>
              <a:gd name="connsiteY24" fmla="*/ 204536 h 1299410"/>
              <a:gd name="connsiteX25" fmla="*/ 4042610 w 8589896"/>
              <a:gd name="connsiteY25" fmla="*/ 168442 h 1299410"/>
              <a:gd name="connsiteX26" fmla="*/ 4006516 w 8589896"/>
              <a:gd name="connsiteY26" fmla="*/ 156410 h 1299410"/>
              <a:gd name="connsiteX27" fmla="*/ 3729789 w 8589896"/>
              <a:gd name="connsiteY27" fmla="*/ 144379 h 1299410"/>
              <a:gd name="connsiteX28" fmla="*/ 3705726 w 8589896"/>
              <a:gd name="connsiteY28" fmla="*/ 108284 h 1299410"/>
              <a:gd name="connsiteX29" fmla="*/ 3633537 w 8589896"/>
              <a:gd name="connsiteY29" fmla="*/ 84221 h 1299410"/>
              <a:gd name="connsiteX30" fmla="*/ 3597442 w 8589896"/>
              <a:gd name="connsiteY30" fmla="*/ 60157 h 1299410"/>
              <a:gd name="connsiteX31" fmla="*/ 3549316 w 8589896"/>
              <a:gd name="connsiteY31" fmla="*/ 48126 h 1299410"/>
              <a:gd name="connsiteX32" fmla="*/ 3477126 w 8589896"/>
              <a:gd name="connsiteY32" fmla="*/ 24063 h 1299410"/>
              <a:gd name="connsiteX33" fmla="*/ 3441031 w 8589896"/>
              <a:gd name="connsiteY33" fmla="*/ 12031 h 1299410"/>
              <a:gd name="connsiteX34" fmla="*/ 3404937 w 8589896"/>
              <a:gd name="connsiteY34" fmla="*/ 0 h 1299410"/>
              <a:gd name="connsiteX35" fmla="*/ 3176337 w 8589896"/>
              <a:gd name="connsiteY35" fmla="*/ 24063 h 1299410"/>
              <a:gd name="connsiteX36" fmla="*/ 3080084 w 8589896"/>
              <a:gd name="connsiteY36" fmla="*/ 36094 h 1299410"/>
              <a:gd name="connsiteX37" fmla="*/ 3043989 w 8589896"/>
              <a:gd name="connsiteY37" fmla="*/ 48126 h 1299410"/>
              <a:gd name="connsiteX38" fmla="*/ 2358189 w 8589896"/>
              <a:gd name="connsiteY38" fmla="*/ 72189 h 1299410"/>
              <a:gd name="connsiteX39" fmla="*/ 2273968 w 8589896"/>
              <a:gd name="connsiteY39" fmla="*/ 84221 h 1299410"/>
              <a:gd name="connsiteX40" fmla="*/ 2213810 w 8589896"/>
              <a:gd name="connsiteY40" fmla="*/ 144379 h 1299410"/>
              <a:gd name="connsiteX41" fmla="*/ 2057400 w 8589896"/>
              <a:gd name="connsiteY41" fmla="*/ 156410 h 1299410"/>
              <a:gd name="connsiteX42" fmla="*/ 1937084 w 8589896"/>
              <a:gd name="connsiteY42" fmla="*/ 192505 h 1299410"/>
              <a:gd name="connsiteX43" fmla="*/ 1900989 w 8589896"/>
              <a:gd name="connsiteY43" fmla="*/ 204536 h 1299410"/>
              <a:gd name="connsiteX44" fmla="*/ 1864895 w 8589896"/>
              <a:gd name="connsiteY44" fmla="*/ 216568 h 1299410"/>
              <a:gd name="connsiteX45" fmla="*/ 1768642 w 8589896"/>
              <a:gd name="connsiteY45" fmla="*/ 240631 h 1299410"/>
              <a:gd name="connsiteX46" fmla="*/ 1720516 w 8589896"/>
              <a:gd name="connsiteY46" fmla="*/ 252663 h 1299410"/>
              <a:gd name="connsiteX47" fmla="*/ 1564105 w 8589896"/>
              <a:gd name="connsiteY47" fmla="*/ 276726 h 1299410"/>
              <a:gd name="connsiteX48" fmla="*/ 1491916 w 8589896"/>
              <a:gd name="connsiteY48" fmla="*/ 300789 h 1299410"/>
              <a:gd name="connsiteX49" fmla="*/ 1431758 w 8589896"/>
              <a:gd name="connsiteY49" fmla="*/ 312821 h 1299410"/>
              <a:gd name="connsiteX50" fmla="*/ 1359568 w 8589896"/>
              <a:gd name="connsiteY50" fmla="*/ 336884 h 1299410"/>
              <a:gd name="connsiteX51" fmla="*/ 1323474 w 8589896"/>
              <a:gd name="connsiteY51" fmla="*/ 348915 h 1299410"/>
              <a:gd name="connsiteX52" fmla="*/ 1287379 w 8589896"/>
              <a:gd name="connsiteY52" fmla="*/ 360947 h 1299410"/>
              <a:gd name="connsiteX53" fmla="*/ 1215189 w 8589896"/>
              <a:gd name="connsiteY53" fmla="*/ 409073 h 1299410"/>
              <a:gd name="connsiteX54" fmla="*/ 1143000 w 8589896"/>
              <a:gd name="connsiteY54" fmla="*/ 433136 h 1299410"/>
              <a:gd name="connsiteX55" fmla="*/ 1046747 w 8589896"/>
              <a:gd name="connsiteY55" fmla="*/ 493294 h 1299410"/>
              <a:gd name="connsiteX56" fmla="*/ 1010652 w 8589896"/>
              <a:gd name="connsiteY56" fmla="*/ 517357 h 1299410"/>
              <a:gd name="connsiteX57" fmla="*/ 986589 w 8589896"/>
              <a:gd name="connsiteY57" fmla="*/ 541421 h 1299410"/>
              <a:gd name="connsiteX58" fmla="*/ 914400 w 8589896"/>
              <a:gd name="connsiteY58" fmla="*/ 565484 h 1299410"/>
              <a:gd name="connsiteX59" fmla="*/ 782052 w 8589896"/>
              <a:gd name="connsiteY59" fmla="*/ 601579 h 1299410"/>
              <a:gd name="connsiteX60" fmla="*/ 745958 w 8589896"/>
              <a:gd name="connsiteY60" fmla="*/ 637673 h 1299410"/>
              <a:gd name="connsiteX61" fmla="*/ 685800 w 8589896"/>
              <a:gd name="connsiteY61" fmla="*/ 685800 h 1299410"/>
              <a:gd name="connsiteX62" fmla="*/ 673768 w 8589896"/>
              <a:gd name="connsiteY62" fmla="*/ 721894 h 1299410"/>
              <a:gd name="connsiteX63" fmla="*/ 601579 w 8589896"/>
              <a:gd name="connsiteY63" fmla="*/ 770021 h 1299410"/>
              <a:gd name="connsiteX64" fmla="*/ 517358 w 8589896"/>
              <a:gd name="connsiteY64" fmla="*/ 854242 h 1299410"/>
              <a:gd name="connsiteX65" fmla="*/ 445168 w 8589896"/>
              <a:gd name="connsiteY65" fmla="*/ 878305 h 1299410"/>
              <a:gd name="connsiteX66" fmla="*/ 409074 w 8589896"/>
              <a:gd name="connsiteY66" fmla="*/ 914400 h 1299410"/>
              <a:gd name="connsiteX67" fmla="*/ 397042 w 8589896"/>
              <a:gd name="connsiteY67" fmla="*/ 950494 h 1299410"/>
              <a:gd name="connsiteX68" fmla="*/ 360947 w 8589896"/>
              <a:gd name="connsiteY68" fmla="*/ 962526 h 1299410"/>
              <a:gd name="connsiteX69" fmla="*/ 324852 w 8589896"/>
              <a:gd name="connsiteY69" fmla="*/ 986589 h 1299410"/>
              <a:gd name="connsiteX70" fmla="*/ 252663 w 8589896"/>
              <a:gd name="connsiteY70" fmla="*/ 1010652 h 1299410"/>
              <a:gd name="connsiteX71" fmla="*/ 156410 w 8589896"/>
              <a:gd name="connsiteY71" fmla="*/ 1070810 h 1299410"/>
              <a:gd name="connsiteX72" fmla="*/ 120316 w 8589896"/>
              <a:gd name="connsiteY72" fmla="*/ 1082842 h 1299410"/>
              <a:gd name="connsiteX73" fmla="*/ 60158 w 8589896"/>
              <a:gd name="connsiteY73" fmla="*/ 1179094 h 1299410"/>
              <a:gd name="connsiteX74" fmla="*/ 24063 w 8589896"/>
              <a:gd name="connsiteY74" fmla="*/ 1251284 h 1299410"/>
              <a:gd name="connsiteX75" fmla="*/ 0 w 8589896"/>
              <a:gd name="connsiteY7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772400 w 8589896"/>
              <a:gd name="connsiteY2" fmla="*/ 649705 h 1299410"/>
              <a:gd name="connsiteX3" fmla="*/ 7399421 w 8589896"/>
              <a:gd name="connsiteY3" fmla="*/ 625642 h 1299410"/>
              <a:gd name="connsiteX4" fmla="*/ 7327231 w 8589896"/>
              <a:gd name="connsiteY4" fmla="*/ 601579 h 1299410"/>
              <a:gd name="connsiteX5" fmla="*/ 7243010 w 8589896"/>
              <a:gd name="connsiteY5" fmla="*/ 577515 h 1299410"/>
              <a:gd name="connsiteX6" fmla="*/ 7026442 w 8589896"/>
              <a:gd name="connsiteY6" fmla="*/ 553452 h 1299410"/>
              <a:gd name="connsiteX7" fmla="*/ 6870031 w 8589896"/>
              <a:gd name="connsiteY7" fmla="*/ 529389 h 1299410"/>
              <a:gd name="connsiteX8" fmla="*/ 6424863 w 8589896"/>
              <a:gd name="connsiteY8" fmla="*/ 517357 h 1299410"/>
              <a:gd name="connsiteX9" fmla="*/ 6280484 w 8589896"/>
              <a:gd name="connsiteY9" fmla="*/ 505326 h 1299410"/>
              <a:gd name="connsiteX10" fmla="*/ 6220326 w 8589896"/>
              <a:gd name="connsiteY10" fmla="*/ 493294 h 1299410"/>
              <a:gd name="connsiteX11" fmla="*/ 5715000 w 8589896"/>
              <a:gd name="connsiteY11" fmla="*/ 469231 h 1299410"/>
              <a:gd name="connsiteX12" fmla="*/ 5678905 w 8589896"/>
              <a:gd name="connsiteY12" fmla="*/ 445168 h 1299410"/>
              <a:gd name="connsiteX13" fmla="*/ 5510463 w 8589896"/>
              <a:gd name="connsiteY13" fmla="*/ 409073 h 1299410"/>
              <a:gd name="connsiteX14" fmla="*/ 5390147 w 8589896"/>
              <a:gd name="connsiteY14" fmla="*/ 372979 h 1299410"/>
              <a:gd name="connsiteX15" fmla="*/ 5221705 w 8589896"/>
              <a:gd name="connsiteY15" fmla="*/ 348915 h 1299410"/>
              <a:gd name="connsiteX16" fmla="*/ 5137484 w 8589896"/>
              <a:gd name="connsiteY16" fmla="*/ 336884 h 1299410"/>
              <a:gd name="connsiteX17" fmla="*/ 5101389 w 8589896"/>
              <a:gd name="connsiteY17" fmla="*/ 324852 h 1299410"/>
              <a:gd name="connsiteX18" fmla="*/ 5005137 w 8589896"/>
              <a:gd name="connsiteY18" fmla="*/ 300789 h 1299410"/>
              <a:gd name="connsiteX19" fmla="*/ 4969042 w 8589896"/>
              <a:gd name="connsiteY19" fmla="*/ 288757 h 1299410"/>
              <a:gd name="connsiteX20" fmla="*/ 4776537 w 8589896"/>
              <a:gd name="connsiteY20" fmla="*/ 276726 h 1299410"/>
              <a:gd name="connsiteX21" fmla="*/ 4379495 w 8589896"/>
              <a:gd name="connsiteY21" fmla="*/ 252663 h 1299410"/>
              <a:gd name="connsiteX22" fmla="*/ 4331368 w 8589896"/>
              <a:gd name="connsiteY22" fmla="*/ 240631 h 1299410"/>
              <a:gd name="connsiteX23" fmla="*/ 4199021 w 8589896"/>
              <a:gd name="connsiteY23" fmla="*/ 228600 h 1299410"/>
              <a:gd name="connsiteX24" fmla="*/ 4162926 w 8589896"/>
              <a:gd name="connsiteY24" fmla="*/ 204536 h 1299410"/>
              <a:gd name="connsiteX25" fmla="*/ 4042610 w 8589896"/>
              <a:gd name="connsiteY25" fmla="*/ 168442 h 1299410"/>
              <a:gd name="connsiteX26" fmla="*/ 4006516 w 8589896"/>
              <a:gd name="connsiteY26" fmla="*/ 156410 h 1299410"/>
              <a:gd name="connsiteX27" fmla="*/ 3729789 w 8589896"/>
              <a:gd name="connsiteY27" fmla="*/ 144379 h 1299410"/>
              <a:gd name="connsiteX28" fmla="*/ 3705726 w 8589896"/>
              <a:gd name="connsiteY28" fmla="*/ 108284 h 1299410"/>
              <a:gd name="connsiteX29" fmla="*/ 3633537 w 8589896"/>
              <a:gd name="connsiteY29" fmla="*/ 84221 h 1299410"/>
              <a:gd name="connsiteX30" fmla="*/ 3597442 w 8589896"/>
              <a:gd name="connsiteY30" fmla="*/ 60157 h 1299410"/>
              <a:gd name="connsiteX31" fmla="*/ 3549316 w 8589896"/>
              <a:gd name="connsiteY31" fmla="*/ 48126 h 1299410"/>
              <a:gd name="connsiteX32" fmla="*/ 3477126 w 8589896"/>
              <a:gd name="connsiteY32" fmla="*/ 24063 h 1299410"/>
              <a:gd name="connsiteX33" fmla="*/ 3441031 w 8589896"/>
              <a:gd name="connsiteY33" fmla="*/ 12031 h 1299410"/>
              <a:gd name="connsiteX34" fmla="*/ 3404937 w 8589896"/>
              <a:gd name="connsiteY34" fmla="*/ 0 h 1299410"/>
              <a:gd name="connsiteX35" fmla="*/ 3176337 w 8589896"/>
              <a:gd name="connsiteY35" fmla="*/ 24063 h 1299410"/>
              <a:gd name="connsiteX36" fmla="*/ 3080084 w 8589896"/>
              <a:gd name="connsiteY36" fmla="*/ 36094 h 1299410"/>
              <a:gd name="connsiteX37" fmla="*/ 3043989 w 8589896"/>
              <a:gd name="connsiteY37" fmla="*/ 48126 h 1299410"/>
              <a:gd name="connsiteX38" fmla="*/ 2358189 w 8589896"/>
              <a:gd name="connsiteY38" fmla="*/ 72189 h 1299410"/>
              <a:gd name="connsiteX39" fmla="*/ 2273968 w 8589896"/>
              <a:gd name="connsiteY39" fmla="*/ 84221 h 1299410"/>
              <a:gd name="connsiteX40" fmla="*/ 2213810 w 8589896"/>
              <a:gd name="connsiteY40" fmla="*/ 144379 h 1299410"/>
              <a:gd name="connsiteX41" fmla="*/ 2057400 w 8589896"/>
              <a:gd name="connsiteY41" fmla="*/ 156410 h 1299410"/>
              <a:gd name="connsiteX42" fmla="*/ 1937084 w 8589896"/>
              <a:gd name="connsiteY42" fmla="*/ 192505 h 1299410"/>
              <a:gd name="connsiteX43" fmla="*/ 1900989 w 8589896"/>
              <a:gd name="connsiteY43" fmla="*/ 204536 h 1299410"/>
              <a:gd name="connsiteX44" fmla="*/ 1864895 w 8589896"/>
              <a:gd name="connsiteY44" fmla="*/ 216568 h 1299410"/>
              <a:gd name="connsiteX45" fmla="*/ 1768642 w 8589896"/>
              <a:gd name="connsiteY45" fmla="*/ 240631 h 1299410"/>
              <a:gd name="connsiteX46" fmla="*/ 1720516 w 8589896"/>
              <a:gd name="connsiteY46" fmla="*/ 252663 h 1299410"/>
              <a:gd name="connsiteX47" fmla="*/ 1564105 w 8589896"/>
              <a:gd name="connsiteY47" fmla="*/ 276726 h 1299410"/>
              <a:gd name="connsiteX48" fmla="*/ 1491916 w 8589896"/>
              <a:gd name="connsiteY48" fmla="*/ 300789 h 1299410"/>
              <a:gd name="connsiteX49" fmla="*/ 1431758 w 8589896"/>
              <a:gd name="connsiteY49" fmla="*/ 312821 h 1299410"/>
              <a:gd name="connsiteX50" fmla="*/ 1359568 w 8589896"/>
              <a:gd name="connsiteY50" fmla="*/ 336884 h 1299410"/>
              <a:gd name="connsiteX51" fmla="*/ 1323474 w 8589896"/>
              <a:gd name="connsiteY51" fmla="*/ 348915 h 1299410"/>
              <a:gd name="connsiteX52" fmla="*/ 1287379 w 8589896"/>
              <a:gd name="connsiteY52" fmla="*/ 360947 h 1299410"/>
              <a:gd name="connsiteX53" fmla="*/ 1215189 w 8589896"/>
              <a:gd name="connsiteY53" fmla="*/ 409073 h 1299410"/>
              <a:gd name="connsiteX54" fmla="*/ 1143000 w 8589896"/>
              <a:gd name="connsiteY54" fmla="*/ 433136 h 1299410"/>
              <a:gd name="connsiteX55" fmla="*/ 1046747 w 8589896"/>
              <a:gd name="connsiteY55" fmla="*/ 493294 h 1299410"/>
              <a:gd name="connsiteX56" fmla="*/ 1010652 w 8589896"/>
              <a:gd name="connsiteY56" fmla="*/ 517357 h 1299410"/>
              <a:gd name="connsiteX57" fmla="*/ 986589 w 8589896"/>
              <a:gd name="connsiteY57" fmla="*/ 541421 h 1299410"/>
              <a:gd name="connsiteX58" fmla="*/ 914400 w 8589896"/>
              <a:gd name="connsiteY58" fmla="*/ 565484 h 1299410"/>
              <a:gd name="connsiteX59" fmla="*/ 782052 w 8589896"/>
              <a:gd name="connsiteY59" fmla="*/ 601579 h 1299410"/>
              <a:gd name="connsiteX60" fmla="*/ 745958 w 8589896"/>
              <a:gd name="connsiteY60" fmla="*/ 637673 h 1299410"/>
              <a:gd name="connsiteX61" fmla="*/ 685800 w 8589896"/>
              <a:gd name="connsiteY61" fmla="*/ 685800 h 1299410"/>
              <a:gd name="connsiteX62" fmla="*/ 673768 w 8589896"/>
              <a:gd name="connsiteY62" fmla="*/ 721894 h 1299410"/>
              <a:gd name="connsiteX63" fmla="*/ 601579 w 8589896"/>
              <a:gd name="connsiteY63" fmla="*/ 770021 h 1299410"/>
              <a:gd name="connsiteX64" fmla="*/ 517358 w 8589896"/>
              <a:gd name="connsiteY64" fmla="*/ 854242 h 1299410"/>
              <a:gd name="connsiteX65" fmla="*/ 445168 w 8589896"/>
              <a:gd name="connsiteY65" fmla="*/ 878305 h 1299410"/>
              <a:gd name="connsiteX66" fmla="*/ 409074 w 8589896"/>
              <a:gd name="connsiteY66" fmla="*/ 914400 h 1299410"/>
              <a:gd name="connsiteX67" fmla="*/ 397042 w 8589896"/>
              <a:gd name="connsiteY67" fmla="*/ 950494 h 1299410"/>
              <a:gd name="connsiteX68" fmla="*/ 360947 w 8589896"/>
              <a:gd name="connsiteY68" fmla="*/ 962526 h 1299410"/>
              <a:gd name="connsiteX69" fmla="*/ 324852 w 8589896"/>
              <a:gd name="connsiteY69" fmla="*/ 986589 h 1299410"/>
              <a:gd name="connsiteX70" fmla="*/ 252663 w 8589896"/>
              <a:gd name="connsiteY70" fmla="*/ 1010652 h 1299410"/>
              <a:gd name="connsiteX71" fmla="*/ 156410 w 8589896"/>
              <a:gd name="connsiteY71" fmla="*/ 1070810 h 1299410"/>
              <a:gd name="connsiteX72" fmla="*/ 120316 w 8589896"/>
              <a:gd name="connsiteY72" fmla="*/ 1082842 h 1299410"/>
              <a:gd name="connsiteX73" fmla="*/ 60158 w 8589896"/>
              <a:gd name="connsiteY73" fmla="*/ 1179094 h 1299410"/>
              <a:gd name="connsiteX74" fmla="*/ 24063 w 8589896"/>
              <a:gd name="connsiteY74" fmla="*/ 1251284 h 1299410"/>
              <a:gd name="connsiteX75" fmla="*/ 0 w 8589896"/>
              <a:gd name="connsiteY7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772400 w 8589896"/>
              <a:gd name="connsiteY2" fmla="*/ 649705 h 1299410"/>
              <a:gd name="connsiteX3" fmla="*/ 7399421 w 8589896"/>
              <a:gd name="connsiteY3" fmla="*/ 625642 h 1299410"/>
              <a:gd name="connsiteX4" fmla="*/ 7327231 w 8589896"/>
              <a:gd name="connsiteY4" fmla="*/ 601579 h 1299410"/>
              <a:gd name="connsiteX5" fmla="*/ 7243010 w 8589896"/>
              <a:gd name="connsiteY5" fmla="*/ 577515 h 1299410"/>
              <a:gd name="connsiteX6" fmla="*/ 7026442 w 8589896"/>
              <a:gd name="connsiteY6" fmla="*/ 553452 h 1299410"/>
              <a:gd name="connsiteX7" fmla="*/ 6870031 w 8589896"/>
              <a:gd name="connsiteY7" fmla="*/ 529389 h 1299410"/>
              <a:gd name="connsiteX8" fmla="*/ 6424863 w 8589896"/>
              <a:gd name="connsiteY8" fmla="*/ 517357 h 1299410"/>
              <a:gd name="connsiteX9" fmla="*/ 6280484 w 8589896"/>
              <a:gd name="connsiteY9" fmla="*/ 505326 h 1299410"/>
              <a:gd name="connsiteX10" fmla="*/ 6220326 w 8589896"/>
              <a:gd name="connsiteY10" fmla="*/ 493294 h 1299410"/>
              <a:gd name="connsiteX11" fmla="*/ 5715000 w 8589896"/>
              <a:gd name="connsiteY11" fmla="*/ 469231 h 1299410"/>
              <a:gd name="connsiteX12" fmla="*/ 5678905 w 8589896"/>
              <a:gd name="connsiteY12" fmla="*/ 445168 h 1299410"/>
              <a:gd name="connsiteX13" fmla="*/ 5510463 w 8589896"/>
              <a:gd name="connsiteY13" fmla="*/ 409073 h 1299410"/>
              <a:gd name="connsiteX14" fmla="*/ 5390147 w 8589896"/>
              <a:gd name="connsiteY14" fmla="*/ 372979 h 1299410"/>
              <a:gd name="connsiteX15" fmla="*/ 5221705 w 8589896"/>
              <a:gd name="connsiteY15" fmla="*/ 348915 h 1299410"/>
              <a:gd name="connsiteX16" fmla="*/ 5137484 w 8589896"/>
              <a:gd name="connsiteY16" fmla="*/ 336884 h 1299410"/>
              <a:gd name="connsiteX17" fmla="*/ 5101389 w 8589896"/>
              <a:gd name="connsiteY17" fmla="*/ 324852 h 1299410"/>
              <a:gd name="connsiteX18" fmla="*/ 5005137 w 8589896"/>
              <a:gd name="connsiteY18" fmla="*/ 300789 h 1299410"/>
              <a:gd name="connsiteX19" fmla="*/ 4969042 w 8589896"/>
              <a:gd name="connsiteY19" fmla="*/ 288757 h 1299410"/>
              <a:gd name="connsiteX20" fmla="*/ 4776537 w 8589896"/>
              <a:gd name="connsiteY20" fmla="*/ 276726 h 1299410"/>
              <a:gd name="connsiteX21" fmla="*/ 4379495 w 8589896"/>
              <a:gd name="connsiteY21" fmla="*/ 252663 h 1299410"/>
              <a:gd name="connsiteX22" fmla="*/ 4331368 w 8589896"/>
              <a:gd name="connsiteY22" fmla="*/ 240631 h 1299410"/>
              <a:gd name="connsiteX23" fmla="*/ 4199021 w 8589896"/>
              <a:gd name="connsiteY23" fmla="*/ 228600 h 1299410"/>
              <a:gd name="connsiteX24" fmla="*/ 4162926 w 8589896"/>
              <a:gd name="connsiteY24" fmla="*/ 204536 h 1299410"/>
              <a:gd name="connsiteX25" fmla="*/ 4042610 w 8589896"/>
              <a:gd name="connsiteY25" fmla="*/ 168442 h 1299410"/>
              <a:gd name="connsiteX26" fmla="*/ 4006516 w 8589896"/>
              <a:gd name="connsiteY26" fmla="*/ 156410 h 1299410"/>
              <a:gd name="connsiteX27" fmla="*/ 3729789 w 8589896"/>
              <a:gd name="connsiteY27" fmla="*/ 144379 h 1299410"/>
              <a:gd name="connsiteX28" fmla="*/ 3705726 w 8589896"/>
              <a:gd name="connsiteY28" fmla="*/ 108284 h 1299410"/>
              <a:gd name="connsiteX29" fmla="*/ 3633537 w 8589896"/>
              <a:gd name="connsiteY29" fmla="*/ 84221 h 1299410"/>
              <a:gd name="connsiteX30" fmla="*/ 3597442 w 8589896"/>
              <a:gd name="connsiteY30" fmla="*/ 60157 h 1299410"/>
              <a:gd name="connsiteX31" fmla="*/ 3549316 w 8589896"/>
              <a:gd name="connsiteY31" fmla="*/ 48126 h 1299410"/>
              <a:gd name="connsiteX32" fmla="*/ 3477126 w 8589896"/>
              <a:gd name="connsiteY32" fmla="*/ 24063 h 1299410"/>
              <a:gd name="connsiteX33" fmla="*/ 3441031 w 8589896"/>
              <a:gd name="connsiteY33" fmla="*/ 12031 h 1299410"/>
              <a:gd name="connsiteX34" fmla="*/ 3404937 w 8589896"/>
              <a:gd name="connsiteY34" fmla="*/ 0 h 1299410"/>
              <a:gd name="connsiteX35" fmla="*/ 3176337 w 8589896"/>
              <a:gd name="connsiteY35" fmla="*/ 24063 h 1299410"/>
              <a:gd name="connsiteX36" fmla="*/ 3080084 w 8589896"/>
              <a:gd name="connsiteY36" fmla="*/ 36094 h 1299410"/>
              <a:gd name="connsiteX37" fmla="*/ 3043989 w 8589896"/>
              <a:gd name="connsiteY37" fmla="*/ 48126 h 1299410"/>
              <a:gd name="connsiteX38" fmla="*/ 2358189 w 8589896"/>
              <a:gd name="connsiteY38" fmla="*/ 72189 h 1299410"/>
              <a:gd name="connsiteX39" fmla="*/ 2273968 w 8589896"/>
              <a:gd name="connsiteY39" fmla="*/ 84221 h 1299410"/>
              <a:gd name="connsiteX40" fmla="*/ 2213810 w 8589896"/>
              <a:gd name="connsiteY40" fmla="*/ 144379 h 1299410"/>
              <a:gd name="connsiteX41" fmla="*/ 2057400 w 8589896"/>
              <a:gd name="connsiteY41" fmla="*/ 156410 h 1299410"/>
              <a:gd name="connsiteX42" fmla="*/ 1937084 w 8589896"/>
              <a:gd name="connsiteY42" fmla="*/ 192505 h 1299410"/>
              <a:gd name="connsiteX43" fmla="*/ 1900989 w 8589896"/>
              <a:gd name="connsiteY43" fmla="*/ 204536 h 1299410"/>
              <a:gd name="connsiteX44" fmla="*/ 1864895 w 8589896"/>
              <a:gd name="connsiteY44" fmla="*/ 216568 h 1299410"/>
              <a:gd name="connsiteX45" fmla="*/ 1768642 w 8589896"/>
              <a:gd name="connsiteY45" fmla="*/ 240631 h 1299410"/>
              <a:gd name="connsiteX46" fmla="*/ 1720516 w 8589896"/>
              <a:gd name="connsiteY46" fmla="*/ 252663 h 1299410"/>
              <a:gd name="connsiteX47" fmla="*/ 1564105 w 8589896"/>
              <a:gd name="connsiteY47" fmla="*/ 276726 h 1299410"/>
              <a:gd name="connsiteX48" fmla="*/ 1491916 w 8589896"/>
              <a:gd name="connsiteY48" fmla="*/ 300789 h 1299410"/>
              <a:gd name="connsiteX49" fmla="*/ 1431758 w 8589896"/>
              <a:gd name="connsiteY49" fmla="*/ 312821 h 1299410"/>
              <a:gd name="connsiteX50" fmla="*/ 1359568 w 8589896"/>
              <a:gd name="connsiteY50" fmla="*/ 336884 h 1299410"/>
              <a:gd name="connsiteX51" fmla="*/ 1323474 w 8589896"/>
              <a:gd name="connsiteY51" fmla="*/ 348915 h 1299410"/>
              <a:gd name="connsiteX52" fmla="*/ 1287379 w 8589896"/>
              <a:gd name="connsiteY52" fmla="*/ 360947 h 1299410"/>
              <a:gd name="connsiteX53" fmla="*/ 1215189 w 8589896"/>
              <a:gd name="connsiteY53" fmla="*/ 409073 h 1299410"/>
              <a:gd name="connsiteX54" fmla="*/ 1143000 w 8589896"/>
              <a:gd name="connsiteY54" fmla="*/ 433136 h 1299410"/>
              <a:gd name="connsiteX55" fmla="*/ 1046747 w 8589896"/>
              <a:gd name="connsiteY55" fmla="*/ 493294 h 1299410"/>
              <a:gd name="connsiteX56" fmla="*/ 1010652 w 8589896"/>
              <a:gd name="connsiteY56" fmla="*/ 517357 h 1299410"/>
              <a:gd name="connsiteX57" fmla="*/ 986589 w 8589896"/>
              <a:gd name="connsiteY57" fmla="*/ 541421 h 1299410"/>
              <a:gd name="connsiteX58" fmla="*/ 914400 w 8589896"/>
              <a:gd name="connsiteY58" fmla="*/ 565484 h 1299410"/>
              <a:gd name="connsiteX59" fmla="*/ 782052 w 8589896"/>
              <a:gd name="connsiteY59" fmla="*/ 601579 h 1299410"/>
              <a:gd name="connsiteX60" fmla="*/ 745958 w 8589896"/>
              <a:gd name="connsiteY60" fmla="*/ 637673 h 1299410"/>
              <a:gd name="connsiteX61" fmla="*/ 685800 w 8589896"/>
              <a:gd name="connsiteY61" fmla="*/ 685800 h 1299410"/>
              <a:gd name="connsiteX62" fmla="*/ 673768 w 8589896"/>
              <a:gd name="connsiteY62" fmla="*/ 721894 h 1299410"/>
              <a:gd name="connsiteX63" fmla="*/ 601579 w 8589896"/>
              <a:gd name="connsiteY63" fmla="*/ 770021 h 1299410"/>
              <a:gd name="connsiteX64" fmla="*/ 517358 w 8589896"/>
              <a:gd name="connsiteY64" fmla="*/ 854242 h 1299410"/>
              <a:gd name="connsiteX65" fmla="*/ 445168 w 8589896"/>
              <a:gd name="connsiteY65" fmla="*/ 878305 h 1299410"/>
              <a:gd name="connsiteX66" fmla="*/ 409074 w 8589896"/>
              <a:gd name="connsiteY66" fmla="*/ 914400 h 1299410"/>
              <a:gd name="connsiteX67" fmla="*/ 397042 w 8589896"/>
              <a:gd name="connsiteY67" fmla="*/ 950494 h 1299410"/>
              <a:gd name="connsiteX68" fmla="*/ 360947 w 8589896"/>
              <a:gd name="connsiteY68" fmla="*/ 962526 h 1299410"/>
              <a:gd name="connsiteX69" fmla="*/ 324852 w 8589896"/>
              <a:gd name="connsiteY69" fmla="*/ 986589 h 1299410"/>
              <a:gd name="connsiteX70" fmla="*/ 252663 w 8589896"/>
              <a:gd name="connsiteY70" fmla="*/ 1010652 h 1299410"/>
              <a:gd name="connsiteX71" fmla="*/ 156410 w 8589896"/>
              <a:gd name="connsiteY71" fmla="*/ 1070810 h 1299410"/>
              <a:gd name="connsiteX72" fmla="*/ 120316 w 8589896"/>
              <a:gd name="connsiteY72" fmla="*/ 1082842 h 1299410"/>
              <a:gd name="connsiteX73" fmla="*/ 60158 w 8589896"/>
              <a:gd name="connsiteY73" fmla="*/ 1179094 h 1299410"/>
              <a:gd name="connsiteX74" fmla="*/ 24063 w 8589896"/>
              <a:gd name="connsiteY74" fmla="*/ 1251284 h 1299410"/>
              <a:gd name="connsiteX75" fmla="*/ 0 w 8589896"/>
              <a:gd name="connsiteY7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772400 w 8589896"/>
              <a:gd name="connsiteY2" fmla="*/ 649705 h 1299410"/>
              <a:gd name="connsiteX3" fmla="*/ 7399421 w 8589896"/>
              <a:gd name="connsiteY3" fmla="*/ 625642 h 1299410"/>
              <a:gd name="connsiteX4" fmla="*/ 7327231 w 8589896"/>
              <a:gd name="connsiteY4" fmla="*/ 601579 h 1299410"/>
              <a:gd name="connsiteX5" fmla="*/ 7243010 w 8589896"/>
              <a:gd name="connsiteY5" fmla="*/ 577515 h 1299410"/>
              <a:gd name="connsiteX6" fmla="*/ 7026442 w 8589896"/>
              <a:gd name="connsiteY6" fmla="*/ 553452 h 1299410"/>
              <a:gd name="connsiteX7" fmla="*/ 6870031 w 8589896"/>
              <a:gd name="connsiteY7" fmla="*/ 529389 h 1299410"/>
              <a:gd name="connsiteX8" fmla="*/ 6424863 w 8589896"/>
              <a:gd name="connsiteY8" fmla="*/ 517357 h 1299410"/>
              <a:gd name="connsiteX9" fmla="*/ 6280484 w 8589896"/>
              <a:gd name="connsiteY9" fmla="*/ 505326 h 1299410"/>
              <a:gd name="connsiteX10" fmla="*/ 6220326 w 8589896"/>
              <a:gd name="connsiteY10" fmla="*/ 493294 h 1299410"/>
              <a:gd name="connsiteX11" fmla="*/ 5715000 w 8589896"/>
              <a:gd name="connsiteY11" fmla="*/ 469231 h 1299410"/>
              <a:gd name="connsiteX12" fmla="*/ 5678905 w 8589896"/>
              <a:gd name="connsiteY12" fmla="*/ 445168 h 1299410"/>
              <a:gd name="connsiteX13" fmla="*/ 5510463 w 8589896"/>
              <a:gd name="connsiteY13" fmla="*/ 409073 h 1299410"/>
              <a:gd name="connsiteX14" fmla="*/ 5390147 w 8589896"/>
              <a:gd name="connsiteY14" fmla="*/ 372979 h 1299410"/>
              <a:gd name="connsiteX15" fmla="*/ 5221705 w 8589896"/>
              <a:gd name="connsiteY15" fmla="*/ 348915 h 1299410"/>
              <a:gd name="connsiteX16" fmla="*/ 5137484 w 8589896"/>
              <a:gd name="connsiteY16" fmla="*/ 336884 h 1299410"/>
              <a:gd name="connsiteX17" fmla="*/ 5101389 w 8589896"/>
              <a:gd name="connsiteY17" fmla="*/ 324852 h 1299410"/>
              <a:gd name="connsiteX18" fmla="*/ 5005137 w 8589896"/>
              <a:gd name="connsiteY18" fmla="*/ 300789 h 1299410"/>
              <a:gd name="connsiteX19" fmla="*/ 4969042 w 8589896"/>
              <a:gd name="connsiteY19" fmla="*/ 288757 h 1299410"/>
              <a:gd name="connsiteX20" fmla="*/ 4776537 w 8589896"/>
              <a:gd name="connsiteY20" fmla="*/ 276726 h 1299410"/>
              <a:gd name="connsiteX21" fmla="*/ 4379495 w 8589896"/>
              <a:gd name="connsiteY21" fmla="*/ 252663 h 1299410"/>
              <a:gd name="connsiteX22" fmla="*/ 4331368 w 8589896"/>
              <a:gd name="connsiteY22" fmla="*/ 240631 h 1299410"/>
              <a:gd name="connsiteX23" fmla="*/ 4199021 w 8589896"/>
              <a:gd name="connsiteY23" fmla="*/ 228600 h 1299410"/>
              <a:gd name="connsiteX24" fmla="*/ 4162926 w 8589896"/>
              <a:gd name="connsiteY24" fmla="*/ 204536 h 1299410"/>
              <a:gd name="connsiteX25" fmla="*/ 4042610 w 8589896"/>
              <a:gd name="connsiteY25" fmla="*/ 168442 h 1299410"/>
              <a:gd name="connsiteX26" fmla="*/ 4006516 w 8589896"/>
              <a:gd name="connsiteY26" fmla="*/ 156410 h 1299410"/>
              <a:gd name="connsiteX27" fmla="*/ 3729789 w 8589896"/>
              <a:gd name="connsiteY27" fmla="*/ 144379 h 1299410"/>
              <a:gd name="connsiteX28" fmla="*/ 3705726 w 8589896"/>
              <a:gd name="connsiteY28" fmla="*/ 108284 h 1299410"/>
              <a:gd name="connsiteX29" fmla="*/ 3633537 w 8589896"/>
              <a:gd name="connsiteY29" fmla="*/ 84221 h 1299410"/>
              <a:gd name="connsiteX30" fmla="*/ 3597442 w 8589896"/>
              <a:gd name="connsiteY30" fmla="*/ 60157 h 1299410"/>
              <a:gd name="connsiteX31" fmla="*/ 3549316 w 8589896"/>
              <a:gd name="connsiteY31" fmla="*/ 48126 h 1299410"/>
              <a:gd name="connsiteX32" fmla="*/ 3477126 w 8589896"/>
              <a:gd name="connsiteY32" fmla="*/ 24063 h 1299410"/>
              <a:gd name="connsiteX33" fmla="*/ 3441031 w 8589896"/>
              <a:gd name="connsiteY33" fmla="*/ 12031 h 1299410"/>
              <a:gd name="connsiteX34" fmla="*/ 3404937 w 8589896"/>
              <a:gd name="connsiteY34" fmla="*/ 0 h 1299410"/>
              <a:gd name="connsiteX35" fmla="*/ 3176337 w 8589896"/>
              <a:gd name="connsiteY35" fmla="*/ 24063 h 1299410"/>
              <a:gd name="connsiteX36" fmla="*/ 3080084 w 8589896"/>
              <a:gd name="connsiteY36" fmla="*/ 36094 h 1299410"/>
              <a:gd name="connsiteX37" fmla="*/ 3043989 w 8589896"/>
              <a:gd name="connsiteY37" fmla="*/ 48126 h 1299410"/>
              <a:gd name="connsiteX38" fmla="*/ 2358189 w 8589896"/>
              <a:gd name="connsiteY38" fmla="*/ 72189 h 1299410"/>
              <a:gd name="connsiteX39" fmla="*/ 2273968 w 8589896"/>
              <a:gd name="connsiteY39" fmla="*/ 84221 h 1299410"/>
              <a:gd name="connsiteX40" fmla="*/ 2213810 w 8589896"/>
              <a:gd name="connsiteY40" fmla="*/ 144379 h 1299410"/>
              <a:gd name="connsiteX41" fmla="*/ 2057400 w 8589896"/>
              <a:gd name="connsiteY41" fmla="*/ 156410 h 1299410"/>
              <a:gd name="connsiteX42" fmla="*/ 1937084 w 8589896"/>
              <a:gd name="connsiteY42" fmla="*/ 192505 h 1299410"/>
              <a:gd name="connsiteX43" fmla="*/ 1900989 w 8589896"/>
              <a:gd name="connsiteY43" fmla="*/ 204536 h 1299410"/>
              <a:gd name="connsiteX44" fmla="*/ 1864895 w 8589896"/>
              <a:gd name="connsiteY44" fmla="*/ 216568 h 1299410"/>
              <a:gd name="connsiteX45" fmla="*/ 1768642 w 8589896"/>
              <a:gd name="connsiteY45" fmla="*/ 240631 h 1299410"/>
              <a:gd name="connsiteX46" fmla="*/ 1720516 w 8589896"/>
              <a:gd name="connsiteY46" fmla="*/ 252663 h 1299410"/>
              <a:gd name="connsiteX47" fmla="*/ 1564105 w 8589896"/>
              <a:gd name="connsiteY47" fmla="*/ 276726 h 1299410"/>
              <a:gd name="connsiteX48" fmla="*/ 1491916 w 8589896"/>
              <a:gd name="connsiteY48" fmla="*/ 300789 h 1299410"/>
              <a:gd name="connsiteX49" fmla="*/ 1431758 w 8589896"/>
              <a:gd name="connsiteY49" fmla="*/ 312821 h 1299410"/>
              <a:gd name="connsiteX50" fmla="*/ 1359568 w 8589896"/>
              <a:gd name="connsiteY50" fmla="*/ 336884 h 1299410"/>
              <a:gd name="connsiteX51" fmla="*/ 1323474 w 8589896"/>
              <a:gd name="connsiteY51" fmla="*/ 348915 h 1299410"/>
              <a:gd name="connsiteX52" fmla="*/ 1287379 w 8589896"/>
              <a:gd name="connsiteY52" fmla="*/ 360947 h 1299410"/>
              <a:gd name="connsiteX53" fmla="*/ 1215189 w 8589896"/>
              <a:gd name="connsiteY53" fmla="*/ 409073 h 1299410"/>
              <a:gd name="connsiteX54" fmla="*/ 1143000 w 8589896"/>
              <a:gd name="connsiteY54" fmla="*/ 433136 h 1299410"/>
              <a:gd name="connsiteX55" fmla="*/ 1046747 w 8589896"/>
              <a:gd name="connsiteY55" fmla="*/ 493294 h 1299410"/>
              <a:gd name="connsiteX56" fmla="*/ 1010652 w 8589896"/>
              <a:gd name="connsiteY56" fmla="*/ 517357 h 1299410"/>
              <a:gd name="connsiteX57" fmla="*/ 986589 w 8589896"/>
              <a:gd name="connsiteY57" fmla="*/ 541421 h 1299410"/>
              <a:gd name="connsiteX58" fmla="*/ 914400 w 8589896"/>
              <a:gd name="connsiteY58" fmla="*/ 565484 h 1299410"/>
              <a:gd name="connsiteX59" fmla="*/ 782052 w 8589896"/>
              <a:gd name="connsiteY59" fmla="*/ 601579 h 1299410"/>
              <a:gd name="connsiteX60" fmla="*/ 745958 w 8589896"/>
              <a:gd name="connsiteY60" fmla="*/ 637673 h 1299410"/>
              <a:gd name="connsiteX61" fmla="*/ 685800 w 8589896"/>
              <a:gd name="connsiteY61" fmla="*/ 685800 h 1299410"/>
              <a:gd name="connsiteX62" fmla="*/ 673768 w 8589896"/>
              <a:gd name="connsiteY62" fmla="*/ 721894 h 1299410"/>
              <a:gd name="connsiteX63" fmla="*/ 601579 w 8589896"/>
              <a:gd name="connsiteY63" fmla="*/ 770021 h 1299410"/>
              <a:gd name="connsiteX64" fmla="*/ 517358 w 8589896"/>
              <a:gd name="connsiteY64" fmla="*/ 854242 h 1299410"/>
              <a:gd name="connsiteX65" fmla="*/ 445168 w 8589896"/>
              <a:gd name="connsiteY65" fmla="*/ 878305 h 1299410"/>
              <a:gd name="connsiteX66" fmla="*/ 409074 w 8589896"/>
              <a:gd name="connsiteY66" fmla="*/ 914400 h 1299410"/>
              <a:gd name="connsiteX67" fmla="*/ 397042 w 8589896"/>
              <a:gd name="connsiteY67" fmla="*/ 950494 h 1299410"/>
              <a:gd name="connsiteX68" fmla="*/ 360947 w 8589896"/>
              <a:gd name="connsiteY68" fmla="*/ 962526 h 1299410"/>
              <a:gd name="connsiteX69" fmla="*/ 324852 w 8589896"/>
              <a:gd name="connsiteY69" fmla="*/ 986589 h 1299410"/>
              <a:gd name="connsiteX70" fmla="*/ 252663 w 8589896"/>
              <a:gd name="connsiteY70" fmla="*/ 1010652 h 1299410"/>
              <a:gd name="connsiteX71" fmla="*/ 156410 w 8589896"/>
              <a:gd name="connsiteY71" fmla="*/ 1070810 h 1299410"/>
              <a:gd name="connsiteX72" fmla="*/ 120316 w 8589896"/>
              <a:gd name="connsiteY72" fmla="*/ 1082842 h 1299410"/>
              <a:gd name="connsiteX73" fmla="*/ 60158 w 8589896"/>
              <a:gd name="connsiteY73" fmla="*/ 1179094 h 1299410"/>
              <a:gd name="connsiteX74" fmla="*/ 24063 w 8589896"/>
              <a:gd name="connsiteY74" fmla="*/ 1251284 h 1299410"/>
              <a:gd name="connsiteX75" fmla="*/ 0 w 8589896"/>
              <a:gd name="connsiteY7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399421 w 8589896"/>
              <a:gd name="connsiteY2" fmla="*/ 625642 h 1299410"/>
              <a:gd name="connsiteX3" fmla="*/ 7327231 w 8589896"/>
              <a:gd name="connsiteY3" fmla="*/ 601579 h 1299410"/>
              <a:gd name="connsiteX4" fmla="*/ 7243010 w 8589896"/>
              <a:gd name="connsiteY4" fmla="*/ 577515 h 1299410"/>
              <a:gd name="connsiteX5" fmla="*/ 7026442 w 8589896"/>
              <a:gd name="connsiteY5" fmla="*/ 553452 h 1299410"/>
              <a:gd name="connsiteX6" fmla="*/ 6870031 w 8589896"/>
              <a:gd name="connsiteY6" fmla="*/ 529389 h 1299410"/>
              <a:gd name="connsiteX7" fmla="*/ 6424863 w 8589896"/>
              <a:gd name="connsiteY7" fmla="*/ 517357 h 1299410"/>
              <a:gd name="connsiteX8" fmla="*/ 6280484 w 8589896"/>
              <a:gd name="connsiteY8" fmla="*/ 505326 h 1299410"/>
              <a:gd name="connsiteX9" fmla="*/ 6220326 w 8589896"/>
              <a:gd name="connsiteY9" fmla="*/ 493294 h 1299410"/>
              <a:gd name="connsiteX10" fmla="*/ 5715000 w 8589896"/>
              <a:gd name="connsiteY10" fmla="*/ 469231 h 1299410"/>
              <a:gd name="connsiteX11" fmla="*/ 5678905 w 8589896"/>
              <a:gd name="connsiteY11" fmla="*/ 445168 h 1299410"/>
              <a:gd name="connsiteX12" fmla="*/ 5510463 w 8589896"/>
              <a:gd name="connsiteY12" fmla="*/ 409073 h 1299410"/>
              <a:gd name="connsiteX13" fmla="*/ 5390147 w 8589896"/>
              <a:gd name="connsiteY13" fmla="*/ 372979 h 1299410"/>
              <a:gd name="connsiteX14" fmla="*/ 5221705 w 8589896"/>
              <a:gd name="connsiteY14" fmla="*/ 348915 h 1299410"/>
              <a:gd name="connsiteX15" fmla="*/ 5137484 w 8589896"/>
              <a:gd name="connsiteY15" fmla="*/ 336884 h 1299410"/>
              <a:gd name="connsiteX16" fmla="*/ 5101389 w 8589896"/>
              <a:gd name="connsiteY16" fmla="*/ 324852 h 1299410"/>
              <a:gd name="connsiteX17" fmla="*/ 5005137 w 8589896"/>
              <a:gd name="connsiteY17" fmla="*/ 300789 h 1299410"/>
              <a:gd name="connsiteX18" fmla="*/ 4969042 w 8589896"/>
              <a:gd name="connsiteY18" fmla="*/ 288757 h 1299410"/>
              <a:gd name="connsiteX19" fmla="*/ 4776537 w 8589896"/>
              <a:gd name="connsiteY19" fmla="*/ 276726 h 1299410"/>
              <a:gd name="connsiteX20" fmla="*/ 4379495 w 8589896"/>
              <a:gd name="connsiteY20" fmla="*/ 252663 h 1299410"/>
              <a:gd name="connsiteX21" fmla="*/ 4331368 w 8589896"/>
              <a:gd name="connsiteY21" fmla="*/ 240631 h 1299410"/>
              <a:gd name="connsiteX22" fmla="*/ 4199021 w 8589896"/>
              <a:gd name="connsiteY22" fmla="*/ 228600 h 1299410"/>
              <a:gd name="connsiteX23" fmla="*/ 4162926 w 8589896"/>
              <a:gd name="connsiteY23" fmla="*/ 204536 h 1299410"/>
              <a:gd name="connsiteX24" fmla="*/ 4042610 w 8589896"/>
              <a:gd name="connsiteY24" fmla="*/ 168442 h 1299410"/>
              <a:gd name="connsiteX25" fmla="*/ 4006516 w 8589896"/>
              <a:gd name="connsiteY25" fmla="*/ 156410 h 1299410"/>
              <a:gd name="connsiteX26" fmla="*/ 3729789 w 8589896"/>
              <a:gd name="connsiteY26" fmla="*/ 144379 h 1299410"/>
              <a:gd name="connsiteX27" fmla="*/ 3705726 w 8589896"/>
              <a:gd name="connsiteY27" fmla="*/ 108284 h 1299410"/>
              <a:gd name="connsiteX28" fmla="*/ 3633537 w 8589896"/>
              <a:gd name="connsiteY28" fmla="*/ 84221 h 1299410"/>
              <a:gd name="connsiteX29" fmla="*/ 3597442 w 8589896"/>
              <a:gd name="connsiteY29" fmla="*/ 60157 h 1299410"/>
              <a:gd name="connsiteX30" fmla="*/ 3549316 w 8589896"/>
              <a:gd name="connsiteY30" fmla="*/ 48126 h 1299410"/>
              <a:gd name="connsiteX31" fmla="*/ 3477126 w 8589896"/>
              <a:gd name="connsiteY31" fmla="*/ 24063 h 1299410"/>
              <a:gd name="connsiteX32" fmla="*/ 3441031 w 8589896"/>
              <a:gd name="connsiteY32" fmla="*/ 12031 h 1299410"/>
              <a:gd name="connsiteX33" fmla="*/ 3404937 w 8589896"/>
              <a:gd name="connsiteY33" fmla="*/ 0 h 1299410"/>
              <a:gd name="connsiteX34" fmla="*/ 3176337 w 8589896"/>
              <a:gd name="connsiteY34" fmla="*/ 24063 h 1299410"/>
              <a:gd name="connsiteX35" fmla="*/ 3080084 w 8589896"/>
              <a:gd name="connsiteY35" fmla="*/ 36094 h 1299410"/>
              <a:gd name="connsiteX36" fmla="*/ 3043989 w 8589896"/>
              <a:gd name="connsiteY36" fmla="*/ 48126 h 1299410"/>
              <a:gd name="connsiteX37" fmla="*/ 2358189 w 8589896"/>
              <a:gd name="connsiteY37" fmla="*/ 72189 h 1299410"/>
              <a:gd name="connsiteX38" fmla="*/ 2273968 w 8589896"/>
              <a:gd name="connsiteY38" fmla="*/ 84221 h 1299410"/>
              <a:gd name="connsiteX39" fmla="*/ 2213810 w 8589896"/>
              <a:gd name="connsiteY39" fmla="*/ 144379 h 1299410"/>
              <a:gd name="connsiteX40" fmla="*/ 2057400 w 8589896"/>
              <a:gd name="connsiteY40" fmla="*/ 156410 h 1299410"/>
              <a:gd name="connsiteX41" fmla="*/ 1937084 w 8589896"/>
              <a:gd name="connsiteY41" fmla="*/ 192505 h 1299410"/>
              <a:gd name="connsiteX42" fmla="*/ 1900989 w 8589896"/>
              <a:gd name="connsiteY42" fmla="*/ 204536 h 1299410"/>
              <a:gd name="connsiteX43" fmla="*/ 1864895 w 8589896"/>
              <a:gd name="connsiteY43" fmla="*/ 216568 h 1299410"/>
              <a:gd name="connsiteX44" fmla="*/ 1768642 w 8589896"/>
              <a:gd name="connsiteY44" fmla="*/ 240631 h 1299410"/>
              <a:gd name="connsiteX45" fmla="*/ 1720516 w 8589896"/>
              <a:gd name="connsiteY45" fmla="*/ 252663 h 1299410"/>
              <a:gd name="connsiteX46" fmla="*/ 1564105 w 8589896"/>
              <a:gd name="connsiteY46" fmla="*/ 276726 h 1299410"/>
              <a:gd name="connsiteX47" fmla="*/ 1491916 w 8589896"/>
              <a:gd name="connsiteY47" fmla="*/ 300789 h 1299410"/>
              <a:gd name="connsiteX48" fmla="*/ 1431758 w 8589896"/>
              <a:gd name="connsiteY48" fmla="*/ 312821 h 1299410"/>
              <a:gd name="connsiteX49" fmla="*/ 1359568 w 8589896"/>
              <a:gd name="connsiteY49" fmla="*/ 336884 h 1299410"/>
              <a:gd name="connsiteX50" fmla="*/ 1323474 w 8589896"/>
              <a:gd name="connsiteY50" fmla="*/ 348915 h 1299410"/>
              <a:gd name="connsiteX51" fmla="*/ 1287379 w 8589896"/>
              <a:gd name="connsiteY51" fmla="*/ 360947 h 1299410"/>
              <a:gd name="connsiteX52" fmla="*/ 1215189 w 8589896"/>
              <a:gd name="connsiteY52" fmla="*/ 409073 h 1299410"/>
              <a:gd name="connsiteX53" fmla="*/ 1143000 w 8589896"/>
              <a:gd name="connsiteY53" fmla="*/ 433136 h 1299410"/>
              <a:gd name="connsiteX54" fmla="*/ 1046747 w 8589896"/>
              <a:gd name="connsiteY54" fmla="*/ 493294 h 1299410"/>
              <a:gd name="connsiteX55" fmla="*/ 1010652 w 8589896"/>
              <a:gd name="connsiteY55" fmla="*/ 517357 h 1299410"/>
              <a:gd name="connsiteX56" fmla="*/ 986589 w 8589896"/>
              <a:gd name="connsiteY56" fmla="*/ 541421 h 1299410"/>
              <a:gd name="connsiteX57" fmla="*/ 914400 w 8589896"/>
              <a:gd name="connsiteY57" fmla="*/ 565484 h 1299410"/>
              <a:gd name="connsiteX58" fmla="*/ 782052 w 8589896"/>
              <a:gd name="connsiteY58" fmla="*/ 601579 h 1299410"/>
              <a:gd name="connsiteX59" fmla="*/ 745958 w 8589896"/>
              <a:gd name="connsiteY59" fmla="*/ 637673 h 1299410"/>
              <a:gd name="connsiteX60" fmla="*/ 685800 w 8589896"/>
              <a:gd name="connsiteY60" fmla="*/ 685800 h 1299410"/>
              <a:gd name="connsiteX61" fmla="*/ 673768 w 8589896"/>
              <a:gd name="connsiteY61" fmla="*/ 721894 h 1299410"/>
              <a:gd name="connsiteX62" fmla="*/ 601579 w 8589896"/>
              <a:gd name="connsiteY62" fmla="*/ 770021 h 1299410"/>
              <a:gd name="connsiteX63" fmla="*/ 517358 w 8589896"/>
              <a:gd name="connsiteY63" fmla="*/ 854242 h 1299410"/>
              <a:gd name="connsiteX64" fmla="*/ 445168 w 8589896"/>
              <a:gd name="connsiteY64" fmla="*/ 878305 h 1299410"/>
              <a:gd name="connsiteX65" fmla="*/ 409074 w 8589896"/>
              <a:gd name="connsiteY65" fmla="*/ 914400 h 1299410"/>
              <a:gd name="connsiteX66" fmla="*/ 397042 w 8589896"/>
              <a:gd name="connsiteY66" fmla="*/ 950494 h 1299410"/>
              <a:gd name="connsiteX67" fmla="*/ 360947 w 8589896"/>
              <a:gd name="connsiteY67" fmla="*/ 962526 h 1299410"/>
              <a:gd name="connsiteX68" fmla="*/ 324852 w 8589896"/>
              <a:gd name="connsiteY68" fmla="*/ 986589 h 1299410"/>
              <a:gd name="connsiteX69" fmla="*/ 252663 w 8589896"/>
              <a:gd name="connsiteY69" fmla="*/ 1010652 h 1299410"/>
              <a:gd name="connsiteX70" fmla="*/ 156410 w 8589896"/>
              <a:gd name="connsiteY70" fmla="*/ 1070810 h 1299410"/>
              <a:gd name="connsiteX71" fmla="*/ 120316 w 8589896"/>
              <a:gd name="connsiteY71" fmla="*/ 1082842 h 1299410"/>
              <a:gd name="connsiteX72" fmla="*/ 60158 w 8589896"/>
              <a:gd name="connsiteY72" fmla="*/ 1179094 h 1299410"/>
              <a:gd name="connsiteX73" fmla="*/ 24063 w 8589896"/>
              <a:gd name="connsiteY73" fmla="*/ 1251284 h 1299410"/>
              <a:gd name="connsiteX74" fmla="*/ 0 w 8589896"/>
              <a:gd name="connsiteY74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399421 w 8589896"/>
              <a:gd name="connsiteY2" fmla="*/ 625642 h 1299410"/>
              <a:gd name="connsiteX3" fmla="*/ 7132906 w 8589896"/>
              <a:gd name="connsiteY3" fmla="*/ 785371 h 1299410"/>
              <a:gd name="connsiteX4" fmla="*/ 7243010 w 8589896"/>
              <a:gd name="connsiteY4" fmla="*/ 577515 h 1299410"/>
              <a:gd name="connsiteX5" fmla="*/ 7026442 w 8589896"/>
              <a:gd name="connsiteY5" fmla="*/ 553452 h 1299410"/>
              <a:gd name="connsiteX6" fmla="*/ 6870031 w 8589896"/>
              <a:gd name="connsiteY6" fmla="*/ 529389 h 1299410"/>
              <a:gd name="connsiteX7" fmla="*/ 6424863 w 8589896"/>
              <a:gd name="connsiteY7" fmla="*/ 517357 h 1299410"/>
              <a:gd name="connsiteX8" fmla="*/ 6280484 w 8589896"/>
              <a:gd name="connsiteY8" fmla="*/ 505326 h 1299410"/>
              <a:gd name="connsiteX9" fmla="*/ 6220326 w 8589896"/>
              <a:gd name="connsiteY9" fmla="*/ 493294 h 1299410"/>
              <a:gd name="connsiteX10" fmla="*/ 5715000 w 8589896"/>
              <a:gd name="connsiteY10" fmla="*/ 469231 h 1299410"/>
              <a:gd name="connsiteX11" fmla="*/ 5678905 w 8589896"/>
              <a:gd name="connsiteY11" fmla="*/ 445168 h 1299410"/>
              <a:gd name="connsiteX12" fmla="*/ 5510463 w 8589896"/>
              <a:gd name="connsiteY12" fmla="*/ 409073 h 1299410"/>
              <a:gd name="connsiteX13" fmla="*/ 5390147 w 8589896"/>
              <a:gd name="connsiteY13" fmla="*/ 372979 h 1299410"/>
              <a:gd name="connsiteX14" fmla="*/ 5221705 w 8589896"/>
              <a:gd name="connsiteY14" fmla="*/ 348915 h 1299410"/>
              <a:gd name="connsiteX15" fmla="*/ 5137484 w 8589896"/>
              <a:gd name="connsiteY15" fmla="*/ 336884 h 1299410"/>
              <a:gd name="connsiteX16" fmla="*/ 5101389 w 8589896"/>
              <a:gd name="connsiteY16" fmla="*/ 324852 h 1299410"/>
              <a:gd name="connsiteX17" fmla="*/ 5005137 w 8589896"/>
              <a:gd name="connsiteY17" fmla="*/ 300789 h 1299410"/>
              <a:gd name="connsiteX18" fmla="*/ 4969042 w 8589896"/>
              <a:gd name="connsiteY18" fmla="*/ 288757 h 1299410"/>
              <a:gd name="connsiteX19" fmla="*/ 4776537 w 8589896"/>
              <a:gd name="connsiteY19" fmla="*/ 276726 h 1299410"/>
              <a:gd name="connsiteX20" fmla="*/ 4379495 w 8589896"/>
              <a:gd name="connsiteY20" fmla="*/ 252663 h 1299410"/>
              <a:gd name="connsiteX21" fmla="*/ 4331368 w 8589896"/>
              <a:gd name="connsiteY21" fmla="*/ 240631 h 1299410"/>
              <a:gd name="connsiteX22" fmla="*/ 4199021 w 8589896"/>
              <a:gd name="connsiteY22" fmla="*/ 228600 h 1299410"/>
              <a:gd name="connsiteX23" fmla="*/ 4162926 w 8589896"/>
              <a:gd name="connsiteY23" fmla="*/ 204536 h 1299410"/>
              <a:gd name="connsiteX24" fmla="*/ 4042610 w 8589896"/>
              <a:gd name="connsiteY24" fmla="*/ 168442 h 1299410"/>
              <a:gd name="connsiteX25" fmla="*/ 4006516 w 8589896"/>
              <a:gd name="connsiteY25" fmla="*/ 156410 h 1299410"/>
              <a:gd name="connsiteX26" fmla="*/ 3729789 w 8589896"/>
              <a:gd name="connsiteY26" fmla="*/ 144379 h 1299410"/>
              <a:gd name="connsiteX27" fmla="*/ 3705726 w 8589896"/>
              <a:gd name="connsiteY27" fmla="*/ 108284 h 1299410"/>
              <a:gd name="connsiteX28" fmla="*/ 3633537 w 8589896"/>
              <a:gd name="connsiteY28" fmla="*/ 84221 h 1299410"/>
              <a:gd name="connsiteX29" fmla="*/ 3597442 w 8589896"/>
              <a:gd name="connsiteY29" fmla="*/ 60157 h 1299410"/>
              <a:gd name="connsiteX30" fmla="*/ 3549316 w 8589896"/>
              <a:gd name="connsiteY30" fmla="*/ 48126 h 1299410"/>
              <a:gd name="connsiteX31" fmla="*/ 3477126 w 8589896"/>
              <a:gd name="connsiteY31" fmla="*/ 24063 h 1299410"/>
              <a:gd name="connsiteX32" fmla="*/ 3441031 w 8589896"/>
              <a:gd name="connsiteY32" fmla="*/ 12031 h 1299410"/>
              <a:gd name="connsiteX33" fmla="*/ 3404937 w 8589896"/>
              <a:gd name="connsiteY33" fmla="*/ 0 h 1299410"/>
              <a:gd name="connsiteX34" fmla="*/ 3176337 w 8589896"/>
              <a:gd name="connsiteY34" fmla="*/ 24063 h 1299410"/>
              <a:gd name="connsiteX35" fmla="*/ 3080084 w 8589896"/>
              <a:gd name="connsiteY35" fmla="*/ 36094 h 1299410"/>
              <a:gd name="connsiteX36" fmla="*/ 3043989 w 8589896"/>
              <a:gd name="connsiteY36" fmla="*/ 48126 h 1299410"/>
              <a:gd name="connsiteX37" fmla="*/ 2358189 w 8589896"/>
              <a:gd name="connsiteY37" fmla="*/ 72189 h 1299410"/>
              <a:gd name="connsiteX38" fmla="*/ 2273968 w 8589896"/>
              <a:gd name="connsiteY38" fmla="*/ 84221 h 1299410"/>
              <a:gd name="connsiteX39" fmla="*/ 2213810 w 8589896"/>
              <a:gd name="connsiteY39" fmla="*/ 144379 h 1299410"/>
              <a:gd name="connsiteX40" fmla="*/ 2057400 w 8589896"/>
              <a:gd name="connsiteY40" fmla="*/ 156410 h 1299410"/>
              <a:gd name="connsiteX41" fmla="*/ 1937084 w 8589896"/>
              <a:gd name="connsiteY41" fmla="*/ 192505 h 1299410"/>
              <a:gd name="connsiteX42" fmla="*/ 1900989 w 8589896"/>
              <a:gd name="connsiteY42" fmla="*/ 204536 h 1299410"/>
              <a:gd name="connsiteX43" fmla="*/ 1864895 w 8589896"/>
              <a:gd name="connsiteY43" fmla="*/ 216568 h 1299410"/>
              <a:gd name="connsiteX44" fmla="*/ 1768642 w 8589896"/>
              <a:gd name="connsiteY44" fmla="*/ 240631 h 1299410"/>
              <a:gd name="connsiteX45" fmla="*/ 1720516 w 8589896"/>
              <a:gd name="connsiteY45" fmla="*/ 252663 h 1299410"/>
              <a:gd name="connsiteX46" fmla="*/ 1564105 w 8589896"/>
              <a:gd name="connsiteY46" fmla="*/ 276726 h 1299410"/>
              <a:gd name="connsiteX47" fmla="*/ 1491916 w 8589896"/>
              <a:gd name="connsiteY47" fmla="*/ 300789 h 1299410"/>
              <a:gd name="connsiteX48" fmla="*/ 1431758 w 8589896"/>
              <a:gd name="connsiteY48" fmla="*/ 312821 h 1299410"/>
              <a:gd name="connsiteX49" fmla="*/ 1359568 w 8589896"/>
              <a:gd name="connsiteY49" fmla="*/ 336884 h 1299410"/>
              <a:gd name="connsiteX50" fmla="*/ 1323474 w 8589896"/>
              <a:gd name="connsiteY50" fmla="*/ 348915 h 1299410"/>
              <a:gd name="connsiteX51" fmla="*/ 1287379 w 8589896"/>
              <a:gd name="connsiteY51" fmla="*/ 360947 h 1299410"/>
              <a:gd name="connsiteX52" fmla="*/ 1215189 w 8589896"/>
              <a:gd name="connsiteY52" fmla="*/ 409073 h 1299410"/>
              <a:gd name="connsiteX53" fmla="*/ 1143000 w 8589896"/>
              <a:gd name="connsiteY53" fmla="*/ 433136 h 1299410"/>
              <a:gd name="connsiteX54" fmla="*/ 1046747 w 8589896"/>
              <a:gd name="connsiteY54" fmla="*/ 493294 h 1299410"/>
              <a:gd name="connsiteX55" fmla="*/ 1010652 w 8589896"/>
              <a:gd name="connsiteY55" fmla="*/ 517357 h 1299410"/>
              <a:gd name="connsiteX56" fmla="*/ 986589 w 8589896"/>
              <a:gd name="connsiteY56" fmla="*/ 541421 h 1299410"/>
              <a:gd name="connsiteX57" fmla="*/ 914400 w 8589896"/>
              <a:gd name="connsiteY57" fmla="*/ 565484 h 1299410"/>
              <a:gd name="connsiteX58" fmla="*/ 782052 w 8589896"/>
              <a:gd name="connsiteY58" fmla="*/ 601579 h 1299410"/>
              <a:gd name="connsiteX59" fmla="*/ 745958 w 8589896"/>
              <a:gd name="connsiteY59" fmla="*/ 637673 h 1299410"/>
              <a:gd name="connsiteX60" fmla="*/ 685800 w 8589896"/>
              <a:gd name="connsiteY60" fmla="*/ 685800 h 1299410"/>
              <a:gd name="connsiteX61" fmla="*/ 673768 w 8589896"/>
              <a:gd name="connsiteY61" fmla="*/ 721894 h 1299410"/>
              <a:gd name="connsiteX62" fmla="*/ 601579 w 8589896"/>
              <a:gd name="connsiteY62" fmla="*/ 770021 h 1299410"/>
              <a:gd name="connsiteX63" fmla="*/ 517358 w 8589896"/>
              <a:gd name="connsiteY63" fmla="*/ 854242 h 1299410"/>
              <a:gd name="connsiteX64" fmla="*/ 445168 w 8589896"/>
              <a:gd name="connsiteY64" fmla="*/ 878305 h 1299410"/>
              <a:gd name="connsiteX65" fmla="*/ 409074 w 8589896"/>
              <a:gd name="connsiteY65" fmla="*/ 914400 h 1299410"/>
              <a:gd name="connsiteX66" fmla="*/ 397042 w 8589896"/>
              <a:gd name="connsiteY66" fmla="*/ 950494 h 1299410"/>
              <a:gd name="connsiteX67" fmla="*/ 360947 w 8589896"/>
              <a:gd name="connsiteY67" fmla="*/ 962526 h 1299410"/>
              <a:gd name="connsiteX68" fmla="*/ 324852 w 8589896"/>
              <a:gd name="connsiteY68" fmla="*/ 986589 h 1299410"/>
              <a:gd name="connsiteX69" fmla="*/ 252663 w 8589896"/>
              <a:gd name="connsiteY69" fmla="*/ 1010652 h 1299410"/>
              <a:gd name="connsiteX70" fmla="*/ 156410 w 8589896"/>
              <a:gd name="connsiteY70" fmla="*/ 1070810 h 1299410"/>
              <a:gd name="connsiteX71" fmla="*/ 120316 w 8589896"/>
              <a:gd name="connsiteY71" fmla="*/ 1082842 h 1299410"/>
              <a:gd name="connsiteX72" fmla="*/ 60158 w 8589896"/>
              <a:gd name="connsiteY72" fmla="*/ 1179094 h 1299410"/>
              <a:gd name="connsiteX73" fmla="*/ 24063 w 8589896"/>
              <a:gd name="connsiteY73" fmla="*/ 1251284 h 1299410"/>
              <a:gd name="connsiteX74" fmla="*/ 0 w 8589896"/>
              <a:gd name="connsiteY74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399421 w 8589896"/>
              <a:gd name="connsiteY2" fmla="*/ 625642 h 1299410"/>
              <a:gd name="connsiteX3" fmla="*/ 7132906 w 8589896"/>
              <a:gd name="connsiteY3" fmla="*/ 785371 h 1299410"/>
              <a:gd name="connsiteX4" fmla="*/ 6098651 w 8589896"/>
              <a:gd name="connsiteY4" fmla="*/ 710254 h 1299410"/>
              <a:gd name="connsiteX5" fmla="*/ 7026442 w 8589896"/>
              <a:gd name="connsiteY5" fmla="*/ 553452 h 1299410"/>
              <a:gd name="connsiteX6" fmla="*/ 6870031 w 8589896"/>
              <a:gd name="connsiteY6" fmla="*/ 529389 h 1299410"/>
              <a:gd name="connsiteX7" fmla="*/ 6424863 w 8589896"/>
              <a:gd name="connsiteY7" fmla="*/ 517357 h 1299410"/>
              <a:gd name="connsiteX8" fmla="*/ 6280484 w 8589896"/>
              <a:gd name="connsiteY8" fmla="*/ 505326 h 1299410"/>
              <a:gd name="connsiteX9" fmla="*/ 6220326 w 8589896"/>
              <a:gd name="connsiteY9" fmla="*/ 493294 h 1299410"/>
              <a:gd name="connsiteX10" fmla="*/ 5715000 w 8589896"/>
              <a:gd name="connsiteY10" fmla="*/ 469231 h 1299410"/>
              <a:gd name="connsiteX11" fmla="*/ 5678905 w 8589896"/>
              <a:gd name="connsiteY11" fmla="*/ 445168 h 1299410"/>
              <a:gd name="connsiteX12" fmla="*/ 5510463 w 8589896"/>
              <a:gd name="connsiteY12" fmla="*/ 409073 h 1299410"/>
              <a:gd name="connsiteX13" fmla="*/ 5390147 w 8589896"/>
              <a:gd name="connsiteY13" fmla="*/ 372979 h 1299410"/>
              <a:gd name="connsiteX14" fmla="*/ 5221705 w 8589896"/>
              <a:gd name="connsiteY14" fmla="*/ 348915 h 1299410"/>
              <a:gd name="connsiteX15" fmla="*/ 5137484 w 8589896"/>
              <a:gd name="connsiteY15" fmla="*/ 336884 h 1299410"/>
              <a:gd name="connsiteX16" fmla="*/ 5101389 w 8589896"/>
              <a:gd name="connsiteY16" fmla="*/ 324852 h 1299410"/>
              <a:gd name="connsiteX17" fmla="*/ 5005137 w 8589896"/>
              <a:gd name="connsiteY17" fmla="*/ 300789 h 1299410"/>
              <a:gd name="connsiteX18" fmla="*/ 4969042 w 8589896"/>
              <a:gd name="connsiteY18" fmla="*/ 288757 h 1299410"/>
              <a:gd name="connsiteX19" fmla="*/ 4776537 w 8589896"/>
              <a:gd name="connsiteY19" fmla="*/ 276726 h 1299410"/>
              <a:gd name="connsiteX20" fmla="*/ 4379495 w 8589896"/>
              <a:gd name="connsiteY20" fmla="*/ 252663 h 1299410"/>
              <a:gd name="connsiteX21" fmla="*/ 4331368 w 8589896"/>
              <a:gd name="connsiteY21" fmla="*/ 240631 h 1299410"/>
              <a:gd name="connsiteX22" fmla="*/ 4199021 w 8589896"/>
              <a:gd name="connsiteY22" fmla="*/ 228600 h 1299410"/>
              <a:gd name="connsiteX23" fmla="*/ 4162926 w 8589896"/>
              <a:gd name="connsiteY23" fmla="*/ 204536 h 1299410"/>
              <a:gd name="connsiteX24" fmla="*/ 4042610 w 8589896"/>
              <a:gd name="connsiteY24" fmla="*/ 168442 h 1299410"/>
              <a:gd name="connsiteX25" fmla="*/ 4006516 w 8589896"/>
              <a:gd name="connsiteY25" fmla="*/ 156410 h 1299410"/>
              <a:gd name="connsiteX26" fmla="*/ 3729789 w 8589896"/>
              <a:gd name="connsiteY26" fmla="*/ 144379 h 1299410"/>
              <a:gd name="connsiteX27" fmla="*/ 3705726 w 8589896"/>
              <a:gd name="connsiteY27" fmla="*/ 108284 h 1299410"/>
              <a:gd name="connsiteX28" fmla="*/ 3633537 w 8589896"/>
              <a:gd name="connsiteY28" fmla="*/ 84221 h 1299410"/>
              <a:gd name="connsiteX29" fmla="*/ 3597442 w 8589896"/>
              <a:gd name="connsiteY29" fmla="*/ 60157 h 1299410"/>
              <a:gd name="connsiteX30" fmla="*/ 3549316 w 8589896"/>
              <a:gd name="connsiteY30" fmla="*/ 48126 h 1299410"/>
              <a:gd name="connsiteX31" fmla="*/ 3477126 w 8589896"/>
              <a:gd name="connsiteY31" fmla="*/ 24063 h 1299410"/>
              <a:gd name="connsiteX32" fmla="*/ 3441031 w 8589896"/>
              <a:gd name="connsiteY32" fmla="*/ 12031 h 1299410"/>
              <a:gd name="connsiteX33" fmla="*/ 3404937 w 8589896"/>
              <a:gd name="connsiteY33" fmla="*/ 0 h 1299410"/>
              <a:gd name="connsiteX34" fmla="*/ 3176337 w 8589896"/>
              <a:gd name="connsiteY34" fmla="*/ 24063 h 1299410"/>
              <a:gd name="connsiteX35" fmla="*/ 3080084 w 8589896"/>
              <a:gd name="connsiteY35" fmla="*/ 36094 h 1299410"/>
              <a:gd name="connsiteX36" fmla="*/ 3043989 w 8589896"/>
              <a:gd name="connsiteY36" fmla="*/ 48126 h 1299410"/>
              <a:gd name="connsiteX37" fmla="*/ 2358189 w 8589896"/>
              <a:gd name="connsiteY37" fmla="*/ 72189 h 1299410"/>
              <a:gd name="connsiteX38" fmla="*/ 2273968 w 8589896"/>
              <a:gd name="connsiteY38" fmla="*/ 84221 h 1299410"/>
              <a:gd name="connsiteX39" fmla="*/ 2213810 w 8589896"/>
              <a:gd name="connsiteY39" fmla="*/ 144379 h 1299410"/>
              <a:gd name="connsiteX40" fmla="*/ 2057400 w 8589896"/>
              <a:gd name="connsiteY40" fmla="*/ 156410 h 1299410"/>
              <a:gd name="connsiteX41" fmla="*/ 1937084 w 8589896"/>
              <a:gd name="connsiteY41" fmla="*/ 192505 h 1299410"/>
              <a:gd name="connsiteX42" fmla="*/ 1900989 w 8589896"/>
              <a:gd name="connsiteY42" fmla="*/ 204536 h 1299410"/>
              <a:gd name="connsiteX43" fmla="*/ 1864895 w 8589896"/>
              <a:gd name="connsiteY43" fmla="*/ 216568 h 1299410"/>
              <a:gd name="connsiteX44" fmla="*/ 1768642 w 8589896"/>
              <a:gd name="connsiteY44" fmla="*/ 240631 h 1299410"/>
              <a:gd name="connsiteX45" fmla="*/ 1720516 w 8589896"/>
              <a:gd name="connsiteY45" fmla="*/ 252663 h 1299410"/>
              <a:gd name="connsiteX46" fmla="*/ 1564105 w 8589896"/>
              <a:gd name="connsiteY46" fmla="*/ 276726 h 1299410"/>
              <a:gd name="connsiteX47" fmla="*/ 1491916 w 8589896"/>
              <a:gd name="connsiteY47" fmla="*/ 300789 h 1299410"/>
              <a:gd name="connsiteX48" fmla="*/ 1431758 w 8589896"/>
              <a:gd name="connsiteY48" fmla="*/ 312821 h 1299410"/>
              <a:gd name="connsiteX49" fmla="*/ 1359568 w 8589896"/>
              <a:gd name="connsiteY49" fmla="*/ 336884 h 1299410"/>
              <a:gd name="connsiteX50" fmla="*/ 1323474 w 8589896"/>
              <a:gd name="connsiteY50" fmla="*/ 348915 h 1299410"/>
              <a:gd name="connsiteX51" fmla="*/ 1287379 w 8589896"/>
              <a:gd name="connsiteY51" fmla="*/ 360947 h 1299410"/>
              <a:gd name="connsiteX52" fmla="*/ 1215189 w 8589896"/>
              <a:gd name="connsiteY52" fmla="*/ 409073 h 1299410"/>
              <a:gd name="connsiteX53" fmla="*/ 1143000 w 8589896"/>
              <a:gd name="connsiteY53" fmla="*/ 433136 h 1299410"/>
              <a:gd name="connsiteX54" fmla="*/ 1046747 w 8589896"/>
              <a:gd name="connsiteY54" fmla="*/ 493294 h 1299410"/>
              <a:gd name="connsiteX55" fmla="*/ 1010652 w 8589896"/>
              <a:gd name="connsiteY55" fmla="*/ 517357 h 1299410"/>
              <a:gd name="connsiteX56" fmla="*/ 986589 w 8589896"/>
              <a:gd name="connsiteY56" fmla="*/ 541421 h 1299410"/>
              <a:gd name="connsiteX57" fmla="*/ 914400 w 8589896"/>
              <a:gd name="connsiteY57" fmla="*/ 565484 h 1299410"/>
              <a:gd name="connsiteX58" fmla="*/ 782052 w 8589896"/>
              <a:gd name="connsiteY58" fmla="*/ 601579 h 1299410"/>
              <a:gd name="connsiteX59" fmla="*/ 745958 w 8589896"/>
              <a:gd name="connsiteY59" fmla="*/ 637673 h 1299410"/>
              <a:gd name="connsiteX60" fmla="*/ 685800 w 8589896"/>
              <a:gd name="connsiteY60" fmla="*/ 685800 h 1299410"/>
              <a:gd name="connsiteX61" fmla="*/ 673768 w 8589896"/>
              <a:gd name="connsiteY61" fmla="*/ 721894 h 1299410"/>
              <a:gd name="connsiteX62" fmla="*/ 601579 w 8589896"/>
              <a:gd name="connsiteY62" fmla="*/ 770021 h 1299410"/>
              <a:gd name="connsiteX63" fmla="*/ 517358 w 8589896"/>
              <a:gd name="connsiteY63" fmla="*/ 854242 h 1299410"/>
              <a:gd name="connsiteX64" fmla="*/ 445168 w 8589896"/>
              <a:gd name="connsiteY64" fmla="*/ 878305 h 1299410"/>
              <a:gd name="connsiteX65" fmla="*/ 409074 w 8589896"/>
              <a:gd name="connsiteY65" fmla="*/ 914400 h 1299410"/>
              <a:gd name="connsiteX66" fmla="*/ 397042 w 8589896"/>
              <a:gd name="connsiteY66" fmla="*/ 950494 h 1299410"/>
              <a:gd name="connsiteX67" fmla="*/ 360947 w 8589896"/>
              <a:gd name="connsiteY67" fmla="*/ 962526 h 1299410"/>
              <a:gd name="connsiteX68" fmla="*/ 324852 w 8589896"/>
              <a:gd name="connsiteY68" fmla="*/ 986589 h 1299410"/>
              <a:gd name="connsiteX69" fmla="*/ 252663 w 8589896"/>
              <a:gd name="connsiteY69" fmla="*/ 1010652 h 1299410"/>
              <a:gd name="connsiteX70" fmla="*/ 156410 w 8589896"/>
              <a:gd name="connsiteY70" fmla="*/ 1070810 h 1299410"/>
              <a:gd name="connsiteX71" fmla="*/ 120316 w 8589896"/>
              <a:gd name="connsiteY71" fmla="*/ 1082842 h 1299410"/>
              <a:gd name="connsiteX72" fmla="*/ 60158 w 8589896"/>
              <a:gd name="connsiteY72" fmla="*/ 1179094 h 1299410"/>
              <a:gd name="connsiteX73" fmla="*/ 24063 w 8589896"/>
              <a:gd name="connsiteY73" fmla="*/ 1251284 h 1299410"/>
              <a:gd name="connsiteX74" fmla="*/ 0 w 8589896"/>
              <a:gd name="connsiteY74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399421 w 8589896"/>
              <a:gd name="connsiteY2" fmla="*/ 625642 h 1299410"/>
              <a:gd name="connsiteX3" fmla="*/ 7132906 w 8589896"/>
              <a:gd name="connsiteY3" fmla="*/ 785371 h 1299410"/>
              <a:gd name="connsiteX4" fmla="*/ 6098651 w 8589896"/>
              <a:gd name="connsiteY4" fmla="*/ 710254 h 1299410"/>
              <a:gd name="connsiteX5" fmla="*/ 7026442 w 8589896"/>
              <a:gd name="connsiteY5" fmla="*/ 553452 h 1299410"/>
              <a:gd name="connsiteX6" fmla="*/ 6870031 w 8589896"/>
              <a:gd name="connsiteY6" fmla="*/ 529389 h 1299410"/>
              <a:gd name="connsiteX7" fmla="*/ 6424863 w 8589896"/>
              <a:gd name="connsiteY7" fmla="*/ 517357 h 1299410"/>
              <a:gd name="connsiteX8" fmla="*/ 6280484 w 8589896"/>
              <a:gd name="connsiteY8" fmla="*/ 505326 h 1299410"/>
              <a:gd name="connsiteX9" fmla="*/ 6220326 w 8589896"/>
              <a:gd name="connsiteY9" fmla="*/ 493294 h 1299410"/>
              <a:gd name="connsiteX10" fmla="*/ 5715000 w 8589896"/>
              <a:gd name="connsiteY10" fmla="*/ 469231 h 1299410"/>
              <a:gd name="connsiteX11" fmla="*/ 5678905 w 8589896"/>
              <a:gd name="connsiteY11" fmla="*/ 445168 h 1299410"/>
              <a:gd name="connsiteX12" fmla="*/ 5510463 w 8589896"/>
              <a:gd name="connsiteY12" fmla="*/ 409073 h 1299410"/>
              <a:gd name="connsiteX13" fmla="*/ 5390147 w 8589896"/>
              <a:gd name="connsiteY13" fmla="*/ 372979 h 1299410"/>
              <a:gd name="connsiteX14" fmla="*/ 5221705 w 8589896"/>
              <a:gd name="connsiteY14" fmla="*/ 348915 h 1299410"/>
              <a:gd name="connsiteX15" fmla="*/ 5137484 w 8589896"/>
              <a:gd name="connsiteY15" fmla="*/ 336884 h 1299410"/>
              <a:gd name="connsiteX16" fmla="*/ 5101389 w 8589896"/>
              <a:gd name="connsiteY16" fmla="*/ 324852 h 1299410"/>
              <a:gd name="connsiteX17" fmla="*/ 5005137 w 8589896"/>
              <a:gd name="connsiteY17" fmla="*/ 300789 h 1299410"/>
              <a:gd name="connsiteX18" fmla="*/ 4969042 w 8589896"/>
              <a:gd name="connsiteY18" fmla="*/ 288757 h 1299410"/>
              <a:gd name="connsiteX19" fmla="*/ 4776537 w 8589896"/>
              <a:gd name="connsiteY19" fmla="*/ 276726 h 1299410"/>
              <a:gd name="connsiteX20" fmla="*/ 4379495 w 8589896"/>
              <a:gd name="connsiteY20" fmla="*/ 252663 h 1299410"/>
              <a:gd name="connsiteX21" fmla="*/ 4331368 w 8589896"/>
              <a:gd name="connsiteY21" fmla="*/ 240631 h 1299410"/>
              <a:gd name="connsiteX22" fmla="*/ 4199021 w 8589896"/>
              <a:gd name="connsiteY22" fmla="*/ 228600 h 1299410"/>
              <a:gd name="connsiteX23" fmla="*/ 4162926 w 8589896"/>
              <a:gd name="connsiteY23" fmla="*/ 204536 h 1299410"/>
              <a:gd name="connsiteX24" fmla="*/ 4042610 w 8589896"/>
              <a:gd name="connsiteY24" fmla="*/ 168442 h 1299410"/>
              <a:gd name="connsiteX25" fmla="*/ 4006516 w 8589896"/>
              <a:gd name="connsiteY25" fmla="*/ 156410 h 1299410"/>
              <a:gd name="connsiteX26" fmla="*/ 3729789 w 8589896"/>
              <a:gd name="connsiteY26" fmla="*/ 144379 h 1299410"/>
              <a:gd name="connsiteX27" fmla="*/ 3705726 w 8589896"/>
              <a:gd name="connsiteY27" fmla="*/ 108284 h 1299410"/>
              <a:gd name="connsiteX28" fmla="*/ 3633537 w 8589896"/>
              <a:gd name="connsiteY28" fmla="*/ 84221 h 1299410"/>
              <a:gd name="connsiteX29" fmla="*/ 3597442 w 8589896"/>
              <a:gd name="connsiteY29" fmla="*/ 60157 h 1299410"/>
              <a:gd name="connsiteX30" fmla="*/ 3549316 w 8589896"/>
              <a:gd name="connsiteY30" fmla="*/ 48126 h 1299410"/>
              <a:gd name="connsiteX31" fmla="*/ 3477126 w 8589896"/>
              <a:gd name="connsiteY31" fmla="*/ 24063 h 1299410"/>
              <a:gd name="connsiteX32" fmla="*/ 3441031 w 8589896"/>
              <a:gd name="connsiteY32" fmla="*/ 12031 h 1299410"/>
              <a:gd name="connsiteX33" fmla="*/ 3404937 w 8589896"/>
              <a:gd name="connsiteY33" fmla="*/ 0 h 1299410"/>
              <a:gd name="connsiteX34" fmla="*/ 3176337 w 8589896"/>
              <a:gd name="connsiteY34" fmla="*/ 24063 h 1299410"/>
              <a:gd name="connsiteX35" fmla="*/ 3080084 w 8589896"/>
              <a:gd name="connsiteY35" fmla="*/ 36094 h 1299410"/>
              <a:gd name="connsiteX36" fmla="*/ 3043989 w 8589896"/>
              <a:gd name="connsiteY36" fmla="*/ 48126 h 1299410"/>
              <a:gd name="connsiteX37" fmla="*/ 2358189 w 8589896"/>
              <a:gd name="connsiteY37" fmla="*/ 72189 h 1299410"/>
              <a:gd name="connsiteX38" fmla="*/ 2273968 w 8589896"/>
              <a:gd name="connsiteY38" fmla="*/ 84221 h 1299410"/>
              <a:gd name="connsiteX39" fmla="*/ 2213810 w 8589896"/>
              <a:gd name="connsiteY39" fmla="*/ 144379 h 1299410"/>
              <a:gd name="connsiteX40" fmla="*/ 2057400 w 8589896"/>
              <a:gd name="connsiteY40" fmla="*/ 156410 h 1299410"/>
              <a:gd name="connsiteX41" fmla="*/ 1937084 w 8589896"/>
              <a:gd name="connsiteY41" fmla="*/ 192505 h 1299410"/>
              <a:gd name="connsiteX42" fmla="*/ 1900989 w 8589896"/>
              <a:gd name="connsiteY42" fmla="*/ 204536 h 1299410"/>
              <a:gd name="connsiteX43" fmla="*/ 1864895 w 8589896"/>
              <a:gd name="connsiteY43" fmla="*/ 216568 h 1299410"/>
              <a:gd name="connsiteX44" fmla="*/ 1768642 w 8589896"/>
              <a:gd name="connsiteY44" fmla="*/ 240631 h 1299410"/>
              <a:gd name="connsiteX45" fmla="*/ 1720516 w 8589896"/>
              <a:gd name="connsiteY45" fmla="*/ 252663 h 1299410"/>
              <a:gd name="connsiteX46" fmla="*/ 1564105 w 8589896"/>
              <a:gd name="connsiteY46" fmla="*/ 276726 h 1299410"/>
              <a:gd name="connsiteX47" fmla="*/ 1491916 w 8589896"/>
              <a:gd name="connsiteY47" fmla="*/ 300789 h 1299410"/>
              <a:gd name="connsiteX48" fmla="*/ 1431758 w 8589896"/>
              <a:gd name="connsiteY48" fmla="*/ 312821 h 1299410"/>
              <a:gd name="connsiteX49" fmla="*/ 1359568 w 8589896"/>
              <a:gd name="connsiteY49" fmla="*/ 336884 h 1299410"/>
              <a:gd name="connsiteX50" fmla="*/ 1323474 w 8589896"/>
              <a:gd name="connsiteY50" fmla="*/ 348915 h 1299410"/>
              <a:gd name="connsiteX51" fmla="*/ 1287379 w 8589896"/>
              <a:gd name="connsiteY51" fmla="*/ 360947 h 1299410"/>
              <a:gd name="connsiteX52" fmla="*/ 1215189 w 8589896"/>
              <a:gd name="connsiteY52" fmla="*/ 409073 h 1299410"/>
              <a:gd name="connsiteX53" fmla="*/ 1143000 w 8589896"/>
              <a:gd name="connsiteY53" fmla="*/ 433136 h 1299410"/>
              <a:gd name="connsiteX54" fmla="*/ 1046747 w 8589896"/>
              <a:gd name="connsiteY54" fmla="*/ 493294 h 1299410"/>
              <a:gd name="connsiteX55" fmla="*/ 1010652 w 8589896"/>
              <a:gd name="connsiteY55" fmla="*/ 517357 h 1299410"/>
              <a:gd name="connsiteX56" fmla="*/ 986589 w 8589896"/>
              <a:gd name="connsiteY56" fmla="*/ 541421 h 1299410"/>
              <a:gd name="connsiteX57" fmla="*/ 914400 w 8589896"/>
              <a:gd name="connsiteY57" fmla="*/ 565484 h 1299410"/>
              <a:gd name="connsiteX58" fmla="*/ 782052 w 8589896"/>
              <a:gd name="connsiteY58" fmla="*/ 601579 h 1299410"/>
              <a:gd name="connsiteX59" fmla="*/ 745958 w 8589896"/>
              <a:gd name="connsiteY59" fmla="*/ 637673 h 1299410"/>
              <a:gd name="connsiteX60" fmla="*/ 685800 w 8589896"/>
              <a:gd name="connsiteY60" fmla="*/ 685800 h 1299410"/>
              <a:gd name="connsiteX61" fmla="*/ 673768 w 8589896"/>
              <a:gd name="connsiteY61" fmla="*/ 721894 h 1299410"/>
              <a:gd name="connsiteX62" fmla="*/ 601579 w 8589896"/>
              <a:gd name="connsiteY62" fmla="*/ 770021 h 1299410"/>
              <a:gd name="connsiteX63" fmla="*/ 517358 w 8589896"/>
              <a:gd name="connsiteY63" fmla="*/ 854242 h 1299410"/>
              <a:gd name="connsiteX64" fmla="*/ 445168 w 8589896"/>
              <a:gd name="connsiteY64" fmla="*/ 878305 h 1299410"/>
              <a:gd name="connsiteX65" fmla="*/ 409074 w 8589896"/>
              <a:gd name="connsiteY65" fmla="*/ 914400 h 1299410"/>
              <a:gd name="connsiteX66" fmla="*/ 397042 w 8589896"/>
              <a:gd name="connsiteY66" fmla="*/ 950494 h 1299410"/>
              <a:gd name="connsiteX67" fmla="*/ 360947 w 8589896"/>
              <a:gd name="connsiteY67" fmla="*/ 962526 h 1299410"/>
              <a:gd name="connsiteX68" fmla="*/ 324852 w 8589896"/>
              <a:gd name="connsiteY68" fmla="*/ 986589 h 1299410"/>
              <a:gd name="connsiteX69" fmla="*/ 252663 w 8589896"/>
              <a:gd name="connsiteY69" fmla="*/ 1010652 h 1299410"/>
              <a:gd name="connsiteX70" fmla="*/ 156410 w 8589896"/>
              <a:gd name="connsiteY70" fmla="*/ 1070810 h 1299410"/>
              <a:gd name="connsiteX71" fmla="*/ 120316 w 8589896"/>
              <a:gd name="connsiteY71" fmla="*/ 1082842 h 1299410"/>
              <a:gd name="connsiteX72" fmla="*/ 60158 w 8589896"/>
              <a:gd name="connsiteY72" fmla="*/ 1179094 h 1299410"/>
              <a:gd name="connsiteX73" fmla="*/ 24063 w 8589896"/>
              <a:gd name="connsiteY73" fmla="*/ 1251284 h 1299410"/>
              <a:gd name="connsiteX74" fmla="*/ 0 w 8589896"/>
              <a:gd name="connsiteY74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399421 w 8589896"/>
              <a:gd name="connsiteY2" fmla="*/ 625642 h 1299410"/>
              <a:gd name="connsiteX3" fmla="*/ 7132906 w 8589896"/>
              <a:gd name="connsiteY3" fmla="*/ 785371 h 1299410"/>
              <a:gd name="connsiteX4" fmla="*/ 6098651 w 8589896"/>
              <a:gd name="connsiteY4" fmla="*/ 710254 h 1299410"/>
              <a:gd name="connsiteX5" fmla="*/ 7026442 w 8589896"/>
              <a:gd name="connsiteY5" fmla="*/ 553452 h 1299410"/>
              <a:gd name="connsiteX6" fmla="*/ 6870031 w 8589896"/>
              <a:gd name="connsiteY6" fmla="*/ 529389 h 1299410"/>
              <a:gd name="connsiteX7" fmla="*/ 6424863 w 8589896"/>
              <a:gd name="connsiteY7" fmla="*/ 517357 h 1299410"/>
              <a:gd name="connsiteX8" fmla="*/ 6280484 w 8589896"/>
              <a:gd name="connsiteY8" fmla="*/ 505326 h 1299410"/>
              <a:gd name="connsiteX9" fmla="*/ 6220326 w 8589896"/>
              <a:gd name="connsiteY9" fmla="*/ 493294 h 1299410"/>
              <a:gd name="connsiteX10" fmla="*/ 5715000 w 8589896"/>
              <a:gd name="connsiteY10" fmla="*/ 469231 h 1299410"/>
              <a:gd name="connsiteX11" fmla="*/ 5678905 w 8589896"/>
              <a:gd name="connsiteY11" fmla="*/ 445168 h 1299410"/>
              <a:gd name="connsiteX12" fmla="*/ 5510463 w 8589896"/>
              <a:gd name="connsiteY12" fmla="*/ 409073 h 1299410"/>
              <a:gd name="connsiteX13" fmla="*/ 5390147 w 8589896"/>
              <a:gd name="connsiteY13" fmla="*/ 372979 h 1299410"/>
              <a:gd name="connsiteX14" fmla="*/ 5221705 w 8589896"/>
              <a:gd name="connsiteY14" fmla="*/ 348915 h 1299410"/>
              <a:gd name="connsiteX15" fmla="*/ 5137484 w 8589896"/>
              <a:gd name="connsiteY15" fmla="*/ 336884 h 1299410"/>
              <a:gd name="connsiteX16" fmla="*/ 5101389 w 8589896"/>
              <a:gd name="connsiteY16" fmla="*/ 324852 h 1299410"/>
              <a:gd name="connsiteX17" fmla="*/ 5005137 w 8589896"/>
              <a:gd name="connsiteY17" fmla="*/ 300789 h 1299410"/>
              <a:gd name="connsiteX18" fmla="*/ 4969042 w 8589896"/>
              <a:gd name="connsiteY18" fmla="*/ 288757 h 1299410"/>
              <a:gd name="connsiteX19" fmla="*/ 4776537 w 8589896"/>
              <a:gd name="connsiteY19" fmla="*/ 276726 h 1299410"/>
              <a:gd name="connsiteX20" fmla="*/ 4379495 w 8589896"/>
              <a:gd name="connsiteY20" fmla="*/ 252663 h 1299410"/>
              <a:gd name="connsiteX21" fmla="*/ 4331368 w 8589896"/>
              <a:gd name="connsiteY21" fmla="*/ 240631 h 1299410"/>
              <a:gd name="connsiteX22" fmla="*/ 4199021 w 8589896"/>
              <a:gd name="connsiteY22" fmla="*/ 228600 h 1299410"/>
              <a:gd name="connsiteX23" fmla="*/ 4162926 w 8589896"/>
              <a:gd name="connsiteY23" fmla="*/ 204536 h 1299410"/>
              <a:gd name="connsiteX24" fmla="*/ 4042610 w 8589896"/>
              <a:gd name="connsiteY24" fmla="*/ 168442 h 1299410"/>
              <a:gd name="connsiteX25" fmla="*/ 4006516 w 8589896"/>
              <a:gd name="connsiteY25" fmla="*/ 156410 h 1299410"/>
              <a:gd name="connsiteX26" fmla="*/ 3729789 w 8589896"/>
              <a:gd name="connsiteY26" fmla="*/ 144379 h 1299410"/>
              <a:gd name="connsiteX27" fmla="*/ 3705726 w 8589896"/>
              <a:gd name="connsiteY27" fmla="*/ 108284 h 1299410"/>
              <a:gd name="connsiteX28" fmla="*/ 3633537 w 8589896"/>
              <a:gd name="connsiteY28" fmla="*/ 84221 h 1299410"/>
              <a:gd name="connsiteX29" fmla="*/ 3597442 w 8589896"/>
              <a:gd name="connsiteY29" fmla="*/ 60157 h 1299410"/>
              <a:gd name="connsiteX30" fmla="*/ 3549316 w 8589896"/>
              <a:gd name="connsiteY30" fmla="*/ 48126 h 1299410"/>
              <a:gd name="connsiteX31" fmla="*/ 3477126 w 8589896"/>
              <a:gd name="connsiteY31" fmla="*/ 24063 h 1299410"/>
              <a:gd name="connsiteX32" fmla="*/ 3441031 w 8589896"/>
              <a:gd name="connsiteY32" fmla="*/ 12031 h 1299410"/>
              <a:gd name="connsiteX33" fmla="*/ 3404937 w 8589896"/>
              <a:gd name="connsiteY33" fmla="*/ 0 h 1299410"/>
              <a:gd name="connsiteX34" fmla="*/ 3176337 w 8589896"/>
              <a:gd name="connsiteY34" fmla="*/ 24063 h 1299410"/>
              <a:gd name="connsiteX35" fmla="*/ 3080084 w 8589896"/>
              <a:gd name="connsiteY35" fmla="*/ 36094 h 1299410"/>
              <a:gd name="connsiteX36" fmla="*/ 3043989 w 8589896"/>
              <a:gd name="connsiteY36" fmla="*/ 48126 h 1299410"/>
              <a:gd name="connsiteX37" fmla="*/ 2358189 w 8589896"/>
              <a:gd name="connsiteY37" fmla="*/ 72189 h 1299410"/>
              <a:gd name="connsiteX38" fmla="*/ 2273968 w 8589896"/>
              <a:gd name="connsiteY38" fmla="*/ 84221 h 1299410"/>
              <a:gd name="connsiteX39" fmla="*/ 2213810 w 8589896"/>
              <a:gd name="connsiteY39" fmla="*/ 144379 h 1299410"/>
              <a:gd name="connsiteX40" fmla="*/ 2057400 w 8589896"/>
              <a:gd name="connsiteY40" fmla="*/ 156410 h 1299410"/>
              <a:gd name="connsiteX41" fmla="*/ 1937084 w 8589896"/>
              <a:gd name="connsiteY41" fmla="*/ 192505 h 1299410"/>
              <a:gd name="connsiteX42" fmla="*/ 1900989 w 8589896"/>
              <a:gd name="connsiteY42" fmla="*/ 204536 h 1299410"/>
              <a:gd name="connsiteX43" fmla="*/ 1864895 w 8589896"/>
              <a:gd name="connsiteY43" fmla="*/ 216568 h 1299410"/>
              <a:gd name="connsiteX44" fmla="*/ 1768642 w 8589896"/>
              <a:gd name="connsiteY44" fmla="*/ 240631 h 1299410"/>
              <a:gd name="connsiteX45" fmla="*/ 1720516 w 8589896"/>
              <a:gd name="connsiteY45" fmla="*/ 252663 h 1299410"/>
              <a:gd name="connsiteX46" fmla="*/ 1564105 w 8589896"/>
              <a:gd name="connsiteY46" fmla="*/ 276726 h 1299410"/>
              <a:gd name="connsiteX47" fmla="*/ 1491916 w 8589896"/>
              <a:gd name="connsiteY47" fmla="*/ 300789 h 1299410"/>
              <a:gd name="connsiteX48" fmla="*/ 1431758 w 8589896"/>
              <a:gd name="connsiteY48" fmla="*/ 312821 h 1299410"/>
              <a:gd name="connsiteX49" fmla="*/ 1359568 w 8589896"/>
              <a:gd name="connsiteY49" fmla="*/ 336884 h 1299410"/>
              <a:gd name="connsiteX50" fmla="*/ 1323474 w 8589896"/>
              <a:gd name="connsiteY50" fmla="*/ 348915 h 1299410"/>
              <a:gd name="connsiteX51" fmla="*/ 1287379 w 8589896"/>
              <a:gd name="connsiteY51" fmla="*/ 360947 h 1299410"/>
              <a:gd name="connsiteX52" fmla="*/ 1215189 w 8589896"/>
              <a:gd name="connsiteY52" fmla="*/ 409073 h 1299410"/>
              <a:gd name="connsiteX53" fmla="*/ 1143000 w 8589896"/>
              <a:gd name="connsiteY53" fmla="*/ 433136 h 1299410"/>
              <a:gd name="connsiteX54" fmla="*/ 1046747 w 8589896"/>
              <a:gd name="connsiteY54" fmla="*/ 493294 h 1299410"/>
              <a:gd name="connsiteX55" fmla="*/ 1010652 w 8589896"/>
              <a:gd name="connsiteY55" fmla="*/ 517357 h 1299410"/>
              <a:gd name="connsiteX56" fmla="*/ 986589 w 8589896"/>
              <a:gd name="connsiteY56" fmla="*/ 541421 h 1299410"/>
              <a:gd name="connsiteX57" fmla="*/ 914400 w 8589896"/>
              <a:gd name="connsiteY57" fmla="*/ 565484 h 1299410"/>
              <a:gd name="connsiteX58" fmla="*/ 782052 w 8589896"/>
              <a:gd name="connsiteY58" fmla="*/ 601579 h 1299410"/>
              <a:gd name="connsiteX59" fmla="*/ 745958 w 8589896"/>
              <a:gd name="connsiteY59" fmla="*/ 637673 h 1299410"/>
              <a:gd name="connsiteX60" fmla="*/ 685800 w 8589896"/>
              <a:gd name="connsiteY60" fmla="*/ 685800 h 1299410"/>
              <a:gd name="connsiteX61" fmla="*/ 673768 w 8589896"/>
              <a:gd name="connsiteY61" fmla="*/ 721894 h 1299410"/>
              <a:gd name="connsiteX62" fmla="*/ 601579 w 8589896"/>
              <a:gd name="connsiteY62" fmla="*/ 770021 h 1299410"/>
              <a:gd name="connsiteX63" fmla="*/ 517358 w 8589896"/>
              <a:gd name="connsiteY63" fmla="*/ 854242 h 1299410"/>
              <a:gd name="connsiteX64" fmla="*/ 445168 w 8589896"/>
              <a:gd name="connsiteY64" fmla="*/ 878305 h 1299410"/>
              <a:gd name="connsiteX65" fmla="*/ 409074 w 8589896"/>
              <a:gd name="connsiteY65" fmla="*/ 914400 h 1299410"/>
              <a:gd name="connsiteX66" fmla="*/ 397042 w 8589896"/>
              <a:gd name="connsiteY66" fmla="*/ 950494 h 1299410"/>
              <a:gd name="connsiteX67" fmla="*/ 360947 w 8589896"/>
              <a:gd name="connsiteY67" fmla="*/ 962526 h 1299410"/>
              <a:gd name="connsiteX68" fmla="*/ 324852 w 8589896"/>
              <a:gd name="connsiteY68" fmla="*/ 986589 h 1299410"/>
              <a:gd name="connsiteX69" fmla="*/ 252663 w 8589896"/>
              <a:gd name="connsiteY69" fmla="*/ 1010652 h 1299410"/>
              <a:gd name="connsiteX70" fmla="*/ 156410 w 8589896"/>
              <a:gd name="connsiteY70" fmla="*/ 1070810 h 1299410"/>
              <a:gd name="connsiteX71" fmla="*/ 120316 w 8589896"/>
              <a:gd name="connsiteY71" fmla="*/ 1082842 h 1299410"/>
              <a:gd name="connsiteX72" fmla="*/ 60158 w 8589896"/>
              <a:gd name="connsiteY72" fmla="*/ 1179094 h 1299410"/>
              <a:gd name="connsiteX73" fmla="*/ 24063 w 8589896"/>
              <a:gd name="connsiteY73" fmla="*/ 1251284 h 1299410"/>
              <a:gd name="connsiteX74" fmla="*/ 0 w 8589896"/>
              <a:gd name="connsiteY74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399421 w 8589896"/>
              <a:gd name="connsiteY2" fmla="*/ 625642 h 1299410"/>
              <a:gd name="connsiteX3" fmla="*/ 7132906 w 8589896"/>
              <a:gd name="connsiteY3" fmla="*/ 785371 h 1299410"/>
              <a:gd name="connsiteX4" fmla="*/ 6098651 w 8589896"/>
              <a:gd name="connsiteY4" fmla="*/ 710254 h 1299410"/>
              <a:gd name="connsiteX5" fmla="*/ 7026442 w 8589896"/>
              <a:gd name="connsiteY5" fmla="*/ 553452 h 1299410"/>
              <a:gd name="connsiteX6" fmla="*/ 6870031 w 8589896"/>
              <a:gd name="connsiteY6" fmla="*/ 529389 h 1299410"/>
              <a:gd name="connsiteX7" fmla="*/ 6424863 w 8589896"/>
              <a:gd name="connsiteY7" fmla="*/ 517357 h 1299410"/>
              <a:gd name="connsiteX8" fmla="*/ 6280484 w 8589896"/>
              <a:gd name="connsiteY8" fmla="*/ 505326 h 1299410"/>
              <a:gd name="connsiteX9" fmla="*/ 6220326 w 8589896"/>
              <a:gd name="connsiteY9" fmla="*/ 493294 h 1299410"/>
              <a:gd name="connsiteX10" fmla="*/ 5715000 w 8589896"/>
              <a:gd name="connsiteY10" fmla="*/ 469231 h 1299410"/>
              <a:gd name="connsiteX11" fmla="*/ 5678905 w 8589896"/>
              <a:gd name="connsiteY11" fmla="*/ 445168 h 1299410"/>
              <a:gd name="connsiteX12" fmla="*/ 5510463 w 8589896"/>
              <a:gd name="connsiteY12" fmla="*/ 409073 h 1299410"/>
              <a:gd name="connsiteX13" fmla="*/ 5390147 w 8589896"/>
              <a:gd name="connsiteY13" fmla="*/ 372979 h 1299410"/>
              <a:gd name="connsiteX14" fmla="*/ 5221705 w 8589896"/>
              <a:gd name="connsiteY14" fmla="*/ 348915 h 1299410"/>
              <a:gd name="connsiteX15" fmla="*/ 5137484 w 8589896"/>
              <a:gd name="connsiteY15" fmla="*/ 336884 h 1299410"/>
              <a:gd name="connsiteX16" fmla="*/ 5101389 w 8589896"/>
              <a:gd name="connsiteY16" fmla="*/ 324852 h 1299410"/>
              <a:gd name="connsiteX17" fmla="*/ 5005137 w 8589896"/>
              <a:gd name="connsiteY17" fmla="*/ 300789 h 1299410"/>
              <a:gd name="connsiteX18" fmla="*/ 4969042 w 8589896"/>
              <a:gd name="connsiteY18" fmla="*/ 288757 h 1299410"/>
              <a:gd name="connsiteX19" fmla="*/ 4776537 w 8589896"/>
              <a:gd name="connsiteY19" fmla="*/ 276726 h 1299410"/>
              <a:gd name="connsiteX20" fmla="*/ 4379495 w 8589896"/>
              <a:gd name="connsiteY20" fmla="*/ 252663 h 1299410"/>
              <a:gd name="connsiteX21" fmla="*/ 4331368 w 8589896"/>
              <a:gd name="connsiteY21" fmla="*/ 240631 h 1299410"/>
              <a:gd name="connsiteX22" fmla="*/ 4199021 w 8589896"/>
              <a:gd name="connsiteY22" fmla="*/ 228600 h 1299410"/>
              <a:gd name="connsiteX23" fmla="*/ 4162926 w 8589896"/>
              <a:gd name="connsiteY23" fmla="*/ 204536 h 1299410"/>
              <a:gd name="connsiteX24" fmla="*/ 4042610 w 8589896"/>
              <a:gd name="connsiteY24" fmla="*/ 168442 h 1299410"/>
              <a:gd name="connsiteX25" fmla="*/ 4006516 w 8589896"/>
              <a:gd name="connsiteY25" fmla="*/ 156410 h 1299410"/>
              <a:gd name="connsiteX26" fmla="*/ 3729789 w 8589896"/>
              <a:gd name="connsiteY26" fmla="*/ 144379 h 1299410"/>
              <a:gd name="connsiteX27" fmla="*/ 3705726 w 8589896"/>
              <a:gd name="connsiteY27" fmla="*/ 108284 h 1299410"/>
              <a:gd name="connsiteX28" fmla="*/ 3633537 w 8589896"/>
              <a:gd name="connsiteY28" fmla="*/ 84221 h 1299410"/>
              <a:gd name="connsiteX29" fmla="*/ 3597442 w 8589896"/>
              <a:gd name="connsiteY29" fmla="*/ 60157 h 1299410"/>
              <a:gd name="connsiteX30" fmla="*/ 3549316 w 8589896"/>
              <a:gd name="connsiteY30" fmla="*/ 48126 h 1299410"/>
              <a:gd name="connsiteX31" fmla="*/ 3477126 w 8589896"/>
              <a:gd name="connsiteY31" fmla="*/ 24063 h 1299410"/>
              <a:gd name="connsiteX32" fmla="*/ 3441031 w 8589896"/>
              <a:gd name="connsiteY32" fmla="*/ 12031 h 1299410"/>
              <a:gd name="connsiteX33" fmla="*/ 3404937 w 8589896"/>
              <a:gd name="connsiteY33" fmla="*/ 0 h 1299410"/>
              <a:gd name="connsiteX34" fmla="*/ 3176337 w 8589896"/>
              <a:gd name="connsiteY34" fmla="*/ 24063 h 1299410"/>
              <a:gd name="connsiteX35" fmla="*/ 3080084 w 8589896"/>
              <a:gd name="connsiteY35" fmla="*/ 36094 h 1299410"/>
              <a:gd name="connsiteX36" fmla="*/ 3043989 w 8589896"/>
              <a:gd name="connsiteY36" fmla="*/ 48126 h 1299410"/>
              <a:gd name="connsiteX37" fmla="*/ 2358189 w 8589896"/>
              <a:gd name="connsiteY37" fmla="*/ 72189 h 1299410"/>
              <a:gd name="connsiteX38" fmla="*/ 2273968 w 8589896"/>
              <a:gd name="connsiteY38" fmla="*/ 84221 h 1299410"/>
              <a:gd name="connsiteX39" fmla="*/ 2213810 w 8589896"/>
              <a:gd name="connsiteY39" fmla="*/ 144379 h 1299410"/>
              <a:gd name="connsiteX40" fmla="*/ 2057400 w 8589896"/>
              <a:gd name="connsiteY40" fmla="*/ 156410 h 1299410"/>
              <a:gd name="connsiteX41" fmla="*/ 1937084 w 8589896"/>
              <a:gd name="connsiteY41" fmla="*/ 192505 h 1299410"/>
              <a:gd name="connsiteX42" fmla="*/ 1900989 w 8589896"/>
              <a:gd name="connsiteY42" fmla="*/ 204536 h 1299410"/>
              <a:gd name="connsiteX43" fmla="*/ 1864895 w 8589896"/>
              <a:gd name="connsiteY43" fmla="*/ 216568 h 1299410"/>
              <a:gd name="connsiteX44" fmla="*/ 1768642 w 8589896"/>
              <a:gd name="connsiteY44" fmla="*/ 240631 h 1299410"/>
              <a:gd name="connsiteX45" fmla="*/ 1720516 w 8589896"/>
              <a:gd name="connsiteY45" fmla="*/ 252663 h 1299410"/>
              <a:gd name="connsiteX46" fmla="*/ 1564105 w 8589896"/>
              <a:gd name="connsiteY46" fmla="*/ 276726 h 1299410"/>
              <a:gd name="connsiteX47" fmla="*/ 1491916 w 8589896"/>
              <a:gd name="connsiteY47" fmla="*/ 300789 h 1299410"/>
              <a:gd name="connsiteX48" fmla="*/ 1431758 w 8589896"/>
              <a:gd name="connsiteY48" fmla="*/ 312821 h 1299410"/>
              <a:gd name="connsiteX49" fmla="*/ 1359568 w 8589896"/>
              <a:gd name="connsiteY49" fmla="*/ 336884 h 1299410"/>
              <a:gd name="connsiteX50" fmla="*/ 1323474 w 8589896"/>
              <a:gd name="connsiteY50" fmla="*/ 348915 h 1299410"/>
              <a:gd name="connsiteX51" fmla="*/ 1287379 w 8589896"/>
              <a:gd name="connsiteY51" fmla="*/ 360947 h 1299410"/>
              <a:gd name="connsiteX52" fmla="*/ 1215189 w 8589896"/>
              <a:gd name="connsiteY52" fmla="*/ 409073 h 1299410"/>
              <a:gd name="connsiteX53" fmla="*/ 1143000 w 8589896"/>
              <a:gd name="connsiteY53" fmla="*/ 433136 h 1299410"/>
              <a:gd name="connsiteX54" fmla="*/ 1046747 w 8589896"/>
              <a:gd name="connsiteY54" fmla="*/ 493294 h 1299410"/>
              <a:gd name="connsiteX55" fmla="*/ 1010652 w 8589896"/>
              <a:gd name="connsiteY55" fmla="*/ 517357 h 1299410"/>
              <a:gd name="connsiteX56" fmla="*/ 986589 w 8589896"/>
              <a:gd name="connsiteY56" fmla="*/ 541421 h 1299410"/>
              <a:gd name="connsiteX57" fmla="*/ 914400 w 8589896"/>
              <a:gd name="connsiteY57" fmla="*/ 565484 h 1299410"/>
              <a:gd name="connsiteX58" fmla="*/ 782052 w 8589896"/>
              <a:gd name="connsiteY58" fmla="*/ 601579 h 1299410"/>
              <a:gd name="connsiteX59" fmla="*/ 745958 w 8589896"/>
              <a:gd name="connsiteY59" fmla="*/ 637673 h 1299410"/>
              <a:gd name="connsiteX60" fmla="*/ 685800 w 8589896"/>
              <a:gd name="connsiteY60" fmla="*/ 685800 h 1299410"/>
              <a:gd name="connsiteX61" fmla="*/ 673768 w 8589896"/>
              <a:gd name="connsiteY61" fmla="*/ 721894 h 1299410"/>
              <a:gd name="connsiteX62" fmla="*/ 601579 w 8589896"/>
              <a:gd name="connsiteY62" fmla="*/ 770021 h 1299410"/>
              <a:gd name="connsiteX63" fmla="*/ 517358 w 8589896"/>
              <a:gd name="connsiteY63" fmla="*/ 854242 h 1299410"/>
              <a:gd name="connsiteX64" fmla="*/ 445168 w 8589896"/>
              <a:gd name="connsiteY64" fmla="*/ 878305 h 1299410"/>
              <a:gd name="connsiteX65" fmla="*/ 409074 w 8589896"/>
              <a:gd name="connsiteY65" fmla="*/ 914400 h 1299410"/>
              <a:gd name="connsiteX66" fmla="*/ 397042 w 8589896"/>
              <a:gd name="connsiteY66" fmla="*/ 950494 h 1299410"/>
              <a:gd name="connsiteX67" fmla="*/ 360947 w 8589896"/>
              <a:gd name="connsiteY67" fmla="*/ 962526 h 1299410"/>
              <a:gd name="connsiteX68" fmla="*/ 324852 w 8589896"/>
              <a:gd name="connsiteY68" fmla="*/ 986589 h 1299410"/>
              <a:gd name="connsiteX69" fmla="*/ 252663 w 8589896"/>
              <a:gd name="connsiteY69" fmla="*/ 1010652 h 1299410"/>
              <a:gd name="connsiteX70" fmla="*/ 156410 w 8589896"/>
              <a:gd name="connsiteY70" fmla="*/ 1070810 h 1299410"/>
              <a:gd name="connsiteX71" fmla="*/ 120316 w 8589896"/>
              <a:gd name="connsiteY71" fmla="*/ 1082842 h 1299410"/>
              <a:gd name="connsiteX72" fmla="*/ 60158 w 8589896"/>
              <a:gd name="connsiteY72" fmla="*/ 1179094 h 1299410"/>
              <a:gd name="connsiteX73" fmla="*/ 24063 w 8589896"/>
              <a:gd name="connsiteY73" fmla="*/ 1251284 h 1299410"/>
              <a:gd name="connsiteX74" fmla="*/ 0 w 8589896"/>
              <a:gd name="connsiteY74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399421 w 8589896"/>
              <a:gd name="connsiteY2" fmla="*/ 625642 h 1299410"/>
              <a:gd name="connsiteX3" fmla="*/ 7132906 w 8589896"/>
              <a:gd name="connsiteY3" fmla="*/ 785371 h 1299410"/>
              <a:gd name="connsiteX4" fmla="*/ 6098651 w 8589896"/>
              <a:gd name="connsiteY4" fmla="*/ 710254 h 1299410"/>
              <a:gd name="connsiteX5" fmla="*/ 7026442 w 8589896"/>
              <a:gd name="connsiteY5" fmla="*/ 553452 h 1299410"/>
              <a:gd name="connsiteX6" fmla="*/ 6870031 w 8589896"/>
              <a:gd name="connsiteY6" fmla="*/ 529389 h 1299410"/>
              <a:gd name="connsiteX7" fmla="*/ 6424863 w 8589896"/>
              <a:gd name="connsiteY7" fmla="*/ 517357 h 1299410"/>
              <a:gd name="connsiteX8" fmla="*/ 6280484 w 8589896"/>
              <a:gd name="connsiteY8" fmla="*/ 505326 h 1299410"/>
              <a:gd name="connsiteX9" fmla="*/ 6220326 w 8589896"/>
              <a:gd name="connsiteY9" fmla="*/ 493294 h 1299410"/>
              <a:gd name="connsiteX10" fmla="*/ 5715000 w 8589896"/>
              <a:gd name="connsiteY10" fmla="*/ 469231 h 1299410"/>
              <a:gd name="connsiteX11" fmla="*/ 5678905 w 8589896"/>
              <a:gd name="connsiteY11" fmla="*/ 445168 h 1299410"/>
              <a:gd name="connsiteX12" fmla="*/ 5510463 w 8589896"/>
              <a:gd name="connsiteY12" fmla="*/ 409073 h 1299410"/>
              <a:gd name="connsiteX13" fmla="*/ 5390147 w 8589896"/>
              <a:gd name="connsiteY13" fmla="*/ 372979 h 1299410"/>
              <a:gd name="connsiteX14" fmla="*/ 5221705 w 8589896"/>
              <a:gd name="connsiteY14" fmla="*/ 348915 h 1299410"/>
              <a:gd name="connsiteX15" fmla="*/ 5137484 w 8589896"/>
              <a:gd name="connsiteY15" fmla="*/ 336884 h 1299410"/>
              <a:gd name="connsiteX16" fmla="*/ 5101389 w 8589896"/>
              <a:gd name="connsiteY16" fmla="*/ 324852 h 1299410"/>
              <a:gd name="connsiteX17" fmla="*/ 5005137 w 8589896"/>
              <a:gd name="connsiteY17" fmla="*/ 300789 h 1299410"/>
              <a:gd name="connsiteX18" fmla="*/ 4969042 w 8589896"/>
              <a:gd name="connsiteY18" fmla="*/ 288757 h 1299410"/>
              <a:gd name="connsiteX19" fmla="*/ 4776537 w 8589896"/>
              <a:gd name="connsiteY19" fmla="*/ 276726 h 1299410"/>
              <a:gd name="connsiteX20" fmla="*/ 4379495 w 8589896"/>
              <a:gd name="connsiteY20" fmla="*/ 252663 h 1299410"/>
              <a:gd name="connsiteX21" fmla="*/ 4331368 w 8589896"/>
              <a:gd name="connsiteY21" fmla="*/ 240631 h 1299410"/>
              <a:gd name="connsiteX22" fmla="*/ 4199021 w 8589896"/>
              <a:gd name="connsiteY22" fmla="*/ 228600 h 1299410"/>
              <a:gd name="connsiteX23" fmla="*/ 4162926 w 8589896"/>
              <a:gd name="connsiteY23" fmla="*/ 204536 h 1299410"/>
              <a:gd name="connsiteX24" fmla="*/ 4042610 w 8589896"/>
              <a:gd name="connsiteY24" fmla="*/ 168442 h 1299410"/>
              <a:gd name="connsiteX25" fmla="*/ 4006516 w 8589896"/>
              <a:gd name="connsiteY25" fmla="*/ 156410 h 1299410"/>
              <a:gd name="connsiteX26" fmla="*/ 3729789 w 8589896"/>
              <a:gd name="connsiteY26" fmla="*/ 144379 h 1299410"/>
              <a:gd name="connsiteX27" fmla="*/ 3705726 w 8589896"/>
              <a:gd name="connsiteY27" fmla="*/ 108284 h 1299410"/>
              <a:gd name="connsiteX28" fmla="*/ 3633537 w 8589896"/>
              <a:gd name="connsiteY28" fmla="*/ 84221 h 1299410"/>
              <a:gd name="connsiteX29" fmla="*/ 3597442 w 8589896"/>
              <a:gd name="connsiteY29" fmla="*/ 60157 h 1299410"/>
              <a:gd name="connsiteX30" fmla="*/ 3549316 w 8589896"/>
              <a:gd name="connsiteY30" fmla="*/ 48126 h 1299410"/>
              <a:gd name="connsiteX31" fmla="*/ 3477126 w 8589896"/>
              <a:gd name="connsiteY31" fmla="*/ 24063 h 1299410"/>
              <a:gd name="connsiteX32" fmla="*/ 3441031 w 8589896"/>
              <a:gd name="connsiteY32" fmla="*/ 12031 h 1299410"/>
              <a:gd name="connsiteX33" fmla="*/ 3404937 w 8589896"/>
              <a:gd name="connsiteY33" fmla="*/ 0 h 1299410"/>
              <a:gd name="connsiteX34" fmla="*/ 3176337 w 8589896"/>
              <a:gd name="connsiteY34" fmla="*/ 24063 h 1299410"/>
              <a:gd name="connsiteX35" fmla="*/ 3080084 w 8589896"/>
              <a:gd name="connsiteY35" fmla="*/ 36094 h 1299410"/>
              <a:gd name="connsiteX36" fmla="*/ 3043989 w 8589896"/>
              <a:gd name="connsiteY36" fmla="*/ 48126 h 1299410"/>
              <a:gd name="connsiteX37" fmla="*/ 2358189 w 8589896"/>
              <a:gd name="connsiteY37" fmla="*/ 72189 h 1299410"/>
              <a:gd name="connsiteX38" fmla="*/ 2273968 w 8589896"/>
              <a:gd name="connsiteY38" fmla="*/ 84221 h 1299410"/>
              <a:gd name="connsiteX39" fmla="*/ 2213810 w 8589896"/>
              <a:gd name="connsiteY39" fmla="*/ 144379 h 1299410"/>
              <a:gd name="connsiteX40" fmla="*/ 2057400 w 8589896"/>
              <a:gd name="connsiteY40" fmla="*/ 156410 h 1299410"/>
              <a:gd name="connsiteX41" fmla="*/ 1937084 w 8589896"/>
              <a:gd name="connsiteY41" fmla="*/ 192505 h 1299410"/>
              <a:gd name="connsiteX42" fmla="*/ 1900989 w 8589896"/>
              <a:gd name="connsiteY42" fmla="*/ 204536 h 1299410"/>
              <a:gd name="connsiteX43" fmla="*/ 1864895 w 8589896"/>
              <a:gd name="connsiteY43" fmla="*/ 216568 h 1299410"/>
              <a:gd name="connsiteX44" fmla="*/ 1768642 w 8589896"/>
              <a:gd name="connsiteY44" fmla="*/ 240631 h 1299410"/>
              <a:gd name="connsiteX45" fmla="*/ 1720516 w 8589896"/>
              <a:gd name="connsiteY45" fmla="*/ 252663 h 1299410"/>
              <a:gd name="connsiteX46" fmla="*/ 1564105 w 8589896"/>
              <a:gd name="connsiteY46" fmla="*/ 276726 h 1299410"/>
              <a:gd name="connsiteX47" fmla="*/ 1491916 w 8589896"/>
              <a:gd name="connsiteY47" fmla="*/ 300789 h 1299410"/>
              <a:gd name="connsiteX48" fmla="*/ 1431758 w 8589896"/>
              <a:gd name="connsiteY48" fmla="*/ 312821 h 1299410"/>
              <a:gd name="connsiteX49" fmla="*/ 1359568 w 8589896"/>
              <a:gd name="connsiteY49" fmla="*/ 336884 h 1299410"/>
              <a:gd name="connsiteX50" fmla="*/ 1323474 w 8589896"/>
              <a:gd name="connsiteY50" fmla="*/ 348915 h 1299410"/>
              <a:gd name="connsiteX51" fmla="*/ 1287379 w 8589896"/>
              <a:gd name="connsiteY51" fmla="*/ 360947 h 1299410"/>
              <a:gd name="connsiteX52" fmla="*/ 1215189 w 8589896"/>
              <a:gd name="connsiteY52" fmla="*/ 409073 h 1299410"/>
              <a:gd name="connsiteX53" fmla="*/ 1143000 w 8589896"/>
              <a:gd name="connsiteY53" fmla="*/ 433136 h 1299410"/>
              <a:gd name="connsiteX54" fmla="*/ 1046747 w 8589896"/>
              <a:gd name="connsiteY54" fmla="*/ 493294 h 1299410"/>
              <a:gd name="connsiteX55" fmla="*/ 1010652 w 8589896"/>
              <a:gd name="connsiteY55" fmla="*/ 517357 h 1299410"/>
              <a:gd name="connsiteX56" fmla="*/ 986589 w 8589896"/>
              <a:gd name="connsiteY56" fmla="*/ 541421 h 1299410"/>
              <a:gd name="connsiteX57" fmla="*/ 914400 w 8589896"/>
              <a:gd name="connsiteY57" fmla="*/ 565484 h 1299410"/>
              <a:gd name="connsiteX58" fmla="*/ 782052 w 8589896"/>
              <a:gd name="connsiteY58" fmla="*/ 601579 h 1299410"/>
              <a:gd name="connsiteX59" fmla="*/ 745958 w 8589896"/>
              <a:gd name="connsiteY59" fmla="*/ 637673 h 1299410"/>
              <a:gd name="connsiteX60" fmla="*/ 685800 w 8589896"/>
              <a:gd name="connsiteY60" fmla="*/ 685800 h 1299410"/>
              <a:gd name="connsiteX61" fmla="*/ 673768 w 8589896"/>
              <a:gd name="connsiteY61" fmla="*/ 721894 h 1299410"/>
              <a:gd name="connsiteX62" fmla="*/ 601579 w 8589896"/>
              <a:gd name="connsiteY62" fmla="*/ 770021 h 1299410"/>
              <a:gd name="connsiteX63" fmla="*/ 517358 w 8589896"/>
              <a:gd name="connsiteY63" fmla="*/ 854242 h 1299410"/>
              <a:gd name="connsiteX64" fmla="*/ 445168 w 8589896"/>
              <a:gd name="connsiteY64" fmla="*/ 878305 h 1299410"/>
              <a:gd name="connsiteX65" fmla="*/ 409074 w 8589896"/>
              <a:gd name="connsiteY65" fmla="*/ 914400 h 1299410"/>
              <a:gd name="connsiteX66" fmla="*/ 397042 w 8589896"/>
              <a:gd name="connsiteY66" fmla="*/ 950494 h 1299410"/>
              <a:gd name="connsiteX67" fmla="*/ 360947 w 8589896"/>
              <a:gd name="connsiteY67" fmla="*/ 962526 h 1299410"/>
              <a:gd name="connsiteX68" fmla="*/ 324852 w 8589896"/>
              <a:gd name="connsiteY68" fmla="*/ 986589 h 1299410"/>
              <a:gd name="connsiteX69" fmla="*/ 252663 w 8589896"/>
              <a:gd name="connsiteY69" fmla="*/ 1010652 h 1299410"/>
              <a:gd name="connsiteX70" fmla="*/ 156410 w 8589896"/>
              <a:gd name="connsiteY70" fmla="*/ 1070810 h 1299410"/>
              <a:gd name="connsiteX71" fmla="*/ 120316 w 8589896"/>
              <a:gd name="connsiteY71" fmla="*/ 1082842 h 1299410"/>
              <a:gd name="connsiteX72" fmla="*/ 60158 w 8589896"/>
              <a:gd name="connsiteY72" fmla="*/ 1179094 h 1299410"/>
              <a:gd name="connsiteX73" fmla="*/ 24063 w 8589896"/>
              <a:gd name="connsiteY73" fmla="*/ 1251284 h 1299410"/>
              <a:gd name="connsiteX74" fmla="*/ 0 w 8589896"/>
              <a:gd name="connsiteY74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399421 w 8589896"/>
              <a:gd name="connsiteY2" fmla="*/ 625642 h 1299410"/>
              <a:gd name="connsiteX3" fmla="*/ 7132906 w 8589896"/>
              <a:gd name="connsiteY3" fmla="*/ 785371 h 1299410"/>
              <a:gd name="connsiteX4" fmla="*/ 6098651 w 8589896"/>
              <a:gd name="connsiteY4" fmla="*/ 710254 h 1299410"/>
              <a:gd name="connsiteX5" fmla="*/ 7026442 w 8589896"/>
              <a:gd name="connsiteY5" fmla="*/ 553452 h 1299410"/>
              <a:gd name="connsiteX6" fmla="*/ 6870031 w 8589896"/>
              <a:gd name="connsiteY6" fmla="*/ 529389 h 1299410"/>
              <a:gd name="connsiteX7" fmla="*/ 6424863 w 8589896"/>
              <a:gd name="connsiteY7" fmla="*/ 517357 h 1299410"/>
              <a:gd name="connsiteX8" fmla="*/ 6280484 w 8589896"/>
              <a:gd name="connsiteY8" fmla="*/ 505326 h 1299410"/>
              <a:gd name="connsiteX9" fmla="*/ 6220326 w 8589896"/>
              <a:gd name="connsiteY9" fmla="*/ 493294 h 1299410"/>
              <a:gd name="connsiteX10" fmla="*/ 5715000 w 8589896"/>
              <a:gd name="connsiteY10" fmla="*/ 469231 h 1299410"/>
              <a:gd name="connsiteX11" fmla="*/ 5678905 w 8589896"/>
              <a:gd name="connsiteY11" fmla="*/ 445168 h 1299410"/>
              <a:gd name="connsiteX12" fmla="*/ 5510463 w 8589896"/>
              <a:gd name="connsiteY12" fmla="*/ 409073 h 1299410"/>
              <a:gd name="connsiteX13" fmla="*/ 5390147 w 8589896"/>
              <a:gd name="connsiteY13" fmla="*/ 372979 h 1299410"/>
              <a:gd name="connsiteX14" fmla="*/ 5221705 w 8589896"/>
              <a:gd name="connsiteY14" fmla="*/ 348915 h 1299410"/>
              <a:gd name="connsiteX15" fmla="*/ 5137484 w 8589896"/>
              <a:gd name="connsiteY15" fmla="*/ 336884 h 1299410"/>
              <a:gd name="connsiteX16" fmla="*/ 5101389 w 8589896"/>
              <a:gd name="connsiteY16" fmla="*/ 324852 h 1299410"/>
              <a:gd name="connsiteX17" fmla="*/ 5005137 w 8589896"/>
              <a:gd name="connsiteY17" fmla="*/ 300789 h 1299410"/>
              <a:gd name="connsiteX18" fmla="*/ 4969042 w 8589896"/>
              <a:gd name="connsiteY18" fmla="*/ 288757 h 1299410"/>
              <a:gd name="connsiteX19" fmla="*/ 4776537 w 8589896"/>
              <a:gd name="connsiteY19" fmla="*/ 276726 h 1299410"/>
              <a:gd name="connsiteX20" fmla="*/ 4379495 w 8589896"/>
              <a:gd name="connsiteY20" fmla="*/ 252663 h 1299410"/>
              <a:gd name="connsiteX21" fmla="*/ 4331368 w 8589896"/>
              <a:gd name="connsiteY21" fmla="*/ 240631 h 1299410"/>
              <a:gd name="connsiteX22" fmla="*/ 4199021 w 8589896"/>
              <a:gd name="connsiteY22" fmla="*/ 228600 h 1299410"/>
              <a:gd name="connsiteX23" fmla="*/ 4162926 w 8589896"/>
              <a:gd name="connsiteY23" fmla="*/ 204536 h 1299410"/>
              <a:gd name="connsiteX24" fmla="*/ 4042610 w 8589896"/>
              <a:gd name="connsiteY24" fmla="*/ 168442 h 1299410"/>
              <a:gd name="connsiteX25" fmla="*/ 4006516 w 8589896"/>
              <a:gd name="connsiteY25" fmla="*/ 156410 h 1299410"/>
              <a:gd name="connsiteX26" fmla="*/ 3729789 w 8589896"/>
              <a:gd name="connsiteY26" fmla="*/ 144379 h 1299410"/>
              <a:gd name="connsiteX27" fmla="*/ 3705726 w 8589896"/>
              <a:gd name="connsiteY27" fmla="*/ 108284 h 1299410"/>
              <a:gd name="connsiteX28" fmla="*/ 3633537 w 8589896"/>
              <a:gd name="connsiteY28" fmla="*/ 84221 h 1299410"/>
              <a:gd name="connsiteX29" fmla="*/ 3597442 w 8589896"/>
              <a:gd name="connsiteY29" fmla="*/ 60157 h 1299410"/>
              <a:gd name="connsiteX30" fmla="*/ 3549316 w 8589896"/>
              <a:gd name="connsiteY30" fmla="*/ 48126 h 1299410"/>
              <a:gd name="connsiteX31" fmla="*/ 3477126 w 8589896"/>
              <a:gd name="connsiteY31" fmla="*/ 24063 h 1299410"/>
              <a:gd name="connsiteX32" fmla="*/ 3441031 w 8589896"/>
              <a:gd name="connsiteY32" fmla="*/ 12031 h 1299410"/>
              <a:gd name="connsiteX33" fmla="*/ 3404937 w 8589896"/>
              <a:gd name="connsiteY33" fmla="*/ 0 h 1299410"/>
              <a:gd name="connsiteX34" fmla="*/ 3176337 w 8589896"/>
              <a:gd name="connsiteY34" fmla="*/ 24063 h 1299410"/>
              <a:gd name="connsiteX35" fmla="*/ 3080084 w 8589896"/>
              <a:gd name="connsiteY35" fmla="*/ 36094 h 1299410"/>
              <a:gd name="connsiteX36" fmla="*/ 3043989 w 8589896"/>
              <a:gd name="connsiteY36" fmla="*/ 48126 h 1299410"/>
              <a:gd name="connsiteX37" fmla="*/ 2358189 w 8589896"/>
              <a:gd name="connsiteY37" fmla="*/ 72189 h 1299410"/>
              <a:gd name="connsiteX38" fmla="*/ 2273968 w 8589896"/>
              <a:gd name="connsiteY38" fmla="*/ 84221 h 1299410"/>
              <a:gd name="connsiteX39" fmla="*/ 2213810 w 8589896"/>
              <a:gd name="connsiteY39" fmla="*/ 144379 h 1299410"/>
              <a:gd name="connsiteX40" fmla="*/ 2057400 w 8589896"/>
              <a:gd name="connsiteY40" fmla="*/ 156410 h 1299410"/>
              <a:gd name="connsiteX41" fmla="*/ 1937084 w 8589896"/>
              <a:gd name="connsiteY41" fmla="*/ 192505 h 1299410"/>
              <a:gd name="connsiteX42" fmla="*/ 1900989 w 8589896"/>
              <a:gd name="connsiteY42" fmla="*/ 204536 h 1299410"/>
              <a:gd name="connsiteX43" fmla="*/ 1864895 w 8589896"/>
              <a:gd name="connsiteY43" fmla="*/ 216568 h 1299410"/>
              <a:gd name="connsiteX44" fmla="*/ 1768642 w 8589896"/>
              <a:gd name="connsiteY44" fmla="*/ 240631 h 1299410"/>
              <a:gd name="connsiteX45" fmla="*/ 1720516 w 8589896"/>
              <a:gd name="connsiteY45" fmla="*/ 252663 h 1299410"/>
              <a:gd name="connsiteX46" fmla="*/ 1564105 w 8589896"/>
              <a:gd name="connsiteY46" fmla="*/ 276726 h 1299410"/>
              <a:gd name="connsiteX47" fmla="*/ 1491916 w 8589896"/>
              <a:gd name="connsiteY47" fmla="*/ 300789 h 1299410"/>
              <a:gd name="connsiteX48" fmla="*/ 1431758 w 8589896"/>
              <a:gd name="connsiteY48" fmla="*/ 312821 h 1299410"/>
              <a:gd name="connsiteX49" fmla="*/ 1359568 w 8589896"/>
              <a:gd name="connsiteY49" fmla="*/ 336884 h 1299410"/>
              <a:gd name="connsiteX50" fmla="*/ 1323474 w 8589896"/>
              <a:gd name="connsiteY50" fmla="*/ 348915 h 1299410"/>
              <a:gd name="connsiteX51" fmla="*/ 1287379 w 8589896"/>
              <a:gd name="connsiteY51" fmla="*/ 360947 h 1299410"/>
              <a:gd name="connsiteX52" fmla="*/ 1215189 w 8589896"/>
              <a:gd name="connsiteY52" fmla="*/ 409073 h 1299410"/>
              <a:gd name="connsiteX53" fmla="*/ 1143000 w 8589896"/>
              <a:gd name="connsiteY53" fmla="*/ 433136 h 1299410"/>
              <a:gd name="connsiteX54" fmla="*/ 1046747 w 8589896"/>
              <a:gd name="connsiteY54" fmla="*/ 493294 h 1299410"/>
              <a:gd name="connsiteX55" fmla="*/ 1010652 w 8589896"/>
              <a:gd name="connsiteY55" fmla="*/ 517357 h 1299410"/>
              <a:gd name="connsiteX56" fmla="*/ 986589 w 8589896"/>
              <a:gd name="connsiteY56" fmla="*/ 541421 h 1299410"/>
              <a:gd name="connsiteX57" fmla="*/ 914400 w 8589896"/>
              <a:gd name="connsiteY57" fmla="*/ 565484 h 1299410"/>
              <a:gd name="connsiteX58" fmla="*/ 782052 w 8589896"/>
              <a:gd name="connsiteY58" fmla="*/ 601579 h 1299410"/>
              <a:gd name="connsiteX59" fmla="*/ 745958 w 8589896"/>
              <a:gd name="connsiteY59" fmla="*/ 637673 h 1299410"/>
              <a:gd name="connsiteX60" fmla="*/ 685800 w 8589896"/>
              <a:gd name="connsiteY60" fmla="*/ 685800 h 1299410"/>
              <a:gd name="connsiteX61" fmla="*/ 673768 w 8589896"/>
              <a:gd name="connsiteY61" fmla="*/ 721894 h 1299410"/>
              <a:gd name="connsiteX62" fmla="*/ 601579 w 8589896"/>
              <a:gd name="connsiteY62" fmla="*/ 770021 h 1299410"/>
              <a:gd name="connsiteX63" fmla="*/ 517358 w 8589896"/>
              <a:gd name="connsiteY63" fmla="*/ 854242 h 1299410"/>
              <a:gd name="connsiteX64" fmla="*/ 445168 w 8589896"/>
              <a:gd name="connsiteY64" fmla="*/ 878305 h 1299410"/>
              <a:gd name="connsiteX65" fmla="*/ 409074 w 8589896"/>
              <a:gd name="connsiteY65" fmla="*/ 914400 h 1299410"/>
              <a:gd name="connsiteX66" fmla="*/ 397042 w 8589896"/>
              <a:gd name="connsiteY66" fmla="*/ 950494 h 1299410"/>
              <a:gd name="connsiteX67" fmla="*/ 360947 w 8589896"/>
              <a:gd name="connsiteY67" fmla="*/ 962526 h 1299410"/>
              <a:gd name="connsiteX68" fmla="*/ 324852 w 8589896"/>
              <a:gd name="connsiteY68" fmla="*/ 986589 h 1299410"/>
              <a:gd name="connsiteX69" fmla="*/ 252663 w 8589896"/>
              <a:gd name="connsiteY69" fmla="*/ 1010652 h 1299410"/>
              <a:gd name="connsiteX70" fmla="*/ 156410 w 8589896"/>
              <a:gd name="connsiteY70" fmla="*/ 1070810 h 1299410"/>
              <a:gd name="connsiteX71" fmla="*/ 120316 w 8589896"/>
              <a:gd name="connsiteY71" fmla="*/ 1082842 h 1299410"/>
              <a:gd name="connsiteX72" fmla="*/ 60158 w 8589896"/>
              <a:gd name="connsiteY72" fmla="*/ 1179094 h 1299410"/>
              <a:gd name="connsiteX73" fmla="*/ 24063 w 8589896"/>
              <a:gd name="connsiteY73" fmla="*/ 1251284 h 1299410"/>
              <a:gd name="connsiteX74" fmla="*/ 0 w 8589896"/>
              <a:gd name="connsiteY74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399421 w 8589896"/>
              <a:gd name="connsiteY2" fmla="*/ 625642 h 1299410"/>
              <a:gd name="connsiteX3" fmla="*/ 7132906 w 8589896"/>
              <a:gd name="connsiteY3" fmla="*/ 785371 h 1299410"/>
              <a:gd name="connsiteX4" fmla="*/ 6098651 w 8589896"/>
              <a:gd name="connsiteY4" fmla="*/ 710254 h 1299410"/>
              <a:gd name="connsiteX5" fmla="*/ 7026442 w 8589896"/>
              <a:gd name="connsiteY5" fmla="*/ 553452 h 1299410"/>
              <a:gd name="connsiteX6" fmla="*/ 6870031 w 8589896"/>
              <a:gd name="connsiteY6" fmla="*/ 529389 h 1299410"/>
              <a:gd name="connsiteX7" fmla="*/ 6424863 w 8589896"/>
              <a:gd name="connsiteY7" fmla="*/ 517357 h 1299410"/>
              <a:gd name="connsiteX8" fmla="*/ 6280484 w 8589896"/>
              <a:gd name="connsiteY8" fmla="*/ 505326 h 1299410"/>
              <a:gd name="connsiteX9" fmla="*/ 6220326 w 8589896"/>
              <a:gd name="connsiteY9" fmla="*/ 493294 h 1299410"/>
              <a:gd name="connsiteX10" fmla="*/ 5715000 w 8589896"/>
              <a:gd name="connsiteY10" fmla="*/ 469231 h 1299410"/>
              <a:gd name="connsiteX11" fmla="*/ 5678905 w 8589896"/>
              <a:gd name="connsiteY11" fmla="*/ 445168 h 1299410"/>
              <a:gd name="connsiteX12" fmla="*/ 5510463 w 8589896"/>
              <a:gd name="connsiteY12" fmla="*/ 409073 h 1299410"/>
              <a:gd name="connsiteX13" fmla="*/ 5390147 w 8589896"/>
              <a:gd name="connsiteY13" fmla="*/ 372979 h 1299410"/>
              <a:gd name="connsiteX14" fmla="*/ 5221705 w 8589896"/>
              <a:gd name="connsiteY14" fmla="*/ 348915 h 1299410"/>
              <a:gd name="connsiteX15" fmla="*/ 5137484 w 8589896"/>
              <a:gd name="connsiteY15" fmla="*/ 336884 h 1299410"/>
              <a:gd name="connsiteX16" fmla="*/ 5101389 w 8589896"/>
              <a:gd name="connsiteY16" fmla="*/ 324852 h 1299410"/>
              <a:gd name="connsiteX17" fmla="*/ 5005137 w 8589896"/>
              <a:gd name="connsiteY17" fmla="*/ 300789 h 1299410"/>
              <a:gd name="connsiteX18" fmla="*/ 4969042 w 8589896"/>
              <a:gd name="connsiteY18" fmla="*/ 288757 h 1299410"/>
              <a:gd name="connsiteX19" fmla="*/ 4776537 w 8589896"/>
              <a:gd name="connsiteY19" fmla="*/ 276726 h 1299410"/>
              <a:gd name="connsiteX20" fmla="*/ 4379495 w 8589896"/>
              <a:gd name="connsiteY20" fmla="*/ 252663 h 1299410"/>
              <a:gd name="connsiteX21" fmla="*/ 4331368 w 8589896"/>
              <a:gd name="connsiteY21" fmla="*/ 240631 h 1299410"/>
              <a:gd name="connsiteX22" fmla="*/ 4199021 w 8589896"/>
              <a:gd name="connsiteY22" fmla="*/ 228600 h 1299410"/>
              <a:gd name="connsiteX23" fmla="*/ 4162926 w 8589896"/>
              <a:gd name="connsiteY23" fmla="*/ 204536 h 1299410"/>
              <a:gd name="connsiteX24" fmla="*/ 4042610 w 8589896"/>
              <a:gd name="connsiteY24" fmla="*/ 168442 h 1299410"/>
              <a:gd name="connsiteX25" fmla="*/ 4006516 w 8589896"/>
              <a:gd name="connsiteY25" fmla="*/ 156410 h 1299410"/>
              <a:gd name="connsiteX26" fmla="*/ 3729789 w 8589896"/>
              <a:gd name="connsiteY26" fmla="*/ 144379 h 1299410"/>
              <a:gd name="connsiteX27" fmla="*/ 3705726 w 8589896"/>
              <a:gd name="connsiteY27" fmla="*/ 108284 h 1299410"/>
              <a:gd name="connsiteX28" fmla="*/ 3633537 w 8589896"/>
              <a:gd name="connsiteY28" fmla="*/ 84221 h 1299410"/>
              <a:gd name="connsiteX29" fmla="*/ 3597442 w 8589896"/>
              <a:gd name="connsiteY29" fmla="*/ 60157 h 1299410"/>
              <a:gd name="connsiteX30" fmla="*/ 3549316 w 8589896"/>
              <a:gd name="connsiteY30" fmla="*/ 48126 h 1299410"/>
              <a:gd name="connsiteX31" fmla="*/ 3477126 w 8589896"/>
              <a:gd name="connsiteY31" fmla="*/ 24063 h 1299410"/>
              <a:gd name="connsiteX32" fmla="*/ 3441031 w 8589896"/>
              <a:gd name="connsiteY32" fmla="*/ 12031 h 1299410"/>
              <a:gd name="connsiteX33" fmla="*/ 3404937 w 8589896"/>
              <a:gd name="connsiteY33" fmla="*/ 0 h 1299410"/>
              <a:gd name="connsiteX34" fmla="*/ 3176337 w 8589896"/>
              <a:gd name="connsiteY34" fmla="*/ 24063 h 1299410"/>
              <a:gd name="connsiteX35" fmla="*/ 3080084 w 8589896"/>
              <a:gd name="connsiteY35" fmla="*/ 36094 h 1299410"/>
              <a:gd name="connsiteX36" fmla="*/ 3043989 w 8589896"/>
              <a:gd name="connsiteY36" fmla="*/ 48126 h 1299410"/>
              <a:gd name="connsiteX37" fmla="*/ 2358189 w 8589896"/>
              <a:gd name="connsiteY37" fmla="*/ 72189 h 1299410"/>
              <a:gd name="connsiteX38" fmla="*/ 2273968 w 8589896"/>
              <a:gd name="connsiteY38" fmla="*/ 84221 h 1299410"/>
              <a:gd name="connsiteX39" fmla="*/ 2213810 w 8589896"/>
              <a:gd name="connsiteY39" fmla="*/ 144379 h 1299410"/>
              <a:gd name="connsiteX40" fmla="*/ 2057400 w 8589896"/>
              <a:gd name="connsiteY40" fmla="*/ 156410 h 1299410"/>
              <a:gd name="connsiteX41" fmla="*/ 1937084 w 8589896"/>
              <a:gd name="connsiteY41" fmla="*/ 192505 h 1299410"/>
              <a:gd name="connsiteX42" fmla="*/ 1900989 w 8589896"/>
              <a:gd name="connsiteY42" fmla="*/ 204536 h 1299410"/>
              <a:gd name="connsiteX43" fmla="*/ 1864895 w 8589896"/>
              <a:gd name="connsiteY43" fmla="*/ 216568 h 1299410"/>
              <a:gd name="connsiteX44" fmla="*/ 1768642 w 8589896"/>
              <a:gd name="connsiteY44" fmla="*/ 240631 h 1299410"/>
              <a:gd name="connsiteX45" fmla="*/ 1720516 w 8589896"/>
              <a:gd name="connsiteY45" fmla="*/ 252663 h 1299410"/>
              <a:gd name="connsiteX46" fmla="*/ 1564105 w 8589896"/>
              <a:gd name="connsiteY46" fmla="*/ 276726 h 1299410"/>
              <a:gd name="connsiteX47" fmla="*/ 1491916 w 8589896"/>
              <a:gd name="connsiteY47" fmla="*/ 300789 h 1299410"/>
              <a:gd name="connsiteX48" fmla="*/ 1431758 w 8589896"/>
              <a:gd name="connsiteY48" fmla="*/ 312821 h 1299410"/>
              <a:gd name="connsiteX49" fmla="*/ 1359568 w 8589896"/>
              <a:gd name="connsiteY49" fmla="*/ 336884 h 1299410"/>
              <a:gd name="connsiteX50" fmla="*/ 1323474 w 8589896"/>
              <a:gd name="connsiteY50" fmla="*/ 348915 h 1299410"/>
              <a:gd name="connsiteX51" fmla="*/ 1287379 w 8589896"/>
              <a:gd name="connsiteY51" fmla="*/ 360947 h 1299410"/>
              <a:gd name="connsiteX52" fmla="*/ 1215189 w 8589896"/>
              <a:gd name="connsiteY52" fmla="*/ 409073 h 1299410"/>
              <a:gd name="connsiteX53" fmla="*/ 1143000 w 8589896"/>
              <a:gd name="connsiteY53" fmla="*/ 433136 h 1299410"/>
              <a:gd name="connsiteX54" fmla="*/ 1046747 w 8589896"/>
              <a:gd name="connsiteY54" fmla="*/ 493294 h 1299410"/>
              <a:gd name="connsiteX55" fmla="*/ 1010652 w 8589896"/>
              <a:gd name="connsiteY55" fmla="*/ 517357 h 1299410"/>
              <a:gd name="connsiteX56" fmla="*/ 986589 w 8589896"/>
              <a:gd name="connsiteY56" fmla="*/ 541421 h 1299410"/>
              <a:gd name="connsiteX57" fmla="*/ 914400 w 8589896"/>
              <a:gd name="connsiteY57" fmla="*/ 565484 h 1299410"/>
              <a:gd name="connsiteX58" fmla="*/ 782052 w 8589896"/>
              <a:gd name="connsiteY58" fmla="*/ 601579 h 1299410"/>
              <a:gd name="connsiteX59" fmla="*/ 745958 w 8589896"/>
              <a:gd name="connsiteY59" fmla="*/ 637673 h 1299410"/>
              <a:gd name="connsiteX60" fmla="*/ 685800 w 8589896"/>
              <a:gd name="connsiteY60" fmla="*/ 685800 h 1299410"/>
              <a:gd name="connsiteX61" fmla="*/ 673768 w 8589896"/>
              <a:gd name="connsiteY61" fmla="*/ 721894 h 1299410"/>
              <a:gd name="connsiteX62" fmla="*/ 601579 w 8589896"/>
              <a:gd name="connsiteY62" fmla="*/ 770021 h 1299410"/>
              <a:gd name="connsiteX63" fmla="*/ 517358 w 8589896"/>
              <a:gd name="connsiteY63" fmla="*/ 854242 h 1299410"/>
              <a:gd name="connsiteX64" fmla="*/ 445168 w 8589896"/>
              <a:gd name="connsiteY64" fmla="*/ 878305 h 1299410"/>
              <a:gd name="connsiteX65" fmla="*/ 409074 w 8589896"/>
              <a:gd name="connsiteY65" fmla="*/ 914400 h 1299410"/>
              <a:gd name="connsiteX66" fmla="*/ 397042 w 8589896"/>
              <a:gd name="connsiteY66" fmla="*/ 950494 h 1299410"/>
              <a:gd name="connsiteX67" fmla="*/ 360947 w 8589896"/>
              <a:gd name="connsiteY67" fmla="*/ 962526 h 1299410"/>
              <a:gd name="connsiteX68" fmla="*/ 324852 w 8589896"/>
              <a:gd name="connsiteY68" fmla="*/ 986589 h 1299410"/>
              <a:gd name="connsiteX69" fmla="*/ 252663 w 8589896"/>
              <a:gd name="connsiteY69" fmla="*/ 1010652 h 1299410"/>
              <a:gd name="connsiteX70" fmla="*/ 156410 w 8589896"/>
              <a:gd name="connsiteY70" fmla="*/ 1070810 h 1299410"/>
              <a:gd name="connsiteX71" fmla="*/ 120316 w 8589896"/>
              <a:gd name="connsiteY71" fmla="*/ 1082842 h 1299410"/>
              <a:gd name="connsiteX72" fmla="*/ 60158 w 8589896"/>
              <a:gd name="connsiteY72" fmla="*/ 1179094 h 1299410"/>
              <a:gd name="connsiteX73" fmla="*/ 24063 w 8589896"/>
              <a:gd name="connsiteY73" fmla="*/ 1251284 h 1299410"/>
              <a:gd name="connsiteX74" fmla="*/ 0 w 8589896"/>
              <a:gd name="connsiteY74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399421 w 8589896"/>
              <a:gd name="connsiteY2" fmla="*/ 625642 h 1299410"/>
              <a:gd name="connsiteX3" fmla="*/ 7132906 w 8589896"/>
              <a:gd name="connsiteY3" fmla="*/ 785371 h 1299410"/>
              <a:gd name="connsiteX4" fmla="*/ 6098651 w 8589896"/>
              <a:gd name="connsiteY4" fmla="*/ 710254 h 1299410"/>
              <a:gd name="connsiteX5" fmla="*/ 7026442 w 8589896"/>
              <a:gd name="connsiteY5" fmla="*/ 553452 h 1299410"/>
              <a:gd name="connsiteX6" fmla="*/ 6870031 w 8589896"/>
              <a:gd name="connsiteY6" fmla="*/ 529389 h 1299410"/>
              <a:gd name="connsiteX7" fmla="*/ 6424863 w 8589896"/>
              <a:gd name="connsiteY7" fmla="*/ 517357 h 1299410"/>
              <a:gd name="connsiteX8" fmla="*/ 6280484 w 8589896"/>
              <a:gd name="connsiteY8" fmla="*/ 505326 h 1299410"/>
              <a:gd name="connsiteX9" fmla="*/ 6220326 w 8589896"/>
              <a:gd name="connsiteY9" fmla="*/ 493294 h 1299410"/>
              <a:gd name="connsiteX10" fmla="*/ 5715000 w 8589896"/>
              <a:gd name="connsiteY10" fmla="*/ 469231 h 1299410"/>
              <a:gd name="connsiteX11" fmla="*/ 5678905 w 8589896"/>
              <a:gd name="connsiteY11" fmla="*/ 445168 h 1299410"/>
              <a:gd name="connsiteX12" fmla="*/ 5510463 w 8589896"/>
              <a:gd name="connsiteY12" fmla="*/ 409073 h 1299410"/>
              <a:gd name="connsiteX13" fmla="*/ 5390147 w 8589896"/>
              <a:gd name="connsiteY13" fmla="*/ 372979 h 1299410"/>
              <a:gd name="connsiteX14" fmla="*/ 5221705 w 8589896"/>
              <a:gd name="connsiteY14" fmla="*/ 348915 h 1299410"/>
              <a:gd name="connsiteX15" fmla="*/ 5137484 w 8589896"/>
              <a:gd name="connsiteY15" fmla="*/ 336884 h 1299410"/>
              <a:gd name="connsiteX16" fmla="*/ 5101389 w 8589896"/>
              <a:gd name="connsiteY16" fmla="*/ 324852 h 1299410"/>
              <a:gd name="connsiteX17" fmla="*/ 5005137 w 8589896"/>
              <a:gd name="connsiteY17" fmla="*/ 300789 h 1299410"/>
              <a:gd name="connsiteX18" fmla="*/ 4969042 w 8589896"/>
              <a:gd name="connsiteY18" fmla="*/ 288757 h 1299410"/>
              <a:gd name="connsiteX19" fmla="*/ 4776537 w 8589896"/>
              <a:gd name="connsiteY19" fmla="*/ 276726 h 1299410"/>
              <a:gd name="connsiteX20" fmla="*/ 4379495 w 8589896"/>
              <a:gd name="connsiteY20" fmla="*/ 252663 h 1299410"/>
              <a:gd name="connsiteX21" fmla="*/ 4331368 w 8589896"/>
              <a:gd name="connsiteY21" fmla="*/ 240631 h 1299410"/>
              <a:gd name="connsiteX22" fmla="*/ 4199021 w 8589896"/>
              <a:gd name="connsiteY22" fmla="*/ 228600 h 1299410"/>
              <a:gd name="connsiteX23" fmla="*/ 4162926 w 8589896"/>
              <a:gd name="connsiteY23" fmla="*/ 204536 h 1299410"/>
              <a:gd name="connsiteX24" fmla="*/ 4042610 w 8589896"/>
              <a:gd name="connsiteY24" fmla="*/ 168442 h 1299410"/>
              <a:gd name="connsiteX25" fmla="*/ 4006516 w 8589896"/>
              <a:gd name="connsiteY25" fmla="*/ 156410 h 1299410"/>
              <a:gd name="connsiteX26" fmla="*/ 3729789 w 8589896"/>
              <a:gd name="connsiteY26" fmla="*/ 144379 h 1299410"/>
              <a:gd name="connsiteX27" fmla="*/ 3705726 w 8589896"/>
              <a:gd name="connsiteY27" fmla="*/ 108284 h 1299410"/>
              <a:gd name="connsiteX28" fmla="*/ 3633537 w 8589896"/>
              <a:gd name="connsiteY28" fmla="*/ 84221 h 1299410"/>
              <a:gd name="connsiteX29" fmla="*/ 3597442 w 8589896"/>
              <a:gd name="connsiteY29" fmla="*/ 60157 h 1299410"/>
              <a:gd name="connsiteX30" fmla="*/ 3549316 w 8589896"/>
              <a:gd name="connsiteY30" fmla="*/ 48126 h 1299410"/>
              <a:gd name="connsiteX31" fmla="*/ 3477126 w 8589896"/>
              <a:gd name="connsiteY31" fmla="*/ 24063 h 1299410"/>
              <a:gd name="connsiteX32" fmla="*/ 3441031 w 8589896"/>
              <a:gd name="connsiteY32" fmla="*/ 12031 h 1299410"/>
              <a:gd name="connsiteX33" fmla="*/ 3404937 w 8589896"/>
              <a:gd name="connsiteY33" fmla="*/ 0 h 1299410"/>
              <a:gd name="connsiteX34" fmla="*/ 3176337 w 8589896"/>
              <a:gd name="connsiteY34" fmla="*/ 24063 h 1299410"/>
              <a:gd name="connsiteX35" fmla="*/ 3080084 w 8589896"/>
              <a:gd name="connsiteY35" fmla="*/ 36094 h 1299410"/>
              <a:gd name="connsiteX36" fmla="*/ 3043989 w 8589896"/>
              <a:gd name="connsiteY36" fmla="*/ 48126 h 1299410"/>
              <a:gd name="connsiteX37" fmla="*/ 2358189 w 8589896"/>
              <a:gd name="connsiteY37" fmla="*/ 72189 h 1299410"/>
              <a:gd name="connsiteX38" fmla="*/ 2273968 w 8589896"/>
              <a:gd name="connsiteY38" fmla="*/ 84221 h 1299410"/>
              <a:gd name="connsiteX39" fmla="*/ 2213810 w 8589896"/>
              <a:gd name="connsiteY39" fmla="*/ 144379 h 1299410"/>
              <a:gd name="connsiteX40" fmla="*/ 2057400 w 8589896"/>
              <a:gd name="connsiteY40" fmla="*/ 156410 h 1299410"/>
              <a:gd name="connsiteX41" fmla="*/ 1937084 w 8589896"/>
              <a:gd name="connsiteY41" fmla="*/ 192505 h 1299410"/>
              <a:gd name="connsiteX42" fmla="*/ 1900989 w 8589896"/>
              <a:gd name="connsiteY42" fmla="*/ 204536 h 1299410"/>
              <a:gd name="connsiteX43" fmla="*/ 1864895 w 8589896"/>
              <a:gd name="connsiteY43" fmla="*/ 216568 h 1299410"/>
              <a:gd name="connsiteX44" fmla="*/ 1768642 w 8589896"/>
              <a:gd name="connsiteY44" fmla="*/ 240631 h 1299410"/>
              <a:gd name="connsiteX45" fmla="*/ 1720516 w 8589896"/>
              <a:gd name="connsiteY45" fmla="*/ 252663 h 1299410"/>
              <a:gd name="connsiteX46" fmla="*/ 1564105 w 8589896"/>
              <a:gd name="connsiteY46" fmla="*/ 276726 h 1299410"/>
              <a:gd name="connsiteX47" fmla="*/ 1491916 w 8589896"/>
              <a:gd name="connsiteY47" fmla="*/ 300789 h 1299410"/>
              <a:gd name="connsiteX48" fmla="*/ 1431758 w 8589896"/>
              <a:gd name="connsiteY48" fmla="*/ 312821 h 1299410"/>
              <a:gd name="connsiteX49" fmla="*/ 1359568 w 8589896"/>
              <a:gd name="connsiteY49" fmla="*/ 336884 h 1299410"/>
              <a:gd name="connsiteX50" fmla="*/ 1323474 w 8589896"/>
              <a:gd name="connsiteY50" fmla="*/ 348915 h 1299410"/>
              <a:gd name="connsiteX51" fmla="*/ 1287379 w 8589896"/>
              <a:gd name="connsiteY51" fmla="*/ 360947 h 1299410"/>
              <a:gd name="connsiteX52" fmla="*/ 1215189 w 8589896"/>
              <a:gd name="connsiteY52" fmla="*/ 409073 h 1299410"/>
              <a:gd name="connsiteX53" fmla="*/ 1143000 w 8589896"/>
              <a:gd name="connsiteY53" fmla="*/ 433136 h 1299410"/>
              <a:gd name="connsiteX54" fmla="*/ 1046747 w 8589896"/>
              <a:gd name="connsiteY54" fmla="*/ 493294 h 1299410"/>
              <a:gd name="connsiteX55" fmla="*/ 1010652 w 8589896"/>
              <a:gd name="connsiteY55" fmla="*/ 517357 h 1299410"/>
              <a:gd name="connsiteX56" fmla="*/ 986589 w 8589896"/>
              <a:gd name="connsiteY56" fmla="*/ 541421 h 1299410"/>
              <a:gd name="connsiteX57" fmla="*/ 914400 w 8589896"/>
              <a:gd name="connsiteY57" fmla="*/ 565484 h 1299410"/>
              <a:gd name="connsiteX58" fmla="*/ 782052 w 8589896"/>
              <a:gd name="connsiteY58" fmla="*/ 601579 h 1299410"/>
              <a:gd name="connsiteX59" fmla="*/ 745958 w 8589896"/>
              <a:gd name="connsiteY59" fmla="*/ 637673 h 1299410"/>
              <a:gd name="connsiteX60" fmla="*/ 685800 w 8589896"/>
              <a:gd name="connsiteY60" fmla="*/ 685800 h 1299410"/>
              <a:gd name="connsiteX61" fmla="*/ 673768 w 8589896"/>
              <a:gd name="connsiteY61" fmla="*/ 721894 h 1299410"/>
              <a:gd name="connsiteX62" fmla="*/ 601579 w 8589896"/>
              <a:gd name="connsiteY62" fmla="*/ 770021 h 1299410"/>
              <a:gd name="connsiteX63" fmla="*/ 517358 w 8589896"/>
              <a:gd name="connsiteY63" fmla="*/ 854242 h 1299410"/>
              <a:gd name="connsiteX64" fmla="*/ 445168 w 8589896"/>
              <a:gd name="connsiteY64" fmla="*/ 878305 h 1299410"/>
              <a:gd name="connsiteX65" fmla="*/ 409074 w 8589896"/>
              <a:gd name="connsiteY65" fmla="*/ 914400 h 1299410"/>
              <a:gd name="connsiteX66" fmla="*/ 397042 w 8589896"/>
              <a:gd name="connsiteY66" fmla="*/ 950494 h 1299410"/>
              <a:gd name="connsiteX67" fmla="*/ 360947 w 8589896"/>
              <a:gd name="connsiteY67" fmla="*/ 962526 h 1299410"/>
              <a:gd name="connsiteX68" fmla="*/ 324852 w 8589896"/>
              <a:gd name="connsiteY68" fmla="*/ 986589 h 1299410"/>
              <a:gd name="connsiteX69" fmla="*/ 252663 w 8589896"/>
              <a:gd name="connsiteY69" fmla="*/ 1010652 h 1299410"/>
              <a:gd name="connsiteX70" fmla="*/ 156410 w 8589896"/>
              <a:gd name="connsiteY70" fmla="*/ 1070810 h 1299410"/>
              <a:gd name="connsiteX71" fmla="*/ 120316 w 8589896"/>
              <a:gd name="connsiteY71" fmla="*/ 1082842 h 1299410"/>
              <a:gd name="connsiteX72" fmla="*/ 60158 w 8589896"/>
              <a:gd name="connsiteY72" fmla="*/ 1179094 h 1299410"/>
              <a:gd name="connsiteX73" fmla="*/ 24063 w 8589896"/>
              <a:gd name="connsiteY73" fmla="*/ 1251284 h 1299410"/>
              <a:gd name="connsiteX74" fmla="*/ 0 w 8589896"/>
              <a:gd name="connsiteY74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399421 w 8589896"/>
              <a:gd name="connsiteY2" fmla="*/ 625642 h 1299410"/>
              <a:gd name="connsiteX3" fmla="*/ 7132906 w 8589896"/>
              <a:gd name="connsiteY3" fmla="*/ 785371 h 1299410"/>
              <a:gd name="connsiteX4" fmla="*/ 6098651 w 8589896"/>
              <a:gd name="connsiteY4" fmla="*/ 710254 h 1299410"/>
              <a:gd name="connsiteX5" fmla="*/ 7026442 w 8589896"/>
              <a:gd name="connsiteY5" fmla="*/ 553452 h 1299410"/>
              <a:gd name="connsiteX6" fmla="*/ 6870031 w 8589896"/>
              <a:gd name="connsiteY6" fmla="*/ 529389 h 1299410"/>
              <a:gd name="connsiteX7" fmla="*/ 6424863 w 8589896"/>
              <a:gd name="connsiteY7" fmla="*/ 517357 h 1299410"/>
              <a:gd name="connsiteX8" fmla="*/ 6280484 w 8589896"/>
              <a:gd name="connsiteY8" fmla="*/ 505326 h 1299410"/>
              <a:gd name="connsiteX9" fmla="*/ 6220326 w 8589896"/>
              <a:gd name="connsiteY9" fmla="*/ 493294 h 1299410"/>
              <a:gd name="connsiteX10" fmla="*/ 5715000 w 8589896"/>
              <a:gd name="connsiteY10" fmla="*/ 469231 h 1299410"/>
              <a:gd name="connsiteX11" fmla="*/ 5678905 w 8589896"/>
              <a:gd name="connsiteY11" fmla="*/ 445168 h 1299410"/>
              <a:gd name="connsiteX12" fmla="*/ 5510463 w 8589896"/>
              <a:gd name="connsiteY12" fmla="*/ 409073 h 1299410"/>
              <a:gd name="connsiteX13" fmla="*/ 5390147 w 8589896"/>
              <a:gd name="connsiteY13" fmla="*/ 372979 h 1299410"/>
              <a:gd name="connsiteX14" fmla="*/ 5221705 w 8589896"/>
              <a:gd name="connsiteY14" fmla="*/ 348915 h 1299410"/>
              <a:gd name="connsiteX15" fmla="*/ 5137484 w 8589896"/>
              <a:gd name="connsiteY15" fmla="*/ 336884 h 1299410"/>
              <a:gd name="connsiteX16" fmla="*/ 5101389 w 8589896"/>
              <a:gd name="connsiteY16" fmla="*/ 324852 h 1299410"/>
              <a:gd name="connsiteX17" fmla="*/ 5005137 w 8589896"/>
              <a:gd name="connsiteY17" fmla="*/ 300789 h 1299410"/>
              <a:gd name="connsiteX18" fmla="*/ 4969042 w 8589896"/>
              <a:gd name="connsiteY18" fmla="*/ 288757 h 1299410"/>
              <a:gd name="connsiteX19" fmla="*/ 4776537 w 8589896"/>
              <a:gd name="connsiteY19" fmla="*/ 276726 h 1299410"/>
              <a:gd name="connsiteX20" fmla="*/ 4379495 w 8589896"/>
              <a:gd name="connsiteY20" fmla="*/ 252663 h 1299410"/>
              <a:gd name="connsiteX21" fmla="*/ 4331368 w 8589896"/>
              <a:gd name="connsiteY21" fmla="*/ 240631 h 1299410"/>
              <a:gd name="connsiteX22" fmla="*/ 4199021 w 8589896"/>
              <a:gd name="connsiteY22" fmla="*/ 228600 h 1299410"/>
              <a:gd name="connsiteX23" fmla="*/ 4162926 w 8589896"/>
              <a:gd name="connsiteY23" fmla="*/ 204536 h 1299410"/>
              <a:gd name="connsiteX24" fmla="*/ 4042610 w 8589896"/>
              <a:gd name="connsiteY24" fmla="*/ 168442 h 1299410"/>
              <a:gd name="connsiteX25" fmla="*/ 4006516 w 8589896"/>
              <a:gd name="connsiteY25" fmla="*/ 156410 h 1299410"/>
              <a:gd name="connsiteX26" fmla="*/ 3729789 w 8589896"/>
              <a:gd name="connsiteY26" fmla="*/ 144379 h 1299410"/>
              <a:gd name="connsiteX27" fmla="*/ 3705726 w 8589896"/>
              <a:gd name="connsiteY27" fmla="*/ 108284 h 1299410"/>
              <a:gd name="connsiteX28" fmla="*/ 3633537 w 8589896"/>
              <a:gd name="connsiteY28" fmla="*/ 84221 h 1299410"/>
              <a:gd name="connsiteX29" fmla="*/ 3597442 w 8589896"/>
              <a:gd name="connsiteY29" fmla="*/ 60157 h 1299410"/>
              <a:gd name="connsiteX30" fmla="*/ 3549316 w 8589896"/>
              <a:gd name="connsiteY30" fmla="*/ 48126 h 1299410"/>
              <a:gd name="connsiteX31" fmla="*/ 3477126 w 8589896"/>
              <a:gd name="connsiteY31" fmla="*/ 24063 h 1299410"/>
              <a:gd name="connsiteX32" fmla="*/ 3441031 w 8589896"/>
              <a:gd name="connsiteY32" fmla="*/ 12031 h 1299410"/>
              <a:gd name="connsiteX33" fmla="*/ 3404937 w 8589896"/>
              <a:gd name="connsiteY33" fmla="*/ 0 h 1299410"/>
              <a:gd name="connsiteX34" fmla="*/ 3176337 w 8589896"/>
              <a:gd name="connsiteY34" fmla="*/ 24063 h 1299410"/>
              <a:gd name="connsiteX35" fmla="*/ 3080084 w 8589896"/>
              <a:gd name="connsiteY35" fmla="*/ 36094 h 1299410"/>
              <a:gd name="connsiteX36" fmla="*/ 3043989 w 8589896"/>
              <a:gd name="connsiteY36" fmla="*/ 48126 h 1299410"/>
              <a:gd name="connsiteX37" fmla="*/ 2358189 w 8589896"/>
              <a:gd name="connsiteY37" fmla="*/ 72189 h 1299410"/>
              <a:gd name="connsiteX38" fmla="*/ 2273968 w 8589896"/>
              <a:gd name="connsiteY38" fmla="*/ 84221 h 1299410"/>
              <a:gd name="connsiteX39" fmla="*/ 2213810 w 8589896"/>
              <a:gd name="connsiteY39" fmla="*/ 144379 h 1299410"/>
              <a:gd name="connsiteX40" fmla="*/ 2057400 w 8589896"/>
              <a:gd name="connsiteY40" fmla="*/ 156410 h 1299410"/>
              <a:gd name="connsiteX41" fmla="*/ 1937084 w 8589896"/>
              <a:gd name="connsiteY41" fmla="*/ 192505 h 1299410"/>
              <a:gd name="connsiteX42" fmla="*/ 1900989 w 8589896"/>
              <a:gd name="connsiteY42" fmla="*/ 204536 h 1299410"/>
              <a:gd name="connsiteX43" fmla="*/ 1864895 w 8589896"/>
              <a:gd name="connsiteY43" fmla="*/ 216568 h 1299410"/>
              <a:gd name="connsiteX44" fmla="*/ 1768642 w 8589896"/>
              <a:gd name="connsiteY44" fmla="*/ 240631 h 1299410"/>
              <a:gd name="connsiteX45" fmla="*/ 1720516 w 8589896"/>
              <a:gd name="connsiteY45" fmla="*/ 252663 h 1299410"/>
              <a:gd name="connsiteX46" fmla="*/ 1564105 w 8589896"/>
              <a:gd name="connsiteY46" fmla="*/ 276726 h 1299410"/>
              <a:gd name="connsiteX47" fmla="*/ 1491916 w 8589896"/>
              <a:gd name="connsiteY47" fmla="*/ 300789 h 1299410"/>
              <a:gd name="connsiteX48" fmla="*/ 1431758 w 8589896"/>
              <a:gd name="connsiteY48" fmla="*/ 312821 h 1299410"/>
              <a:gd name="connsiteX49" fmla="*/ 1359568 w 8589896"/>
              <a:gd name="connsiteY49" fmla="*/ 336884 h 1299410"/>
              <a:gd name="connsiteX50" fmla="*/ 1323474 w 8589896"/>
              <a:gd name="connsiteY50" fmla="*/ 348915 h 1299410"/>
              <a:gd name="connsiteX51" fmla="*/ 1287379 w 8589896"/>
              <a:gd name="connsiteY51" fmla="*/ 360947 h 1299410"/>
              <a:gd name="connsiteX52" fmla="*/ 1215189 w 8589896"/>
              <a:gd name="connsiteY52" fmla="*/ 409073 h 1299410"/>
              <a:gd name="connsiteX53" fmla="*/ 1143000 w 8589896"/>
              <a:gd name="connsiteY53" fmla="*/ 433136 h 1299410"/>
              <a:gd name="connsiteX54" fmla="*/ 1046747 w 8589896"/>
              <a:gd name="connsiteY54" fmla="*/ 493294 h 1299410"/>
              <a:gd name="connsiteX55" fmla="*/ 1010652 w 8589896"/>
              <a:gd name="connsiteY55" fmla="*/ 517357 h 1299410"/>
              <a:gd name="connsiteX56" fmla="*/ 986589 w 8589896"/>
              <a:gd name="connsiteY56" fmla="*/ 541421 h 1299410"/>
              <a:gd name="connsiteX57" fmla="*/ 914400 w 8589896"/>
              <a:gd name="connsiteY57" fmla="*/ 565484 h 1299410"/>
              <a:gd name="connsiteX58" fmla="*/ 782052 w 8589896"/>
              <a:gd name="connsiteY58" fmla="*/ 601579 h 1299410"/>
              <a:gd name="connsiteX59" fmla="*/ 745958 w 8589896"/>
              <a:gd name="connsiteY59" fmla="*/ 637673 h 1299410"/>
              <a:gd name="connsiteX60" fmla="*/ 685800 w 8589896"/>
              <a:gd name="connsiteY60" fmla="*/ 685800 h 1299410"/>
              <a:gd name="connsiteX61" fmla="*/ 673768 w 8589896"/>
              <a:gd name="connsiteY61" fmla="*/ 721894 h 1299410"/>
              <a:gd name="connsiteX62" fmla="*/ 601579 w 8589896"/>
              <a:gd name="connsiteY62" fmla="*/ 770021 h 1299410"/>
              <a:gd name="connsiteX63" fmla="*/ 517358 w 8589896"/>
              <a:gd name="connsiteY63" fmla="*/ 854242 h 1299410"/>
              <a:gd name="connsiteX64" fmla="*/ 445168 w 8589896"/>
              <a:gd name="connsiteY64" fmla="*/ 878305 h 1299410"/>
              <a:gd name="connsiteX65" fmla="*/ 409074 w 8589896"/>
              <a:gd name="connsiteY65" fmla="*/ 914400 h 1299410"/>
              <a:gd name="connsiteX66" fmla="*/ 397042 w 8589896"/>
              <a:gd name="connsiteY66" fmla="*/ 950494 h 1299410"/>
              <a:gd name="connsiteX67" fmla="*/ 360947 w 8589896"/>
              <a:gd name="connsiteY67" fmla="*/ 962526 h 1299410"/>
              <a:gd name="connsiteX68" fmla="*/ 324852 w 8589896"/>
              <a:gd name="connsiteY68" fmla="*/ 986589 h 1299410"/>
              <a:gd name="connsiteX69" fmla="*/ 252663 w 8589896"/>
              <a:gd name="connsiteY69" fmla="*/ 1010652 h 1299410"/>
              <a:gd name="connsiteX70" fmla="*/ 156410 w 8589896"/>
              <a:gd name="connsiteY70" fmla="*/ 1070810 h 1299410"/>
              <a:gd name="connsiteX71" fmla="*/ 120316 w 8589896"/>
              <a:gd name="connsiteY71" fmla="*/ 1082842 h 1299410"/>
              <a:gd name="connsiteX72" fmla="*/ 60158 w 8589896"/>
              <a:gd name="connsiteY72" fmla="*/ 1179094 h 1299410"/>
              <a:gd name="connsiteX73" fmla="*/ 24063 w 8589896"/>
              <a:gd name="connsiteY73" fmla="*/ 1251284 h 1299410"/>
              <a:gd name="connsiteX74" fmla="*/ 0 w 8589896"/>
              <a:gd name="connsiteY74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399421 w 8589896"/>
              <a:gd name="connsiteY2" fmla="*/ 625642 h 1299410"/>
              <a:gd name="connsiteX3" fmla="*/ 7132906 w 8589896"/>
              <a:gd name="connsiteY3" fmla="*/ 785371 h 1299410"/>
              <a:gd name="connsiteX4" fmla="*/ 6098651 w 8589896"/>
              <a:gd name="connsiteY4" fmla="*/ 710254 h 1299410"/>
              <a:gd name="connsiteX5" fmla="*/ 7026442 w 8589896"/>
              <a:gd name="connsiteY5" fmla="*/ 553452 h 1299410"/>
              <a:gd name="connsiteX6" fmla="*/ 6870031 w 8589896"/>
              <a:gd name="connsiteY6" fmla="*/ 529389 h 1299410"/>
              <a:gd name="connsiteX7" fmla="*/ 6424863 w 8589896"/>
              <a:gd name="connsiteY7" fmla="*/ 517357 h 1299410"/>
              <a:gd name="connsiteX8" fmla="*/ 6280484 w 8589896"/>
              <a:gd name="connsiteY8" fmla="*/ 505326 h 1299410"/>
              <a:gd name="connsiteX9" fmla="*/ 6220326 w 8589896"/>
              <a:gd name="connsiteY9" fmla="*/ 493294 h 1299410"/>
              <a:gd name="connsiteX10" fmla="*/ 5715000 w 8589896"/>
              <a:gd name="connsiteY10" fmla="*/ 469231 h 1299410"/>
              <a:gd name="connsiteX11" fmla="*/ 5678905 w 8589896"/>
              <a:gd name="connsiteY11" fmla="*/ 445168 h 1299410"/>
              <a:gd name="connsiteX12" fmla="*/ 5510463 w 8589896"/>
              <a:gd name="connsiteY12" fmla="*/ 409073 h 1299410"/>
              <a:gd name="connsiteX13" fmla="*/ 5390147 w 8589896"/>
              <a:gd name="connsiteY13" fmla="*/ 372979 h 1299410"/>
              <a:gd name="connsiteX14" fmla="*/ 5221705 w 8589896"/>
              <a:gd name="connsiteY14" fmla="*/ 348915 h 1299410"/>
              <a:gd name="connsiteX15" fmla="*/ 5137484 w 8589896"/>
              <a:gd name="connsiteY15" fmla="*/ 336884 h 1299410"/>
              <a:gd name="connsiteX16" fmla="*/ 5101389 w 8589896"/>
              <a:gd name="connsiteY16" fmla="*/ 324852 h 1299410"/>
              <a:gd name="connsiteX17" fmla="*/ 5005137 w 8589896"/>
              <a:gd name="connsiteY17" fmla="*/ 300789 h 1299410"/>
              <a:gd name="connsiteX18" fmla="*/ 4969042 w 8589896"/>
              <a:gd name="connsiteY18" fmla="*/ 288757 h 1299410"/>
              <a:gd name="connsiteX19" fmla="*/ 4776537 w 8589896"/>
              <a:gd name="connsiteY19" fmla="*/ 276726 h 1299410"/>
              <a:gd name="connsiteX20" fmla="*/ 4379495 w 8589896"/>
              <a:gd name="connsiteY20" fmla="*/ 252663 h 1299410"/>
              <a:gd name="connsiteX21" fmla="*/ 4331368 w 8589896"/>
              <a:gd name="connsiteY21" fmla="*/ 240631 h 1299410"/>
              <a:gd name="connsiteX22" fmla="*/ 4199021 w 8589896"/>
              <a:gd name="connsiteY22" fmla="*/ 228600 h 1299410"/>
              <a:gd name="connsiteX23" fmla="*/ 4162926 w 8589896"/>
              <a:gd name="connsiteY23" fmla="*/ 204536 h 1299410"/>
              <a:gd name="connsiteX24" fmla="*/ 4042610 w 8589896"/>
              <a:gd name="connsiteY24" fmla="*/ 168442 h 1299410"/>
              <a:gd name="connsiteX25" fmla="*/ 4006516 w 8589896"/>
              <a:gd name="connsiteY25" fmla="*/ 156410 h 1299410"/>
              <a:gd name="connsiteX26" fmla="*/ 3729789 w 8589896"/>
              <a:gd name="connsiteY26" fmla="*/ 144379 h 1299410"/>
              <a:gd name="connsiteX27" fmla="*/ 3705726 w 8589896"/>
              <a:gd name="connsiteY27" fmla="*/ 108284 h 1299410"/>
              <a:gd name="connsiteX28" fmla="*/ 3633537 w 8589896"/>
              <a:gd name="connsiteY28" fmla="*/ 84221 h 1299410"/>
              <a:gd name="connsiteX29" fmla="*/ 3597442 w 8589896"/>
              <a:gd name="connsiteY29" fmla="*/ 60157 h 1299410"/>
              <a:gd name="connsiteX30" fmla="*/ 3549316 w 8589896"/>
              <a:gd name="connsiteY30" fmla="*/ 48126 h 1299410"/>
              <a:gd name="connsiteX31" fmla="*/ 3477126 w 8589896"/>
              <a:gd name="connsiteY31" fmla="*/ 24063 h 1299410"/>
              <a:gd name="connsiteX32" fmla="*/ 3441031 w 8589896"/>
              <a:gd name="connsiteY32" fmla="*/ 12031 h 1299410"/>
              <a:gd name="connsiteX33" fmla="*/ 3404937 w 8589896"/>
              <a:gd name="connsiteY33" fmla="*/ 0 h 1299410"/>
              <a:gd name="connsiteX34" fmla="*/ 3176337 w 8589896"/>
              <a:gd name="connsiteY34" fmla="*/ 24063 h 1299410"/>
              <a:gd name="connsiteX35" fmla="*/ 3080084 w 8589896"/>
              <a:gd name="connsiteY35" fmla="*/ 36094 h 1299410"/>
              <a:gd name="connsiteX36" fmla="*/ 3043989 w 8589896"/>
              <a:gd name="connsiteY36" fmla="*/ 48126 h 1299410"/>
              <a:gd name="connsiteX37" fmla="*/ 2358189 w 8589896"/>
              <a:gd name="connsiteY37" fmla="*/ 72189 h 1299410"/>
              <a:gd name="connsiteX38" fmla="*/ 2273968 w 8589896"/>
              <a:gd name="connsiteY38" fmla="*/ 84221 h 1299410"/>
              <a:gd name="connsiteX39" fmla="*/ 2213810 w 8589896"/>
              <a:gd name="connsiteY39" fmla="*/ 144379 h 1299410"/>
              <a:gd name="connsiteX40" fmla="*/ 2057400 w 8589896"/>
              <a:gd name="connsiteY40" fmla="*/ 156410 h 1299410"/>
              <a:gd name="connsiteX41" fmla="*/ 1937084 w 8589896"/>
              <a:gd name="connsiteY41" fmla="*/ 192505 h 1299410"/>
              <a:gd name="connsiteX42" fmla="*/ 1900989 w 8589896"/>
              <a:gd name="connsiteY42" fmla="*/ 204536 h 1299410"/>
              <a:gd name="connsiteX43" fmla="*/ 1864895 w 8589896"/>
              <a:gd name="connsiteY43" fmla="*/ 216568 h 1299410"/>
              <a:gd name="connsiteX44" fmla="*/ 1768642 w 8589896"/>
              <a:gd name="connsiteY44" fmla="*/ 240631 h 1299410"/>
              <a:gd name="connsiteX45" fmla="*/ 1720516 w 8589896"/>
              <a:gd name="connsiteY45" fmla="*/ 252663 h 1299410"/>
              <a:gd name="connsiteX46" fmla="*/ 1564105 w 8589896"/>
              <a:gd name="connsiteY46" fmla="*/ 276726 h 1299410"/>
              <a:gd name="connsiteX47" fmla="*/ 1491916 w 8589896"/>
              <a:gd name="connsiteY47" fmla="*/ 300789 h 1299410"/>
              <a:gd name="connsiteX48" fmla="*/ 1431758 w 8589896"/>
              <a:gd name="connsiteY48" fmla="*/ 312821 h 1299410"/>
              <a:gd name="connsiteX49" fmla="*/ 1359568 w 8589896"/>
              <a:gd name="connsiteY49" fmla="*/ 336884 h 1299410"/>
              <a:gd name="connsiteX50" fmla="*/ 1323474 w 8589896"/>
              <a:gd name="connsiteY50" fmla="*/ 348915 h 1299410"/>
              <a:gd name="connsiteX51" fmla="*/ 1287379 w 8589896"/>
              <a:gd name="connsiteY51" fmla="*/ 360947 h 1299410"/>
              <a:gd name="connsiteX52" fmla="*/ 1215189 w 8589896"/>
              <a:gd name="connsiteY52" fmla="*/ 409073 h 1299410"/>
              <a:gd name="connsiteX53" fmla="*/ 1143000 w 8589896"/>
              <a:gd name="connsiteY53" fmla="*/ 433136 h 1299410"/>
              <a:gd name="connsiteX54" fmla="*/ 1046747 w 8589896"/>
              <a:gd name="connsiteY54" fmla="*/ 493294 h 1299410"/>
              <a:gd name="connsiteX55" fmla="*/ 1010652 w 8589896"/>
              <a:gd name="connsiteY55" fmla="*/ 517357 h 1299410"/>
              <a:gd name="connsiteX56" fmla="*/ 986589 w 8589896"/>
              <a:gd name="connsiteY56" fmla="*/ 541421 h 1299410"/>
              <a:gd name="connsiteX57" fmla="*/ 914400 w 8589896"/>
              <a:gd name="connsiteY57" fmla="*/ 565484 h 1299410"/>
              <a:gd name="connsiteX58" fmla="*/ 782052 w 8589896"/>
              <a:gd name="connsiteY58" fmla="*/ 601579 h 1299410"/>
              <a:gd name="connsiteX59" fmla="*/ 745958 w 8589896"/>
              <a:gd name="connsiteY59" fmla="*/ 637673 h 1299410"/>
              <a:gd name="connsiteX60" fmla="*/ 685800 w 8589896"/>
              <a:gd name="connsiteY60" fmla="*/ 685800 h 1299410"/>
              <a:gd name="connsiteX61" fmla="*/ 673768 w 8589896"/>
              <a:gd name="connsiteY61" fmla="*/ 721894 h 1299410"/>
              <a:gd name="connsiteX62" fmla="*/ 601579 w 8589896"/>
              <a:gd name="connsiteY62" fmla="*/ 770021 h 1299410"/>
              <a:gd name="connsiteX63" fmla="*/ 517358 w 8589896"/>
              <a:gd name="connsiteY63" fmla="*/ 854242 h 1299410"/>
              <a:gd name="connsiteX64" fmla="*/ 445168 w 8589896"/>
              <a:gd name="connsiteY64" fmla="*/ 878305 h 1299410"/>
              <a:gd name="connsiteX65" fmla="*/ 409074 w 8589896"/>
              <a:gd name="connsiteY65" fmla="*/ 914400 h 1299410"/>
              <a:gd name="connsiteX66" fmla="*/ 397042 w 8589896"/>
              <a:gd name="connsiteY66" fmla="*/ 950494 h 1299410"/>
              <a:gd name="connsiteX67" fmla="*/ 360947 w 8589896"/>
              <a:gd name="connsiteY67" fmla="*/ 962526 h 1299410"/>
              <a:gd name="connsiteX68" fmla="*/ 324852 w 8589896"/>
              <a:gd name="connsiteY68" fmla="*/ 986589 h 1299410"/>
              <a:gd name="connsiteX69" fmla="*/ 252663 w 8589896"/>
              <a:gd name="connsiteY69" fmla="*/ 1010652 h 1299410"/>
              <a:gd name="connsiteX70" fmla="*/ 156410 w 8589896"/>
              <a:gd name="connsiteY70" fmla="*/ 1070810 h 1299410"/>
              <a:gd name="connsiteX71" fmla="*/ 120316 w 8589896"/>
              <a:gd name="connsiteY71" fmla="*/ 1082842 h 1299410"/>
              <a:gd name="connsiteX72" fmla="*/ 60158 w 8589896"/>
              <a:gd name="connsiteY72" fmla="*/ 1179094 h 1299410"/>
              <a:gd name="connsiteX73" fmla="*/ 24063 w 8589896"/>
              <a:gd name="connsiteY73" fmla="*/ 1251284 h 1299410"/>
              <a:gd name="connsiteX74" fmla="*/ 0 w 8589896"/>
              <a:gd name="connsiteY74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399421 w 8589896"/>
              <a:gd name="connsiteY2" fmla="*/ 625642 h 1299410"/>
              <a:gd name="connsiteX3" fmla="*/ 7132906 w 8589896"/>
              <a:gd name="connsiteY3" fmla="*/ 785371 h 1299410"/>
              <a:gd name="connsiteX4" fmla="*/ 6098651 w 8589896"/>
              <a:gd name="connsiteY4" fmla="*/ 710254 h 1299410"/>
              <a:gd name="connsiteX5" fmla="*/ 7026442 w 8589896"/>
              <a:gd name="connsiteY5" fmla="*/ 553452 h 1299410"/>
              <a:gd name="connsiteX6" fmla="*/ 6870031 w 8589896"/>
              <a:gd name="connsiteY6" fmla="*/ 529389 h 1299410"/>
              <a:gd name="connsiteX7" fmla="*/ 6424863 w 8589896"/>
              <a:gd name="connsiteY7" fmla="*/ 517357 h 1299410"/>
              <a:gd name="connsiteX8" fmla="*/ 6280484 w 8589896"/>
              <a:gd name="connsiteY8" fmla="*/ 505326 h 1299410"/>
              <a:gd name="connsiteX9" fmla="*/ 6220326 w 8589896"/>
              <a:gd name="connsiteY9" fmla="*/ 493294 h 1299410"/>
              <a:gd name="connsiteX10" fmla="*/ 5715000 w 8589896"/>
              <a:gd name="connsiteY10" fmla="*/ 469231 h 1299410"/>
              <a:gd name="connsiteX11" fmla="*/ 5678905 w 8589896"/>
              <a:gd name="connsiteY11" fmla="*/ 445168 h 1299410"/>
              <a:gd name="connsiteX12" fmla="*/ 5510463 w 8589896"/>
              <a:gd name="connsiteY12" fmla="*/ 409073 h 1299410"/>
              <a:gd name="connsiteX13" fmla="*/ 5390147 w 8589896"/>
              <a:gd name="connsiteY13" fmla="*/ 372979 h 1299410"/>
              <a:gd name="connsiteX14" fmla="*/ 5221705 w 8589896"/>
              <a:gd name="connsiteY14" fmla="*/ 348915 h 1299410"/>
              <a:gd name="connsiteX15" fmla="*/ 5137484 w 8589896"/>
              <a:gd name="connsiteY15" fmla="*/ 336884 h 1299410"/>
              <a:gd name="connsiteX16" fmla="*/ 5101389 w 8589896"/>
              <a:gd name="connsiteY16" fmla="*/ 324852 h 1299410"/>
              <a:gd name="connsiteX17" fmla="*/ 5005137 w 8589896"/>
              <a:gd name="connsiteY17" fmla="*/ 300789 h 1299410"/>
              <a:gd name="connsiteX18" fmla="*/ 4969042 w 8589896"/>
              <a:gd name="connsiteY18" fmla="*/ 288757 h 1299410"/>
              <a:gd name="connsiteX19" fmla="*/ 4776537 w 8589896"/>
              <a:gd name="connsiteY19" fmla="*/ 276726 h 1299410"/>
              <a:gd name="connsiteX20" fmla="*/ 4379495 w 8589896"/>
              <a:gd name="connsiteY20" fmla="*/ 252663 h 1299410"/>
              <a:gd name="connsiteX21" fmla="*/ 4331368 w 8589896"/>
              <a:gd name="connsiteY21" fmla="*/ 240631 h 1299410"/>
              <a:gd name="connsiteX22" fmla="*/ 4199021 w 8589896"/>
              <a:gd name="connsiteY22" fmla="*/ 228600 h 1299410"/>
              <a:gd name="connsiteX23" fmla="*/ 4162926 w 8589896"/>
              <a:gd name="connsiteY23" fmla="*/ 204536 h 1299410"/>
              <a:gd name="connsiteX24" fmla="*/ 4042610 w 8589896"/>
              <a:gd name="connsiteY24" fmla="*/ 168442 h 1299410"/>
              <a:gd name="connsiteX25" fmla="*/ 4006516 w 8589896"/>
              <a:gd name="connsiteY25" fmla="*/ 156410 h 1299410"/>
              <a:gd name="connsiteX26" fmla="*/ 3729789 w 8589896"/>
              <a:gd name="connsiteY26" fmla="*/ 144379 h 1299410"/>
              <a:gd name="connsiteX27" fmla="*/ 3705726 w 8589896"/>
              <a:gd name="connsiteY27" fmla="*/ 108284 h 1299410"/>
              <a:gd name="connsiteX28" fmla="*/ 3633537 w 8589896"/>
              <a:gd name="connsiteY28" fmla="*/ 84221 h 1299410"/>
              <a:gd name="connsiteX29" fmla="*/ 3597442 w 8589896"/>
              <a:gd name="connsiteY29" fmla="*/ 60157 h 1299410"/>
              <a:gd name="connsiteX30" fmla="*/ 3549316 w 8589896"/>
              <a:gd name="connsiteY30" fmla="*/ 48126 h 1299410"/>
              <a:gd name="connsiteX31" fmla="*/ 3477126 w 8589896"/>
              <a:gd name="connsiteY31" fmla="*/ 24063 h 1299410"/>
              <a:gd name="connsiteX32" fmla="*/ 3441031 w 8589896"/>
              <a:gd name="connsiteY32" fmla="*/ 12031 h 1299410"/>
              <a:gd name="connsiteX33" fmla="*/ 3404937 w 8589896"/>
              <a:gd name="connsiteY33" fmla="*/ 0 h 1299410"/>
              <a:gd name="connsiteX34" fmla="*/ 3176337 w 8589896"/>
              <a:gd name="connsiteY34" fmla="*/ 24063 h 1299410"/>
              <a:gd name="connsiteX35" fmla="*/ 3080084 w 8589896"/>
              <a:gd name="connsiteY35" fmla="*/ 36094 h 1299410"/>
              <a:gd name="connsiteX36" fmla="*/ 3043989 w 8589896"/>
              <a:gd name="connsiteY36" fmla="*/ 48126 h 1299410"/>
              <a:gd name="connsiteX37" fmla="*/ 2358189 w 8589896"/>
              <a:gd name="connsiteY37" fmla="*/ 72189 h 1299410"/>
              <a:gd name="connsiteX38" fmla="*/ 2273968 w 8589896"/>
              <a:gd name="connsiteY38" fmla="*/ 84221 h 1299410"/>
              <a:gd name="connsiteX39" fmla="*/ 2213810 w 8589896"/>
              <a:gd name="connsiteY39" fmla="*/ 144379 h 1299410"/>
              <a:gd name="connsiteX40" fmla="*/ 2057400 w 8589896"/>
              <a:gd name="connsiteY40" fmla="*/ 156410 h 1299410"/>
              <a:gd name="connsiteX41" fmla="*/ 1937084 w 8589896"/>
              <a:gd name="connsiteY41" fmla="*/ 192505 h 1299410"/>
              <a:gd name="connsiteX42" fmla="*/ 1900989 w 8589896"/>
              <a:gd name="connsiteY42" fmla="*/ 204536 h 1299410"/>
              <a:gd name="connsiteX43" fmla="*/ 1864895 w 8589896"/>
              <a:gd name="connsiteY43" fmla="*/ 216568 h 1299410"/>
              <a:gd name="connsiteX44" fmla="*/ 1768642 w 8589896"/>
              <a:gd name="connsiteY44" fmla="*/ 240631 h 1299410"/>
              <a:gd name="connsiteX45" fmla="*/ 1720516 w 8589896"/>
              <a:gd name="connsiteY45" fmla="*/ 252663 h 1299410"/>
              <a:gd name="connsiteX46" fmla="*/ 1564105 w 8589896"/>
              <a:gd name="connsiteY46" fmla="*/ 276726 h 1299410"/>
              <a:gd name="connsiteX47" fmla="*/ 1491916 w 8589896"/>
              <a:gd name="connsiteY47" fmla="*/ 300789 h 1299410"/>
              <a:gd name="connsiteX48" fmla="*/ 1431758 w 8589896"/>
              <a:gd name="connsiteY48" fmla="*/ 312821 h 1299410"/>
              <a:gd name="connsiteX49" fmla="*/ 1359568 w 8589896"/>
              <a:gd name="connsiteY49" fmla="*/ 336884 h 1299410"/>
              <a:gd name="connsiteX50" fmla="*/ 1323474 w 8589896"/>
              <a:gd name="connsiteY50" fmla="*/ 348915 h 1299410"/>
              <a:gd name="connsiteX51" fmla="*/ 1287379 w 8589896"/>
              <a:gd name="connsiteY51" fmla="*/ 360947 h 1299410"/>
              <a:gd name="connsiteX52" fmla="*/ 1215189 w 8589896"/>
              <a:gd name="connsiteY52" fmla="*/ 409073 h 1299410"/>
              <a:gd name="connsiteX53" fmla="*/ 1143000 w 8589896"/>
              <a:gd name="connsiteY53" fmla="*/ 433136 h 1299410"/>
              <a:gd name="connsiteX54" fmla="*/ 1046747 w 8589896"/>
              <a:gd name="connsiteY54" fmla="*/ 493294 h 1299410"/>
              <a:gd name="connsiteX55" fmla="*/ 1010652 w 8589896"/>
              <a:gd name="connsiteY55" fmla="*/ 517357 h 1299410"/>
              <a:gd name="connsiteX56" fmla="*/ 986589 w 8589896"/>
              <a:gd name="connsiteY56" fmla="*/ 541421 h 1299410"/>
              <a:gd name="connsiteX57" fmla="*/ 914400 w 8589896"/>
              <a:gd name="connsiteY57" fmla="*/ 565484 h 1299410"/>
              <a:gd name="connsiteX58" fmla="*/ 782052 w 8589896"/>
              <a:gd name="connsiteY58" fmla="*/ 601579 h 1299410"/>
              <a:gd name="connsiteX59" fmla="*/ 745958 w 8589896"/>
              <a:gd name="connsiteY59" fmla="*/ 637673 h 1299410"/>
              <a:gd name="connsiteX60" fmla="*/ 685800 w 8589896"/>
              <a:gd name="connsiteY60" fmla="*/ 685800 h 1299410"/>
              <a:gd name="connsiteX61" fmla="*/ 673768 w 8589896"/>
              <a:gd name="connsiteY61" fmla="*/ 721894 h 1299410"/>
              <a:gd name="connsiteX62" fmla="*/ 601579 w 8589896"/>
              <a:gd name="connsiteY62" fmla="*/ 770021 h 1299410"/>
              <a:gd name="connsiteX63" fmla="*/ 517358 w 8589896"/>
              <a:gd name="connsiteY63" fmla="*/ 854242 h 1299410"/>
              <a:gd name="connsiteX64" fmla="*/ 445168 w 8589896"/>
              <a:gd name="connsiteY64" fmla="*/ 878305 h 1299410"/>
              <a:gd name="connsiteX65" fmla="*/ 409074 w 8589896"/>
              <a:gd name="connsiteY65" fmla="*/ 914400 h 1299410"/>
              <a:gd name="connsiteX66" fmla="*/ 397042 w 8589896"/>
              <a:gd name="connsiteY66" fmla="*/ 950494 h 1299410"/>
              <a:gd name="connsiteX67" fmla="*/ 360947 w 8589896"/>
              <a:gd name="connsiteY67" fmla="*/ 962526 h 1299410"/>
              <a:gd name="connsiteX68" fmla="*/ 324852 w 8589896"/>
              <a:gd name="connsiteY68" fmla="*/ 986589 h 1299410"/>
              <a:gd name="connsiteX69" fmla="*/ 252663 w 8589896"/>
              <a:gd name="connsiteY69" fmla="*/ 1010652 h 1299410"/>
              <a:gd name="connsiteX70" fmla="*/ 156410 w 8589896"/>
              <a:gd name="connsiteY70" fmla="*/ 1070810 h 1299410"/>
              <a:gd name="connsiteX71" fmla="*/ 120316 w 8589896"/>
              <a:gd name="connsiteY71" fmla="*/ 1082842 h 1299410"/>
              <a:gd name="connsiteX72" fmla="*/ 60158 w 8589896"/>
              <a:gd name="connsiteY72" fmla="*/ 1179094 h 1299410"/>
              <a:gd name="connsiteX73" fmla="*/ 24063 w 8589896"/>
              <a:gd name="connsiteY73" fmla="*/ 1251284 h 1299410"/>
              <a:gd name="connsiteX74" fmla="*/ 0 w 8589896"/>
              <a:gd name="connsiteY74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399421 w 8589896"/>
              <a:gd name="connsiteY2" fmla="*/ 625642 h 1299410"/>
              <a:gd name="connsiteX3" fmla="*/ 7132906 w 8589896"/>
              <a:gd name="connsiteY3" fmla="*/ 785371 h 1299410"/>
              <a:gd name="connsiteX4" fmla="*/ 6098651 w 8589896"/>
              <a:gd name="connsiteY4" fmla="*/ 710254 h 1299410"/>
              <a:gd name="connsiteX5" fmla="*/ 7026442 w 8589896"/>
              <a:gd name="connsiteY5" fmla="*/ 553452 h 1299410"/>
              <a:gd name="connsiteX6" fmla="*/ 6870031 w 8589896"/>
              <a:gd name="connsiteY6" fmla="*/ 529389 h 1299410"/>
              <a:gd name="connsiteX7" fmla="*/ 6424863 w 8589896"/>
              <a:gd name="connsiteY7" fmla="*/ 517357 h 1299410"/>
              <a:gd name="connsiteX8" fmla="*/ 6280484 w 8589896"/>
              <a:gd name="connsiteY8" fmla="*/ 505326 h 1299410"/>
              <a:gd name="connsiteX9" fmla="*/ 6220326 w 8589896"/>
              <a:gd name="connsiteY9" fmla="*/ 493294 h 1299410"/>
              <a:gd name="connsiteX10" fmla="*/ 5715000 w 8589896"/>
              <a:gd name="connsiteY10" fmla="*/ 469231 h 1299410"/>
              <a:gd name="connsiteX11" fmla="*/ 5678905 w 8589896"/>
              <a:gd name="connsiteY11" fmla="*/ 445168 h 1299410"/>
              <a:gd name="connsiteX12" fmla="*/ 5510463 w 8589896"/>
              <a:gd name="connsiteY12" fmla="*/ 409073 h 1299410"/>
              <a:gd name="connsiteX13" fmla="*/ 5390147 w 8589896"/>
              <a:gd name="connsiteY13" fmla="*/ 372979 h 1299410"/>
              <a:gd name="connsiteX14" fmla="*/ 5221705 w 8589896"/>
              <a:gd name="connsiteY14" fmla="*/ 348915 h 1299410"/>
              <a:gd name="connsiteX15" fmla="*/ 5137484 w 8589896"/>
              <a:gd name="connsiteY15" fmla="*/ 336884 h 1299410"/>
              <a:gd name="connsiteX16" fmla="*/ 5101389 w 8589896"/>
              <a:gd name="connsiteY16" fmla="*/ 324852 h 1299410"/>
              <a:gd name="connsiteX17" fmla="*/ 5005137 w 8589896"/>
              <a:gd name="connsiteY17" fmla="*/ 300789 h 1299410"/>
              <a:gd name="connsiteX18" fmla="*/ 4969042 w 8589896"/>
              <a:gd name="connsiteY18" fmla="*/ 288757 h 1299410"/>
              <a:gd name="connsiteX19" fmla="*/ 4776537 w 8589896"/>
              <a:gd name="connsiteY19" fmla="*/ 276726 h 1299410"/>
              <a:gd name="connsiteX20" fmla="*/ 4379495 w 8589896"/>
              <a:gd name="connsiteY20" fmla="*/ 252663 h 1299410"/>
              <a:gd name="connsiteX21" fmla="*/ 4331368 w 8589896"/>
              <a:gd name="connsiteY21" fmla="*/ 240631 h 1299410"/>
              <a:gd name="connsiteX22" fmla="*/ 4199021 w 8589896"/>
              <a:gd name="connsiteY22" fmla="*/ 228600 h 1299410"/>
              <a:gd name="connsiteX23" fmla="*/ 4162926 w 8589896"/>
              <a:gd name="connsiteY23" fmla="*/ 204536 h 1299410"/>
              <a:gd name="connsiteX24" fmla="*/ 4042610 w 8589896"/>
              <a:gd name="connsiteY24" fmla="*/ 168442 h 1299410"/>
              <a:gd name="connsiteX25" fmla="*/ 4006516 w 8589896"/>
              <a:gd name="connsiteY25" fmla="*/ 156410 h 1299410"/>
              <a:gd name="connsiteX26" fmla="*/ 3729789 w 8589896"/>
              <a:gd name="connsiteY26" fmla="*/ 144379 h 1299410"/>
              <a:gd name="connsiteX27" fmla="*/ 3705726 w 8589896"/>
              <a:gd name="connsiteY27" fmla="*/ 108284 h 1299410"/>
              <a:gd name="connsiteX28" fmla="*/ 3633537 w 8589896"/>
              <a:gd name="connsiteY28" fmla="*/ 84221 h 1299410"/>
              <a:gd name="connsiteX29" fmla="*/ 3597442 w 8589896"/>
              <a:gd name="connsiteY29" fmla="*/ 60157 h 1299410"/>
              <a:gd name="connsiteX30" fmla="*/ 3549316 w 8589896"/>
              <a:gd name="connsiteY30" fmla="*/ 48126 h 1299410"/>
              <a:gd name="connsiteX31" fmla="*/ 3477126 w 8589896"/>
              <a:gd name="connsiteY31" fmla="*/ 24063 h 1299410"/>
              <a:gd name="connsiteX32" fmla="*/ 3441031 w 8589896"/>
              <a:gd name="connsiteY32" fmla="*/ 12031 h 1299410"/>
              <a:gd name="connsiteX33" fmla="*/ 3404937 w 8589896"/>
              <a:gd name="connsiteY33" fmla="*/ 0 h 1299410"/>
              <a:gd name="connsiteX34" fmla="*/ 3176337 w 8589896"/>
              <a:gd name="connsiteY34" fmla="*/ 24063 h 1299410"/>
              <a:gd name="connsiteX35" fmla="*/ 3080084 w 8589896"/>
              <a:gd name="connsiteY35" fmla="*/ 36094 h 1299410"/>
              <a:gd name="connsiteX36" fmla="*/ 3043989 w 8589896"/>
              <a:gd name="connsiteY36" fmla="*/ 48126 h 1299410"/>
              <a:gd name="connsiteX37" fmla="*/ 2358189 w 8589896"/>
              <a:gd name="connsiteY37" fmla="*/ 72189 h 1299410"/>
              <a:gd name="connsiteX38" fmla="*/ 2273968 w 8589896"/>
              <a:gd name="connsiteY38" fmla="*/ 84221 h 1299410"/>
              <a:gd name="connsiteX39" fmla="*/ 2213810 w 8589896"/>
              <a:gd name="connsiteY39" fmla="*/ 144379 h 1299410"/>
              <a:gd name="connsiteX40" fmla="*/ 2057400 w 8589896"/>
              <a:gd name="connsiteY40" fmla="*/ 156410 h 1299410"/>
              <a:gd name="connsiteX41" fmla="*/ 1937084 w 8589896"/>
              <a:gd name="connsiteY41" fmla="*/ 192505 h 1299410"/>
              <a:gd name="connsiteX42" fmla="*/ 1900989 w 8589896"/>
              <a:gd name="connsiteY42" fmla="*/ 204536 h 1299410"/>
              <a:gd name="connsiteX43" fmla="*/ 1864895 w 8589896"/>
              <a:gd name="connsiteY43" fmla="*/ 216568 h 1299410"/>
              <a:gd name="connsiteX44" fmla="*/ 1768642 w 8589896"/>
              <a:gd name="connsiteY44" fmla="*/ 240631 h 1299410"/>
              <a:gd name="connsiteX45" fmla="*/ 1720516 w 8589896"/>
              <a:gd name="connsiteY45" fmla="*/ 252663 h 1299410"/>
              <a:gd name="connsiteX46" fmla="*/ 1564105 w 8589896"/>
              <a:gd name="connsiteY46" fmla="*/ 276726 h 1299410"/>
              <a:gd name="connsiteX47" fmla="*/ 1491916 w 8589896"/>
              <a:gd name="connsiteY47" fmla="*/ 300789 h 1299410"/>
              <a:gd name="connsiteX48" fmla="*/ 1431758 w 8589896"/>
              <a:gd name="connsiteY48" fmla="*/ 312821 h 1299410"/>
              <a:gd name="connsiteX49" fmla="*/ 1359568 w 8589896"/>
              <a:gd name="connsiteY49" fmla="*/ 336884 h 1299410"/>
              <a:gd name="connsiteX50" fmla="*/ 1323474 w 8589896"/>
              <a:gd name="connsiteY50" fmla="*/ 348915 h 1299410"/>
              <a:gd name="connsiteX51" fmla="*/ 1287379 w 8589896"/>
              <a:gd name="connsiteY51" fmla="*/ 360947 h 1299410"/>
              <a:gd name="connsiteX52" fmla="*/ 1215189 w 8589896"/>
              <a:gd name="connsiteY52" fmla="*/ 409073 h 1299410"/>
              <a:gd name="connsiteX53" fmla="*/ 1143000 w 8589896"/>
              <a:gd name="connsiteY53" fmla="*/ 433136 h 1299410"/>
              <a:gd name="connsiteX54" fmla="*/ 1046747 w 8589896"/>
              <a:gd name="connsiteY54" fmla="*/ 493294 h 1299410"/>
              <a:gd name="connsiteX55" fmla="*/ 1010652 w 8589896"/>
              <a:gd name="connsiteY55" fmla="*/ 517357 h 1299410"/>
              <a:gd name="connsiteX56" fmla="*/ 986589 w 8589896"/>
              <a:gd name="connsiteY56" fmla="*/ 541421 h 1299410"/>
              <a:gd name="connsiteX57" fmla="*/ 914400 w 8589896"/>
              <a:gd name="connsiteY57" fmla="*/ 565484 h 1299410"/>
              <a:gd name="connsiteX58" fmla="*/ 782052 w 8589896"/>
              <a:gd name="connsiteY58" fmla="*/ 601579 h 1299410"/>
              <a:gd name="connsiteX59" fmla="*/ 745958 w 8589896"/>
              <a:gd name="connsiteY59" fmla="*/ 637673 h 1299410"/>
              <a:gd name="connsiteX60" fmla="*/ 685800 w 8589896"/>
              <a:gd name="connsiteY60" fmla="*/ 685800 h 1299410"/>
              <a:gd name="connsiteX61" fmla="*/ 673768 w 8589896"/>
              <a:gd name="connsiteY61" fmla="*/ 721894 h 1299410"/>
              <a:gd name="connsiteX62" fmla="*/ 601579 w 8589896"/>
              <a:gd name="connsiteY62" fmla="*/ 770021 h 1299410"/>
              <a:gd name="connsiteX63" fmla="*/ 517358 w 8589896"/>
              <a:gd name="connsiteY63" fmla="*/ 854242 h 1299410"/>
              <a:gd name="connsiteX64" fmla="*/ 445168 w 8589896"/>
              <a:gd name="connsiteY64" fmla="*/ 878305 h 1299410"/>
              <a:gd name="connsiteX65" fmla="*/ 409074 w 8589896"/>
              <a:gd name="connsiteY65" fmla="*/ 914400 h 1299410"/>
              <a:gd name="connsiteX66" fmla="*/ 397042 w 8589896"/>
              <a:gd name="connsiteY66" fmla="*/ 950494 h 1299410"/>
              <a:gd name="connsiteX67" fmla="*/ 360947 w 8589896"/>
              <a:gd name="connsiteY67" fmla="*/ 962526 h 1299410"/>
              <a:gd name="connsiteX68" fmla="*/ 324852 w 8589896"/>
              <a:gd name="connsiteY68" fmla="*/ 986589 h 1299410"/>
              <a:gd name="connsiteX69" fmla="*/ 252663 w 8589896"/>
              <a:gd name="connsiteY69" fmla="*/ 1010652 h 1299410"/>
              <a:gd name="connsiteX70" fmla="*/ 156410 w 8589896"/>
              <a:gd name="connsiteY70" fmla="*/ 1070810 h 1299410"/>
              <a:gd name="connsiteX71" fmla="*/ 120316 w 8589896"/>
              <a:gd name="connsiteY71" fmla="*/ 1082842 h 1299410"/>
              <a:gd name="connsiteX72" fmla="*/ 60158 w 8589896"/>
              <a:gd name="connsiteY72" fmla="*/ 1179094 h 1299410"/>
              <a:gd name="connsiteX73" fmla="*/ 24063 w 8589896"/>
              <a:gd name="connsiteY73" fmla="*/ 1251284 h 1299410"/>
              <a:gd name="connsiteX74" fmla="*/ 0 w 8589896"/>
              <a:gd name="connsiteY74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7026442 w 8589896"/>
              <a:gd name="connsiteY4" fmla="*/ 553452 h 1299410"/>
              <a:gd name="connsiteX5" fmla="*/ 6870031 w 8589896"/>
              <a:gd name="connsiteY5" fmla="*/ 529389 h 1299410"/>
              <a:gd name="connsiteX6" fmla="*/ 6424863 w 8589896"/>
              <a:gd name="connsiteY6" fmla="*/ 517357 h 1299410"/>
              <a:gd name="connsiteX7" fmla="*/ 6280484 w 8589896"/>
              <a:gd name="connsiteY7" fmla="*/ 505326 h 1299410"/>
              <a:gd name="connsiteX8" fmla="*/ 6220326 w 8589896"/>
              <a:gd name="connsiteY8" fmla="*/ 493294 h 1299410"/>
              <a:gd name="connsiteX9" fmla="*/ 5715000 w 8589896"/>
              <a:gd name="connsiteY9" fmla="*/ 469231 h 1299410"/>
              <a:gd name="connsiteX10" fmla="*/ 5678905 w 8589896"/>
              <a:gd name="connsiteY10" fmla="*/ 445168 h 1299410"/>
              <a:gd name="connsiteX11" fmla="*/ 5510463 w 8589896"/>
              <a:gd name="connsiteY11" fmla="*/ 409073 h 1299410"/>
              <a:gd name="connsiteX12" fmla="*/ 5390147 w 8589896"/>
              <a:gd name="connsiteY12" fmla="*/ 372979 h 1299410"/>
              <a:gd name="connsiteX13" fmla="*/ 5221705 w 8589896"/>
              <a:gd name="connsiteY13" fmla="*/ 348915 h 1299410"/>
              <a:gd name="connsiteX14" fmla="*/ 5137484 w 8589896"/>
              <a:gd name="connsiteY14" fmla="*/ 336884 h 1299410"/>
              <a:gd name="connsiteX15" fmla="*/ 5101389 w 8589896"/>
              <a:gd name="connsiteY15" fmla="*/ 324852 h 1299410"/>
              <a:gd name="connsiteX16" fmla="*/ 5005137 w 8589896"/>
              <a:gd name="connsiteY16" fmla="*/ 300789 h 1299410"/>
              <a:gd name="connsiteX17" fmla="*/ 4969042 w 8589896"/>
              <a:gd name="connsiteY17" fmla="*/ 288757 h 1299410"/>
              <a:gd name="connsiteX18" fmla="*/ 4776537 w 8589896"/>
              <a:gd name="connsiteY18" fmla="*/ 276726 h 1299410"/>
              <a:gd name="connsiteX19" fmla="*/ 4379495 w 8589896"/>
              <a:gd name="connsiteY19" fmla="*/ 252663 h 1299410"/>
              <a:gd name="connsiteX20" fmla="*/ 4331368 w 8589896"/>
              <a:gd name="connsiteY20" fmla="*/ 240631 h 1299410"/>
              <a:gd name="connsiteX21" fmla="*/ 4199021 w 8589896"/>
              <a:gd name="connsiteY21" fmla="*/ 228600 h 1299410"/>
              <a:gd name="connsiteX22" fmla="*/ 4162926 w 8589896"/>
              <a:gd name="connsiteY22" fmla="*/ 204536 h 1299410"/>
              <a:gd name="connsiteX23" fmla="*/ 4042610 w 8589896"/>
              <a:gd name="connsiteY23" fmla="*/ 168442 h 1299410"/>
              <a:gd name="connsiteX24" fmla="*/ 4006516 w 8589896"/>
              <a:gd name="connsiteY24" fmla="*/ 156410 h 1299410"/>
              <a:gd name="connsiteX25" fmla="*/ 3729789 w 8589896"/>
              <a:gd name="connsiteY25" fmla="*/ 144379 h 1299410"/>
              <a:gd name="connsiteX26" fmla="*/ 3705726 w 8589896"/>
              <a:gd name="connsiteY26" fmla="*/ 108284 h 1299410"/>
              <a:gd name="connsiteX27" fmla="*/ 3633537 w 8589896"/>
              <a:gd name="connsiteY27" fmla="*/ 84221 h 1299410"/>
              <a:gd name="connsiteX28" fmla="*/ 3597442 w 8589896"/>
              <a:gd name="connsiteY28" fmla="*/ 60157 h 1299410"/>
              <a:gd name="connsiteX29" fmla="*/ 3549316 w 8589896"/>
              <a:gd name="connsiteY29" fmla="*/ 48126 h 1299410"/>
              <a:gd name="connsiteX30" fmla="*/ 3477126 w 8589896"/>
              <a:gd name="connsiteY30" fmla="*/ 24063 h 1299410"/>
              <a:gd name="connsiteX31" fmla="*/ 3441031 w 8589896"/>
              <a:gd name="connsiteY31" fmla="*/ 12031 h 1299410"/>
              <a:gd name="connsiteX32" fmla="*/ 3404937 w 8589896"/>
              <a:gd name="connsiteY32" fmla="*/ 0 h 1299410"/>
              <a:gd name="connsiteX33" fmla="*/ 3176337 w 8589896"/>
              <a:gd name="connsiteY33" fmla="*/ 24063 h 1299410"/>
              <a:gd name="connsiteX34" fmla="*/ 3080084 w 8589896"/>
              <a:gd name="connsiteY34" fmla="*/ 36094 h 1299410"/>
              <a:gd name="connsiteX35" fmla="*/ 3043989 w 8589896"/>
              <a:gd name="connsiteY35" fmla="*/ 48126 h 1299410"/>
              <a:gd name="connsiteX36" fmla="*/ 2358189 w 8589896"/>
              <a:gd name="connsiteY36" fmla="*/ 72189 h 1299410"/>
              <a:gd name="connsiteX37" fmla="*/ 2273968 w 8589896"/>
              <a:gd name="connsiteY37" fmla="*/ 84221 h 1299410"/>
              <a:gd name="connsiteX38" fmla="*/ 2213810 w 8589896"/>
              <a:gd name="connsiteY38" fmla="*/ 144379 h 1299410"/>
              <a:gd name="connsiteX39" fmla="*/ 2057400 w 8589896"/>
              <a:gd name="connsiteY39" fmla="*/ 156410 h 1299410"/>
              <a:gd name="connsiteX40" fmla="*/ 1937084 w 8589896"/>
              <a:gd name="connsiteY40" fmla="*/ 192505 h 1299410"/>
              <a:gd name="connsiteX41" fmla="*/ 1900989 w 8589896"/>
              <a:gd name="connsiteY41" fmla="*/ 204536 h 1299410"/>
              <a:gd name="connsiteX42" fmla="*/ 1864895 w 8589896"/>
              <a:gd name="connsiteY42" fmla="*/ 216568 h 1299410"/>
              <a:gd name="connsiteX43" fmla="*/ 1768642 w 8589896"/>
              <a:gd name="connsiteY43" fmla="*/ 240631 h 1299410"/>
              <a:gd name="connsiteX44" fmla="*/ 1720516 w 8589896"/>
              <a:gd name="connsiteY44" fmla="*/ 252663 h 1299410"/>
              <a:gd name="connsiteX45" fmla="*/ 1564105 w 8589896"/>
              <a:gd name="connsiteY45" fmla="*/ 276726 h 1299410"/>
              <a:gd name="connsiteX46" fmla="*/ 1491916 w 8589896"/>
              <a:gd name="connsiteY46" fmla="*/ 300789 h 1299410"/>
              <a:gd name="connsiteX47" fmla="*/ 1431758 w 8589896"/>
              <a:gd name="connsiteY47" fmla="*/ 312821 h 1299410"/>
              <a:gd name="connsiteX48" fmla="*/ 1359568 w 8589896"/>
              <a:gd name="connsiteY48" fmla="*/ 336884 h 1299410"/>
              <a:gd name="connsiteX49" fmla="*/ 1323474 w 8589896"/>
              <a:gd name="connsiteY49" fmla="*/ 348915 h 1299410"/>
              <a:gd name="connsiteX50" fmla="*/ 1287379 w 8589896"/>
              <a:gd name="connsiteY50" fmla="*/ 360947 h 1299410"/>
              <a:gd name="connsiteX51" fmla="*/ 1215189 w 8589896"/>
              <a:gd name="connsiteY51" fmla="*/ 409073 h 1299410"/>
              <a:gd name="connsiteX52" fmla="*/ 1143000 w 8589896"/>
              <a:gd name="connsiteY52" fmla="*/ 433136 h 1299410"/>
              <a:gd name="connsiteX53" fmla="*/ 1046747 w 8589896"/>
              <a:gd name="connsiteY53" fmla="*/ 493294 h 1299410"/>
              <a:gd name="connsiteX54" fmla="*/ 1010652 w 8589896"/>
              <a:gd name="connsiteY54" fmla="*/ 517357 h 1299410"/>
              <a:gd name="connsiteX55" fmla="*/ 986589 w 8589896"/>
              <a:gd name="connsiteY55" fmla="*/ 541421 h 1299410"/>
              <a:gd name="connsiteX56" fmla="*/ 914400 w 8589896"/>
              <a:gd name="connsiteY56" fmla="*/ 565484 h 1299410"/>
              <a:gd name="connsiteX57" fmla="*/ 782052 w 8589896"/>
              <a:gd name="connsiteY57" fmla="*/ 601579 h 1299410"/>
              <a:gd name="connsiteX58" fmla="*/ 745958 w 8589896"/>
              <a:gd name="connsiteY58" fmla="*/ 637673 h 1299410"/>
              <a:gd name="connsiteX59" fmla="*/ 685800 w 8589896"/>
              <a:gd name="connsiteY59" fmla="*/ 685800 h 1299410"/>
              <a:gd name="connsiteX60" fmla="*/ 673768 w 8589896"/>
              <a:gd name="connsiteY60" fmla="*/ 721894 h 1299410"/>
              <a:gd name="connsiteX61" fmla="*/ 601579 w 8589896"/>
              <a:gd name="connsiteY61" fmla="*/ 770021 h 1299410"/>
              <a:gd name="connsiteX62" fmla="*/ 517358 w 8589896"/>
              <a:gd name="connsiteY62" fmla="*/ 854242 h 1299410"/>
              <a:gd name="connsiteX63" fmla="*/ 445168 w 8589896"/>
              <a:gd name="connsiteY63" fmla="*/ 878305 h 1299410"/>
              <a:gd name="connsiteX64" fmla="*/ 409074 w 8589896"/>
              <a:gd name="connsiteY64" fmla="*/ 914400 h 1299410"/>
              <a:gd name="connsiteX65" fmla="*/ 397042 w 8589896"/>
              <a:gd name="connsiteY65" fmla="*/ 950494 h 1299410"/>
              <a:gd name="connsiteX66" fmla="*/ 360947 w 8589896"/>
              <a:gd name="connsiteY66" fmla="*/ 962526 h 1299410"/>
              <a:gd name="connsiteX67" fmla="*/ 324852 w 8589896"/>
              <a:gd name="connsiteY67" fmla="*/ 986589 h 1299410"/>
              <a:gd name="connsiteX68" fmla="*/ 252663 w 8589896"/>
              <a:gd name="connsiteY68" fmla="*/ 1010652 h 1299410"/>
              <a:gd name="connsiteX69" fmla="*/ 156410 w 8589896"/>
              <a:gd name="connsiteY69" fmla="*/ 1070810 h 1299410"/>
              <a:gd name="connsiteX70" fmla="*/ 120316 w 8589896"/>
              <a:gd name="connsiteY70" fmla="*/ 1082842 h 1299410"/>
              <a:gd name="connsiteX71" fmla="*/ 60158 w 8589896"/>
              <a:gd name="connsiteY71" fmla="*/ 1179094 h 1299410"/>
              <a:gd name="connsiteX72" fmla="*/ 24063 w 8589896"/>
              <a:gd name="connsiteY72" fmla="*/ 1251284 h 1299410"/>
              <a:gd name="connsiteX73" fmla="*/ 0 w 8589896"/>
              <a:gd name="connsiteY73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7026442 w 8589896"/>
              <a:gd name="connsiteY4" fmla="*/ 553452 h 1299410"/>
              <a:gd name="connsiteX5" fmla="*/ 6870032 w 8589896"/>
              <a:gd name="connsiteY5" fmla="*/ 529389 h 1299410"/>
              <a:gd name="connsiteX6" fmla="*/ 6424863 w 8589896"/>
              <a:gd name="connsiteY6" fmla="*/ 517357 h 1299410"/>
              <a:gd name="connsiteX7" fmla="*/ 6280484 w 8589896"/>
              <a:gd name="connsiteY7" fmla="*/ 505326 h 1299410"/>
              <a:gd name="connsiteX8" fmla="*/ 6220326 w 8589896"/>
              <a:gd name="connsiteY8" fmla="*/ 493294 h 1299410"/>
              <a:gd name="connsiteX9" fmla="*/ 5715000 w 8589896"/>
              <a:gd name="connsiteY9" fmla="*/ 469231 h 1299410"/>
              <a:gd name="connsiteX10" fmla="*/ 5678905 w 8589896"/>
              <a:gd name="connsiteY10" fmla="*/ 445168 h 1299410"/>
              <a:gd name="connsiteX11" fmla="*/ 5510463 w 8589896"/>
              <a:gd name="connsiteY11" fmla="*/ 409073 h 1299410"/>
              <a:gd name="connsiteX12" fmla="*/ 5390147 w 8589896"/>
              <a:gd name="connsiteY12" fmla="*/ 372979 h 1299410"/>
              <a:gd name="connsiteX13" fmla="*/ 5221705 w 8589896"/>
              <a:gd name="connsiteY13" fmla="*/ 348915 h 1299410"/>
              <a:gd name="connsiteX14" fmla="*/ 5137484 w 8589896"/>
              <a:gd name="connsiteY14" fmla="*/ 336884 h 1299410"/>
              <a:gd name="connsiteX15" fmla="*/ 5101389 w 8589896"/>
              <a:gd name="connsiteY15" fmla="*/ 324852 h 1299410"/>
              <a:gd name="connsiteX16" fmla="*/ 5005137 w 8589896"/>
              <a:gd name="connsiteY16" fmla="*/ 300789 h 1299410"/>
              <a:gd name="connsiteX17" fmla="*/ 4969042 w 8589896"/>
              <a:gd name="connsiteY17" fmla="*/ 288757 h 1299410"/>
              <a:gd name="connsiteX18" fmla="*/ 4776537 w 8589896"/>
              <a:gd name="connsiteY18" fmla="*/ 276726 h 1299410"/>
              <a:gd name="connsiteX19" fmla="*/ 4379495 w 8589896"/>
              <a:gd name="connsiteY19" fmla="*/ 252663 h 1299410"/>
              <a:gd name="connsiteX20" fmla="*/ 4331368 w 8589896"/>
              <a:gd name="connsiteY20" fmla="*/ 240631 h 1299410"/>
              <a:gd name="connsiteX21" fmla="*/ 4199021 w 8589896"/>
              <a:gd name="connsiteY21" fmla="*/ 228600 h 1299410"/>
              <a:gd name="connsiteX22" fmla="*/ 4162926 w 8589896"/>
              <a:gd name="connsiteY22" fmla="*/ 204536 h 1299410"/>
              <a:gd name="connsiteX23" fmla="*/ 4042610 w 8589896"/>
              <a:gd name="connsiteY23" fmla="*/ 168442 h 1299410"/>
              <a:gd name="connsiteX24" fmla="*/ 4006516 w 8589896"/>
              <a:gd name="connsiteY24" fmla="*/ 156410 h 1299410"/>
              <a:gd name="connsiteX25" fmla="*/ 3729789 w 8589896"/>
              <a:gd name="connsiteY25" fmla="*/ 144379 h 1299410"/>
              <a:gd name="connsiteX26" fmla="*/ 3705726 w 8589896"/>
              <a:gd name="connsiteY26" fmla="*/ 108284 h 1299410"/>
              <a:gd name="connsiteX27" fmla="*/ 3633537 w 8589896"/>
              <a:gd name="connsiteY27" fmla="*/ 84221 h 1299410"/>
              <a:gd name="connsiteX28" fmla="*/ 3597442 w 8589896"/>
              <a:gd name="connsiteY28" fmla="*/ 60157 h 1299410"/>
              <a:gd name="connsiteX29" fmla="*/ 3549316 w 8589896"/>
              <a:gd name="connsiteY29" fmla="*/ 48126 h 1299410"/>
              <a:gd name="connsiteX30" fmla="*/ 3477126 w 8589896"/>
              <a:gd name="connsiteY30" fmla="*/ 24063 h 1299410"/>
              <a:gd name="connsiteX31" fmla="*/ 3441031 w 8589896"/>
              <a:gd name="connsiteY31" fmla="*/ 12031 h 1299410"/>
              <a:gd name="connsiteX32" fmla="*/ 3404937 w 8589896"/>
              <a:gd name="connsiteY32" fmla="*/ 0 h 1299410"/>
              <a:gd name="connsiteX33" fmla="*/ 3176337 w 8589896"/>
              <a:gd name="connsiteY33" fmla="*/ 24063 h 1299410"/>
              <a:gd name="connsiteX34" fmla="*/ 3080084 w 8589896"/>
              <a:gd name="connsiteY34" fmla="*/ 36094 h 1299410"/>
              <a:gd name="connsiteX35" fmla="*/ 3043989 w 8589896"/>
              <a:gd name="connsiteY35" fmla="*/ 48126 h 1299410"/>
              <a:gd name="connsiteX36" fmla="*/ 2358189 w 8589896"/>
              <a:gd name="connsiteY36" fmla="*/ 72189 h 1299410"/>
              <a:gd name="connsiteX37" fmla="*/ 2273968 w 8589896"/>
              <a:gd name="connsiteY37" fmla="*/ 84221 h 1299410"/>
              <a:gd name="connsiteX38" fmla="*/ 2213810 w 8589896"/>
              <a:gd name="connsiteY38" fmla="*/ 144379 h 1299410"/>
              <a:gd name="connsiteX39" fmla="*/ 2057400 w 8589896"/>
              <a:gd name="connsiteY39" fmla="*/ 156410 h 1299410"/>
              <a:gd name="connsiteX40" fmla="*/ 1937084 w 8589896"/>
              <a:gd name="connsiteY40" fmla="*/ 192505 h 1299410"/>
              <a:gd name="connsiteX41" fmla="*/ 1900989 w 8589896"/>
              <a:gd name="connsiteY41" fmla="*/ 204536 h 1299410"/>
              <a:gd name="connsiteX42" fmla="*/ 1864895 w 8589896"/>
              <a:gd name="connsiteY42" fmla="*/ 216568 h 1299410"/>
              <a:gd name="connsiteX43" fmla="*/ 1768642 w 8589896"/>
              <a:gd name="connsiteY43" fmla="*/ 240631 h 1299410"/>
              <a:gd name="connsiteX44" fmla="*/ 1720516 w 8589896"/>
              <a:gd name="connsiteY44" fmla="*/ 252663 h 1299410"/>
              <a:gd name="connsiteX45" fmla="*/ 1564105 w 8589896"/>
              <a:gd name="connsiteY45" fmla="*/ 276726 h 1299410"/>
              <a:gd name="connsiteX46" fmla="*/ 1491916 w 8589896"/>
              <a:gd name="connsiteY46" fmla="*/ 300789 h 1299410"/>
              <a:gd name="connsiteX47" fmla="*/ 1431758 w 8589896"/>
              <a:gd name="connsiteY47" fmla="*/ 312821 h 1299410"/>
              <a:gd name="connsiteX48" fmla="*/ 1359568 w 8589896"/>
              <a:gd name="connsiteY48" fmla="*/ 336884 h 1299410"/>
              <a:gd name="connsiteX49" fmla="*/ 1323474 w 8589896"/>
              <a:gd name="connsiteY49" fmla="*/ 348915 h 1299410"/>
              <a:gd name="connsiteX50" fmla="*/ 1287379 w 8589896"/>
              <a:gd name="connsiteY50" fmla="*/ 360947 h 1299410"/>
              <a:gd name="connsiteX51" fmla="*/ 1215189 w 8589896"/>
              <a:gd name="connsiteY51" fmla="*/ 409073 h 1299410"/>
              <a:gd name="connsiteX52" fmla="*/ 1143000 w 8589896"/>
              <a:gd name="connsiteY52" fmla="*/ 433136 h 1299410"/>
              <a:gd name="connsiteX53" fmla="*/ 1046747 w 8589896"/>
              <a:gd name="connsiteY53" fmla="*/ 493294 h 1299410"/>
              <a:gd name="connsiteX54" fmla="*/ 1010652 w 8589896"/>
              <a:gd name="connsiteY54" fmla="*/ 517357 h 1299410"/>
              <a:gd name="connsiteX55" fmla="*/ 986589 w 8589896"/>
              <a:gd name="connsiteY55" fmla="*/ 541421 h 1299410"/>
              <a:gd name="connsiteX56" fmla="*/ 914400 w 8589896"/>
              <a:gd name="connsiteY56" fmla="*/ 565484 h 1299410"/>
              <a:gd name="connsiteX57" fmla="*/ 782052 w 8589896"/>
              <a:gd name="connsiteY57" fmla="*/ 601579 h 1299410"/>
              <a:gd name="connsiteX58" fmla="*/ 745958 w 8589896"/>
              <a:gd name="connsiteY58" fmla="*/ 637673 h 1299410"/>
              <a:gd name="connsiteX59" fmla="*/ 685800 w 8589896"/>
              <a:gd name="connsiteY59" fmla="*/ 685800 h 1299410"/>
              <a:gd name="connsiteX60" fmla="*/ 673768 w 8589896"/>
              <a:gd name="connsiteY60" fmla="*/ 721894 h 1299410"/>
              <a:gd name="connsiteX61" fmla="*/ 601579 w 8589896"/>
              <a:gd name="connsiteY61" fmla="*/ 770021 h 1299410"/>
              <a:gd name="connsiteX62" fmla="*/ 517358 w 8589896"/>
              <a:gd name="connsiteY62" fmla="*/ 854242 h 1299410"/>
              <a:gd name="connsiteX63" fmla="*/ 445168 w 8589896"/>
              <a:gd name="connsiteY63" fmla="*/ 878305 h 1299410"/>
              <a:gd name="connsiteX64" fmla="*/ 409074 w 8589896"/>
              <a:gd name="connsiteY64" fmla="*/ 914400 h 1299410"/>
              <a:gd name="connsiteX65" fmla="*/ 397042 w 8589896"/>
              <a:gd name="connsiteY65" fmla="*/ 950494 h 1299410"/>
              <a:gd name="connsiteX66" fmla="*/ 360947 w 8589896"/>
              <a:gd name="connsiteY66" fmla="*/ 962526 h 1299410"/>
              <a:gd name="connsiteX67" fmla="*/ 324852 w 8589896"/>
              <a:gd name="connsiteY67" fmla="*/ 986589 h 1299410"/>
              <a:gd name="connsiteX68" fmla="*/ 252663 w 8589896"/>
              <a:gd name="connsiteY68" fmla="*/ 1010652 h 1299410"/>
              <a:gd name="connsiteX69" fmla="*/ 156410 w 8589896"/>
              <a:gd name="connsiteY69" fmla="*/ 1070810 h 1299410"/>
              <a:gd name="connsiteX70" fmla="*/ 120316 w 8589896"/>
              <a:gd name="connsiteY70" fmla="*/ 1082842 h 1299410"/>
              <a:gd name="connsiteX71" fmla="*/ 60158 w 8589896"/>
              <a:gd name="connsiteY71" fmla="*/ 1179094 h 1299410"/>
              <a:gd name="connsiteX72" fmla="*/ 24063 w 8589896"/>
              <a:gd name="connsiteY72" fmla="*/ 1251284 h 1299410"/>
              <a:gd name="connsiteX73" fmla="*/ 0 w 8589896"/>
              <a:gd name="connsiteY73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7026442 w 8589896"/>
              <a:gd name="connsiteY4" fmla="*/ 553452 h 1299410"/>
              <a:gd name="connsiteX5" fmla="*/ 6870032 w 8589896"/>
              <a:gd name="connsiteY5" fmla="*/ 529389 h 1299410"/>
              <a:gd name="connsiteX6" fmla="*/ 6424863 w 8589896"/>
              <a:gd name="connsiteY6" fmla="*/ 517357 h 1299410"/>
              <a:gd name="connsiteX7" fmla="*/ 6280484 w 8589896"/>
              <a:gd name="connsiteY7" fmla="*/ 505326 h 1299410"/>
              <a:gd name="connsiteX8" fmla="*/ 6220326 w 8589896"/>
              <a:gd name="connsiteY8" fmla="*/ 493294 h 1299410"/>
              <a:gd name="connsiteX9" fmla="*/ 5715000 w 8589896"/>
              <a:gd name="connsiteY9" fmla="*/ 469231 h 1299410"/>
              <a:gd name="connsiteX10" fmla="*/ 5678905 w 8589896"/>
              <a:gd name="connsiteY10" fmla="*/ 445168 h 1299410"/>
              <a:gd name="connsiteX11" fmla="*/ 5510463 w 8589896"/>
              <a:gd name="connsiteY11" fmla="*/ 409073 h 1299410"/>
              <a:gd name="connsiteX12" fmla="*/ 5390147 w 8589896"/>
              <a:gd name="connsiteY12" fmla="*/ 372979 h 1299410"/>
              <a:gd name="connsiteX13" fmla="*/ 5221705 w 8589896"/>
              <a:gd name="connsiteY13" fmla="*/ 348915 h 1299410"/>
              <a:gd name="connsiteX14" fmla="*/ 5137484 w 8589896"/>
              <a:gd name="connsiteY14" fmla="*/ 336884 h 1299410"/>
              <a:gd name="connsiteX15" fmla="*/ 5101389 w 8589896"/>
              <a:gd name="connsiteY15" fmla="*/ 324852 h 1299410"/>
              <a:gd name="connsiteX16" fmla="*/ 5005137 w 8589896"/>
              <a:gd name="connsiteY16" fmla="*/ 300789 h 1299410"/>
              <a:gd name="connsiteX17" fmla="*/ 4969042 w 8589896"/>
              <a:gd name="connsiteY17" fmla="*/ 288757 h 1299410"/>
              <a:gd name="connsiteX18" fmla="*/ 4776537 w 8589896"/>
              <a:gd name="connsiteY18" fmla="*/ 276726 h 1299410"/>
              <a:gd name="connsiteX19" fmla="*/ 4379495 w 8589896"/>
              <a:gd name="connsiteY19" fmla="*/ 252663 h 1299410"/>
              <a:gd name="connsiteX20" fmla="*/ 4331368 w 8589896"/>
              <a:gd name="connsiteY20" fmla="*/ 240631 h 1299410"/>
              <a:gd name="connsiteX21" fmla="*/ 4199021 w 8589896"/>
              <a:gd name="connsiteY21" fmla="*/ 228600 h 1299410"/>
              <a:gd name="connsiteX22" fmla="*/ 4162926 w 8589896"/>
              <a:gd name="connsiteY22" fmla="*/ 204536 h 1299410"/>
              <a:gd name="connsiteX23" fmla="*/ 4042610 w 8589896"/>
              <a:gd name="connsiteY23" fmla="*/ 168442 h 1299410"/>
              <a:gd name="connsiteX24" fmla="*/ 4006516 w 8589896"/>
              <a:gd name="connsiteY24" fmla="*/ 156410 h 1299410"/>
              <a:gd name="connsiteX25" fmla="*/ 3729789 w 8589896"/>
              <a:gd name="connsiteY25" fmla="*/ 144379 h 1299410"/>
              <a:gd name="connsiteX26" fmla="*/ 3705726 w 8589896"/>
              <a:gd name="connsiteY26" fmla="*/ 108284 h 1299410"/>
              <a:gd name="connsiteX27" fmla="*/ 3633537 w 8589896"/>
              <a:gd name="connsiteY27" fmla="*/ 84221 h 1299410"/>
              <a:gd name="connsiteX28" fmla="*/ 3597442 w 8589896"/>
              <a:gd name="connsiteY28" fmla="*/ 60157 h 1299410"/>
              <a:gd name="connsiteX29" fmla="*/ 3549316 w 8589896"/>
              <a:gd name="connsiteY29" fmla="*/ 48126 h 1299410"/>
              <a:gd name="connsiteX30" fmla="*/ 3477126 w 8589896"/>
              <a:gd name="connsiteY30" fmla="*/ 24063 h 1299410"/>
              <a:gd name="connsiteX31" fmla="*/ 3441031 w 8589896"/>
              <a:gd name="connsiteY31" fmla="*/ 12031 h 1299410"/>
              <a:gd name="connsiteX32" fmla="*/ 3404937 w 8589896"/>
              <a:gd name="connsiteY32" fmla="*/ 0 h 1299410"/>
              <a:gd name="connsiteX33" fmla="*/ 3176337 w 8589896"/>
              <a:gd name="connsiteY33" fmla="*/ 24063 h 1299410"/>
              <a:gd name="connsiteX34" fmla="*/ 3080084 w 8589896"/>
              <a:gd name="connsiteY34" fmla="*/ 36094 h 1299410"/>
              <a:gd name="connsiteX35" fmla="*/ 3043989 w 8589896"/>
              <a:gd name="connsiteY35" fmla="*/ 48126 h 1299410"/>
              <a:gd name="connsiteX36" fmla="*/ 2358189 w 8589896"/>
              <a:gd name="connsiteY36" fmla="*/ 72189 h 1299410"/>
              <a:gd name="connsiteX37" fmla="*/ 2273968 w 8589896"/>
              <a:gd name="connsiteY37" fmla="*/ 84221 h 1299410"/>
              <a:gd name="connsiteX38" fmla="*/ 2213810 w 8589896"/>
              <a:gd name="connsiteY38" fmla="*/ 144379 h 1299410"/>
              <a:gd name="connsiteX39" fmla="*/ 2057400 w 8589896"/>
              <a:gd name="connsiteY39" fmla="*/ 156410 h 1299410"/>
              <a:gd name="connsiteX40" fmla="*/ 1937084 w 8589896"/>
              <a:gd name="connsiteY40" fmla="*/ 192505 h 1299410"/>
              <a:gd name="connsiteX41" fmla="*/ 1900989 w 8589896"/>
              <a:gd name="connsiteY41" fmla="*/ 204536 h 1299410"/>
              <a:gd name="connsiteX42" fmla="*/ 1864895 w 8589896"/>
              <a:gd name="connsiteY42" fmla="*/ 216568 h 1299410"/>
              <a:gd name="connsiteX43" fmla="*/ 1768642 w 8589896"/>
              <a:gd name="connsiteY43" fmla="*/ 240631 h 1299410"/>
              <a:gd name="connsiteX44" fmla="*/ 1720516 w 8589896"/>
              <a:gd name="connsiteY44" fmla="*/ 252663 h 1299410"/>
              <a:gd name="connsiteX45" fmla="*/ 1564105 w 8589896"/>
              <a:gd name="connsiteY45" fmla="*/ 276726 h 1299410"/>
              <a:gd name="connsiteX46" fmla="*/ 1491916 w 8589896"/>
              <a:gd name="connsiteY46" fmla="*/ 300789 h 1299410"/>
              <a:gd name="connsiteX47" fmla="*/ 1431758 w 8589896"/>
              <a:gd name="connsiteY47" fmla="*/ 312821 h 1299410"/>
              <a:gd name="connsiteX48" fmla="*/ 1359568 w 8589896"/>
              <a:gd name="connsiteY48" fmla="*/ 336884 h 1299410"/>
              <a:gd name="connsiteX49" fmla="*/ 1323474 w 8589896"/>
              <a:gd name="connsiteY49" fmla="*/ 348915 h 1299410"/>
              <a:gd name="connsiteX50" fmla="*/ 1287379 w 8589896"/>
              <a:gd name="connsiteY50" fmla="*/ 360947 h 1299410"/>
              <a:gd name="connsiteX51" fmla="*/ 1215189 w 8589896"/>
              <a:gd name="connsiteY51" fmla="*/ 409073 h 1299410"/>
              <a:gd name="connsiteX52" fmla="*/ 1143000 w 8589896"/>
              <a:gd name="connsiteY52" fmla="*/ 433136 h 1299410"/>
              <a:gd name="connsiteX53" fmla="*/ 1046747 w 8589896"/>
              <a:gd name="connsiteY53" fmla="*/ 493294 h 1299410"/>
              <a:gd name="connsiteX54" fmla="*/ 1010652 w 8589896"/>
              <a:gd name="connsiteY54" fmla="*/ 517357 h 1299410"/>
              <a:gd name="connsiteX55" fmla="*/ 986589 w 8589896"/>
              <a:gd name="connsiteY55" fmla="*/ 541421 h 1299410"/>
              <a:gd name="connsiteX56" fmla="*/ 914400 w 8589896"/>
              <a:gd name="connsiteY56" fmla="*/ 565484 h 1299410"/>
              <a:gd name="connsiteX57" fmla="*/ 782052 w 8589896"/>
              <a:gd name="connsiteY57" fmla="*/ 601579 h 1299410"/>
              <a:gd name="connsiteX58" fmla="*/ 745958 w 8589896"/>
              <a:gd name="connsiteY58" fmla="*/ 637673 h 1299410"/>
              <a:gd name="connsiteX59" fmla="*/ 685800 w 8589896"/>
              <a:gd name="connsiteY59" fmla="*/ 685800 h 1299410"/>
              <a:gd name="connsiteX60" fmla="*/ 673768 w 8589896"/>
              <a:gd name="connsiteY60" fmla="*/ 721894 h 1299410"/>
              <a:gd name="connsiteX61" fmla="*/ 601579 w 8589896"/>
              <a:gd name="connsiteY61" fmla="*/ 770021 h 1299410"/>
              <a:gd name="connsiteX62" fmla="*/ 517358 w 8589896"/>
              <a:gd name="connsiteY62" fmla="*/ 854242 h 1299410"/>
              <a:gd name="connsiteX63" fmla="*/ 445168 w 8589896"/>
              <a:gd name="connsiteY63" fmla="*/ 878305 h 1299410"/>
              <a:gd name="connsiteX64" fmla="*/ 409074 w 8589896"/>
              <a:gd name="connsiteY64" fmla="*/ 914400 h 1299410"/>
              <a:gd name="connsiteX65" fmla="*/ 397042 w 8589896"/>
              <a:gd name="connsiteY65" fmla="*/ 950494 h 1299410"/>
              <a:gd name="connsiteX66" fmla="*/ 360947 w 8589896"/>
              <a:gd name="connsiteY66" fmla="*/ 962526 h 1299410"/>
              <a:gd name="connsiteX67" fmla="*/ 324852 w 8589896"/>
              <a:gd name="connsiteY67" fmla="*/ 986589 h 1299410"/>
              <a:gd name="connsiteX68" fmla="*/ 252663 w 8589896"/>
              <a:gd name="connsiteY68" fmla="*/ 1010652 h 1299410"/>
              <a:gd name="connsiteX69" fmla="*/ 156410 w 8589896"/>
              <a:gd name="connsiteY69" fmla="*/ 1070810 h 1299410"/>
              <a:gd name="connsiteX70" fmla="*/ 120316 w 8589896"/>
              <a:gd name="connsiteY70" fmla="*/ 1082842 h 1299410"/>
              <a:gd name="connsiteX71" fmla="*/ 60158 w 8589896"/>
              <a:gd name="connsiteY71" fmla="*/ 1179094 h 1299410"/>
              <a:gd name="connsiteX72" fmla="*/ 24063 w 8589896"/>
              <a:gd name="connsiteY72" fmla="*/ 1251284 h 1299410"/>
              <a:gd name="connsiteX73" fmla="*/ 0 w 8589896"/>
              <a:gd name="connsiteY73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7026442 w 8589896"/>
              <a:gd name="connsiteY4" fmla="*/ 553452 h 1299410"/>
              <a:gd name="connsiteX5" fmla="*/ 6870032 w 8589896"/>
              <a:gd name="connsiteY5" fmla="*/ 529389 h 1299410"/>
              <a:gd name="connsiteX6" fmla="*/ 6424863 w 8589896"/>
              <a:gd name="connsiteY6" fmla="*/ 517357 h 1299410"/>
              <a:gd name="connsiteX7" fmla="*/ 6280484 w 8589896"/>
              <a:gd name="connsiteY7" fmla="*/ 505326 h 1299410"/>
              <a:gd name="connsiteX8" fmla="*/ 6220326 w 8589896"/>
              <a:gd name="connsiteY8" fmla="*/ 493294 h 1299410"/>
              <a:gd name="connsiteX9" fmla="*/ 5715000 w 8589896"/>
              <a:gd name="connsiteY9" fmla="*/ 469231 h 1299410"/>
              <a:gd name="connsiteX10" fmla="*/ 5678905 w 8589896"/>
              <a:gd name="connsiteY10" fmla="*/ 445168 h 1299410"/>
              <a:gd name="connsiteX11" fmla="*/ 5510463 w 8589896"/>
              <a:gd name="connsiteY11" fmla="*/ 409073 h 1299410"/>
              <a:gd name="connsiteX12" fmla="*/ 5390147 w 8589896"/>
              <a:gd name="connsiteY12" fmla="*/ 372979 h 1299410"/>
              <a:gd name="connsiteX13" fmla="*/ 5221705 w 8589896"/>
              <a:gd name="connsiteY13" fmla="*/ 348915 h 1299410"/>
              <a:gd name="connsiteX14" fmla="*/ 5137484 w 8589896"/>
              <a:gd name="connsiteY14" fmla="*/ 336884 h 1299410"/>
              <a:gd name="connsiteX15" fmla="*/ 5101389 w 8589896"/>
              <a:gd name="connsiteY15" fmla="*/ 324852 h 1299410"/>
              <a:gd name="connsiteX16" fmla="*/ 5005137 w 8589896"/>
              <a:gd name="connsiteY16" fmla="*/ 300789 h 1299410"/>
              <a:gd name="connsiteX17" fmla="*/ 4969042 w 8589896"/>
              <a:gd name="connsiteY17" fmla="*/ 288757 h 1299410"/>
              <a:gd name="connsiteX18" fmla="*/ 4776537 w 8589896"/>
              <a:gd name="connsiteY18" fmla="*/ 276726 h 1299410"/>
              <a:gd name="connsiteX19" fmla="*/ 4379495 w 8589896"/>
              <a:gd name="connsiteY19" fmla="*/ 252663 h 1299410"/>
              <a:gd name="connsiteX20" fmla="*/ 4331368 w 8589896"/>
              <a:gd name="connsiteY20" fmla="*/ 240631 h 1299410"/>
              <a:gd name="connsiteX21" fmla="*/ 4199021 w 8589896"/>
              <a:gd name="connsiteY21" fmla="*/ 228600 h 1299410"/>
              <a:gd name="connsiteX22" fmla="*/ 4162926 w 8589896"/>
              <a:gd name="connsiteY22" fmla="*/ 204536 h 1299410"/>
              <a:gd name="connsiteX23" fmla="*/ 4042610 w 8589896"/>
              <a:gd name="connsiteY23" fmla="*/ 168442 h 1299410"/>
              <a:gd name="connsiteX24" fmla="*/ 4006516 w 8589896"/>
              <a:gd name="connsiteY24" fmla="*/ 156410 h 1299410"/>
              <a:gd name="connsiteX25" fmla="*/ 3729789 w 8589896"/>
              <a:gd name="connsiteY25" fmla="*/ 144379 h 1299410"/>
              <a:gd name="connsiteX26" fmla="*/ 3705726 w 8589896"/>
              <a:gd name="connsiteY26" fmla="*/ 108284 h 1299410"/>
              <a:gd name="connsiteX27" fmla="*/ 3633537 w 8589896"/>
              <a:gd name="connsiteY27" fmla="*/ 84221 h 1299410"/>
              <a:gd name="connsiteX28" fmla="*/ 3597442 w 8589896"/>
              <a:gd name="connsiteY28" fmla="*/ 60157 h 1299410"/>
              <a:gd name="connsiteX29" fmla="*/ 3549316 w 8589896"/>
              <a:gd name="connsiteY29" fmla="*/ 48126 h 1299410"/>
              <a:gd name="connsiteX30" fmla="*/ 3477126 w 8589896"/>
              <a:gd name="connsiteY30" fmla="*/ 24063 h 1299410"/>
              <a:gd name="connsiteX31" fmla="*/ 3441031 w 8589896"/>
              <a:gd name="connsiteY31" fmla="*/ 12031 h 1299410"/>
              <a:gd name="connsiteX32" fmla="*/ 3404937 w 8589896"/>
              <a:gd name="connsiteY32" fmla="*/ 0 h 1299410"/>
              <a:gd name="connsiteX33" fmla="*/ 3176337 w 8589896"/>
              <a:gd name="connsiteY33" fmla="*/ 24063 h 1299410"/>
              <a:gd name="connsiteX34" fmla="*/ 3080084 w 8589896"/>
              <a:gd name="connsiteY34" fmla="*/ 36094 h 1299410"/>
              <a:gd name="connsiteX35" fmla="*/ 3043989 w 8589896"/>
              <a:gd name="connsiteY35" fmla="*/ 48126 h 1299410"/>
              <a:gd name="connsiteX36" fmla="*/ 2358189 w 8589896"/>
              <a:gd name="connsiteY36" fmla="*/ 72189 h 1299410"/>
              <a:gd name="connsiteX37" fmla="*/ 2273968 w 8589896"/>
              <a:gd name="connsiteY37" fmla="*/ 84221 h 1299410"/>
              <a:gd name="connsiteX38" fmla="*/ 2213810 w 8589896"/>
              <a:gd name="connsiteY38" fmla="*/ 144379 h 1299410"/>
              <a:gd name="connsiteX39" fmla="*/ 2057400 w 8589896"/>
              <a:gd name="connsiteY39" fmla="*/ 156410 h 1299410"/>
              <a:gd name="connsiteX40" fmla="*/ 1937084 w 8589896"/>
              <a:gd name="connsiteY40" fmla="*/ 192505 h 1299410"/>
              <a:gd name="connsiteX41" fmla="*/ 1900989 w 8589896"/>
              <a:gd name="connsiteY41" fmla="*/ 204536 h 1299410"/>
              <a:gd name="connsiteX42" fmla="*/ 1864895 w 8589896"/>
              <a:gd name="connsiteY42" fmla="*/ 216568 h 1299410"/>
              <a:gd name="connsiteX43" fmla="*/ 1768642 w 8589896"/>
              <a:gd name="connsiteY43" fmla="*/ 240631 h 1299410"/>
              <a:gd name="connsiteX44" fmla="*/ 1720516 w 8589896"/>
              <a:gd name="connsiteY44" fmla="*/ 252663 h 1299410"/>
              <a:gd name="connsiteX45" fmla="*/ 1564105 w 8589896"/>
              <a:gd name="connsiteY45" fmla="*/ 276726 h 1299410"/>
              <a:gd name="connsiteX46" fmla="*/ 1491916 w 8589896"/>
              <a:gd name="connsiteY46" fmla="*/ 300789 h 1299410"/>
              <a:gd name="connsiteX47" fmla="*/ 1431758 w 8589896"/>
              <a:gd name="connsiteY47" fmla="*/ 312821 h 1299410"/>
              <a:gd name="connsiteX48" fmla="*/ 1359568 w 8589896"/>
              <a:gd name="connsiteY48" fmla="*/ 336884 h 1299410"/>
              <a:gd name="connsiteX49" fmla="*/ 1323474 w 8589896"/>
              <a:gd name="connsiteY49" fmla="*/ 348915 h 1299410"/>
              <a:gd name="connsiteX50" fmla="*/ 1287379 w 8589896"/>
              <a:gd name="connsiteY50" fmla="*/ 360947 h 1299410"/>
              <a:gd name="connsiteX51" fmla="*/ 1215189 w 8589896"/>
              <a:gd name="connsiteY51" fmla="*/ 409073 h 1299410"/>
              <a:gd name="connsiteX52" fmla="*/ 1143000 w 8589896"/>
              <a:gd name="connsiteY52" fmla="*/ 433136 h 1299410"/>
              <a:gd name="connsiteX53" fmla="*/ 1046747 w 8589896"/>
              <a:gd name="connsiteY53" fmla="*/ 493294 h 1299410"/>
              <a:gd name="connsiteX54" fmla="*/ 1010652 w 8589896"/>
              <a:gd name="connsiteY54" fmla="*/ 517357 h 1299410"/>
              <a:gd name="connsiteX55" fmla="*/ 986589 w 8589896"/>
              <a:gd name="connsiteY55" fmla="*/ 541421 h 1299410"/>
              <a:gd name="connsiteX56" fmla="*/ 914400 w 8589896"/>
              <a:gd name="connsiteY56" fmla="*/ 565484 h 1299410"/>
              <a:gd name="connsiteX57" fmla="*/ 782052 w 8589896"/>
              <a:gd name="connsiteY57" fmla="*/ 601579 h 1299410"/>
              <a:gd name="connsiteX58" fmla="*/ 745958 w 8589896"/>
              <a:gd name="connsiteY58" fmla="*/ 637673 h 1299410"/>
              <a:gd name="connsiteX59" fmla="*/ 685800 w 8589896"/>
              <a:gd name="connsiteY59" fmla="*/ 685800 h 1299410"/>
              <a:gd name="connsiteX60" fmla="*/ 673768 w 8589896"/>
              <a:gd name="connsiteY60" fmla="*/ 721894 h 1299410"/>
              <a:gd name="connsiteX61" fmla="*/ 601579 w 8589896"/>
              <a:gd name="connsiteY61" fmla="*/ 770021 h 1299410"/>
              <a:gd name="connsiteX62" fmla="*/ 517358 w 8589896"/>
              <a:gd name="connsiteY62" fmla="*/ 854242 h 1299410"/>
              <a:gd name="connsiteX63" fmla="*/ 445168 w 8589896"/>
              <a:gd name="connsiteY63" fmla="*/ 878305 h 1299410"/>
              <a:gd name="connsiteX64" fmla="*/ 409074 w 8589896"/>
              <a:gd name="connsiteY64" fmla="*/ 914400 h 1299410"/>
              <a:gd name="connsiteX65" fmla="*/ 397042 w 8589896"/>
              <a:gd name="connsiteY65" fmla="*/ 950494 h 1299410"/>
              <a:gd name="connsiteX66" fmla="*/ 360947 w 8589896"/>
              <a:gd name="connsiteY66" fmla="*/ 962526 h 1299410"/>
              <a:gd name="connsiteX67" fmla="*/ 324852 w 8589896"/>
              <a:gd name="connsiteY67" fmla="*/ 986589 h 1299410"/>
              <a:gd name="connsiteX68" fmla="*/ 252663 w 8589896"/>
              <a:gd name="connsiteY68" fmla="*/ 1010652 h 1299410"/>
              <a:gd name="connsiteX69" fmla="*/ 156410 w 8589896"/>
              <a:gd name="connsiteY69" fmla="*/ 1070810 h 1299410"/>
              <a:gd name="connsiteX70" fmla="*/ 120316 w 8589896"/>
              <a:gd name="connsiteY70" fmla="*/ 1082842 h 1299410"/>
              <a:gd name="connsiteX71" fmla="*/ 60158 w 8589896"/>
              <a:gd name="connsiteY71" fmla="*/ 1179094 h 1299410"/>
              <a:gd name="connsiteX72" fmla="*/ 24063 w 8589896"/>
              <a:gd name="connsiteY72" fmla="*/ 1251284 h 1299410"/>
              <a:gd name="connsiteX73" fmla="*/ 0 w 8589896"/>
              <a:gd name="connsiteY73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7026442 w 8589896"/>
              <a:gd name="connsiteY4" fmla="*/ 553452 h 1299410"/>
              <a:gd name="connsiteX5" fmla="*/ 6870032 w 8589896"/>
              <a:gd name="connsiteY5" fmla="*/ 529389 h 1299410"/>
              <a:gd name="connsiteX6" fmla="*/ 6424863 w 8589896"/>
              <a:gd name="connsiteY6" fmla="*/ 517357 h 1299410"/>
              <a:gd name="connsiteX7" fmla="*/ 6280484 w 8589896"/>
              <a:gd name="connsiteY7" fmla="*/ 505326 h 1299410"/>
              <a:gd name="connsiteX8" fmla="*/ 6220326 w 8589896"/>
              <a:gd name="connsiteY8" fmla="*/ 493294 h 1299410"/>
              <a:gd name="connsiteX9" fmla="*/ 5715000 w 8589896"/>
              <a:gd name="connsiteY9" fmla="*/ 469231 h 1299410"/>
              <a:gd name="connsiteX10" fmla="*/ 5678905 w 8589896"/>
              <a:gd name="connsiteY10" fmla="*/ 445168 h 1299410"/>
              <a:gd name="connsiteX11" fmla="*/ 5510463 w 8589896"/>
              <a:gd name="connsiteY11" fmla="*/ 409073 h 1299410"/>
              <a:gd name="connsiteX12" fmla="*/ 5390147 w 8589896"/>
              <a:gd name="connsiteY12" fmla="*/ 372979 h 1299410"/>
              <a:gd name="connsiteX13" fmla="*/ 5221705 w 8589896"/>
              <a:gd name="connsiteY13" fmla="*/ 348915 h 1299410"/>
              <a:gd name="connsiteX14" fmla="*/ 5137484 w 8589896"/>
              <a:gd name="connsiteY14" fmla="*/ 336884 h 1299410"/>
              <a:gd name="connsiteX15" fmla="*/ 5101389 w 8589896"/>
              <a:gd name="connsiteY15" fmla="*/ 324852 h 1299410"/>
              <a:gd name="connsiteX16" fmla="*/ 5005137 w 8589896"/>
              <a:gd name="connsiteY16" fmla="*/ 300789 h 1299410"/>
              <a:gd name="connsiteX17" fmla="*/ 4969042 w 8589896"/>
              <a:gd name="connsiteY17" fmla="*/ 288757 h 1299410"/>
              <a:gd name="connsiteX18" fmla="*/ 4776537 w 8589896"/>
              <a:gd name="connsiteY18" fmla="*/ 276726 h 1299410"/>
              <a:gd name="connsiteX19" fmla="*/ 4379495 w 8589896"/>
              <a:gd name="connsiteY19" fmla="*/ 252663 h 1299410"/>
              <a:gd name="connsiteX20" fmla="*/ 4331368 w 8589896"/>
              <a:gd name="connsiteY20" fmla="*/ 240631 h 1299410"/>
              <a:gd name="connsiteX21" fmla="*/ 4199021 w 8589896"/>
              <a:gd name="connsiteY21" fmla="*/ 228600 h 1299410"/>
              <a:gd name="connsiteX22" fmla="*/ 4162926 w 8589896"/>
              <a:gd name="connsiteY22" fmla="*/ 204536 h 1299410"/>
              <a:gd name="connsiteX23" fmla="*/ 4042610 w 8589896"/>
              <a:gd name="connsiteY23" fmla="*/ 168442 h 1299410"/>
              <a:gd name="connsiteX24" fmla="*/ 4006516 w 8589896"/>
              <a:gd name="connsiteY24" fmla="*/ 156410 h 1299410"/>
              <a:gd name="connsiteX25" fmla="*/ 3729789 w 8589896"/>
              <a:gd name="connsiteY25" fmla="*/ 144379 h 1299410"/>
              <a:gd name="connsiteX26" fmla="*/ 3705726 w 8589896"/>
              <a:gd name="connsiteY26" fmla="*/ 108284 h 1299410"/>
              <a:gd name="connsiteX27" fmla="*/ 3633537 w 8589896"/>
              <a:gd name="connsiteY27" fmla="*/ 84221 h 1299410"/>
              <a:gd name="connsiteX28" fmla="*/ 3597442 w 8589896"/>
              <a:gd name="connsiteY28" fmla="*/ 60157 h 1299410"/>
              <a:gd name="connsiteX29" fmla="*/ 3549316 w 8589896"/>
              <a:gd name="connsiteY29" fmla="*/ 48126 h 1299410"/>
              <a:gd name="connsiteX30" fmla="*/ 3477126 w 8589896"/>
              <a:gd name="connsiteY30" fmla="*/ 24063 h 1299410"/>
              <a:gd name="connsiteX31" fmla="*/ 3441031 w 8589896"/>
              <a:gd name="connsiteY31" fmla="*/ 12031 h 1299410"/>
              <a:gd name="connsiteX32" fmla="*/ 3404937 w 8589896"/>
              <a:gd name="connsiteY32" fmla="*/ 0 h 1299410"/>
              <a:gd name="connsiteX33" fmla="*/ 3176337 w 8589896"/>
              <a:gd name="connsiteY33" fmla="*/ 24063 h 1299410"/>
              <a:gd name="connsiteX34" fmla="*/ 3080084 w 8589896"/>
              <a:gd name="connsiteY34" fmla="*/ 36094 h 1299410"/>
              <a:gd name="connsiteX35" fmla="*/ 3043989 w 8589896"/>
              <a:gd name="connsiteY35" fmla="*/ 48126 h 1299410"/>
              <a:gd name="connsiteX36" fmla="*/ 2358189 w 8589896"/>
              <a:gd name="connsiteY36" fmla="*/ 72189 h 1299410"/>
              <a:gd name="connsiteX37" fmla="*/ 2273968 w 8589896"/>
              <a:gd name="connsiteY37" fmla="*/ 84221 h 1299410"/>
              <a:gd name="connsiteX38" fmla="*/ 2213810 w 8589896"/>
              <a:gd name="connsiteY38" fmla="*/ 144379 h 1299410"/>
              <a:gd name="connsiteX39" fmla="*/ 2057400 w 8589896"/>
              <a:gd name="connsiteY39" fmla="*/ 156410 h 1299410"/>
              <a:gd name="connsiteX40" fmla="*/ 1937084 w 8589896"/>
              <a:gd name="connsiteY40" fmla="*/ 192505 h 1299410"/>
              <a:gd name="connsiteX41" fmla="*/ 1900989 w 8589896"/>
              <a:gd name="connsiteY41" fmla="*/ 204536 h 1299410"/>
              <a:gd name="connsiteX42" fmla="*/ 1864895 w 8589896"/>
              <a:gd name="connsiteY42" fmla="*/ 216568 h 1299410"/>
              <a:gd name="connsiteX43" fmla="*/ 1768642 w 8589896"/>
              <a:gd name="connsiteY43" fmla="*/ 240631 h 1299410"/>
              <a:gd name="connsiteX44" fmla="*/ 1720516 w 8589896"/>
              <a:gd name="connsiteY44" fmla="*/ 252663 h 1299410"/>
              <a:gd name="connsiteX45" fmla="*/ 1564105 w 8589896"/>
              <a:gd name="connsiteY45" fmla="*/ 276726 h 1299410"/>
              <a:gd name="connsiteX46" fmla="*/ 1491916 w 8589896"/>
              <a:gd name="connsiteY46" fmla="*/ 300789 h 1299410"/>
              <a:gd name="connsiteX47" fmla="*/ 1431758 w 8589896"/>
              <a:gd name="connsiteY47" fmla="*/ 312821 h 1299410"/>
              <a:gd name="connsiteX48" fmla="*/ 1359568 w 8589896"/>
              <a:gd name="connsiteY48" fmla="*/ 336884 h 1299410"/>
              <a:gd name="connsiteX49" fmla="*/ 1323474 w 8589896"/>
              <a:gd name="connsiteY49" fmla="*/ 348915 h 1299410"/>
              <a:gd name="connsiteX50" fmla="*/ 1287379 w 8589896"/>
              <a:gd name="connsiteY50" fmla="*/ 360947 h 1299410"/>
              <a:gd name="connsiteX51" fmla="*/ 1215189 w 8589896"/>
              <a:gd name="connsiteY51" fmla="*/ 409073 h 1299410"/>
              <a:gd name="connsiteX52" fmla="*/ 1143000 w 8589896"/>
              <a:gd name="connsiteY52" fmla="*/ 433136 h 1299410"/>
              <a:gd name="connsiteX53" fmla="*/ 1046747 w 8589896"/>
              <a:gd name="connsiteY53" fmla="*/ 493294 h 1299410"/>
              <a:gd name="connsiteX54" fmla="*/ 1010652 w 8589896"/>
              <a:gd name="connsiteY54" fmla="*/ 517357 h 1299410"/>
              <a:gd name="connsiteX55" fmla="*/ 986589 w 8589896"/>
              <a:gd name="connsiteY55" fmla="*/ 541421 h 1299410"/>
              <a:gd name="connsiteX56" fmla="*/ 914400 w 8589896"/>
              <a:gd name="connsiteY56" fmla="*/ 565484 h 1299410"/>
              <a:gd name="connsiteX57" fmla="*/ 782052 w 8589896"/>
              <a:gd name="connsiteY57" fmla="*/ 601579 h 1299410"/>
              <a:gd name="connsiteX58" fmla="*/ 745958 w 8589896"/>
              <a:gd name="connsiteY58" fmla="*/ 637673 h 1299410"/>
              <a:gd name="connsiteX59" fmla="*/ 685800 w 8589896"/>
              <a:gd name="connsiteY59" fmla="*/ 685800 h 1299410"/>
              <a:gd name="connsiteX60" fmla="*/ 673768 w 8589896"/>
              <a:gd name="connsiteY60" fmla="*/ 721894 h 1299410"/>
              <a:gd name="connsiteX61" fmla="*/ 601579 w 8589896"/>
              <a:gd name="connsiteY61" fmla="*/ 770021 h 1299410"/>
              <a:gd name="connsiteX62" fmla="*/ 517358 w 8589896"/>
              <a:gd name="connsiteY62" fmla="*/ 854242 h 1299410"/>
              <a:gd name="connsiteX63" fmla="*/ 445168 w 8589896"/>
              <a:gd name="connsiteY63" fmla="*/ 878305 h 1299410"/>
              <a:gd name="connsiteX64" fmla="*/ 409074 w 8589896"/>
              <a:gd name="connsiteY64" fmla="*/ 914400 h 1299410"/>
              <a:gd name="connsiteX65" fmla="*/ 397042 w 8589896"/>
              <a:gd name="connsiteY65" fmla="*/ 950494 h 1299410"/>
              <a:gd name="connsiteX66" fmla="*/ 360947 w 8589896"/>
              <a:gd name="connsiteY66" fmla="*/ 962526 h 1299410"/>
              <a:gd name="connsiteX67" fmla="*/ 324852 w 8589896"/>
              <a:gd name="connsiteY67" fmla="*/ 986589 h 1299410"/>
              <a:gd name="connsiteX68" fmla="*/ 252663 w 8589896"/>
              <a:gd name="connsiteY68" fmla="*/ 1010652 h 1299410"/>
              <a:gd name="connsiteX69" fmla="*/ 156410 w 8589896"/>
              <a:gd name="connsiteY69" fmla="*/ 1070810 h 1299410"/>
              <a:gd name="connsiteX70" fmla="*/ 120316 w 8589896"/>
              <a:gd name="connsiteY70" fmla="*/ 1082842 h 1299410"/>
              <a:gd name="connsiteX71" fmla="*/ 60158 w 8589896"/>
              <a:gd name="connsiteY71" fmla="*/ 1179094 h 1299410"/>
              <a:gd name="connsiteX72" fmla="*/ 24063 w 8589896"/>
              <a:gd name="connsiteY72" fmla="*/ 1251284 h 1299410"/>
              <a:gd name="connsiteX73" fmla="*/ 0 w 8589896"/>
              <a:gd name="connsiteY73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7026442 w 8589896"/>
              <a:gd name="connsiteY4" fmla="*/ 553452 h 1299410"/>
              <a:gd name="connsiteX5" fmla="*/ 6424863 w 8589896"/>
              <a:gd name="connsiteY5" fmla="*/ 517357 h 1299410"/>
              <a:gd name="connsiteX6" fmla="*/ 6280484 w 8589896"/>
              <a:gd name="connsiteY6" fmla="*/ 505326 h 1299410"/>
              <a:gd name="connsiteX7" fmla="*/ 6220326 w 8589896"/>
              <a:gd name="connsiteY7" fmla="*/ 493294 h 1299410"/>
              <a:gd name="connsiteX8" fmla="*/ 5715000 w 8589896"/>
              <a:gd name="connsiteY8" fmla="*/ 469231 h 1299410"/>
              <a:gd name="connsiteX9" fmla="*/ 5678905 w 8589896"/>
              <a:gd name="connsiteY9" fmla="*/ 445168 h 1299410"/>
              <a:gd name="connsiteX10" fmla="*/ 5510463 w 8589896"/>
              <a:gd name="connsiteY10" fmla="*/ 409073 h 1299410"/>
              <a:gd name="connsiteX11" fmla="*/ 5390147 w 8589896"/>
              <a:gd name="connsiteY11" fmla="*/ 372979 h 1299410"/>
              <a:gd name="connsiteX12" fmla="*/ 5221705 w 8589896"/>
              <a:gd name="connsiteY12" fmla="*/ 348915 h 1299410"/>
              <a:gd name="connsiteX13" fmla="*/ 5137484 w 8589896"/>
              <a:gd name="connsiteY13" fmla="*/ 336884 h 1299410"/>
              <a:gd name="connsiteX14" fmla="*/ 5101389 w 8589896"/>
              <a:gd name="connsiteY14" fmla="*/ 324852 h 1299410"/>
              <a:gd name="connsiteX15" fmla="*/ 5005137 w 8589896"/>
              <a:gd name="connsiteY15" fmla="*/ 300789 h 1299410"/>
              <a:gd name="connsiteX16" fmla="*/ 4969042 w 8589896"/>
              <a:gd name="connsiteY16" fmla="*/ 288757 h 1299410"/>
              <a:gd name="connsiteX17" fmla="*/ 4776537 w 8589896"/>
              <a:gd name="connsiteY17" fmla="*/ 276726 h 1299410"/>
              <a:gd name="connsiteX18" fmla="*/ 4379495 w 8589896"/>
              <a:gd name="connsiteY18" fmla="*/ 252663 h 1299410"/>
              <a:gd name="connsiteX19" fmla="*/ 4331368 w 8589896"/>
              <a:gd name="connsiteY19" fmla="*/ 240631 h 1299410"/>
              <a:gd name="connsiteX20" fmla="*/ 4199021 w 8589896"/>
              <a:gd name="connsiteY20" fmla="*/ 228600 h 1299410"/>
              <a:gd name="connsiteX21" fmla="*/ 4162926 w 8589896"/>
              <a:gd name="connsiteY21" fmla="*/ 204536 h 1299410"/>
              <a:gd name="connsiteX22" fmla="*/ 4042610 w 8589896"/>
              <a:gd name="connsiteY22" fmla="*/ 168442 h 1299410"/>
              <a:gd name="connsiteX23" fmla="*/ 4006516 w 8589896"/>
              <a:gd name="connsiteY23" fmla="*/ 156410 h 1299410"/>
              <a:gd name="connsiteX24" fmla="*/ 3729789 w 8589896"/>
              <a:gd name="connsiteY24" fmla="*/ 144379 h 1299410"/>
              <a:gd name="connsiteX25" fmla="*/ 3705726 w 8589896"/>
              <a:gd name="connsiteY25" fmla="*/ 108284 h 1299410"/>
              <a:gd name="connsiteX26" fmla="*/ 3633537 w 8589896"/>
              <a:gd name="connsiteY26" fmla="*/ 84221 h 1299410"/>
              <a:gd name="connsiteX27" fmla="*/ 3597442 w 8589896"/>
              <a:gd name="connsiteY27" fmla="*/ 60157 h 1299410"/>
              <a:gd name="connsiteX28" fmla="*/ 3549316 w 8589896"/>
              <a:gd name="connsiteY28" fmla="*/ 48126 h 1299410"/>
              <a:gd name="connsiteX29" fmla="*/ 3477126 w 8589896"/>
              <a:gd name="connsiteY29" fmla="*/ 24063 h 1299410"/>
              <a:gd name="connsiteX30" fmla="*/ 3441031 w 8589896"/>
              <a:gd name="connsiteY30" fmla="*/ 12031 h 1299410"/>
              <a:gd name="connsiteX31" fmla="*/ 3404937 w 8589896"/>
              <a:gd name="connsiteY31" fmla="*/ 0 h 1299410"/>
              <a:gd name="connsiteX32" fmla="*/ 3176337 w 8589896"/>
              <a:gd name="connsiteY32" fmla="*/ 24063 h 1299410"/>
              <a:gd name="connsiteX33" fmla="*/ 3080084 w 8589896"/>
              <a:gd name="connsiteY33" fmla="*/ 36094 h 1299410"/>
              <a:gd name="connsiteX34" fmla="*/ 3043989 w 8589896"/>
              <a:gd name="connsiteY34" fmla="*/ 48126 h 1299410"/>
              <a:gd name="connsiteX35" fmla="*/ 2358189 w 8589896"/>
              <a:gd name="connsiteY35" fmla="*/ 72189 h 1299410"/>
              <a:gd name="connsiteX36" fmla="*/ 2273968 w 8589896"/>
              <a:gd name="connsiteY36" fmla="*/ 84221 h 1299410"/>
              <a:gd name="connsiteX37" fmla="*/ 2213810 w 8589896"/>
              <a:gd name="connsiteY37" fmla="*/ 144379 h 1299410"/>
              <a:gd name="connsiteX38" fmla="*/ 2057400 w 8589896"/>
              <a:gd name="connsiteY38" fmla="*/ 156410 h 1299410"/>
              <a:gd name="connsiteX39" fmla="*/ 1937084 w 8589896"/>
              <a:gd name="connsiteY39" fmla="*/ 192505 h 1299410"/>
              <a:gd name="connsiteX40" fmla="*/ 1900989 w 8589896"/>
              <a:gd name="connsiteY40" fmla="*/ 204536 h 1299410"/>
              <a:gd name="connsiteX41" fmla="*/ 1864895 w 8589896"/>
              <a:gd name="connsiteY41" fmla="*/ 216568 h 1299410"/>
              <a:gd name="connsiteX42" fmla="*/ 1768642 w 8589896"/>
              <a:gd name="connsiteY42" fmla="*/ 240631 h 1299410"/>
              <a:gd name="connsiteX43" fmla="*/ 1720516 w 8589896"/>
              <a:gd name="connsiteY43" fmla="*/ 252663 h 1299410"/>
              <a:gd name="connsiteX44" fmla="*/ 1564105 w 8589896"/>
              <a:gd name="connsiteY44" fmla="*/ 276726 h 1299410"/>
              <a:gd name="connsiteX45" fmla="*/ 1491916 w 8589896"/>
              <a:gd name="connsiteY45" fmla="*/ 300789 h 1299410"/>
              <a:gd name="connsiteX46" fmla="*/ 1431758 w 8589896"/>
              <a:gd name="connsiteY46" fmla="*/ 312821 h 1299410"/>
              <a:gd name="connsiteX47" fmla="*/ 1359568 w 8589896"/>
              <a:gd name="connsiteY47" fmla="*/ 336884 h 1299410"/>
              <a:gd name="connsiteX48" fmla="*/ 1323474 w 8589896"/>
              <a:gd name="connsiteY48" fmla="*/ 348915 h 1299410"/>
              <a:gd name="connsiteX49" fmla="*/ 1287379 w 8589896"/>
              <a:gd name="connsiteY49" fmla="*/ 360947 h 1299410"/>
              <a:gd name="connsiteX50" fmla="*/ 1215189 w 8589896"/>
              <a:gd name="connsiteY50" fmla="*/ 409073 h 1299410"/>
              <a:gd name="connsiteX51" fmla="*/ 1143000 w 8589896"/>
              <a:gd name="connsiteY51" fmla="*/ 433136 h 1299410"/>
              <a:gd name="connsiteX52" fmla="*/ 1046747 w 8589896"/>
              <a:gd name="connsiteY52" fmla="*/ 493294 h 1299410"/>
              <a:gd name="connsiteX53" fmla="*/ 1010652 w 8589896"/>
              <a:gd name="connsiteY53" fmla="*/ 517357 h 1299410"/>
              <a:gd name="connsiteX54" fmla="*/ 986589 w 8589896"/>
              <a:gd name="connsiteY54" fmla="*/ 541421 h 1299410"/>
              <a:gd name="connsiteX55" fmla="*/ 914400 w 8589896"/>
              <a:gd name="connsiteY55" fmla="*/ 565484 h 1299410"/>
              <a:gd name="connsiteX56" fmla="*/ 782052 w 8589896"/>
              <a:gd name="connsiteY56" fmla="*/ 601579 h 1299410"/>
              <a:gd name="connsiteX57" fmla="*/ 745958 w 8589896"/>
              <a:gd name="connsiteY57" fmla="*/ 637673 h 1299410"/>
              <a:gd name="connsiteX58" fmla="*/ 685800 w 8589896"/>
              <a:gd name="connsiteY58" fmla="*/ 685800 h 1299410"/>
              <a:gd name="connsiteX59" fmla="*/ 673768 w 8589896"/>
              <a:gd name="connsiteY59" fmla="*/ 721894 h 1299410"/>
              <a:gd name="connsiteX60" fmla="*/ 601579 w 8589896"/>
              <a:gd name="connsiteY60" fmla="*/ 770021 h 1299410"/>
              <a:gd name="connsiteX61" fmla="*/ 517358 w 8589896"/>
              <a:gd name="connsiteY61" fmla="*/ 854242 h 1299410"/>
              <a:gd name="connsiteX62" fmla="*/ 445168 w 8589896"/>
              <a:gd name="connsiteY62" fmla="*/ 878305 h 1299410"/>
              <a:gd name="connsiteX63" fmla="*/ 409074 w 8589896"/>
              <a:gd name="connsiteY63" fmla="*/ 914400 h 1299410"/>
              <a:gd name="connsiteX64" fmla="*/ 397042 w 8589896"/>
              <a:gd name="connsiteY64" fmla="*/ 950494 h 1299410"/>
              <a:gd name="connsiteX65" fmla="*/ 360947 w 8589896"/>
              <a:gd name="connsiteY65" fmla="*/ 962526 h 1299410"/>
              <a:gd name="connsiteX66" fmla="*/ 324852 w 8589896"/>
              <a:gd name="connsiteY66" fmla="*/ 986589 h 1299410"/>
              <a:gd name="connsiteX67" fmla="*/ 252663 w 8589896"/>
              <a:gd name="connsiteY67" fmla="*/ 1010652 h 1299410"/>
              <a:gd name="connsiteX68" fmla="*/ 156410 w 8589896"/>
              <a:gd name="connsiteY68" fmla="*/ 1070810 h 1299410"/>
              <a:gd name="connsiteX69" fmla="*/ 120316 w 8589896"/>
              <a:gd name="connsiteY69" fmla="*/ 1082842 h 1299410"/>
              <a:gd name="connsiteX70" fmla="*/ 60158 w 8589896"/>
              <a:gd name="connsiteY70" fmla="*/ 1179094 h 1299410"/>
              <a:gd name="connsiteX71" fmla="*/ 24063 w 8589896"/>
              <a:gd name="connsiteY71" fmla="*/ 1251284 h 1299410"/>
              <a:gd name="connsiteX72" fmla="*/ 0 w 8589896"/>
              <a:gd name="connsiteY72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7026442 w 8589896"/>
              <a:gd name="connsiteY4" fmla="*/ 553452 h 1299410"/>
              <a:gd name="connsiteX5" fmla="*/ 6424863 w 8589896"/>
              <a:gd name="connsiteY5" fmla="*/ 517357 h 1299410"/>
              <a:gd name="connsiteX6" fmla="*/ 6280484 w 8589896"/>
              <a:gd name="connsiteY6" fmla="*/ 505326 h 1299410"/>
              <a:gd name="connsiteX7" fmla="*/ 6220326 w 8589896"/>
              <a:gd name="connsiteY7" fmla="*/ 493294 h 1299410"/>
              <a:gd name="connsiteX8" fmla="*/ 5715000 w 8589896"/>
              <a:gd name="connsiteY8" fmla="*/ 469231 h 1299410"/>
              <a:gd name="connsiteX9" fmla="*/ 5678905 w 8589896"/>
              <a:gd name="connsiteY9" fmla="*/ 445168 h 1299410"/>
              <a:gd name="connsiteX10" fmla="*/ 5510463 w 8589896"/>
              <a:gd name="connsiteY10" fmla="*/ 409073 h 1299410"/>
              <a:gd name="connsiteX11" fmla="*/ 5390147 w 8589896"/>
              <a:gd name="connsiteY11" fmla="*/ 372979 h 1299410"/>
              <a:gd name="connsiteX12" fmla="*/ 5221705 w 8589896"/>
              <a:gd name="connsiteY12" fmla="*/ 348915 h 1299410"/>
              <a:gd name="connsiteX13" fmla="*/ 5137484 w 8589896"/>
              <a:gd name="connsiteY13" fmla="*/ 336884 h 1299410"/>
              <a:gd name="connsiteX14" fmla="*/ 5101389 w 8589896"/>
              <a:gd name="connsiteY14" fmla="*/ 324852 h 1299410"/>
              <a:gd name="connsiteX15" fmla="*/ 5005137 w 8589896"/>
              <a:gd name="connsiteY15" fmla="*/ 300789 h 1299410"/>
              <a:gd name="connsiteX16" fmla="*/ 4969042 w 8589896"/>
              <a:gd name="connsiteY16" fmla="*/ 288757 h 1299410"/>
              <a:gd name="connsiteX17" fmla="*/ 4776537 w 8589896"/>
              <a:gd name="connsiteY17" fmla="*/ 276726 h 1299410"/>
              <a:gd name="connsiteX18" fmla="*/ 4379495 w 8589896"/>
              <a:gd name="connsiteY18" fmla="*/ 252663 h 1299410"/>
              <a:gd name="connsiteX19" fmla="*/ 4331368 w 8589896"/>
              <a:gd name="connsiteY19" fmla="*/ 240631 h 1299410"/>
              <a:gd name="connsiteX20" fmla="*/ 4199021 w 8589896"/>
              <a:gd name="connsiteY20" fmla="*/ 228600 h 1299410"/>
              <a:gd name="connsiteX21" fmla="*/ 4162926 w 8589896"/>
              <a:gd name="connsiteY21" fmla="*/ 204536 h 1299410"/>
              <a:gd name="connsiteX22" fmla="*/ 4042610 w 8589896"/>
              <a:gd name="connsiteY22" fmla="*/ 168442 h 1299410"/>
              <a:gd name="connsiteX23" fmla="*/ 4006516 w 8589896"/>
              <a:gd name="connsiteY23" fmla="*/ 156410 h 1299410"/>
              <a:gd name="connsiteX24" fmla="*/ 3729789 w 8589896"/>
              <a:gd name="connsiteY24" fmla="*/ 144379 h 1299410"/>
              <a:gd name="connsiteX25" fmla="*/ 3705726 w 8589896"/>
              <a:gd name="connsiteY25" fmla="*/ 108284 h 1299410"/>
              <a:gd name="connsiteX26" fmla="*/ 3633537 w 8589896"/>
              <a:gd name="connsiteY26" fmla="*/ 84221 h 1299410"/>
              <a:gd name="connsiteX27" fmla="*/ 3597442 w 8589896"/>
              <a:gd name="connsiteY27" fmla="*/ 60157 h 1299410"/>
              <a:gd name="connsiteX28" fmla="*/ 3549316 w 8589896"/>
              <a:gd name="connsiteY28" fmla="*/ 48126 h 1299410"/>
              <a:gd name="connsiteX29" fmla="*/ 3477126 w 8589896"/>
              <a:gd name="connsiteY29" fmla="*/ 24063 h 1299410"/>
              <a:gd name="connsiteX30" fmla="*/ 3441031 w 8589896"/>
              <a:gd name="connsiteY30" fmla="*/ 12031 h 1299410"/>
              <a:gd name="connsiteX31" fmla="*/ 3404937 w 8589896"/>
              <a:gd name="connsiteY31" fmla="*/ 0 h 1299410"/>
              <a:gd name="connsiteX32" fmla="*/ 3176337 w 8589896"/>
              <a:gd name="connsiteY32" fmla="*/ 24063 h 1299410"/>
              <a:gd name="connsiteX33" fmla="*/ 3080084 w 8589896"/>
              <a:gd name="connsiteY33" fmla="*/ 36094 h 1299410"/>
              <a:gd name="connsiteX34" fmla="*/ 3043989 w 8589896"/>
              <a:gd name="connsiteY34" fmla="*/ 48126 h 1299410"/>
              <a:gd name="connsiteX35" fmla="*/ 2358189 w 8589896"/>
              <a:gd name="connsiteY35" fmla="*/ 72189 h 1299410"/>
              <a:gd name="connsiteX36" fmla="*/ 2273968 w 8589896"/>
              <a:gd name="connsiteY36" fmla="*/ 84221 h 1299410"/>
              <a:gd name="connsiteX37" fmla="*/ 2213810 w 8589896"/>
              <a:gd name="connsiteY37" fmla="*/ 144379 h 1299410"/>
              <a:gd name="connsiteX38" fmla="*/ 2057400 w 8589896"/>
              <a:gd name="connsiteY38" fmla="*/ 156410 h 1299410"/>
              <a:gd name="connsiteX39" fmla="*/ 1937084 w 8589896"/>
              <a:gd name="connsiteY39" fmla="*/ 192505 h 1299410"/>
              <a:gd name="connsiteX40" fmla="*/ 1900989 w 8589896"/>
              <a:gd name="connsiteY40" fmla="*/ 204536 h 1299410"/>
              <a:gd name="connsiteX41" fmla="*/ 1864895 w 8589896"/>
              <a:gd name="connsiteY41" fmla="*/ 216568 h 1299410"/>
              <a:gd name="connsiteX42" fmla="*/ 1768642 w 8589896"/>
              <a:gd name="connsiteY42" fmla="*/ 240631 h 1299410"/>
              <a:gd name="connsiteX43" fmla="*/ 1720516 w 8589896"/>
              <a:gd name="connsiteY43" fmla="*/ 252663 h 1299410"/>
              <a:gd name="connsiteX44" fmla="*/ 1564105 w 8589896"/>
              <a:gd name="connsiteY44" fmla="*/ 276726 h 1299410"/>
              <a:gd name="connsiteX45" fmla="*/ 1491916 w 8589896"/>
              <a:gd name="connsiteY45" fmla="*/ 300789 h 1299410"/>
              <a:gd name="connsiteX46" fmla="*/ 1431758 w 8589896"/>
              <a:gd name="connsiteY46" fmla="*/ 312821 h 1299410"/>
              <a:gd name="connsiteX47" fmla="*/ 1359568 w 8589896"/>
              <a:gd name="connsiteY47" fmla="*/ 336884 h 1299410"/>
              <a:gd name="connsiteX48" fmla="*/ 1323474 w 8589896"/>
              <a:gd name="connsiteY48" fmla="*/ 348915 h 1299410"/>
              <a:gd name="connsiteX49" fmla="*/ 1287379 w 8589896"/>
              <a:gd name="connsiteY49" fmla="*/ 360947 h 1299410"/>
              <a:gd name="connsiteX50" fmla="*/ 1215189 w 8589896"/>
              <a:gd name="connsiteY50" fmla="*/ 409073 h 1299410"/>
              <a:gd name="connsiteX51" fmla="*/ 1143000 w 8589896"/>
              <a:gd name="connsiteY51" fmla="*/ 433136 h 1299410"/>
              <a:gd name="connsiteX52" fmla="*/ 1046747 w 8589896"/>
              <a:gd name="connsiteY52" fmla="*/ 493294 h 1299410"/>
              <a:gd name="connsiteX53" fmla="*/ 1010652 w 8589896"/>
              <a:gd name="connsiteY53" fmla="*/ 517357 h 1299410"/>
              <a:gd name="connsiteX54" fmla="*/ 986589 w 8589896"/>
              <a:gd name="connsiteY54" fmla="*/ 541421 h 1299410"/>
              <a:gd name="connsiteX55" fmla="*/ 914400 w 8589896"/>
              <a:gd name="connsiteY55" fmla="*/ 565484 h 1299410"/>
              <a:gd name="connsiteX56" fmla="*/ 782052 w 8589896"/>
              <a:gd name="connsiteY56" fmla="*/ 601579 h 1299410"/>
              <a:gd name="connsiteX57" fmla="*/ 745958 w 8589896"/>
              <a:gd name="connsiteY57" fmla="*/ 637673 h 1299410"/>
              <a:gd name="connsiteX58" fmla="*/ 685800 w 8589896"/>
              <a:gd name="connsiteY58" fmla="*/ 685800 h 1299410"/>
              <a:gd name="connsiteX59" fmla="*/ 673768 w 8589896"/>
              <a:gd name="connsiteY59" fmla="*/ 721894 h 1299410"/>
              <a:gd name="connsiteX60" fmla="*/ 601579 w 8589896"/>
              <a:gd name="connsiteY60" fmla="*/ 770021 h 1299410"/>
              <a:gd name="connsiteX61" fmla="*/ 517358 w 8589896"/>
              <a:gd name="connsiteY61" fmla="*/ 854242 h 1299410"/>
              <a:gd name="connsiteX62" fmla="*/ 445168 w 8589896"/>
              <a:gd name="connsiteY62" fmla="*/ 878305 h 1299410"/>
              <a:gd name="connsiteX63" fmla="*/ 409074 w 8589896"/>
              <a:gd name="connsiteY63" fmla="*/ 914400 h 1299410"/>
              <a:gd name="connsiteX64" fmla="*/ 397042 w 8589896"/>
              <a:gd name="connsiteY64" fmla="*/ 950494 h 1299410"/>
              <a:gd name="connsiteX65" fmla="*/ 360947 w 8589896"/>
              <a:gd name="connsiteY65" fmla="*/ 962526 h 1299410"/>
              <a:gd name="connsiteX66" fmla="*/ 324852 w 8589896"/>
              <a:gd name="connsiteY66" fmla="*/ 986589 h 1299410"/>
              <a:gd name="connsiteX67" fmla="*/ 252663 w 8589896"/>
              <a:gd name="connsiteY67" fmla="*/ 1010652 h 1299410"/>
              <a:gd name="connsiteX68" fmla="*/ 156410 w 8589896"/>
              <a:gd name="connsiteY68" fmla="*/ 1070810 h 1299410"/>
              <a:gd name="connsiteX69" fmla="*/ 120316 w 8589896"/>
              <a:gd name="connsiteY69" fmla="*/ 1082842 h 1299410"/>
              <a:gd name="connsiteX70" fmla="*/ 60158 w 8589896"/>
              <a:gd name="connsiteY70" fmla="*/ 1179094 h 1299410"/>
              <a:gd name="connsiteX71" fmla="*/ 24063 w 8589896"/>
              <a:gd name="connsiteY71" fmla="*/ 1251284 h 1299410"/>
              <a:gd name="connsiteX72" fmla="*/ 0 w 8589896"/>
              <a:gd name="connsiteY72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6424863 w 8589896"/>
              <a:gd name="connsiteY4" fmla="*/ 517357 h 1299410"/>
              <a:gd name="connsiteX5" fmla="*/ 6280484 w 8589896"/>
              <a:gd name="connsiteY5" fmla="*/ 505326 h 1299410"/>
              <a:gd name="connsiteX6" fmla="*/ 6220326 w 8589896"/>
              <a:gd name="connsiteY6" fmla="*/ 493294 h 1299410"/>
              <a:gd name="connsiteX7" fmla="*/ 5715000 w 8589896"/>
              <a:gd name="connsiteY7" fmla="*/ 469231 h 1299410"/>
              <a:gd name="connsiteX8" fmla="*/ 5678905 w 8589896"/>
              <a:gd name="connsiteY8" fmla="*/ 445168 h 1299410"/>
              <a:gd name="connsiteX9" fmla="*/ 5510463 w 8589896"/>
              <a:gd name="connsiteY9" fmla="*/ 409073 h 1299410"/>
              <a:gd name="connsiteX10" fmla="*/ 5390147 w 8589896"/>
              <a:gd name="connsiteY10" fmla="*/ 372979 h 1299410"/>
              <a:gd name="connsiteX11" fmla="*/ 5221705 w 8589896"/>
              <a:gd name="connsiteY11" fmla="*/ 348915 h 1299410"/>
              <a:gd name="connsiteX12" fmla="*/ 5137484 w 8589896"/>
              <a:gd name="connsiteY12" fmla="*/ 336884 h 1299410"/>
              <a:gd name="connsiteX13" fmla="*/ 5101389 w 8589896"/>
              <a:gd name="connsiteY13" fmla="*/ 324852 h 1299410"/>
              <a:gd name="connsiteX14" fmla="*/ 5005137 w 8589896"/>
              <a:gd name="connsiteY14" fmla="*/ 300789 h 1299410"/>
              <a:gd name="connsiteX15" fmla="*/ 4969042 w 8589896"/>
              <a:gd name="connsiteY15" fmla="*/ 288757 h 1299410"/>
              <a:gd name="connsiteX16" fmla="*/ 4776537 w 8589896"/>
              <a:gd name="connsiteY16" fmla="*/ 276726 h 1299410"/>
              <a:gd name="connsiteX17" fmla="*/ 4379495 w 8589896"/>
              <a:gd name="connsiteY17" fmla="*/ 252663 h 1299410"/>
              <a:gd name="connsiteX18" fmla="*/ 4331368 w 8589896"/>
              <a:gd name="connsiteY18" fmla="*/ 240631 h 1299410"/>
              <a:gd name="connsiteX19" fmla="*/ 4199021 w 8589896"/>
              <a:gd name="connsiteY19" fmla="*/ 228600 h 1299410"/>
              <a:gd name="connsiteX20" fmla="*/ 4162926 w 8589896"/>
              <a:gd name="connsiteY20" fmla="*/ 204536 h 1299410"/>
              <a:gd name="connsiteX21" fmla="*/ 4042610 w 8589896"/>
              <a:gd name="connsiteY21" fmla="*/ 168442 h 1299410"/>
              <a:gd name="connsiteX22" fmla="*/ 4006516 w 8589896"/>
              <a:gd name="connsiteY22" fmla="*/ 156410 h 1299410"/>
              <a:gd name="connsiteX23" fmla="*/ 3729789 w 8589896"/>
              <a:gd name="connsiteY23" fmla="*/ 144379 h 1299410"/>
              <a:gd name="connsiteX24" fmla="*/ 3705726 w 8589896"/>
              <a:gd name="connsiteY24" fmla="*/ 108284 h 1299410"/>
              <a:gd name="connsiteX25" fmla="*/ 3633537 w 8589896"/>
              <a:gd name="connsiteY25" fmla="*/ 84221 h 1299410"/>
              <a:gd name="connsiteX26" fmla="*/ 3597442 w 8589896"/>
              <a:gd name="connsiteY26" fmla="*/ 60157 h 1299410"/>
              <a:gd name="connsiteX27" fmla="*/ 3549316 w 8589896"/>
              <a:gd name="connsiteY27" fmla="*/ 48126 h 1299410"/>
              <a:gd name="connsiteX28" fmla="*/ 3477126 w 8589896"/>
              <a:gd name="connsiteY28" fmla="*/ 24063 h 1299410"/>
              <a:gd name="connsiteX29" fmla="*/ 3441031 w 8589896"/>
              <a:gd name="connsiteY29" fmla="*/ 12031 h 1299410"/>
              <a:gd name="connsiteX30" fmla="*/ 3404937 w 8589896"/>
              <a:gd name="connsiteY30" fmla="*/ 0 h 1299410"/>
              <a:gd name="connsiteX31" fmla="*/ 3176337 w 8589896"/>
              <a:gd name="connsiteY31" fmla="*/ 24063 h 1299410"/>
              <a:gd name="connsiteX32" fmla="*/ 3080084 w 8589896"/>
              <a:gd name="connsiteY32" fmla="*/ 36094 h 1299410"/>
              <a:gd name="connsiteX33" fmla="*/ 3043989 w 8589896"/>
              <a:gd name="connsiteY33" fmla="*/ 48126 h 1299410"/>
              <a:gd name="connsiteX34" fmla="*/ 2358189 w 8589896"/>
              <a:gd name="connsiteY34" fmla="*/ 72189 h 1299410"/>
              <a:gd name="connsiteX35" fmla="*/ 2273968 w 8589896"/>
              <a:gd name="connsiteY35" fmla="*/ 84221 h 1299410"/>
              <a:gd name="connsiteX36" fmla="*/ 2213810 w 8589896"/>
              <a:gd name="connsiteY36" fmla="*/ 144379 h 1299410"/>
              <a:gd name="connsiteX37" fmla="*/ 2057400 w 8589896"/>
              <a:gd name="connsiteY37" fmla="*/ 156410 h 1299410"/>
              <a:gd name="connsiteX38" fmla="*/ 1937084 w 8589896"/>
              <a:gd name="connsiteY38" fmla="*/ 192505 h 1299410"/>
              <a:gd name="connsiteX39" fmla="*/ 1900989 w 8589896"/>
              <a:gd name="connsiteY39" fmla="*/ 204536 h 1299410"/>
              <a:gd name="connsiteX40" fmla="*/ 1864895 w 8589896"/>
              <a:gd name="connsiteY40" fmla="*/ 216568 h 1299410"/>
              <a:gd name="connsiteX41" fmla="*/ 1768642 w 8589896"/>
              <a:gd name="connsiteY41" fmla="*/ 240631 h 1299410"/>
              <a:gd name="connsiteX42" fmla="*/ 1720516 w 8589896"/>
              <a:gd name="connsiteY42" fmla="*/ 252663 h 1299410"/>
              <a:gd name="connsiteX43" fmla="*/ 1564105 w 8589896"/>
              <a:gd name="connsiteY43" fmla="*/ 276726 h 1299410"/>
              <a:gd name="connsiteX44" fmla="*/ 1491916 w 8589896"/>
              <a:gd name="connsiteY44" fmla="*/ 300789 h 1299410"/>
              <a:gd name="connsiteX45" fmla="*/ 1431758 w 8589896"/>
              <a:gd name="connsiteY45" fmla="*/ 312821 h 1299410"/>
              <a:gd name="connsiteX46" fmla="*/ 1359568 w 8589896"/>
              <a:gd name="connsiteY46" fmla="*/ 336884 h 1299410"/>
              <a:gd name="connsiteX47" fmla="*/ 1323474 w 8589896"/>
              <a:gd name="connsiteY47" fmla="*/ 348915 h 1299410"/>
              <a:gd name="connsiteX48" fmla="*/ 1287379 w 8589896"/>
              <a:gd name="connsiteY48" fmla="*/ 360947 h 1299410"/>
              <a:gd name="connsiteX49" fmla="*/ 1215189 w 8589896"/>
              <a:gd name="connsiteY49" fmla="*/ 409073 h 1299410"/>
              <a:gd name="connsiteX50" fmla="*/ 1143000 w 8589896"/>
              <a:gd name="connsiteY50" fmla="*/ 433136 h 1299410"/>
              <a:gd name="connsiteX51" fmla="*/ 1046747 w 8589896"/>
              <a:gd name="connsiteY51" fmla="*/ 493294 h 1299410"/>
              <a:gd name="connsiteX52" fmla="*/ 1010652 w 8589896"/>
              <a:gd name="connsiteY52" fmla="*/ 517357 h 1299410"/>
              <a:gd name="connsiteX53" fmla="*/ 986589 w 8589896"/>
              <a:gd name="connsiteY53" fmla="*/ 541421 h 1299410"/>
              <a:gd name="connsiteX54" fmla="*/ 914400 w 8589896"/>
              <a:gd name="connsiteY54" fmla="*/ 565484 h 1299410"/>
              <a:gd name="connsiteX55" fmla="*/ 782052 w 8589896"/>
              <a:gd name="connsiteY55" fmla="*/ 601579 h 1299410"/>
              <a:gd name="connsiteX56" fmla="*/ 745958 w 8589896"/>
              <a:gd name="connsiteY56" fmla="*/ 637673 h 1299410"/>
              <a:gd name="connsiteX57" fmla="*/ 685800 w 8589896"/>
              <a:gd name="connsiteY57" fmla="*/ 685800 h 1299410"/>
              <a:gd name="connsiteX58" fmla="*/ 673768 w 8589896"/>
              <a:gd name="connsiteY58" fmla="*/ 721894 h 1299410"/>
              <a:gd name="connsiteX59" fmla="*/ 601579 w 8589896"/>
              <a:gd name="connsiteY59" fmla="*/ 770021 h 1299410"/>
              <a:gd name="connsiteX60" fmla="*/ 517358 w 8589896"/>
              <a:gd name="connsiteY60" fmla="*/ 854242 h 1299410"/>
              <a:gd name="connsiteX61" fmla="*/ 445168 w 8589896"/>
              <a:gd name="connsiteY61" fmla="*/ 878305 h 1299410"/>
              <a:gd name="connsiteX62" fmla="*/ 409074 w 8589896"/>
              <a:gd name="connsiteY62" fmla="*/ 914400 h 1299410"/>
              <a:gd name="connsiteX63" fmla="*/ 397042 w 8589896"/>
              <a:gd name="connsiteY63" fmla="*/ 950494 h 1299410"/>
              <a:gd name="connsiteX64" fmla="*/ 360947 w 8589896"/>
              <a:gd name="connsiteY64" fmla="*/ 962526 h 1299410"/>
              <a:gd name="connsiteX65" fmla="*/ 324852 w 8589896"/>
              <a:gd name="connsiteY65" fmla="*/ 986589 h 1299410"/>
              <a:gd name="connsiteX66" fmla="*/ 252663 w 8589896"/>
              <a:gd name="connsiteY66" fmla="*/ 1010652 h 1299410"/>
              <a:gd name="connsiteX67" fmla="*/ 156410 w 8589896"/>
              <a:gd name="connsiteY67" fmla="*/ 1070810 h 1299410"/>
              <a:gd name="connsiteX68" fmla="*/ 120316 w 8589896"/>
              <a:gd name="connsiteY68" fmla="*/ 1082842 h 1299410"/>
              <a:gd name="connsiteX69" fmla="*/ 60158 w 8589896"/>
              <a:gd name="connsiteY69" fmla="*/ 1179094 h 1299410"/>
              <a:gd name="connsiteX70" fmla="*/ 24063 w 8589896"/>
              <a:gd name="connsiteY70" fmla="*/ 1251284 h 1299410"/>
              <a:gd name="connsiteX71" fmla="*/ 0 w 8589896"/>
              <a:gd name="connsiteY71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6424863 w 8589896"/>
              <a:gd name="connsiteY4" fmla="*/ 517357 h 1299410"/>
              <a:gd name="connsiteX5" fmla="*/ 6280484 w 8589896"/>
              <a:gd name="connsiteY5" fmla="*/ 505326 h 1299410"/>
              <a:gd name="connsiteX6" fmla="*/ 6220326 w 8589896"/>
              <a:gd name="connsiteY6" fmla="*/ 493294 h 1299410"/>
              <a:gd name="connsiteX7" fmla="*/ 5715000 w 8589896"/>
              <a:gd name="connsiteY7" fmla="*/ 469231 h 1299410"/>
              <a:gd name="connsiteX8" fmla="*/ 5678905 w 8589896"/>
              <a:gd name="connsiteY8" fmla="*/ 445168 h 1299410"/>
              <a:gd name="connsiteX9" fmla="*/ 5510463 w 8589896"/>
              <a:gd name="connsiteY9" fmla="*/ 409073 h 1299410"/>
              <a:gd name="connsiteX10" fmla="*/ 5390147 w 8589896"/>
              <a:gd name="connsiteY10" fmla="*/ 372979 h 1299410"/>
              <a:gd name="connsiteX11" fmla="*/ 5221705 w 8589896"/>
              <a:gd name="connsiteY11" fmla="*/ 348915 h 1299410"/>
              <a:gd name="connsiteX12" fmla="*/ 5137484 w 8589896"/>
              <a:gd name="connsiteY12" fmla="*/ 336884 h 1299410"/>
              <a:gd name="connsiteX13" fmla="*/ 5101389 w 8589896"/>
              <a:gd name="connsiteY13" fmla="*/ 324852 h 1299410"/>
              <a:gd name="connsiteX14" fmla="*/ 5005137 w 8589896"/>
              <a:gd name="connsiteY14" fmla="*/ 300789 h 1299410"/>
              <a:gd name="connsiteX15" fmla="*/ 4969042 w 8589896"/>
              <a:gd name="connsiteY15" fmla="*/ 288757 h 1299410"/>
              <a:gd name="connsiteX16" fmla="*/ 4776537 w 8589896"/>
              <a:gd name="connsiteY16" fmla="*/ 276726 h 1299410"/>
              <a:gd name="connsiteX17" fmla="*/ 4379495 w 8589896"/>
              <a:gd name="connsiteY17" fmla="*/ 252663 h 1299410"/>
              <a:gd name="connsiteX18" fmla="*/ 4331368 w 8589896"/>
              <a:gd name="connsiteY18" fmla="*/ 240631 h 1299410"/>
              <a:gd name="connsiteX19" fmla="*/ 4199021 w 8589896"/>
              <a:gd name="connsiteY19" fmla="*/ 228600 h 1299410"/>
              <a:gd name="connsiteX20" fmla="*/ 4162926 w 8589896"/>
              <a:gd name="connsiteY20" fmla="*/ 204536 h 1299410"/>
              <a:gd name="connsiteX21" fmla="*/ 4042610 w 8589896"/>
              <a:gd name="connsiteY21" fmla="*/ 168442 h 1299410"/>
              <a:gd name="connsiteX22" fmla="*/ 4006516 w 8589896"/>
              <a:gd name="connsiteY22" fmla="*/ 156410 h 1299410"/>
              <a:gd name="connsiteX23" fmla="*/ 3729789 w 8589896"/>
              <a:gd name="connsiteY23" fmla="*/ 144379 h 1299410"/>
              <a:gd name="connsiteX24" fmla="*/ 3705726 w 8589896"/>
              <a:gd name="connsiteY24" fmla="*/ 108284 h 1299410"/>
              <a:gd name="connsiteX25" fmla="*/ 3633537 w 8589896"/>
              <a:gd name="connsiteY25" fmla="*/ 84221 h 1299410"/>
              <a:gd name="connsiteX26" fmla="*/ 3597442 w 8589896"/>
              <a:gd name="connsiteY26" fmla="*/ 60157 h 1299410"/>
              <a:gd name="connsiteX27" fmla="*/ 3549316 w 8589896"/>
              <a:gd name="connsiteY27" fmla="*/ 48126 h 1299410"/>
              <a:gd name="connsiteX28" fmla="*/ 3477126 w 8589896"/>
              <a:gd name="connsiteY28" fmla="*/ 24063 h 1299410"/>
              <a:gd name="connsiteX29" fmla="*/ 3441031 w 8589896"/>
              <a:gd name="connsiteY29" fmla="*/ 12031 h 1299410"/>
              <a:gd name="connsiteX30" fmla="*/ 3404937 w 8589896"/>
              <a:gd name="connsiteY30" fmla="*/ 0 h 1299410"/>
              <a:gd name="connsiteX31" fmla="*/ 3176337 w 8589896"/>
              <a:gd name="connsiteY31" fmla="*/ 24063 h 1299410"/>
              <a:gd name="connsiteX32" fmla="*/ 3080084 w 8589896"/>
              <a:gd name="connsiteY32" fmla="*/ 36094 h 1299410"/>
              <a:gd name="connsiteX33" fmla="*/ 3043989 w 8589896"/>
              <a:gd name="connsiteY33" fmla="*/ 48126 h 1299410"/>
              <a:gd name="connsiteX34" fmla="*/ 2358189 w 8589896"/>
              <a:gd name="connsiteY34" fmla="*/ 72189 h 1299410"/>
              <a:gd name="connsiteX35" fmla="*/ 2273968 w 8589896"/>
              <a:gd name="connsiteY35" fmla="*/ 84221 h 1299410"/>
              <a:gd name="connsiteX36" fmla="*/ 2213810 w 8589896"/>
              <a:gd name="connsiteY36" fmla="*/ 144379 h 1299410"/>
              <a:gd name="connsiteX37" fmla="*/ 2057400 w 8589896"/>
              <a:gd name="connsiteY37" fmla="*/ 156410 h 1299410"/>
              <a:gd name="connsiteX38" fmla="*/ 1937084 w 8589896"/>
              <a:gd name="connsiteY38" fmla="*/ 192505 h 1299410"/>
              <a:gd name="connsiteX39" fmla="*/ 1900989 w 8589896"/>
              <a:gd name="connsiteY39" fmla="*/ 204536 h 1299410"/>
              <a:gd name="connsiteX40" fmla="*/ 1864895 w 8589896"/>
              <a:gd name="connsiteY40" fmla="*/ 216568 h 1299410"/>
              <a:gd name="connsiteX41" fmla="*/ 1768642 w 8589896"/>
              <a:gd name="connsiteY41" fmla="*/ 240631 h 1299410"/>
              <a:gd name="connsiteX42" fmla="*/ 1720516 w 8589896"/>
              <a:gd name="connsiteY42" fmla="*/ 252663 h 1299410"/>
              <a:gd name="connsiteX43" fmla="*/ 1564105 w 8589896"/>
              <a:gd name="connsiteY43" fmla="*/ 276726 h 1299410"/>
              <a:gd name="connsiteX44" fmla="*/ 1491916 w 8589896"/>
              <a:gd name="connsiteY44" fmla="*/ 300789 h 1299410"/>
              <a:gd name="connsiteX45" fmla="*/ 1431758 w 8589896"/>
              <a:gd name="connsiteY45" fmla="*/ 312821 h 1299410"/>
              <a:gd name="connsiteX46" fmla="*/ 1359568 w 8589896"/>
              <a:gd name="connsiteY46" fmla="*/ 336884 h 1299410"/>
              <a:gd name="connsiteX47" fmla="*/ 1323474 w 8589896"/>
              <a:gd name="connsiteY47" fmla="*/ 348915 h 1299410"/>
              <a:gd name="connsiteX48" fmla="*/ 1287379 w 8589896"/>
              <a:gd name="connsiteY48" fmla="*/ 360947 h 1299410"/>
              <a:gd name="connsiteX49" fmla="*/ 1215189 w 8589896"/>
              <a:gd name="connsiteY49" fmla="*/ 409073 h 1299410"/>
              <a:gd name="connsiteX50" fmla="*/ 1143000 w 8589896"/>
              <a:gd name="connsiteY50" fmla="*/ 433136 h 1299410"/>
              <a:gd name="connsiteX51" fmla="*/ 1046747 w 8589896"/>
              <a:gd name="connsiteY51" fmla="*/ 493294 h 1299410"/>
              <a:gd name="connsiteX52" fmla="*/ 1010652 w 8589896"/>
              <a:gd name="connsiteY52" fmla="*/ 517357 h 1299410"/>
              <a:gd name="connsiteX53" fmla="*/ 986589 w 8589896"/>
              <a:gd name="connsiteY53" fmla="*/ 541421 h 1299410"/>
              <a:gd name="connsiteX54" fmla="*/ 914400 w 8589896"/>
              <a:gd name="connsiteY54" fmla="*/ 565484 h 1299410"/>
              <a:gd name="connsiteX55" fmla="*/ 782052 w 8589896"/>
              <a:gd name="connsiteY55" fmla="*/ 601579 h 1299410"/>
              <a:gd name="connsiteX56" fmla="*/ 745958 w 8589896"/>
              <a:gd name="connsiteY56" fmla="*/ 637673 h 1299410"/>
              <a:gd name="connsiteX57" fmla="*/ 685800 w 8589896"/>
              <a:gd name="connsiteY57" fmla="*/ 685800 h 1299410"/>
              <a:gd name="connsiteX58" fmla="*/ 673768 w 8589896"/>
              <a:gd name="connsiteY58" fmla="*/ 721894 h 1299410"/>
              <a:gd name="connsiteX59" fmla="*/ 601579 w 8589896"/>
              <a:gd name="connsiteY59" fmla="*/ 770021 h 1299410"/>
              <a:gd name="connsiteX60" fmla="*/ 517358 w 8589896"/>
              <a:gd name="connsiteY60" fmla="*/ 854242 h 1299410"/>
              <a:gd name="connsiteX61" fmla="*/ 445168 w 8589896"/>
              <a:gd name="connsiteY61" fmla="*/ 878305 h 1299410"/>
              <a:gd name="connsiteX62" fmla="*/ 409074 w 8589896"/>
              <a:gd name="connsiteY62" fmla="*/ 914400 h 1299410"/>
              <a:gd name="connsiteX63" fmla="*/ 397042 w 8589896"/>
              <a:gd name="connsiteY63" fmla="*/ 950494 h 1299410"/>
              <a:gd name="connsiteX64" fmla="*/ 360947 w 8589896"/>
              <a:gd name="connsiteY64" fmla="*/ 962526 h 1299410"/>
              <a:gd name="connsiteX65" fmla="*/ 324852 w 8589896"/>
              <a:gd name="connsiteY65" fmla="*/ 986589 h 1299410"/>
              <a:gd name="connsiteX66" fmla="*/ 252663 w 8589896"/>
              <a:gd name="connsiteY66" fmla="*/ 1010652 h 1299410"/>
              <a:gd name="connsiteX67" fmla="*/ 156410 w 8589896"/>
              <a:gd name="connsiteY67" fmla="*/ 1070810 h 1299410"/>
              <a:gd name="connsiteX68" fmla="*/ 120316 w 8589896"/>
              <a:gd name="connsiteY68" fmla="*/ 1082842 h 1299410"/>
              <a:gd name="connsiteX69" fmla="*/ 60158 w 8589896"/>
              <a:gd name="connsiteY69" fmla="*/ 1179094 h 1299410"/>
              <a:gd name="connsiteX70" fmla="*/ 24063 w 8589896"/>
              <a:gd name="connsiteY70" fmla="*/ 1251284 h 1299410"/>
              <a:gd name="connsiteX71" fmla="*/ 0 w 8589896"/>
              <a:gd name="connsiteY71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6424863 w 8589896"/>
              <a:gd name="connsiteY4" fmla="*/ 517357 h 1299410"/>
              <a:gd name="connsiteX5" fmla="*/ 6280484 w 8589896"/>
              <a:gd name="connsiteY5" fmla="*/ 505326 h 1299410"/>
              <a:gd name="connsiteX6" fmla="*/ 6220326 w 8589896"/>
              <a:gd name="connsiteY6" fmla="*/ 493294 h 1299410"/>
              <a:gd name="connsiteX7" fmla="*/ 5715000 w 8589896"/>
              <a:gd name="connsiteY7" fmla="*/ 469231 h 1299410"/>
              <a:gd name="connsiteX8" fmla="*/ 5678905 w 8589896"/>
              <a:gd name="connsiteY8" fmla="*/ 445168 h 1299410"/>
              <a:gd name="connsiteX9" fmla="*/ 5510463 w 8589896"/>
              <a:gd name="connsiteY9" fmla="*/ 409073 h 1299410"/>
              <a:gd name="connsiteX10" fmla="*/ 5390147 w 8589896"/>
              <a:gd name="connsiteY10" fmla="*/ 372979 h 1299410"/>
              <a:gd name="connsiteX11" fmla="*/ 5221705 w 8589896"/>
              <a:gd name="connsiteY11" fmla="*/ 348915 h 1299410"/>
              <a:gd name="connsiteX12" fmla="*/ 5137484 w 8589896"/>
              <a:gd name="connsiteY12" fmla="*/ 336884 h 1299410"/>
              <a:gd name="connsiteX13" fmla="*/ 5101389 w 8589896"/>
              <a:gd name="connsiteY13" fmla="*/ 324852 h 1299410"/>
              <a:gd name="connsiteX14" fmla="*/ 5005137 w 8589896"/>
              <a:gd name="connsiteY14" fmla="*/ 300789 h 1299410"/>
              <a:gd name="connsiteX15" fmla="*/ 4969042 w 8589896"/>
              <a:gd name="connsiteY15" fmla="*/ 288757 h 1299410"/>
              <a:gd name="connsiteX16" fmla="*/ 4776537 w 8589896"/>
              <a:gd name="connsiteY16" fmla="*/ 276726 h 1299410"/>
              <a:gd name="connsiteX17" fmla="*/ 4379495 w 8589896"/>
              <a:gd name="connsiteY17" fmla="*/ 252663 h 1299410"/>
              <a:gd name="connsiteX18" fmla="*/ 4331368 w 8589896"/>
              <a:gd name="connsiteY18" fmla="*/ 240631 h 1299410"/>
              <a:gd name="connsiteX19" fmla="*/ 4199021 w 8589896"/>
              <a:gd name="connsiteY19" fmla="*/ 228600 h 1299410"/>
              <a:gd name="connsiteX20" fmla="*/ 4162926 w 8589896"/>
              <a:gd name="connsiteY20" fmla="*/ 204536 h 1299410"/>
              <a:gd name="connsiteX21" fmla="*/ 4042610 w 8589896"/>
              <a:gd name="connsiteY21" fmla="*/ 168442 h 1299410"/>
              <a:gd name="connsiteX22" fmla="*/ 4006516 w 8589896"/>
              <a:gd name="connsiteY22" fmla="*/ 156410 h 1299410"/>
              <a:gd name="connsiteX23" fmla="*/ 3729789 w 8589896"/>
              <a:gd name="connsiteY23" fmla="*/ 144379 h 1299410"/>
              <a:gd name="connsiteX24" fmla="*/ 3705726 w 8589896"/>
              <a:gd name="connsiteY24" fmla="*/ 108284 h 1299410"/>
              <a:gd name="connsiteX25" fmla="*/ 3633537 w 8589896"/>
              <a:gd name="connsiteY25" fmla="*/ 84221 h 1299410"/>
              <a:gd name="connsiteX26" fmla="*/ 3597442 w 8589896"/>
              <a:gd name="connsiteY26" fmla="*/ 60157 h 1299410"/>
              <a:gd name="connsiteX27" fmla="*/ 3549316 w 8589896"/>
              <a:gd name="connsiteY27" fmla="*/ 48126 h 1299410"/>
              <a:gd name="connsiteX28" fmla="*/ 3477126 w 8589896"/>
              <a:gd name="connsiteY28" fmla="*/ 24063 h 1299410"/>
              <a:gd name="connsiteX29" fmla="*/ 3441031 w 8589896"/>
              <a:gd name="connsiteY29" fmla="*/ 12031 h 1299410"/>
              <a:gd name="connsiteX30" fmla="*/ 3404937 w 8589896"/>
              <a:gd name="connsiteY30" fmla="*/ 0 h 1299410"/>
              <a:gd name="connsiteX31" fmla="*/ 3176337 w 8589896"/>
              <a:gd name="connsiteY31" fmla="*/ 24063 h 1299410"/>
              <a:gd name="connsiteX32" fmla="*/ 3080084 w 8589896"/>
              <a:gd name="connsiteY32" fmla="*/ 36094 h 1299410"/>
              <a:gd name="connsiteX33" fmla="*/ 3043989 w 8589896"/>
              <a:gd name="connsiteY33" fmla="*/ 48126 h 1299410"/>
              <a:gd name="connsiteX34" fmla="*/ 2358189 w 8589896"/>
              <a:gd name="connsiteY34" fmla="*/ 72189 h 1299410"/>
              <a:gd name="connsiteX35" fmla="*/ 2273968 w 8589896"/>
              <a:gd name="connsiteY35" fmla="*/ 84221 h 1299410"/>
              <a:gd name="connsiteX36" fmla="*/ 2213810 w 8589896"/>
              <a:gd name="connsiteY36" fmla="*/ 144379 h 1299410"/>
              <a:gd name="connsiteX37" fmla="*/ 2057400 w 8589896"/>
              <a:gd name="connsiteY37" fmla="*/ 156410 h 1299410"/>
              <a:gd name="connsiteX38" fmla="*/ 1937084 w 8589896"/>
              <a:gd name="connsiteY38" fmla="*/ 192505 h 1299410"/>
              <a:gd name="connsiteX39" fmla="*/ 1900989 w 8589896"/>
              <a:gd name="connsiteY39" fmla="*/ 204536 h 1299410"/>
              <a:gd name="connsiteX40" fmla="*/ 1864895 w 8589896"/>
              <a:gd name="connsiteY40" fmla="*/ 216568 h 1299410"/>
              <a:gd name="connsiteX41" fmla="*/ 1768642 w 8589896"/>
              <a:gd name="connsiteY41" fmla="*/ 240631 h 1299410"/>
              <a:gd name="connsiteX42" fmla="*/ 1720516 w 8589896"/>
              <a:gd name="connsiteY42" fmla="*/ 252663 h 1299410"/>
              <a:gd name="connsiteX43" fmla="*/ 1564105 w 8589896"/>
              <a:gd name="connsiteY43" fmla="*/ 276726 h 1299410"/>
              <a:gd name="connsiteX44" fmla="*/ 1491916 w 8589896"/>
              <a:gd name="connsiteY44" fmla="*/ 300789 h 1299410"/>
              <a:gd name="connsiteX45" fmla="*/ 1431758 w 8589896"/>
              <a:gd name="connsiteY45" fmla="*/ 312821 h 1299410"/>
              <a:gd name="connsiteX46" fmla="*/ 1359568 w 8589896"/>
              <a:gd name="connsiteY46" fmla="*/ 336884 h 1299410"/>
              <a:gd name="connsiteX47" fmla="*/ 1323474 w 8589896"/>
              <a:gd name="connsiteY47" fmla="*/ 348915 h 1299410"/>
              <a:gd name="connsiteX48" fmla="*/ 1287379 w 8589896"/>
              <a:gd name="connsiteY48" fmla="*/ 360947 h 1299410"/>
              <a:gd name="connsiteX49" fmla="*/ 1215189 w 8589896"/>
              <a:gd name="connsiteY49" fmla="*/ 409073 h 1299410"/>
              <a:gd name="connsiteX50" fmla="*/ 1143000 w 8589896"/>
              <a:gd name="connsiteY50" fmla="*/ 433136 h 1299410"/>
              <a:gd name="connsiteX51" fmla="*/ 1046747 w 8589896"/>
              <a:gd name="connsiteY51" fmla="*/ 493294 h 1299410"/>
              <a:gd name="connsiteX52" fmla="*/ 1010652 w 8589896"/>
              <a:gd name="connsiteY52" fmla="*/ 517357 h 1299410"/>
              <a:gd name="connsiteX53" fmla="*/ 986589 w 8589896"/>
              <a:gd name="connsiteY53" fmla="*/ 541421 h 1299410"/>
              <a:gd name="connsiteX54" fmla="*/ 914400 w 8589896"/>
              <a:gd name="connsiteY54" fmla="*/ 565484 h 1299410"/>
              <a:gd name="connsiteX55" fmla="*/ 782052 w 8589896"/>
              <a:gd name="connsiteY55" fmla="*/ 601579 h 1299410"/>
              <a:gd name="connsiteX56" fmla="*/ 745958 w 8589896"/>
              <a:gd name="connsiteY56" fmla="*/ 637673 h 1299410"/>
              <a:gd name="connsiteX57" fmla="*/ 685800 w 8589896"/>
              <a:gd name="connsiteY57" fmla="*/ 685800 h 1299410"/>
              <a:gd name="connsiteX58" fmla="*/ 673768 w 8589896"/>
              <a:gd name="connsiteY58" fmla="*/ 721894 h 1299410"/>
              <a:gd name="connsiteX59" fmla="*/ 601579 w 8589896"/>
              <a:gd name="connsiteY59" fmla="*/ 770021 h 1299410"/>
              <a:gd name="connsiteX60" fmla="*/ 517358 w 8589896"/>
              <a:gd name="connsiteY60" fmla="*/ 854242 h 1299410"/>
              <a:gd name="connsiteX61" fmla="*/ 445168 w 8589896"/>
              <a:gd name="connsiteY61" fmla="*/ 878305 h 1299410"/>
              <a:gd name="connsiteX62" fmla="*/ 409074 w 8589896"/>
              <a:gd name="connsiteY62" fmla="*/ 914400 h 1299410"/>
              <a:gd name="connsiteX63" fmla="*/ 397042 w 8589896"/>
              <a:gd name="connsiteY63" fmla="*/ 950494 h 1299410"/>
              <a:gd name="connsiteX64" fmla="*/ 360947 w 8589896"/>
              <a:gd name="connsiteY64" fmla="*/ 962526 h 1299410"/>
              <a:gd name="connsiteX65" fmla="*/ 324852 w 8589896"/>
              <a:gd name="connsiteY65" fmla="*/ 986589 h 1299410"/>
              <a:gd name="connsiteX66" fmla="*/ 252663 w 8589896"/>
              <a:gd name="connsiteY66" fmla="*/ 1010652 h 1299410"/>
              <a:gd name="connsiteX67" fmla="*/ 156410 w 8589896"/>
              <a:gd name="connsiteY67" fmla="*/ 1070810 h 1299410"/>
              <a:gd name="connsiteX68" fmla="*/ 120316 w 8589896"/>
              <a:gd name="connsiteY68" fmla="*/ 1082842 h 1299410"/>
              <a:gd name="connsiteX69" fmla="*/ 60158 w 8589896"/>
              <a:gd name="connsiteY69" fmla="*/ 1179094 h 1299410"/>
              <a:gd name="connsiteX70" fmla="*/ 24063 w 8589896"/>
              <a:gd name="connsiteY70" fmla="*/ 1251284 h 1299410"/>
              <a:gd name="connsiteX71" fmla="*/ 0 w 8589896"/>
              <a:gd name="connsiteY71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6280484 w 8589896"/>
              <a:gd name="connsiteY4" fmla="*/ 505326 h 1299410"/>
              <a:gd name="connsiteX5" fmla="*/ 6220326 w 8589896"/>
              <a:gd name="connsiteY5" fmla="*/ 493294 h 1299410"/>
              <a:gd name="connsiteX6" fmla="*/ 5715000 w 8589896"/>
              <a:gd name="connsiteY6" fmla="*/ 469231 h 1299410"/>
              <a:gd name="connsiteX7" fmla="*/ 5678905 w 8589896"/>
              <a:gd name="connsiteY7" fmla="*/ 445168 h 1299410"/>
              <a:gd name="connsiteX8" fmla="*/ 5510463 w 8589896"/>
              <a:gd name="connsiteY8" fmla="*/ 409073 h 1299410"/>
              <a:gd name="connsiteX9" fmla="*/ 5390147 w 8589896"/>
              <a:gd name="connsiteY9" fmla="*/ 372979 h 1299410"/>
              <a:gd name="connsiteX10" fmla="*/ 5221705 w 8589896"/>
              <a:gd name="connsiteY10" fmla="*/ 348915 h 1299410"/>
              <a:gd name="connsiteX11" fmla="*/ 5137484 w 8589896"/>
              <a:gd name="connsiteY11" fmla="*/ 336884 h 1299410"/>
              <a:gd name="connsiteX12" fmla="*/ 5101389 w 8589896"/>
              <a:gd name="connsiteY12" fmla="*/ 324852 h 1299410"/>
              <a:gd name="connsiteX13" fmla="*/ 5005137 w 8589896"/>
              <a:gd name="connsiteY13" fmla="*/ 300789 h 1299410"/>
              <a:gd name="connsiteX14" fmla="*/ 4969042 w 8589896"/>
              <a:gd name="connsiteY14" fmla="*/ 288757 h 1299410"/>
              <a:gd name="connsiteX15" fmla="*/ 4776537 w 8589896"/>
              <a:gd name="connsiteY15" fmla="*/ 276726 h 1299410"/>
              <a:gd name="connsiteX16" fmla="*/ 4379495 w 8589896"/>
              <a:gd name="connsiteY16" fmla="*/ 252663 h 1299410"/>
              <a:gd name="connsiteX17" fmla="*/ 4331368 w 8589896"/>
              <a:gd name="connsiteY17" fmla="*/ 240631 h 1299410"/>
              <a:gd name="connsiteX18" fmla="*/ 4199021 w 8589896"/>
              <a:gd name="connsiteY18" fmla="*/ 228600 h 1299410"/>
              <a:gd name="connsiteX19" fmla="*/ 4162926 w 8589896"/>
              <a:gd name="connsiteY19" fmla="*/ 204536 h 1299410"/>
              <a:gd name="connsiteX20" fmla="*/ 4042610 w 8589896"/>
              <a:gd name="connsiteY20" fmla="*/ 168442 h 1299410"/>
              <a:gd name="connsiteX21" fmla="*/ 4006516 w 8589896"/>
              <a:gd name="connsiteY21" fmla="*/ 156410 h 1299410"/>
              <a:gd name="connsiteX22" fmla="*/ 3729789 w 8589896"/>
              <a:gd name="connsiteY22" fmla="*/ 144379 h 1299410"/>
              <a:gd name="connsiteX23" fmla="*/ 3705726 w 8589896"/>
              <a:gd name="connsiteY23" fmla="*/ 108284 h 1299410"/>
              <a:gd name="connsiteX24" fmla="*/ 3633537 w 8589896"/>
              <a:gd name="connsiteY24" fmla="*/ 84221 h 1299410"/>
              <a:gd name="connsiteX25" fmla="*/ 3597442 w 8589896"/>
              <a:gd name="connsiteY25" fmla="*/ 60157 h 1299410"/>
              <a:gd name="connsiteX26" fmla="*/ 3549316 w 8589896"/>
              <a:gd name="connsiteY26" fmla="*/ 48126 h 1299410"/>
              <a:gd name="connsiteX27" fmla="*/ 3477126 w 8589896"/>
              <a:gd name="connsiteY27" fmla="*/ 24063 h 1299410"/>
              <a:gd name="connsiteX28" fmla="*/ 3441031 w 8589896"/>
              <a:gd name="connsiteY28" fmla="*/ 12031 h 1299410"/>
              <a:gd name="connsiteX29" fmla="*/ 3404937 w 8589896"/>
              <a:gd name="connsiteY29" fmla="*/ 0 h 1299410"/>
              <a:gd name="connsiteX30" fmla="*/ 3176337 w 8589896"/>
              <a:gd name="connsiteY30" fmla="*/ 24063 h 1299410"/>
              <a:gd name="connsiteX31" fmla="*/ 3080084 w 8589896"/>
              <a:gd name="connsiteY31" fmla="*/ 36094 h 1299410"/>
              <a:gd name="connsiteX32" fmla="*/ 3043989 w 8589896"/>
              <a:gd name="connsiteY32" fmla="*/ 48126 h 1299410"/>
              <a:gd name="connsiteX33" fmla="*/ 2358189 w 8589896"/>
              <a:gd name="connsiteY33" fmla="*/ 72189 h 1299410"/>
              <a:gd name="connsiteX34" fmla="*/ 2273968 w 8589896"/>
              <a:gd name="connsiteY34" fmla="*/ 84221 h 1299410"/>
              <a:gd name="connsiteX35" fmla="*/ 2213810 w 8589896"/>
              <a:gd name="connsiteY35" fmla="*/ 144379 h 1299410"/>
              <a:gd name="connsiteX36" fmla="*/ 2057400 w 8589896"/>
              <a:gd name="connsiteY36" fmla="*/ 156410 h 1299410"/>
              <a:gd name="connsiteX37" fmla="*/ 1937084 w 8589896"/>
              <a:gd name="connsiteY37" fmla="*/ 192505 h 1299410"/>
              <a:gd name="connsiteX38" fmla="*/ 1900989 w 8589896"/>
              <a:gd name="connsiteY38" fmla="*/ 204536 h 1299410"/>
              <a:gd name="connsiteX39" fmla="*/ 1864895 w 8589896"/>
              <a:gd name="connsiteY39" fmla="*/ 216568 h 1299410"/>
              <a:gd name="connsiteX40" fmla="*/ 1768642 w 8589896"/>
              <a:gd name="connsiteY40" fmla="*/ 240631 h 1299410"/>
              <a:gd name="connsiteX41" fmla="*/ 1720516 w 8589896"/>
              <a:gd name="connsiteY41" fmla="*/ 252663 h 1299410"/>
              <a:gd name="connsiteX42" fmla="*/ 1564105 w 8589896"/>
              <a:gd name="connsiteY42" fmla="*/ 276726 h 1299410"/>
              <a:gd name="connsiteX43" fmla="*/ 1491916 w 8589896"/>
              <a:gd name="connsiteY43" fmla="*/ 300789 h 1299410"/>
              <a:gd name="connsiteX44" fmla="*/ 1431758 w 8589896"/>
              <a:gd name="connsiteY44" fmla="*/ 312821 h 1299410"/>
              <a:gd name="connsiteX45" fmla="*/ 1359568 w 8589896"/>
              <a:gd name="connsiteY45" fmla="*/ 336884 h 1299410"/>
              <a:gd name="connsiteX46" fmla="*/ 1323474 w 8589896"/>
              <a:gd name="connsiteY46" fmla="*/ 348915 h 1299410"/>
              <a:gd name="connsiteX47" fmla="*/ 1287379 w 8589896"/>
              <a:gd name="connsiteY47" fmla="*/ 360947 h 1299410"/>
              <a:gd name="connsiteX48" fmla="*/ 1215189 w 8589896"/>
              <a:gd name="connsiteY48" fmla="*/ 409073 h 1299410"/>
              <a:gd name="connsiteX49" fmla="*/ 1143000 w 8589896"/>
              <a:gd name="connsiteY49" fmla="*/ 433136 h 1299410"/>
              <a:gd name="connsiteX50" fmla="*/ 1046747 w 8589896"/>
              <a:gd name="connsiteY50" fmla="*/ 493294 h 1299410"/>
              <a:gd name="connsiteX51" fmla="*/ 1010652 w 8589896"/>
              <a:gd name="connsiteY51" fmla="*/ 517357 h 1299410"/>
              <a:gd name="connsiteX52" fmla="*/ 986589 w 8589896"/>
              <a:gd name="connsiteY52" fmla="*/ 541421 h 1299410"/>
              <a:gd name="connsiteX53" fmla="*/ 914400 w 8589896"/>
              <a:gd name="connsiteY53" fmla="*/ 565484 h 1299410"/>
              <a:gd name="connsiteX54" fmla="*/ 782052 w 8589896"/>
              <a:gd name="connsiteY54" fmla="*/ 601579 h 1299410"/>
              <a:gd name="connsiteX55" fmla="*/ 745958 w 8589896"/>
              <a:gd name="connsiteY55" fmla="*/ 637673 h 1299410"/>
              <a:gd name="connsiteX56" fmla="*/ 685800 w 8589896"/>
              <a:gd name="connsiteY56" fmla="*/ 685800 h 1299410"/>
              <a:gd name="connsiteX57" fmla="*/ 673768 w 8589896"/>
              <a:gd name="connsiteY57" fmla="*/ 721894 h 1299410"/>
              <a:gd name="connsiteX58" fmla="*/ 601579 w 8589896"/>
              <a:gd name="connsiteY58" fmla="*/ 770021 h 1299410"/>
              <a:gd name="connsiteX59" fmla="*/ 517358 w 8589896"/>
              <a:gd name="connsiteY59" fmla="*/ 854242 h 1299410"/>
              <a:gd name="connsiteX60" fmla="*/ 445168 w 8589896"/>
              <a:gd name="connsiteY60" fmla="*/ 878305 h 1299410"/>
              <a:gd name="connsiteX61" fmla="*/ 409074 w 8589896"/>
              <a:gd name="connsiteY61" fmla="*/ 914400 h 1299410"/>
              <a:gd name="connsiteX62" fmla="*/ 397042 w 8589896"/>
              <a:gd name="connsiteY62" fmla="*/ 950494 h 1299410"/>
              <a:gd name="connsiteX63" fmla="*/ 360947 w 8589896"/>
              <a:gd name="connsiteY63" fmla="*/ 962526 h 1299410"/>
              <a:gd name="connsiteX64" fmla="*/ 324852 w 8589896"/>
              <a:gd name="connsiteY64" fmla="*/ 986589 h 1299410"/>
              <a:gd name="connsiteX65" fmla="*/ 252663 w 8589896"/>
              <a:gd name="connsiteY65" fmla="*/ 1010652 h 1299410"/>
              <a:gd name="connsiteX66" fmla="*/ 156410 w 8589896"/>
              <a:gd name="connsiteY66" fmla="*/ 1070810 h 1299410"/>
              <a:gd name="connsiteX67" fmla="*/ 120316 w 8589896"/>
              <a:gd name="connsiteY67" fmla="*/ 1082842 h 1299410"/>
              <a:gd name="connsiteX68" fmla="*/ 60158 w 8589896"/>
              <a:gd name="connsiteY68" fmla="*/ 1179094 h 1299410"/>
              <a:gd name="connsiteX69" fmla="*/ 24063 w 8589896"/>
              <a:gd name="connsiteY69" fmla="*/ 1251284 h 1299410"/>
              <a:gd name="connsiteX70" fmla="*/ 0 w 8589896"/>
              <a:gd name="connsiteY70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6280484 w 8589896"/>
              <a:gd name="connsiteY4" fmla="*/ 505326 h 1299410"/>
              <a:gd name="connsiteX5" fmla="*/ 6220326 w 8589896"/>
              <a:gd name="connsiteY5" fmla="*/ 493294 h 1299410"/>
              <a:gd name="connsiteX6" fmla="*/ 5715000 w 8589896"/>
              <a:gd name="connsiteY6" fmla="*/ 469231 h 1299410"/>
              <a:gd name="connsiteX7" fmla="*/ 5678905 w 8589896"/>
              <a:gd name="connsiteY7" fmla="*/ 445168 h 1299410"/>
              <a:gd name="connsiteX8" fmla="*/ 5510463 w 8589896"/>
              <a:gd name="connsiteY8" fmla="*/ 409073 h 1299410"/>
              <a:gd name="connsiteX9" fmla="*/ 5390147 w 8589896"/>
              <a:gd name="connsiteY9" fmla="*/ 372979 h 1299410"/>
              <a:gd name="connsiteX10" fmla="*/ 5221705 w 8589896"/>
              <a:gd name="connsiteY10" fmla="*/ 348915 h 1299410"/>
              <a:gd name="connsiteX11" fmla="*/ 5137484 w 8589896"/>
              <a:gd name="connsiteY11" fmla="*/ 336884 h 1299410"/>
              <a:gd name="connsiteX12" fmla="*/ 5101389 w 8589896"/>
              <a:gd name="connsiteY12" fmla="*/ 324852 h 1299410"/>
              <a:gd name="connsiteX13" fmla="*/ 5005137 w 8589896"/>
              <a:gd name="connsiteY13" fmla="*/ 300789 h 1299410"/>
              <a:gd name="connsiteX14" fmla="*/ 4969042 w 8589896"/>
              <a:gd name="connsiteY14" fmla="*/ 288757 h 1299410"/>
              <a:gd name="connsiteX15" fmla="*/ 4776537 w 8589896"/>
              <a:gd name="connsiteY15" fmla="*/ 276726 h 1299410"/>
              <a:gd name="connsiteX16" fmla="*/ 4379495 w 8589896"/>
              <a:gd name="connsiteY16" fmla="*/ 252663 h 1299410"/>
              <a:gd name="connsiteX17" fmla="*/ 4331368 w 8589896"/>
              <a:gd name="connsiteY17" fmla="*/ 240631 h 1299410"/>
              <a:gd name="connsiteX18" fmla="*/ 4199021 w 8589896"/>
              <a:gd name="connsiteY18" fmla="*/ 228600 h 1299410"/>
              <a:gd name="connsiteX19" fmla="*/ 4162926 w 8589896"/>
              <a:gd name="connsiteY19" fmla="*/ 204536 h 1299410"/>
              <a:gd name="connsiteX20" fmla="*/ 4042610 w 8589896"/>
              <a:gd name="connsiteY20" fmla="*/ 168442 h 1299410"/>
              <a:gd name="connsiteX21" fmla="*/ 4006516 w 8589896"/>
              <a:gd name="connsiteY21" fmla="*/ 156410 h 1299410"/>
              <a:gd name="connsiteX22" fmla="*/ 3729789 w 8589896"/>
              <a:gd name="connsiteY22" fmla="*/ 144379 h 1299410"/>
              <a:gd name="connsiteX23" fmla="*/ 3705726 w 8589896"/>
              <a:gd name="connsiteY23" fmla="*/ 108284 h 1299410"/>
              <a:gd name="connsiteX24" fmla="*/ 3633537 w 8589896"/>
              <a:gd name="connsiteY24" fmla="*/ 84221 h 1299410"/>
              <a:gd name="connsiteX25" fmla="*/ 3597442 w 8589896"/>
              <a:gd name="connsiteY25" fmla="*/ 60157 h 1299410"/>
              <a:gd name="connsiteX26" fmla="*/ 3549316 w 8589896"/>
              <a:gd name="connsiteY26" fmla="*/ 48126 h 1299410"/>
              <a:gd name="connsiteX27" fmla="*/ 3477126 w 8589896"/>
              <a:gd name="connsiteY27" fmla="*/ 24063 h 1299410"/>
              <a:gd name="connsiteX28" fmla="*/ 3441031 w 8589896"/>
              <a:gd name="connsiteY28" fmla="*/ 12031 h 1299410"/>
              <a:gd name="connsiteX29" fmla="*/ 3404937 w 8589896"/>
              <a:gd name="connsiteY29" fmla="*/ 0 h 1299410"/>
              <a:gd name="connsiteX30" fmla="*/ 3176337 w 8589896"/>
              <a:gd name="connsiteY30" fmla="*/ 24063 h 1299410"/>
              <a:gd name="connsiteX31" fmla="*/ 3080084 w 8589896"/>
              <a:gd name="connsiteY31" fmla="*/ 36094 h 1299410"/>
              <a:gd name="connsiteX32" fmla="*/ 3043989 w 8589896"/>
              <a:gd name="connsiteY32" fmla="*/ 48126 h 1299410"/>
              <a:gd name="connsiteX33" fmla="*/ 2358189 w 8589896"/>
              <a:gd name="connsiteY33" fmla="*/ 72189 h 1299410"/>
              <a:gd name="connsiteX34" fmla="*/ 2273968 w 8589896"/>
              <a:gd name="connsiteY34" fmla="*/ 84221 h 1299410"/>
              <a:gd name="connsiteX35" fmla="*/ 2213810 w 8589896"/>
              <a:gd name="connsiteY35" fmla="*/ 144379 h 1299410"/>
              <a:gd name="connsiteX36" fmla="*/ 2057400 w 8589896"/>
              <a:gd name="connsiteY36" fmla="*/ 156410 h 1299410"/>
              <a:gd name="connsiteX37" fmla="*/ 1937084 w 8589896"/>
              <a:gd name="connsiteY37" fmla="*/ 192505 h 1299410"/>
              <a:gd name="connsiteX38" fmla="*/ 1900989 w 8589896"/>
              <a:gd name="connsiteY38" fmla="*/ 204536 h 1299410"/>
              <a:gd name="connsiteX39" fmla="*/ 1864895 w 8589896"/>
              <a:gd name="connsiteY39" fmla="*/ 216568 h 1299410"/>
              <a:gd name="connsiteX40" fmla="*/ 1768642 w 8589896"/>
              <a:gd name="connsiteY40" fmla="*/ 240631 h 1299410"/>
              <a:gd name="connsiteX41" fmla="*/ 1720516 w 8589896"/>
              <a:gd name="connsiteY41" fmla="*/ 252663 h 1299410"/>
              <a:gd name="connsiteX42" fmla="*/ 1564105 w 8589896"/>
              <a:gd name="connsiteY42" fmla="*/ 276726 h 1299410"/>
              <a:gd name="connsiteX43" fmla="*/ 1491916 w 8589896"/>
              <a:gd name="connsiteY43" fmla="*/ 300789 h 1299410"/>
              <a:gd name="connsiteX44" fmla="*/ 1431758 w 8589896"/>
              <a:gd name="connsiteY44" fmla="*/ 312821 h 1299410"/>
              <a:gd name="connsiteX45" fmla="*/ 1359568 w 8589896"/>
              <a:gd name="connsiteY45" fmla="*/ 336884 h 1299410"/>
              <a:gd name="connsiteX46" fmla="*/ 1323474 w 8589896"/>
              <a:gd name="connsiteY46" fmla="*/ 348915 h 1299410"/>
              <a:gd name="connsiteX47" fmla="*/ 1287379 w 8589896"/>
              <a:gd name="connsiteY47" fmla="*/ 360947 h 1299410"/>
              <a:gd name="connsiteX48" fmla="*/ 1215189 w 8589896"/>
              <a:gd name="connsiteY48" fmla="*/ 409073 h 1299410"/>
              <a:gd name="connsiteX49" fmla="*/ 1143000 w 8589896"/>
              <a:gd name="connsiteY49" fmla="*/ 433136 h 1299410"/>
              <a:gd name="connsiteX50" fmla="*/ 1046747 w 8589896"/>
              <a:gd name="connsiteY50" fmla="*/ 493294 h 1299410"/>
              <a:gd name="connsiteX51" fmla="*/ 1010652 w 8589896"/>
              <a:gd name="connsiteY51" fmla="*/ 517357 h 1299410"/>
              <a:gd name="connsiteX52" fmla="*/ 986589 w 8589896"/>
              <a:gd name="connsiteY52" fmla="*/ 541421 h 1299410"/>
              <a:gd name="connsiteX53" fmla="*/ 914400 w 8589896"/>
              <a:gd name="connsiteY53" fmla="*/ 565484 h 1299410"/>
              <a:gd name="connsiteX54" fmla="*/ 782052 w 8589896"/>
              <a:gd name="connsiteY54" fmla="*/ 601579 h 1299410"/>
              <a:gd name="connsiteX55" fmla="*/ 745958 w 8589896"/>
              <a:gd name="connsiteY55" fmla="*/ 637673 h 1299410"/>
              <a:gd name="connsiteX56" fmla="*/ 685800 w 8589896"/>
              <a:gd name="connsiteY56" fmla="*/ 685800 h 1299410"/>
              <a:gd name="connsiteX57" fmla="*/ 673768 w 8589896"/>
              <a:gd name="connsiteY57" fmla="*/ 721894 h 1299410"/>
              <a:gd name="connsiteX58" fmla="*/ 601579 w 8589896"/>
              <a:gd name="connsiteY58" fmla="*/ 770021 h 1299410"/>
              <a:gd name="connsiteX59" fmla="*/ 517358 w 8589896"/>
              <a:gd name="connsiteY59" fmla="*/ 854242 h 1299410"/>
              <a:gd name="connsiteX60" fmla="*/ 445168 w 8589896"/>
              <a:gd name="connsiteY60" fmla="*/ 878305 h 1299410"/>
              <a:gd name="connsiteX61" fmla="*/ 409074 w 8589896"/>
              <a:gd name="connsiteY61" fmla="*/ 914400 h 1299410"/>
              <a:gd name="connsiteX62" fmla="*/ 397042 w 8589896"/>
              <a:gd name="connsiteY62" fmla="*/ 950494 h 1299410"/>
              <a:gd name="connsiteX63" fmla="*/ 360947 w 8589896"/>
              <a:gd name="connsiteY63" fmla="*/ 962526 h 1299410"/>
              <a:gd name="connsiteX64" fmla="*/ 324852 w 8589896"/>
              <a:gd name="connsiteY64" fmla="*/ 986589 h 1299410"/>
              <a:gd name="connsiteX65" fmla="*/ 252663 w 8589896"/>
              <a:gd name="connsiteY65" fmla="*/ 1010652 h 1299410"/>
              <a:gd name="connsiteX66" fmla="*/ 156410 w 8589896"/>
              <a:gd name="connsiteY66" fmla="*/ 1070810 h 1299410"/>
              <a:gd name="connsiteX67" fmla="*/ 120316 w 8589896"/>
              <a:gd name="connsiteY67" fmla="*/ 1082842 h 1299410"/>
              <a:gd name="connsiteX68" fmla="*/ 60158 w 8589896"/>
              <a:gd name="connsiteY68" fmla="*/ 1179094 h 1299410"/>
              <a:gd name="connsiteX69" fmla="*/ 24063 w 8589896"/>
              <a:gd name="connsiteY69" fmla="*/ 1251284 h 1299410"/>
              <a:gd name="connsiteX70" fmla="*/ 0 w 8589896"/>
              <a:gd name="connsiteY70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6280484 w 8589896"/>
              <a:gd name="connsiteY4" fmla="*/ 505326 h 1299410"/>
              <a:gd name="connsiteX5" fmla="*/ 5715000 w 8589896"/>
              <a:gd name="connsiteY5" fmla="*/ 469231 h 1299410"/>
              <a:gd name="connsiteX6" fmla="*/ 5678905 w 8589896"/>
              <a:gd name="connsiteY6" fmla="*/ 445168 h 1299410"/>
              <a:gd name="connsiteX7" fmla="*/ 5510463 w 8589896"/>
              <a:gd name="connsiteY7" fmla="*/ 409073 h 1299410"/>
              <a:gd name="connsiteX8" fmla="*/ 5390147 w 8589896"/>
              <a:gd name="connsiteY8" fmla="*/ 372979 h 1299410"/>
              <a:gd name="connsiteX9" fmla="*/ 5221705 w 8589896"/>
              <a:gd name="connsiteY9" fmla="*/ 348915 h 1299410"/>
              <a:gd name="connsiteX10" fmla="*/ 5137484 w 8589896"/>
              <a:gd name="connsiteY10" fmla="*/ 336884 h 1299410"/>
              <a:gd name="connsiteX11" fmla="*/ 5101389 w 8589896"/>
              <a:gd name="connsiteY11" fmla="*/ 324852 h 1299410"/>
              <a:gd name="connsiteX12" fmla="*/ 5005137 w 8589896"/>
              <a:gd name="connsiteY12" fmla="*/ 300789 h 1299410"/>
              <a:gd name="connsiteX13" fmla="*/ 4969042 w 8589896"/>
              <a:gd name="connsiteY13" fmla="*/ 288757 h 1299410"/>
              <a:gd name="connsiteX14" fmla="*/ 4776537 w 8589896"/>
              <a:gd name="connsiteY14" fmla="*/ 276726 h 1299410"/>
              <a:gd name="connsiteX15" fmla="*/ 4379495 w 8589896"/>
              <a:gd name="connsiteY15" fmla="*/ 252663 h 1299410"/>
              <a:gd name="connsiteX16" fmla="*/ 4331368 w 8589896"/>
              <a:gd name="connsiteY16" fmla="*/ 240631 h 1299410"/>
              <a:gd name="connsiteX17" fmla="*/ 4199021 w 8589896"/>
              <a:gd name="connsiteY17" fmla="*/ 228600 h 1299410"/>
              <a:gd name="connsiteX18" fmla="*/ 4162926 w 8589896"/>
              <a:gd name="connsiteY18" fmla="*/ 204536 h 1299410"/>
              <a:gd name="connsiteX19" fmla="*/ 4042610 w 8589896"/>
              <a:gd name="connsiteY19" fmla="*/ 168442 h 1299410"/>
              <a:gd name="connsiteX20" fmla="*/ 4006516 w 8589896"/>
              <a:gd name="connsiteY20" fmla="*/ 156410 h 1299410"/>
              <a:gd name="connsiteX21" fmla="*/ 3729789 w 8589896"/>
              <a:gd name="connsiteY21" fmla="*/ 144379 h 1299410"/>
              <a:gd name="connsiteX22" fmla="*/ 3705726 w 8589896"/>
              <a:gd name="connsiteY22" fmla="*/ 108284 h 1299410"/>
              <a:gd name="connsiteX23" fmla="*/ 3633537 w 8589896"/>
              <a:gd name="connsiteY23" fmla="*/ 84221 h 1299410"/>
              <a:gd name="connsiteX24" fmla="*/ 3597442 w 8589896"/>
              <a:gd name="connsiteY24" fmla="*/ 60157 h 1299410"/>
              <a:gd name="connsiteX25" fmla="*/ 3549316 w 8589896"/>
              <a:gd name="connsiteY25" fmla="*/ 48126 h 1299410"/>
              <a:gd name="connsiteX26" fmla="*/ 3477126 w 8589896"/>
              <a:gd name="connsiteY26" fmla="*/ 24063 h 1299410"/>
              <a:gd name="connsiteX27" fmla="*/ 3441031 w 8589896"/>
              <a:gd name="connsiteY27" fmla="*/ 12031 h 1299410"/>
              <a:gd name="connsiteX28" fmla="*/ 3404937 w 8589896"/>
              <a:gd name="connsiteY28" fmla="*/ 0 h 1299410"/>
              <a:gd name="connsiteX29" fmla="*/ 3176337 w 8589896"/>
              <a:gd name="connsiteY29" fmla="*/ 24063 h 1299410"/>
              <a:gd name="connsiteX30" fmla="*/ 3080084 w 8589896"/>
              <a:gd name="connsiteY30" fmla="*/ 36094 h 1299410"/>
              <a:gd name="connsiteX31" fmla="*/ 3043989 w 8589896"/>
              <a:gd name="connsiteY31" fmla="*/ 48126 h 1299410"/>
              <a:gd name="connsiteX32" fmla="*/ 2358189 w 8589896"/>
              <a:gd name="connsiteY32" fmla="*/ 72189 h 1299410"/>
              <a:gd name="connsiteX33" fmla="*/ 2273968 w 8589896"/>
              <a:gd name="connsiteY33" fmla="*/ 84221 h 1299410"/>
              <a:gd name="connsiteX34" fmla="*/ 2213810 w 8589896"/>
              <a:gd name="connsiteY34" fmla="*/ 144379 h 1299410"/>
              <a:gd name="connsiteX35" fmla="*/ 2057400 w 8589896"/>
              <a:gd name="connsiteY35" fmla="*/ 156410 h 1299410"/>
              <a:gd name="connsiteX36" fmla="*/ 1937084 w 8589896"/>
              <a:gd name="connsiteY36" fmla="*/ 192505 h 1299410"/>
              <a:gd name="connsiteX37" fmla="*/ 1900989 w 8589896"/>
              <a:gd name="connsiteY37" fmla="*/ 204536 h 1299410"/>
              <a:gd name="connsiteX38" fmla="*/ 1864895 w 8589896"/>
              <a:gd name="connsiteY38" fmla="*/ 216568 h 1299410"/>
              <a:gd name="connsiteX39" fmla="*/ 1768642 w 8589896"/>
              <a:gd name="connsiteY39" fmla="*/ 240631 h 1299410"/>
              <a:gd name="connsiteX40" fmla="*/ 1720516 w 8589896"/>
              <a:gd name="connsiteY40" fmla="*/ 252663 h 1299410"/>
              <a:gd name="connsiteX41" fmla="*/ 1564105 w 8589896"/>
              <a:gd name="connsiteY41" fmla="*/ 276726 h 1299410"/>
              <a:gd name="connsiteX42" fmla="*/ 1491916 w 8589896"/>
              <a:gd name="connsiteY42" fmla="*/ 300789 h 1299410"/>
              <a:gd name="connsiteX43" fmla="*/ 1431758 w 8589896"/>
              <a:gd name="connsiteY43" fmla="*/ 312821 h 1299410"/>
              <a:gd name="connsiteX44" fmla="*/ 1359568 w 8589896"/>
              <a:gd name="connsiteY44" fmla="*/ 336884 h 1299410"/>
              <a:gd name="connsiteX45" fmla="*/ 1323474 w 8589896"/>
              <a:gd name="connsiteY45" fmla="*/ 348915 h 1299410"/>
              <a:gd name="connsiteX46" fmla="*/ 1287379 w 8589896"/>
              <a:gd name="connsiteY46" fmla="*/ 360947 h 1299410"/>
              <a:gd name="connsiteX47" fmla="*/ 1215189 w 8589896"/>
              <a:gd name="connsiteY47" fmla="*/ 409073 h 1299410"/>
              <a:gd name="connsiteX48" fmla="*/ 1143000 w 8589896"/>
              <a:gd name="connsiteY48" fmla="*/ 433136 h 1299410"/>
              <a:gd name="connsiteX49" fmla="*/ 1046747 w 8589896"/>
              <a:gd name="connsiteY49" fmla="*/ 493294 h 1299410"/>
              <a:gd name="connsiteX50" fmla="*/ 1010652 w 8589896"/>
              <a:gd name="connsiteY50" fmla="*/ 517357 h 1299410"/>
              <a:gd name="connsiteX51" fmla="*/ 986589 w 8589896"/>
              <a:gd name="connsiteY51" fmla="*/ 541421 h 1299410"/>
              <a:gd name="connsiteX52" fmla="*/ 914400 w 8589896"/>
              <a:gd name="connsiteY52" fmla="*/ 565484 h 1299410"/>
              <a:gd name="connsiteX53" fmla="*/ 782052 w 8589896"/>
              <a:gd name="connsiteY53" fmla="*/ 601579 h 1299410"/>
              <a:gd name="connsiteX54" fmla="*/ 745958 w 8589896"/>
              <a:gd name="connsiteY54" fmla="*/ 637673 h 1299410"/>
              <a:gd name="connsiteX55" fmla="*/ 685800 w 8589896"/>
              <a:gd name="connsiteY55" fmla="*/ 685800 h 1299410"/>
              <a:gd name="connsiteX56" fmla="*/ 673768 w 8589896"/>
              <a:gd name="connsiteY56" fmla="*/ 721894 h 1299410"/>
              <a:gd name="connsiteX57" fmla="*/ 601579 w 8589896"/>
              <a:gd name="connsiteY57" fmla="*/ 770021 h 1299410"/>
              <a:gd name="connsiteX58" fmla="*/ 517358 w 8589896"/>
              <a:gd name="connsiteY58" fmla="*/ 854242 h 1299410"/>
              <a:gd name="connsiteX59" fmla="*/ 445168 w 8589896"/>
              <a:gd name="connsiteY59" fmla="*/ 878305 h 1299410"/>
              <a:gd name="connsiteX60" fmla="*/ 409074 w 8589896"/>
              <a:gd name="connsiteY60" fmla="*/ 914400 h 1299410"/>
              <a:gd name="connsiteX61" fmla="*/ 397042 w 8589896"/>
              <a:gd name="connsiteY61" fmla="*/ 950494 h 1299410"/>
              <a:gd name="connsiteX62" fmla="*/ 360947 w 8589896"/>
              <a:gd name="connsiteY62" fmla="*/ 962526 h 1299410"/>
              <a:gd name="connsiteX63" fmla="*/ 324852 w 8589896"/>
              <a:gd name="connsiteY63" fmla="*/ 986589 h 1299410"/>
              <a:gd name="connsiteX64" fmla="*/ 252663 w 8589896"/>
              <a:gd name="connsiteY64" fmla="*/ 1010652 h 1299410"/>
              <a:gd name="connsiteX65" fmla="*/ 156410 w 8589896"/>
              <a:gd name="connsiteY65" fmla="*/ 1070810 h 1299410"/>
              <a:gd name="connsiteX66" fmla="*/ 120316 w 8589896"/>
              <a:gd name="connsiteY66" fmla="*/ 1082842 h 1299410"/>
              <a:gd name="connsiteX67" fmla="*/ 60158 w 8589896"/>
              <a:gd name="connsiteY67" fmla="*/ 1179094 h 1299410"/>
              <a:gd name="connsiteX68" fmla="*/ 24063 w 8589896"/>
              <a:gd name="connsiteY68" fmla="*/ 1251284 h 1299410"/>
              <a:gd name="connsiteX69" fmla="*/ 0 w 8589896"/>
              <a:gd name="connsiteY69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6280484 w 8589896"/>
              <a:gd name="connsiteY4" fmla="*/ 505326 h 1299410"/>
              <a:gd name="connsiteX5" fmla="*/ 5715000 w 8589896"/>
              <a:gd name="connsiteY5" fmla="*/ 469231 h 1299410"/>
              <a:gd name="connsiteX6" fmla="*/ 5678905 w 8589896"/>
              <a:gd name="connsiteY6" fmla="*/ 445168 h 1299410"/>
              <a:gd name="connsiteX7" fmla="*/ 5510463 w 8589896"/>
              <a:gd name="connsiteY7" fmla="*/ 409073 h 1299410"/>
              <a:gd name="connsiteX8" fmla="*/ 5390147 w 8589896"/>
              <a:gd name="connsiteY8" fmla="*/ 372979 h 1299410"/>
              <a:gd name="connsiteX9" fmla="*/ 5221705 w 8589896"/>
              <a:gd name="connsiteY9" fmla="*/ 348915 h 1299410"/>
              <a:gd name="connsiteX10" fmla="*/ 5137484 w 8589896"/>
              <a:gd name="connsiteY10" fmla="*/ 336884 h 1299410"/>
              <a:gd name="connsiteX11" fmla="*/ 5101389 w 8589896"/>
              <a:gd name="connsiteY11" fmla="*/ 324852 h 1299410"/>
              <a:gd name="connsiteX12" fmla="*/ 5005137 w 8589896"/>
              <a:gd name="connsiteY12" fmla="*/ 300789 h 1299410"/>
              <a:gd name="connsiteX13" fmla="*/ 4969042 w 8589896"/>
              <a:gd name="connsiteY13" fmla="*/ 288757 h 1299410"/>
              <a:gd name="connsiteX14" fmla="*/ 4776537 w 8589896"/>
              <a:gd name="connsiteY14" fmla="*/ 276726 h 1299410"/>
              <a:gd name="connsiteX15" fmla="*/ 4379495 w 8589896"/>
              <a:gd name="connsiteY15" fmla="*/ 252663 h 1299410"/>
              <a:gd name="connsiteX16" fmla="*/ 4331368 w 8589896"/>
              <a:gd name="connsiteY16" fmla="*/ 240631 h 1299410"/>
              <a:gd name="connsiteX17" fmla="*/ 4199021 w 8589896"/>
              <a:gd name="connsiteY17" fmla="*/ 228600 h 1299410"/>
              <a:gd name="connsiteX18" fmla="*/ 4162926 w 8589896"/>
              <a:gd name="connsiteY18" fmla="*/ 204536 h 1299410"/>
              <a:gd name="connsiteX19" fmla="*/ 4042610 w 8589896"/>
              <a:gd name="connsiteY19" fmla="*/ 168442 h 1299410"/>
              <a:gd name="connsiteX20" fmla="*/ 4006516 w 8589896"/>
              <a:gd name="connsiteY20" fmla="*/ 156410 h 1299410"/>
              <a:gd name="connsiteX21" fmla="*/ 3729789 w 8589896"/>
              <a:gd name="connsiteY21" fmla="*/ 144379 h 1299410"/>
              <a:gd name="connsiteX22" fmla="*/ 3705726 w 8589896"/>
              <a:gd name="connsiteY22" fmla="*/ 108284 h 1299410"/>
              <a:gd name="connsiteX23" fmla="*/ 3633537 w 8589896"/>
              <a:gd name="connsiteY23" fmla="*/ 84221 h 1299410"/>
              <a:gd name="connsiteX24" fmla="*/ 3597442 w 8589896"/>
              <a:gd name="connsiteY24" fmla="*/ 60157 h 1299410"/>
              <a:gd name="connsiteX25" fmla="*/ 3549316 w 8589896"/>
              <a:gd name="connsiteY25" fmla="*/ 48126 h 1299410"/>
              <a:gd name="connsiteX26" fmla="*/ 3477126 w 8589896"/>
              <a:gd name="connsiteY26" fmla="*/ 24063 h 1299410"/>
              <a:gd name="connsiteX27" fmla="*/ 3441031 w 8589896"/>
              <a:gd name="connsiteY27" fmla="*/ 12031 h 1299410"/>
              <a:gd name="connsiteX28" fmla="*/ 3404937 w 8589896"/>
              <a:gd name="connsiteY28" fmla="*/ 0 h 1299410"/>
              <a:gd name="connsiteX29" fmla="*/ 3176337 w 8589896"/>
              <a:gd name="connsiteY29" fmla="*/ 24063 h 1299410"/>
              <a:gd name="connsiteX30" fmla="*/ 3080084 w 8589896"/>
              <a:gd name="connsiteY30" fmla="*/ 36094 h 1299410"/>
              <a:gd name="connsiteX31" fmla="*/ 3043989 w 8589896"/>
              <a:gd name="connsiteY31" fmla="*/ 48126 h 1299410"/>
              <a:gd name="connsiteX32" fmla="*/ 2358189 w 8589896"/>
              <a:gd name="connsiteY32" fmla="*/ 72189 h 1299410"/>
              <a:gd name="connsiteX33" fmla="*/ 2273968 w 8589896"/>
              <a:gd name="connsiteY33" fmla="*/ 84221 h 1299410"/>
              <a:gd name="connsiteX34" fmla="*/ 2213810 w 8589896"/>
              <a:gd name="connsiteY34" fmla="*/ 144379 h 1299410"/>
              <a:gd name="connsiteX35" fmla="*/ 2057400 w 8589896"/>
              <a:gd name="connsiteY35" fmla="*/ 156410 h 1299410"/>
              <a:gd name="connsiteX36" fmla="*/ 1937084 w 8589896"/>
              <a:gd name="connsiteY36" fmla="*/ 192505 h 1299410"/>
              <a:gd name="connsiteX37" fmla="*/ 1900989 w 8589896"/>
              <a:gd name="connsiteY37" fmla="*/ 204536 h 1299410"/>
              <a:gd name="connsiteX38" fmla="*/ 1864895 w 8589896"/>
              <a:gd name="connsiteY38" fmla="*/ 216568 h 1299410"/>
              <a:gd name="connsiteX39" fmla="*/ 1768642 w 8589896"/>
              <a:gd name="connsiteY39" fmla="*/ 240631 h 1299410"/>
              <a:gd name="connsiteX40" fmla="*/ 1720516 w 8589896"/>
              <a:gd name="connsiteY40" fmla="*/ 252663 h 1299410"/>
              <a:gd name="connsiteX41" fmla="*/ 1564105 w 8589896"/>
              <a:gd name="connsiteY41" fmla="*/ 276726 h 1299410"/>
              <a:gd name="connsiteX42" fmla="*/ 1491916 w 8589896"/>
              <a:gd name="connsiteY42" fmla="*/ 300789 h 1299410"/>
              <a:gd name="connsiteX43" fmla="*/ 1431758 w 8589896"/>
              <a:gd name="connsiteY43" fmla="*/ 312821 h 1299410"/>
              <a:gd name="connsiteX44" fmla="*/ 1359568 w 8589896"/>
              <a:gd name="connsiteY44" fmla="*/ 336884 h 1299410"/>
              <a:gd name="connsiteX45" fmla="*/ 1323474 w 8589896"/>
              <a:gd name="connsiteY45" fmla="*/ 348915 h 1299410"/>
              <a:gd name="connsiteX46" fmla="*/ 1287379 w 8589896"/>
              <a:gd name="connsiteY46" fmla="*/ 360947 h 1299410"/>
              <a:gd name="connsiteX47" fmla="*/ 1215189 w 8589896"/>
              <a:gd name="connsiteY47" fmla="*/ 409073 h 1299410"/>
              <a:gd name="connsiteX48" fmla="*/ 1143000 w 8589896"/>
              <a:gd name="connsiteY48" fmla="*/ 433136 h 1299410"/>
              <a:gd name="connsiteX49" fmla="*/ 1046747 w 8589896"/>
              <a:gd name="connsiteY49" fmla="*/ 493294 h 1299410"/>
              <a:gd name="connsiteX50" fmla="*/ 1010652 w 8589896"/>
              <a:gd name="connsiteY50" fmla="*/ 517357 h 1299410"/>
              <a:gd name="connsiteX51" fmla="*/ 986589 w 8589896"/>
              <a:gd name="connsiteY51" fmla="*/ 541421 h 1299410"/>
              <a:gd name="connsiteX52" fmla="*/ 914400 w 8589896"/>
              <a:gd name="connsiteY52" fmla="*/ 565484 h 1299410"/>
              <a:gd name="connsiteX53" fmla="*/ 782052 w 8589896"/>
              <a:gd name="connsiteY53" fmla="*/ 601579 h 1299410"/>
              <a:gd name="connsiteX54" fmla="*/ 745958 w 8589896"/>
              <a:gd name="connsiteY54" fmla="*/ 637673 h 1299410"/>
              <a:gd name="connsiteX55" fmla="*/ 685800 w 8589896"/>
              <a:gd name="connsiteY55" fmla="*/ 685800 h 1299410"/>
              <a:gd name="connsiteX56" fmla="*/ 673768 w 8589896"/>
              <a:gd name="connsiteY56" fmla="*/ 721894 h 1299410"/>
              <a:gd name="connsiteX57" fmla="*/ 601579 w 8589896"/>
              <a:gd name="connsiteY57" fmla="*/ 770021 h 1299410"/>
              <a:gd name="connsiteX58" fmla="*/ 517358 w 8589896"/>
              <a:gd name="connsiteY58" fmla="*/ 854242 h 1299410"/>
              <a:gd name="connsiteX59" fmla="*/ 445168 w 8589896"/>
              <a:gd name="connsiteY59" fmla="*/ 878305 h 1299410"/>
              <a:gd name="connsiteX60" fmla="*/ 409074 w 8589896"/>
              <a:gd name="connsiteY60" fmla="*/ 914400 h 1299410"/>
              <a:gd name="connsiteX61" fmla="*/ 397042 w 8589896"/>
              <a:gd name="connsiteY61" fmla="*/ 950494 h 1299410"/>
              <a:gd name="connsiteX62" fmla="*/ 360947 w 8589896"/>
              <a:gd name="connsiteY62" fmla="*/ 962526 h 1299410"/>
              <a:gd name="connsiteX63" fmla="*/ 324852 w 8589896"/>
              <a:gd name="connsiteY63" fmla="*/ 986589 h 1299410"/>
              <a:gd name="connsiteX64" fmla="*/ 252663 w 8589896"/>
              <a:gd name="connsiteY64" fmla="*/ 1010652 h 1299410"/>
              <a:gd name="connsiteX65" fmla="*/ 156410 w 8589896"/>
              <a:gd name="connsiteY65" fmla="*/ 1070810 h 1299410"/>
              <a:gd name="connsiteX66" fmla="*/ 120316 w 8589896"/>
              <a:gd name="connsiteY66" fmla="*/ 1082842 h 1299410"/>
              <a:gd name="connsiteX67" fmla="*/ 60158 w 8589896"/>
              <a:gd name="connsiteY67" fmla="*/ 1179094 h 1299410"/>
              <a:gd name="connsiteX68" fmla="*/ 24063 w 8589896"/>
              <a:gd name="connsiteY68" fmla="*/ 1251284 h 1299410"/>
              <a:gd name="connsiteX69" fmla="*/ 0 w 8589896"/>
              <a:gd name="connsiteY69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715000 w 8589896"/>
              <a:gd name="connsiteY4" fmla="*/ 469231 h 1299410"/>
              <a:gd name="connsiteX5" fmla="*/ 5678905 w 8589896"/>
              <a:gd name="connsiteY5" fmla="*/ 445168 h 1299410"/>
              <a:gd name="connsiteX6" fmla="*/ 5510463 w 8589896"/>
              <a:gd name="connsiteY6" fmla="*/ 409073 h 1299410"/>
              <a:gd name="connsiteX7" fmla="*/ 5390147 w 8589896"/>
              <a:gd name="connsiteY7" fmla="*/ 372979 h 1299410"/>
              <a:gd name="connsiteX8" fmla="*/ 5221705 w 8589896"/>
              <a:gd name="connsiteY8" fmla="*/ 348915 h 1299410"/>
              <a:gd name="connsiteX9" fmla="*/ 5137484 w 8589896"/>
              <a:gd name="connsiteY9" fmla="*/ 336884 h 1299410"/>
              <a:gd name="connsiteX10" fmla="*/ 5101389 w 8589896"/>
              <a:gd name="connsiteY10" fmla="*/ 324852 h 1299410"/>
              <a:gd name="connsiteX11" fmla="*/ 5005137 w 8589896"/>
              <a:gd name="connsiteY11" fmla="*/ 300789 h 1299410"/>
              <a:gd name="connsiteX12" fmla="*/ 4969042 w 8589896"/>
              <a:gd name="connsiteY12" fmla="*/ 288757 h 1299410"/>
              <a:gd name="connsiteX13" fmla="*/ 4776537 w 8589896"/>
              <a:gd name="connsiteY13" fmla="*/ 276726 h 1299410"/>
              <a:gd name="connsiteX14" fmla="*/ 4379495 w 8589896"/>
              <a:gd name="connsiteY14" fmla="*/ 252663 h 1299410"/>
              <a:gd name="connsiteX15" fmla="*/ 4331368 w 8589896"/>
              <a:gd name="connsiteY15" fmla="*/ 240631 h 1299410"/>
              <a:gd name="connsiteX16" fmla="*/ 4199021 w 8589896"/>
              <a:gd name="connsiteY16" fmla="*/ 228600 h 1299410"/>
              <a:gd name="connsiteX17" fmla="*/ 4162926 w 8589896"/>
              <a:gd name="connsiteY17" fmla="*/ 204536 h 1299410"/>
              <a:gd name="connsiteX18" fmla="*/ 4042610 w 8589896"/>
              <a:gd name="connsiteY18" fmla="*/ 168442 h 1299410"/>
              <a:gd name="connsiteX19" fmla="*/ 4006516 w 8589896"/>
              <a:gd name="connsiteY19" fmla="*/ 156410 h 1299410"/>
              <a:gd name="connsiteX20" fmla="*/ 3729789 w 8589896"/>
              <a:gd name="connsiteY20" fmla="*/ 144379 h 1299410"/>
              <a:gd name="connsiteX21" fmla="*/ 3705726 w 8589896"/>
              <a:gd name="connsiteY21" fmla="*/ 108284 h 1299410"/>
              <a:gd name="connsiteX22" fmla="*/ 3633537 w 8589896"/>
              <a:gd name="connsiteY22" fmla="*/ 84221 h 1299410"/>
              <a:gd name="connsiteX23" fmla="*/ 3597442 w 8589896"/>
              <a:gd name="connsiteY23" fmla="*/ 60157 h 1299410"/>
              <a:gd name="connsiteX24" fmla="*/ 3549316 w 8589896"/>
              <a:gd name="connsiteY24" fmla="*/ 48126 h 1299410"/>
              <a:gd name="connsiteX25" fmla="*/ 3477126 w 8589896"/>
              <a:gd name="connsiteY25" fmla="*/ 24063 h 1299410"/>
              <a:gd name="connsiteX26" fmla="*/ 3441031 w 8589896"/>
              <a:gd name="connsiteY26" fmla="*/ 12031 h 1299410"/>
              <a:gd name="connsiteX27" fmla="*/ 3404937 w 8589896"/>
              <a:gd name="connsiteY27" fmla="*/ 0 h 1299410"/>
              <a:gd name="connsiteX28" fmla="*/ 3176337 w 8589896"/>
              <a:gd name="connsiteY28" fmla="*/ 24063 h 1299410"/>
              <a:gd name="connsiteX29" fmla="*/ 3080084 w 8589896"/>
              <a:gd name="connsiteY29" fmla="*/ 36094 h 1299410"/>
              <a:gd name="connsiteX30" fmla="*/ 3043989 w 8589896"/>
              <a:gd name="connsiteY30" fmla="*/ 48126 h 1299410"/>
              <a:gd name="connsiteX31" fmla="*/ 2358189 w 8589896"/>
              <a:gd name="connsiteY31" fmla="*/ 72189 h 1299410"/>
              <a:gd name="connsiteX32" fmla="*/ 2273968 w 8589896"/>
              <a:gd name="connsiteY32" fmla="*/ 84221 h 1299410"/>
              <a:gd name="connsiteX33" fmla="*/ 2213810 w 8589896"/>
              <a:gd name="connsiteY33" fmla="*/ 144379 h 1299410"/>
              <a:gd name="connsiteX34" fmla="*/ 2057400 w 8589896"/>
              <a:gd name="connsiteY34" fmla="*/ 156410 h 1299410"/>
              <a:gd name="connsiteX35" fmla="*/ 1937084 w 8589896"/>
              <a:gd name="connsiteY35" fmla="*/ 192505 h 1299410"/>
              <a:gd name="connsiteX36" fmla="*/ 1900989 w 8589896"/>
              <a:gd name="connsiteY36" fmla="*/ 204536 h 1299410"/>
              <a:gd name="connsiteX37" fmla="*/ 1864895 w 8589896"/>
              <a:gd name="connsiteY37" fmla="*/ 216568 h 1299410"/>
              <a:gd name="connsiteX38" fmla="*/ 1768642 w 8589896"/>
              <a:gd name="connsiteY38" fmla="*/ 240631 h 1299410"/>
              <a:gd name="connsiteX39" fmla="*/ 1720516 w 8589896"/>
              <a:gd name="connsiteY39" fmla="*/ 252663 h 1299410"/>
              <a:gd name="connsiteX40" fmla="*/ 1564105 w 8589896"/>
              <a:gd name="connsiteY40" fmla="*/ 276726 h 1299410"/>
              <a:gd name="connsiteX41" fmla="*/ 1491916 w 8589896"/>
              <a:gd name="connsiteY41" fmla="*/ 300789 h 1299410"/>
              <a:gd name="connsiteX42" fmla="*/ 1431758 w 8589896"/>
              <a:gd name="connsiteY42" fmla="*/ 312821 h 1299410"/>
              <a:gd name="connsiteX43" fmla="*/ 1359568 w 8589896"/>
              <a:gd name="connsiteY43" fmla="*/ 336884 h 1299410"/>
              <a:gd name="connsiteX44" fmla="*/ 1323474 w 8589896"/>
              <a:gd name="connsiteY44" fmla="*/ 348915 h 1299410"/>
              <a:gd name="connsiteX45" fmla="*/ 1287379 w 8589896"/>
              <a:gd name="connsiteY45" fmla="*/ 360947 h 1299410"/>
              <a:gd name="connsiteX46" fmla="*/ 1215189 w 8589896"/>
              <a:gd name="connsiteY46" fmla="*/ 409073 h 1299410"/>
              <a:gd name="connsiteX47" fmla="*/ 1143000 w 8589896"/>
              <a:gd name="connsiteY47" fmla="*/ 433136 h 1299410"/>
              <a:gd name="connsiteX48" fmla="*/ 1046747 w 8589896"/>
              <a:gd name="connsiteY48" fmla="*/ 493294 h 1299410"/>
              <a:gd name="connsiteX49" fmla="*/ 1010652 w 8589896"/>
              <a:gd name="connsiteY49" fmla="*/ 517357 h 1299410"/>
              <a:gd name="connsiteX50" fmla="*/ 986589 w 8589896"/>
              <a:gd name="connsiteY50" fmla="*/ 541421 h 1299410"/>
              <a:gd name="connsiteX51" fmla="*/ 914400 w 8589896"/>
              <a:gd name="connsiteY51" fmla="*/ 565484 h 1299410"/>
              <a:gd name="connsiteX52" fmla="*/ 782052 w 8589896"/>
              <a:gd name="connsiteY52" fmla="*/ 601579 h 1299410"/>
              <a:gd name="connsiteX53" fmla="*/ 745958 w 8589896"/>
              <a:gd name="connsiteY53" fmla="*/ 637673 h 1299410"/>
              <a:gd name="connsiteX54" fmla="*/ 685800 w 8589896"/>
              <a:gd name="connsiteY54" fmla="*/ 685800 h 1299410"/>
              <a:gd name="connsiteX55" fmla="*/ 673768 w 8589896"/>
              <a:gd name="connsiteY55" fmla="*/ 721894 h 1299410"/>
              <a:gd name="connsiteX56" fmla="*/ 601579 w 8589896"/>
              <a:gd name="connsiteY56" fmla="*/ 770021 h 1299410"/>
              <a:gd name="connsiteX57" fmla="*/ 517358 w 8589896"/>
              <a:gd name="connsiteY57" fmla="*/ 854242 h 1299410"/>
              <a:gd name="connsiteX58" fmla="*/ 445168 w 8589896"/>
              <a:gd name="connsiteY58" fmla="*/ 878305 h 1299410"/>
              <a:gd name="connsiteX59" fmla="*/ 409074 w 8589896"/>
              <a:gd name="connsiteY59" fmla="*/ 914400 h 1299410"/>
              <a:gd name="connsiteX60" fmla="*/ 397042 w 8589896"/>
              <a:gd name="connsiteY60" fmla="*/ 950494 h 1299410"/>
              <a:gd name="connsiteX61" fmla="*/ 360947 w 8589896"/>
              <a:gd name="connsiteY61" fmla="*/ 962526 h 1299410"/>
              <a:gd name="connsiteX62" fmla="*/ 324852 w 8589896"/>
              <a:gd name="connsiteY62" fmla="*/ 986589 h 1299410"/>
              <a:gd name="connsiteX63" fmla="*/ 252663 w 8589896"/>
              <a:gd name="connsiteY63" fmla="*/ 1010652 h 1299410"/>
              <a:gd name="connsiteX64" fmla="*/ 156410 w 8589896"/>
              <a:gd name="connsiteY64" fmla="*/ 1070810 h 1299410"/>
              <a:gd name="connsiteX65" fmla="*/ 120316 w 8589896"/>
              <a:gd name="connsiteY65" fmla="*/ 1082842 h 1299410"/>
              <a:gd name="connsiteX66" fmla="*/ 60158 w 8589896"/>
              <a:gd name="connsiteY66" fmla="*/ 1179094 h 1299410"/>
              <a:gd name="connsiteX67" fmla="*/ 24063 w 8589896"/>
              <a:gd name="connsiteY67" fmla="*/ 1251284 h 1299410"/>
              <a:gd name="connsiteX68" fmla="*/ 0 w 8589896"/>
              <a:gd name="connsiteY68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715000 w 8589896"/>
              <a:gd name="connsiteY4" fmla="*/ 469231 h 1299410"/>
              <a:gd name="connsiteX5" fmla="*/ 5678905 w 8589896"/>
              <a:gd name="connsiteY5" fmla="*/ 445168 h 1299410"/>
              <a:gd name="connsiteX6" fmla="*/ 5510463 w 8589896"/>
              <a:gd name="connsiteY6" fmla="*/ 409073 h 1299410"/>
              <a:gd name="connsiteX7" fmla="*/ 5390147 w 8589896"/>
              <a:gd name="connsiteY7" fmla="*/ 372979 h 1299410"/>
              <a:gd name="connsiteX8" fmla="*/ 5221705 w 8589896"/>
              <a:gd name="connsiteY8" fmla="*/ 348915 h 1299410"/>
              <a:gd name="connsiteX9" fmla="*/ 5137484 w 8589896"/>
              <a:gd name="connsiteY9" fmla="*/ 336884 h 1299410"/>
              <a:gd name="connsiteX10" fmla="*/ 5101389 w 8589896"/>
              <a:gd name="connsiteY10" fmla="*/ 324852 h 1299410"/>
              <a:gd name="connsiteX11" fmla="*/ 5005137 w 8589896"/>
              <a:gd name="connsiteY11" fmla="*/ 300789 h 1299410"/>
              <a:gd name="connsiteX12" fmla="*/ 4969042 w 8589896"/>
              <a:gd name="connsiteY12" fmla="*/ 288757 h 1299410"/>
              <a:gd name="connsiteX13" fmla="*/ 4776537 w 8589896"/>
              <a:gd name="connsiteY13" fmla="*/ 276726 h 1299410"/>
              <a:gd name="connsiteX14" fmla="*/ 4379495 w 8589896"/>
              <a:gd name="connsiteY14" fmla="*/ 252663 h 1299410"/>
              <a:gd name="connsiteX15" fmla="*/ 4331368 w 8589896"/>
              <a:gd name="connsiteY15" fmla="*/ 240631 h 1299410"/>
              <a:gd name="connsiteX16" fmla="*/ 4199021 w 8589896"/>
              <a:gd name="connsiteY16" fmla="*/ 228600 h 1299410"/>
              <a:gd name="connsiteX17" fmla="*/ 4162926 w 8589896"/>
              <a:gd name="connsiteY17" fmla="*/ 204536 h 1299410"/>
              <a:gd name="connsiteX18" fmla="*/ 4042610 w 8589896"/>
              <a:gd name="connsiteY18" fmla="*/ 168442 h 1299410"/>
              <a:gd name="connsiteX19" fmla="*/ 4006516 w 8589896"/>
              <a:gd name="connsiteY19" fmla="*/ 156410 h 1299410"/>
              <a:gd name="connsiteX20" fmla="*/ 3729789 w 8589896"/>
              <a:gd name="connsiteY20" fmla="*/ 144379 h 1299410"/>
              <a:gd name="connsiteX21" fmla="*/ 3705726 w 8589896"/>
              <a:gd name="connsiteY21" fmla="*/ 108284 h 1299410"/>
              <a:gd name="connsiteX22" fmla="*/ 3633537 w 8589896"/>
              <a:gd name="connsiteY22" fmla="*/ 84221 h 1299410"/>
              <a:gd name="connsiteX23" fmla="*/ 3597442 w 8589896"/>
              <a:gd name="connsiteY23" fmla="*/ 60157 h 1299410"/>
              <a:gd name="connsiteX24" fmla="*/ 3549316 w 8589896"/>
              <a:gd name="connsiteY24" fmla="*/ 48126 h 1299410"/>
              <a:gd name="connsiteX25" fmla="*/ 3477126 w 8589896"/>
              <a:gd name="connsiteY25" fmla="*/ 24063 h 1299410"/>
              <a:gd name="connsiteX26" fmla="*/ 3441031 w 8589896"/>
              <a:gd name="connsiteY26" fmla="*/ 12031 h 1299410"/>
              <a:gd name="connsiteX27" fmla="*/ 3404937 w 8589896"/>
              <a:gd name="connsiteY27" fmla="*/ 0 h 1299410"/>
              <a:gd name="connsiteX28" fmla="*/ 3176337 w 8589896"/>
              <a:gd name="connsiteY28" fmla="*/ 24063 h 1299410"/>
              <a:gd name="connsiteX29" fmla="*/ 3080084 w 8589896"/>
              <a:gd name="connsiteY29" fmla="*/ 36094 h 1299410"/>
              <a:gd name="connsiteX30" fmla="*/ 3043989 w 8589896"/>
              <a:gd name="connsiteY30" fmla="*/ 48126 h 1299410"/>
              <a:gd name="connsiteX31" fmla="*/ 2358189 w 8589896"/>
              <a:gd name="connsiteY31" fmla="*/ 72189 h 1299410"/>
              <a:gd name="connsiteX32" fmla="*/ 2273968 w 8589896"/>
              <a:gd name="connsiteY32" fmla="*/ 84221 h 1299410"/>
              <a:gd name="connsiteX33" fmla="*/ 2213810 w 8589896"/>
              <a:gd name="connsiteY33" fmla="*/ 144379 h 1299410"/>
              <a:gd name="connsiteX34" fmla="*/ 2057400 w 8589896"/>
              <a:gd name="connsiteY34" fmla="*/ 156410 h 1299410"/>
              <a:gd name="connsiteX35" fmla="*/ 1937084 w 8589896"/>
              <a:gd name="connsiteY35" fmla="*/ 192505 h 1299410"/>
              <a:gd name="connsiteX36" fmla="*/ 1900989 w 8589896"/>
              <a:gd name="connsiteY36" fmla="*/ 204536 h 1299410"/>
              <a:gd name="connsiteX37" fmla="*/ 1864895 w 8589896"/>
              <a:gd name="connsiteY37" fmla="*/ 216568 h 1299410"/>
              <a:gd name="connsiteX38" fmla="*/ 1768642 w 8589896"/>
              <a:gd name="connsiteY38" fmla="*/ 240631 h 1299410"/>
              <a:gd name="connsiteX39" fmla="*/ 1720516 w 8589896"/>
              <a:gd name="connsiteY39" fmla="*/ 252663 h 1299410"/>
              <a:gd name="connsiteX40" fmla="*/ 1564105 w 8589896"/>
              <a:gd name="connsiteY40" fmla="*/ 276726 h 1299410"/>
              <a:gd name="connsiteX41" fmla="*/ 1491916 w 8589896"/>
              <a:gd name="connsiteY41" fmla="*/ 300789 h 1299410"/>
              <a:gd name="connsiteX42" fmla="*/ 1431758 w 8589896"/>
              <a:gd name="connsiteY42" fmla="*/ 312821 h 1299410"/>
              <a:gd name="connsiteX43" fmla="*/ 1359568 w 8589896"/>
              <a:gd name="connsiteY43" fmla="*/ 336884 h 1299410"/>
              <a:gd name="connsiteX44" fmla="*/ 1323474 w 8589896"/>
              <a:gd name="connsiteY44" fmla="*/ 348915 h 1299410"/>
              <a:gd name="connsiteX45" fmla="*/ 1287379 w 8589896"/>
              <a:gd name="connsiteY45" fmla="*/ 360947 h 1299410"/>
              <a:gd name="connsiteX46" fmla="*/ 1215189 w 8589896"/>
              <a:gd name="connsiteY46" fmla="*/ 409073 h 1299410"/>
              <a:gd name="connsiteX47" fmla="*/ 1143000 w 8589896"/>
              <a:gd name="connsiteY47" fmla="*/ 433136 h 1299410"/>
              <a:gd name="connsiteX48" fmla="*/ 1046747 w 8589896"/>
              <a:gd name="connsiteY48" fmla="*/ 493294 h 1299410"/>
              <a:gd name="connsiteX49" fmla="*/ 1010652 w 8589896"/>
              <a:gd name="connsiteY49" fmla="*/ 517357 h 1299410"/>
              <a:gd name="connsiteX50" fmla="*/ 986589 w 8589896"/>
              <a:gd name="connsiteY50" fmla="*/ 541421 h 1299410"/>
              <a:gd name="connsiteX51" fmla="*/ 914400 w 8589896"/>
              <a:gd name="connsiteY51" fmla="*/ 565484 h 1299410"/>
              <a:gd name="connsiteX52" fmla="*/ 782052 w 8589896"/>
              <a:gd name="connsiteY52" fmla="*/ 601579 h 1299410"/>
              <a:gd name="connsiteX53" fmla="*/ 745958 w 8589896"/>
              <a:gd name="connsiteY53" fmla="*/ 637673 h 1299410"/>
              <a:gd name="connsiteX54" fmla="*/ 685800 w 8589896"/>
              <a:gd name="connsiteY54" fmla="*/ 685800 h 1299410"/>
              <a:gd name="connsiteX55" fmla="*/ 673768 w 8589896"/>
              <a:gd name="connsiteY55" fmla="*/ 721894 h 1299410"/>
              <a:gd name="connsiteX56" fmla="*/ 601579 w 8589896"/>
              <a:gd name="connsiteY56" fmla="*/ 770021 h 1299410"/>
              <a:gd name="connsiteX57" fmla="*/ 517358 w 8589896"/>
              <a:gd name="connsiteY57" fmla="*/ 854242 h 1299410"/>
              <a:gd name="connsiteX58" fmla="*/ 445168 w 8589896"/>
              <a:gd name="connsiteY58" fmla="*/ 878305 h 1299410"/>
              <a:gd name="connsiteX59" fmla="*/ 409074 w 8589896"/>
              <a:gd name="connsiteY59" fmla="*/ 914400 h 1299410"/>
              <a:gd name="connsiteX60" fmla="*/ 397042 w 8589896"/>
              <a:gd name="connsiteY60" fmla="*/ 950494 h 1299410"/>
              <a:gd name="connsiteX61" fmla="*/ 360947 w 8589896"/>
              <a:gd name="connsiteY61" fmla="*/ 962526 h 1299410"/>
              <a:gd name="connsiteX62" fmla="*/ 324852 w 8589896"/>
              <a:gd name="connsiteY62" fmla="*/ 986589 h 1299410"/>
              <a:gd name="connsiteX63" fmla="*/ 252663 w 8589896"/>
              <a:gd name="connsiteY63" fmla="*/ 1010652 h 1299410"/>
              <a:gd name="connsiteX64" fmla="*/ 156410 w 8589896"/>
              <a:gd name="connsiteY64" fmla="*/ 1070810 h 1299410"/>
              <a:gd name="connsiteX65" fmla="*/ 120316 w 8589896"/>
              <a:gd name="connsiteY65" fmla="*/ 1082842 h 1299410"/>
              <a:gd name="connsiteX66" fmla="*/ 60158 w 8589896"/>
              <a:gd name="connsiteY66" fmla="*/ 1179094 h 1299410"/>
              <a:gd name="connsiteX67" fmla="*/ 24063 w 8589896"/>
              <a:gd name="connsiteY67" fmla="*/ 1251284 h 1299410"/>
              <a:gd name="connsiteX68" fmla="*/ 0 w 8589896"/>
              <a:gd name="connsiteY68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715000 w 8589896"/>
              <a:gd name="connsiteY4" fmla="*/ 469231 h 1299410"/>
              <a:gd name="connsiteX5" fmla="*/ 5510463 w 8589896"/>
              <a:gd name="connsiteY5" fmla="*/ 409073 h 1299410"/>
              <a:gd name="connsiteX6" fmla="*/ 5390147 w 8589896"/>
              <a:gd name="connsiteY6" fmla="*/ 372979 h 1299410"/>
              <a:gd name="connsiteX7" fmla="*/ 5221705 w 8589896"/>
              <a:gd name="connsiteY7" fmla="*/ 348915 h 1299410"/>
              <a:gd name="connsiteX8" fmla="*/ 5137484 w 8589896"/>
              <a:gd name="connsiteY8" fmla="*/ 336884 h 1299410"/>
              <a:gd name="connsiteX9" fmla="*/ 5101389 w 8589896"/>
              <a:gd name="connsiteY9" fmla="*/ 324852 h 1299410"/>
              <a:gd name="connsiteX10" fmla="*/ 5005137 w 8589896"/>
              <a:gd name="connsiteY10" fmla="*/ 300789 h 1299410"/>
              <a:gd name="connsiteX11" fmla="*/ 4969042 w 8589896"/>
              <a:gd name="connsiteY11" fmla="*/ 288757 h 1299410"/>
              <a:gd name="connsiteX12" fmla="*/ 4776537 w 8589896"/>
              <a:gd name="connsiteY12" fmla="*/ 276726 h 1299410"/>
              <a:gd name="connsiteX13" fmla="*/ 4379495 w 8589896"/>
              <a:gd name="connsiteY13" fmla="*/ 252663 h 1299410"/>
              <a:gd name="connsiteX14" fmla="*/ 4331368 w 8589896"/>
              <a:gd name="connsiteY14" fmla="*/ 240631 h 1299410"/>
              <a:gd name="connsiteX15" fmla="*/ 4199021 w 8589896"/>
              <a:gd name="connsiteY15" fmla="*/ 228600 h 1299410"/>
              <a:gd name="connsiteX16" fmla="*/ 4162926 w 8589896"/>
              <a:gd name="connsiteY16" fmla="*/ 204536 h 1299410"/>
              <a:gd name="connsiteX17" fmla="*/ 4042610 w 8589896"/>
              <a:gd name="connsiteY17" fmla="*/ 168442 h 1299410"/>
              <a:gd name="connsiteX18" fmla="*/ 4006516 w 8589896"/>
              <a:gd name="connsiteY18" fmla="*/ 156410 h 1299410"/>
              <a:gd name="connsiteX19" fmla="*/ 3729789 w 8589896"/>
              <a:gd name="connsiteY19" fmla="*/ 144379 h 1299410"/>
              <a:gd name="connsiteX20" fmla="*/ 3705726 w 8589896"/>
              <a:gd name="connsiteY20" fmla="*/ 108284 h 1299410"/>
              <a:gd name="connsiteX21" fmla="*/ 3633537 w 8589896"/>
              <a:gd name="connsiteY21" fmla="*/ 84221 h 1299410"/>
              <a:gd name="connsiteX22" fmla="*/ 3597442 w 8589896"/>
              <a:gd name="connsiteY22" fmla="*/ 60157 h 1299410"/>
              <a:gd name="connsiteX23" fmla="*/ 3549316 w 8589896"/>
              <a:gd name="connsiteY23" fmla="*/ 48126 h 1299410"/>
              <a:gd name="connsiteX24" fmla="*/ 3477126 w 8589896"/>
              <a:gd name="connsiteY24" fmla="*/ 24063 h 1299410"/>
              <a:gd name="connsiteX25" fmla="*/ 3441031 w 8589896"/>
              <a:gd name="connsiteY25" fmla="*/ 12031 h 1299410"/>
              <a:gd name="connsiteX26" fmla="*/ 3404937 w 8589896"/>
              <a:gd name="connsiteY26" fmla="*/ 0 h 1299410"/>
              <a:gd name="connsiteX27" fmla="*/ 3176337 w 8589896"/>
              <a:gd name="connsiteY27" fmla="*/ 24063 h 1299410"/>
              <a:gd name="connsiteX28" fmla="*/ 3080084 w 8589896"/>
              <a:gd name="connsiteY28" fmla="*/ 36094 h 1299410"/>
              <a:gd name="connsiteX29" fmla="*/ 3043989 w 8589896"/>
              <a:gd name="connsiteY29" fmla="*/ 48126 h 1299410"/>
              <a:gd name="connsiteX30" fmla="*/ 2358189 w 8589896"/>
              <a:gd name="connsiteY30" fmla="*/ 72189 h 1299410"/>
              <a:gd name="connsiteX31" fmla="*/ 2273968 w 8589896"/>
              <a:gd name="connsiteY31" fmla="*/ 84221 h 1299410"/>
              <a:gd name="connsiteX32" fmla="*/ 2213810 w 8589896"/>
              <a:gd name="connsiteY32" fmla="*/ 144379 h 1299410"/>
              <a:gd name="connsiteX33" fmla="*/ 2057400 w 8589896"/>
              <a:gd name="connsiteY33" fmla="*/ 156410 h 1299410"/>
              <a:gd name="connsiteX34" fmla="*/ 1937084 w 8589896"/>
              <a:gd name="connsiteY34" fmla="*/ 192505 h 1299410"/>
              <a:gd name="connsiteX35" fmla="*/ 1900989 w 8589896"/>
              <a:gd name="connsiteY35" fmla="*/ 204536 h 1299410"/>
              <a:gd name="connsiteX36" fmla="*/ 1864895 w 8589896"/>
              <a:gd name="connsiteY36" fmla="*/ 216568 h 1299410"/>
              <a:gd name="connsiteX37" fmla="*/ 1768642 w 8589896"/>
              <a:gd name="connsiteY37" fmla="*/ 240631 h 1299410"/>
              <a:gd name="connsiteX38" fmla="*/ 1720516 w 8589896"/>
              <a:gd name="connsiteY38" fmla="*/ 252663 h 1299410"/>
              <a:gd name="connsiteX39" fmla="*/ 1564105 w 8589896"/>
              <a:gd name="connsiteY39" fmla="*/ 276726 h 1299410"/>
              <a:gd name="connsiteX40" fmla="*/ 1491916 w 8589896"/>
              <a:gd name="connsiteY40" fmla="*/ 300789 h 1299410"/>
              <a:gd name="connsiteX41" fmla="*/ 1431758 w 8589896"/>
              <a:gd name="connsiteY41" fmla="*/ 312821 h 1299410"/>
              <a:gd name="connsiteX42" fmla="*/ 1359568 w 8589896"/>
              <a:gd name="connsiteY42" fmla="*/ 336884 h 1299410"/>
              <a:gd name="connsiteX43" fmla="*/ 1323474 w 8589896"/>
              <a:gd name="connsiteY43" fmla="*/ 348915 h 1299410"/>
              <a:gd name="connsiteX44" fmla="*/ 1287379 w 8589896"/>
              <a:gd name="connsiteY44" fmla="*/ 360947 h 1299410"/>
              <a:gd name="connsiteX45" fmla="*/ 1215189 w 8589896"/>
              <a:gd name="connsiteY45" fmla="*/ 409073 h 1299410"/>
              <a:gd name="connsiteX46" fmla="*/ 1143000 w 8589896"/>
              <a:gd name="connsiteY46" fmla="*/ 433136 h 1299410"/>
              <a:gd name="connsiteX47" fmla="*/ 1046747 w 8589896"/>
              <a:gd name="connsiteY47" fmla="*/ 493294 h 1299410"/>
              <a:gd name="connsiteX48" fmla="*/ 1010652 w 8589896"/>
              <a:gd name="connsiteY48" fmla="*/ 517357 h 1299410"/>
              <a:gd name="connsiteX49" fmla="*/ 986589 w 8589896"/>
              <a:gd name="connsiteY49" fmla="*/ 541421 h 1299410"/>
              <a:gd name="connsiteX50" fmla="*/ 914400 w 8589896"/>
              <a:gd name="connsiteY50" fmla="*/ 565484 h 1299410"/>
              <a:gd name="connsiteX51" fmla="*/ 782052 w 8589896"/>
              <a:gd name="connsiteY51" fmla="*/ 601579 h 1299410"/>
              <a:gd name="connsiteX52" fmla="*/ 745958 w 8589896"/>
              <a:gd name="connsiteY52" fmla="*/ 637673 h 1299410"/>
              <a:gd name="connsiteX53" fmla="*/ 685800 w 8589896"/>
              <a:gd name="connsiteY53" fmla="*/ 685800 h 1299410"/>
              <a:gd name="connsiteX54" fmla="*/ 673768 w 8589896"/>
              <a:gd name="connsiteY54" fmla="*/ 721894 h 1299410"/>
              <a:gd name="connsiteX55" fmla="*/ 601579 w 8589896"/>
              <a:gd name="connsiteY55" fmla="*/ 770021 h 1299410"/>
              <a:gd name="connsiteX56" fmla="*/ 517358 w 8589896"/>
              <a:gd name="connsiteY56" fmla="*/ 854242 h 1299410"/>
              <a:gd name="connsiteX57" fmla="*/ 445168 w 8589896"/>
              <a:gd name="connsiteY57" fmla="*/ 878305 h 1299410"/>
              <a:gd name="connsiteX58" fmla="*/ 409074 w 8589896"/>
              <a:gd name="connsiteY58" fmla="*/ 914400 h 1299410"/>
              <a:gd name="connsiteX59" fmla="*/ 397042 w 8589896"/>
              <a:gd name="connsiteY59" fmla="*/ 950494 h 1299410"/>
              <a:gd name="connsiteX60" fmla="*/ 360947 w 8589896"/>
              <a:gd name="connsiteY60" fmla="*/ 962526 h 1299410"/>
              <a:gd name="connsiteX61" fmla="*/ 324852 w 8589896"/>
              <a:gd name="connsiteY61" fmla="*/ 986589 h 1299410"/>
              <a:gd name="connsiteX62" fmla="*/ 252663 w 8589896"/>
              <a:gd name="connsiteY62" fmla="*/ 1010652 h 1299410"/>
              <a:gd name="connsiteX63" fmla="*/ 156410 w 8589896"/>
              <a:gd name="connsiteY63" fmla="*/ 1070810 h 1299410"/>
              <a:gd name="connsiteX64" fmla="*/ 120316 w 8589896"/>
              <a:gd name="connsiteY64" fmla="*/ 1082842 h 1299410"/>
              <a:gd name="connsiteX65" fmla="*/ 60158 w 8589896"/>
              <a:gd name="connsiteY65" fmla="*/ 1179094 h 1299410"/>
              <a:gd name="connsiteX66" fmla="*/ 24063 w 8589896"/>
              <a:gd name="connsiteY66" fmla="*/ 1251284 h 1299410"/>
              <a:gd name="connsiteX67" fmla="*/ 0 w 8589896"/>
              <a:gd name="connsiteY67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715000 w 8589896"/>
              <a:gd name="connsiteY4" fmla="*/ 469231 h 1299410"/>
              <a:gd name="connsiteX5" fmla="*/ 5510463 w 8589896"/>
              <a:gd name="connsiteY5" fmla="*/ 409073 h 1299410"/>
              <a:gd name="connsiteX6" fmla="*/ 5390147 w 8589896"/>
              <a:gd name="connsiteY6" fmla="*/ 372979 h 1299410"/>
              <a:gd name="connsiteX7" fmla="*/ 5221705 w 8589896"/>
              <a:gd name="connsiteY7" fmla="*/ 348915 h 1299410"/>
              <a:gd name="connsiteX8" fmla="*/ 5137484 w 8589896"/>
              <a:gd name="connsiteY8" fmla="*/ 336884 h 1299410"/>
              <a:gd name="connsiteX9" fmla="*/ 5101389 w 8589896"/>
              <a:gd name="connsiteY9" fmla="*/ 324852 h 1299410"/>
              <a:gd name="connsiteX10" fmla="*/ 5005137 w 8589896"/>
              <a:gd name="connsiteY10" fmla="*/ 300789 h 1299410"/>
              <a:gd name="connsiteX11" fmla="*/ 4969042 w 8589896"/>
              <a:gd name="connsiteY11" fmla="*/ 288757 h 1299410"/>
              <a:gd name="connsiteX12" fmla="*/ 4776537 w 8589896"/>
              <a:gd name="connsiteY12" fmla="*/ 276726 h 1299410"/>
              <a:gd name="connsiteX13" fmla="*/ 4379495 w 8589896"/>
              <a:gd name="connsiteY13" fmla="*/ 252663 h 1299410"/>
              <a:gd name="connsiteX14" fmla="*/ 4331368 w 8589896"/>
              <a:gd name="connsiteY14" fmla="*/ 240631 h 1299410"/>
              <a:gd name="connsiteX15" fmla="*/ 4199021 w 8589896"/>
              <a:gd name="connsiteY15" fmla="*/ 228600 h 1299410"/>
              <a:gd name="connsiteX16" fmla="*/ 4162926 w 8589896"/>
              <a:gd name="connsiteY16" fmla="*/ 204536 h 1299410"/>
              <a:gd name="connsiteX17" fmla="*/ 4042610 w 8589896"/>
              <a:gd name="connsiteY17" fmla="*/ 168442 h 1299410"/>
              <a:gd name="connsiteX18" fmla="*/ 4006516 w 8589896"/>
              <a:gd name="connsiteY18" fmla="*/ 156410 h 1299410"/>
              <a:gd name="connsiteX19" fmla="*/ 3729789 w 8589896"/>
              <a:gd name="connsiteY19" fmla="*/ 144379 h 1299410"/>
              <a:gd name="connsiteX20" fmla="*/ 3705726 w 8589896"/>
              <a:gd name="connsiteY20" fmla="*/ 108284 h 1299410"/>
              <a:gd name="connsiteX21" fmla="*/ 3633537 w 8589896"/>
              <a:gd name="connsiteY21" fmla="*/ 84221 h 1299410"/>
              <a:gd name="connsiteX22" fmla="*/ 3597442 w 8589896"/>
              <a:gd name="connsiteY22" fmla="*/ 60157 h 1299410"/>
              <a:gd name="connsiteX23" fmla="*/ 3549316 w 8589896"/>
              <a:gd name="connsiteY23" fmla="*/ 48126 h 1299410"/>
              <a:gd name="connsiteX24" fmla="*/ 3477126 w 8589896"/>
              <a:gd name="connsiteY24" fmla="*/ 24063 h 1299410"/>
              <a:gd name="connsiteX25" fmla="*/ 3441031 w 8589896"/>
              <a:gd name="connsiteY25" fmla="*/ 12031 h 1299410"/>
              <a:gd name="connsiteX26" fmla="*/ 3404937 w 8589896"/>
              <a:gd name="connsiteY26" fmla="*/ 0 h 1299410"/>
              <a:gd name="connsiteX27" fmla="*/ 3176337 w 8589896"/>
              <a:gd name="connsiteY27" fmla="*/ 24063 h 1299410"/>
              <a:gd name="connsiteX28" fmla="*/ 3080084 w 8589896"/>
              <a:gd name="connsiteY28" fmla="*/ 36094 h 1299410"/>
              <a:gd name="connsiteX29" fmla="*/ 3043989 w 8589896"/>
              <a:gd name="connsiteY29" fmla="*/ 48126 h 1299410"/>
              <a:gd name="connsiteX30" fmla="*/ 2358189 w 8589896"/>
              <a:gd name="connsiteY30" fmla="*/ 72189 h 1299410"/>
              <a:gd name="connsiteX31" fmla="*/ 2273968 w 8589896"/>
              <a:gd name="connsiteY31" fmla="*/ 84221 h 1299410"/>
              <a:gd name="connsiteX32" fmla="*/ 2213810 w 8589896"/>
              <a:gd name="connsiteY32" fmla="*/ 144379 h 1299410"/>
              <a:gd name="connsiteX33" fmla="*/ 2057400 w 8589896"/>
              <a:gd name="connsiteY33" fmla="*/ 156410 h 1299410"/>
              <a:gd name="connsiteX34" fmla="*/ 1937084 w 8589896"/>
              <a:gd name="connsiteY34" fmla="*/ 192505 h 1299410"/>
              <a:gd name="connsiteX35" fmla="*/ 1900989 w 8589896"/>
              <a:gd name="connsiteY35" fmla="*/ 204536 h 1299410"/>
              <a:gd name="connsiteX36" fmla="*/ 1864895 w 8589896"/>
              <a:gd name="connsiteY36" fmla="*/ 216568 h 1299410"/>
              <a:gd name="connsiteX37" fmla="*/ 1768642 w 8589896"/>
              <a:gd name="connsiteY37" fmla="*/ 240631 h 1299410"/>
              <a:gd name="connsiteX38" fmla="*/ 1720516 w 8589896"/>
              <a:gd name="connsiteY38" fmla="*/ 252663 h 1299410"/>
              <a:gd name="connsiteX39" fmla="*/ 1564105 w 8589896"/>
              <a:gd name="connsiteY39" fmla="*/ 276726 h 1299410"/>
              <a:gd name="connsiteX40" fmla="*/ 1491916 w 8589896"/>
              <a:gd name="connsiteY40" fmla="*/ 300789 h 1299410"/>
              <a:gd name="connsiteX41" fmla="*/ 1431758 w 8589896"/>
              <a:gd name="connsiteY41" fmla="*/ 312821 h 1299410"/>
              <a:gd name="connsiteX42" fmla="*/ 1359568 w 8589896"/>
              <a:gd name="connsiteY42" fmla="*/ 336884 h 1299410"/>
              <a:gd name="connsiteX43" fmla="*/ 1323474 w 8589896"/>
              <a:gd name="connsiteY43" fmla="*/ 348915 h 1299410"/>
              <a:gd name="connsiteX44" fmla="*/ 1287379 w 8589896"/>
              <a:gd name="connsiteY44" fmla="*/ 360947 h 1299410"/>
              <a:gd name="connsiteX45" fmla="*/ 1215189 w 8589896"/>
              <a:gd name="connsiteY45" fmla="*/ 409073 h 1299410"/>
              <a:gd name="connsiteX46" fmla="*/ 1143000 w 8589896"/>
              <a:gd name="connsiteY46" fmla="*/ 433136 h 1299410"/>
              <a:gd name="connsiteX47" fmla="*/ 1046747 w 8589896"/>
              <a:gd name="connsiteY47" fmla="*/ 493294 h 1299410"/>
              <a:gd name="connsiteX48" fmla="*/ 1010652 w 8589896"/>
              <a:gd name="connsiteY48" fmla="*/ 517357 h 1299410"/>
              <a:gd name="connsiteX49" fmla="*/ 986589 w 8589896"/>
              <a:gd name="connsiteY49" fmla="*/ 541421 h 1299410"/>
              <a:gd name="connsiteX50" fmla="*/ 914400 w 8589896"/>
              <a:gd name="connsiteY50" fmla="*/ 565484 h 1299410"/>
              <a:gd name="connsiteX51" fmla="*/ 782052 w 8589896"/>
              <a:gd name="connsiteY51" fmla="*/ 601579 h 1299410"/>
              <a:gd name="connsiteX52" fmla="*/ 745958 w 8589896"/>
              <a:gd name="connsiteY52" fmla="*/ 637673 h 1299410"/>
              <a:gd name="connsiteX53" fmla="*/ 685800 w 8589896"/>
              <a:gd name="connsiteY53" fmla="*/ 685800 h 1299410"/>
              <a:gd name="connsiteX54" fmla="*/ 673768 w 8589896"/>
              <a:gd name="connsiteY54" fmla="*/ 721894 h 1299410"/>
              <a:gd name="connsiteX55" fmla="*/ 601579 w 8589896"/>
              <a:gd name="connsiteY55" fmla="*/ 770021 h 1299410"/>
              <a:gd name="connsiteX56" fmla="*/ 517358 w 8589896"/>
              <a:gd name="connsiteY56" fmla="*/ 854242 h 1299410"/>
              <a:gd name="connsiteX57" fmla="*/ 445168 w 8589896"/>
              <a:gd name="connsiteY57" fmla="*/ 878305 h 1299410"/>
              <a:gd name="connsiteX58" fmla="*/ 409074 w 8589896"/>
              <a:gd name="connsiteY58" fmla="*/ 914400 h 1299410"/>
              <a:gd name="connsiteX59" fmla="*/ 397042 w 8589896"/>
              <a:gd name="connsiteY59" fmla="*/ 950494 h 1299410"/>
              <a:gd name="connsiteX60" fmla="*/ 360947 w 8589896"/>
              <a:gd name="connsiteY60" fmla="*/ 962526 h 1299410"/>
              <a:gd name="connsiteX61" fmla="*/ 324852 w 8589896"/>
              <a:gd name="connsiteY61" fmla="*/ 986589 h 1299410"/>
              <a:gd name="connsiteX62" fmla="*/ 252663 w 8589896"/>
              <a:gd name="connsiteY62" fmla="*/ 1010652 h 1299410"/>
              <a:gd name="connsiteX63" fmla="*/ 156410 w 8589896"/>
              <a:gd name="connsiteY63" fmla="*/ 1070810 h 1299410"/>
              <a:gd name="connsiteX64" fmla="*/ 120316 w 8589896"/>
              <a:gd name="connsiteY64" fmla="*/ 1082842 h 1299410"/>
              <a:gd name="connsiteX65" fmla="*/ 60158 w 8589896"/>
              <a:gd name="connsiteY65" fmla="*/ 1179094 h 1299410"/>
              <a:gd name="connsiteX66" fmla="*/ 24063 w 8589896"/>
              <a:gd name="connsiteY66" fmla="*/ 1251284 h 1299410"/>
              <a:gd name="connsiteX67" fmla="*/ 0 w 8589896"/>
              <a:gd name="connsiteY67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510463 w 8589896"/>
              <a:gd name="connsiteY4" fmla="*/ 409073 h 1299410"/>
              <a:gd name="connsiteX5" fmla="*/ 5390147 w 8589896"/>
              <a:gd name="connsiteY5" fmla="*/ 372979 h 1299410"/>
              <a:gd name="connsiteX6" fmla="*/ 5221705 w 8589896"/>
              <a:gd name="connsiteY6" fmla="*/ 348915 h 1299410"/>
              <a:gd name="connsiteX7" fmla="*/ 5137484 w 8589896"/>
              <a:gd name="connsiteY7" fmla="*/ 336884 h 1299410"/>
              <a:gd name="connsiteX8" fmla="*/ 5101389 w 8589896"/>
              <a:gd name="connsiteY8" fmla="*/ 324852 h 1299410"/>
              <a:gd name="connsiteX9" fmla="*/ 5005137 w 8589896"/>
              <a:gd name="connsiteY9" fmla="*/ 300789 h 1299410"/>
              <a:gd name="connsiteX10" fmla="*/ 4969042 w 8589896"/>
              <a:gd name="connsiteY10" fmla="*/ 288757 h 1299410"/>
              <a:gd name="connsiteX11" fmla="*/ 4776537 w 8589896"/>
              <a:gd name="connsiteY11" fmla="*/ 276726 h 1299410"/>
              <a:gd name="connsiteX12" fmla="*/ 4379495 w 8589896"/>
              <a:gd name="connsiteY12" fmla="*/ 252663 h 1299410"/>
              <a:gd name="connsiteX13" fmla="*/ 4331368 w 8589896"/>
              <a:gd name="connsiteY13" fmla="*/ 240631 h 1299410"/>
              <a:gd name="connsiteX14" fmla="*/ 4199021 w 8589896"/>
              <a:gd name="connsiteY14" fmla="*/ 228600 h 1299410"/>
              <a:gd name="connsiteX15" fmla="*/ 4162926 w 8589896"/>
              <a:gd name="connsiteY15" fmla="*/ 204536 h 1299410"/>
              <a:gd name="connsiteX16" fmla="*/ 4042610 w 8589896"/>
              <a:gd name="connsiteY16" fmla="*/ 168442 h 1299410"/>
              <a:gd name="connsiteX17" fmla="*/ 4006516 w 8589896"/>
              <a:gd name="connsiteY17" fmla="*/ 156410 h 1299410"/>
              <a:gd name="connsiteX18" fmla="*/ 3729789 w 8589896"/>
              <a:gd name="connsiteY18" fmla="*/ 144379 h 1299410"/>
              <a:gd name="connsiteX19" fmla="*/ 3705726 w 8589896"/>
              <a:gd name="connsiteY19" fmla="*/ 108284 h 1299410"/>
              <a:gd name="connsiteX20" fmla="*/ 3633537 w 8589896"/>
              <a:gd name="connsiteY20" fmla="*/ 84221 h 1299410"/>
              <a:gd name="connsiteX21" fmla="*/ 3597442 w 8589896"/>
              <a:gd name="connsiteY21" fmla="*/ 60157 h 1299410"/>
              <a:gd name="connsiteX22" fmla="*/ 3549316 w 8589896"/>
              <a:gd name="connsiteY22" fmla="*/ 48126 h 1299410"/>
              <a:gd name="connsiteX23" fmla="*/ 3477126 w 8589896"/>
              <a:gd name="connsiteY23" fmla="*/ 24063 h 1299410"/>
              <a:gd name="connsiteX24" fmla="*/ 3441031 w 8589896"/>
              <a:gd name="connsiteY24" fmla="*/ 12031 h 1299410"/>
              <a:gd name="connsiteX25" fmla="*/ 3404937 w 8589896"/>
              <a:gd name="connsiteY25" fmla="*/ 0 h 1299410"/>
              <a:gd name="connsiteX26" fmla="*/ 3176337 w 8589896"/>
              <a:gd name="connsiteY26" fmla="*/ 24063 h 1299410"/>
              <a:gd name="connsiteX27" fmla="*/ 3080084 w 8589896"/>
              <a:gd name="connsiteY27" fmla="*/ 36094 h 1299410"/>
              <a:gd name="connsiteX28" fmla="*/ 3043989 w 8589896"/>
              <a:gd name="connsiteY28" fmla="*/ 48126 h 1299410"/>
              <a:gd name="connsiteX29" fmla="*/ 2358189 w 8589896"/>
              <a:gd name="connsiteY29" fmla="*/ 72189 h 1299410"/>
              <a:gd name="connsiteX30" fmla="*/ 2273968 w 8589896"/>
              <a:gd name="connsiteY30" fmla="*/ 84221 h 1299410"/>
              <a:gd name="connsiteX31" fmla="*/ 2213810 w 8589896"/>
              <a:gd name="connsiteY31" fmla="*/ 144379 h 1299410"/>
              <a:gd name="connsiteX32" fmla="*/ 2057400 w 8589896"/>
              <a:gd name="connsiteY32" fmla="*/ 156410 h 1299410"/>
              <a:gd name="connsiteX33" fmla="*/ 1937084 w 8589896"/>
              <a:gd name="connsiteY33" fmla="*/ 192505 h 1299410"/>
              <a:gd name="connsiteX34" fmla="*/ 1900989 w 8589896"/>
              <a:gd name="connsiteY34" fmla="*/ 204536 h 1299410"/>
              <a:gd name="connsiteX35" fmla="*/ 1864895 w 8589896"/>
              <a:gd name="connsiteY35" fmla="*/ 216568 h 1299410"/>
              <a:gd name="connsiteX36" fmla="*/ 1768642 w 8589896"/>
              <a:gd name="connsiteY36" fmla="*/ 240631 h 1299410"/>
              <a:gd name="connsiteX37" fmla="*/ 1720516 w 8589896"/>
              <a:gd name="connsiteY37" fmla="*/ 252663 h 1299410"/>
              <a:gd name="connsiteX38" fmla="*/ 1564105 w 8589896"/>
              <a:gd name="connsiteY38" fmla="*/ 276726 h 1299410"/>
              <a:gd name="connsiteX39" fmla="*/ 1491916 w 8589896"/>
              <a:gd name="connsiteY39" fmla="*/ 300789 h 1299410"/>
              <a:gd name="connsiteX40" fmla="*/ 1431758 w 8589896"/>
              <a:gd name="connsiteY40" fmla="*/ 312821 h 1299410"/>
              <a:gd name="connsiteX41" fmla="*/ 1359568 w 8589896"/>
              <a:gd name="connsiteY41" fmla="*/ 336884 h 1299410"/>
              <a:gd name="connsiteX42" fmla="*/ 1323474 w 8589896"/>
              <a:gd name="connsiteY42" fmla="*/ 348915 h 1299410"/>
              <a:gd name="connsiteX43" fmla="*/ 1287379 w 8589896"/>
              <a:gd name="connsiteY43" fmla="*/ 360947 h 1299410"/>
              <a:gd name="connsiteX44" fmla="*/ 1215189 w 8589896"/>
              <a:gd name="connsiteY44" fmla="*/ 409073 h 1299410"/>
              <a:gd name="connsiteX45" fmla="*/ 1143000 w 8589896"/>
              <a:gd name="connsiteY45" fmla="*/ 433136 h 1299410"/>
              <a:gd name="connsiteX46" fmla="*/ 1046747 w 8589896"/>
              <a:gd name="connsiteY46" fmla="*/ 493294 h 1299410"/>
              <a:gd name="connsiteX47" fmla="*/ 1010652 w 8589896"/>
              <a:gd name="connsiteY47" fmla="*/ 517357 h 1299410"/>
              <a:gd name="connsiteX48" fmla="*/ 986589 w 8589896"/>
              <a:gd name="connsiteY48" fmla="*/ 541421 h 1299410"/>
              <a:gd name="connsiteX49" fmla="*/ 914400 w 8589896"/>
              <a:gd name="connsiteY49" fmla="*/ 565484 h 1299410"/>
              <a:gd name="connsiteX50" fmla="*/ 782052 w 8589896"/>
              <a:gd name="connsiteY50" fmla="*/ 601579 h 1299410"/>
              <a:gd name="connsiteX51" fmla="*/ 745958 w 8589896"/>
              <a:gd name="connsiteY51" fmla="*/ 637673 h 1299410"/>
              <a:gd name="connsiteX52" fmla="*/ 685800 w 8589896"/>
              <a:gd name="connsiteY52" fmla="*/ 685800 h 1299410"/>
              <a:gd name="connsiteX53" fmla="*/ 673768 w 8589896"/>
              <a:gd name="connsiteY53" fmla="*/ 721894 h 1299410"/>
              <a:gd name="connsiteX54" fmla="*/ 601579 w 8589896"/>
              <a:gd name="connsiteY54" fmla="*/ 770021 h 1299410"/>
              <a:gd name="connsiteX55" fmla="*/ 517358 w 8589896"/>
              <a:gd name="connsiteY55" fmla="*/ 854242 h 1299410"/>
              <a:gd name="connsiteX56" fmla="*/ 445168 w 8589896"/>
              <a:gd name="connsiteY56" fmla="*/ 878305 h 1299410"/>
              <a:gd name="connsiteX57" fmla="*/ 409074 w 8589896"/>
              <a:gd name="connsiteY57" fmla="*/ 914400 h 1299410"/>
              <a:gd name="connsiteX58" fmla="*/ 397042 w 8589896"/>
              <a:gd name="connsiteY58" fmla="*/ 950494 h 1299410"/>
              <a:gd name="connsiteX59" fmla="*/ 360947 w 8589896"/>
              <a:gd name="connsiteY59" fmla="*/ 962526 h 1299410"/>
              <a:gd name="connsiteX60" fmla="*/ 324852 w 8589896"/>
              <a:gd name="connsiteY60" fmla="*/ 986589 h 1299410"/>
              <a:gd name="connsiteX61" fmla="*/ 252663 w 8589896"/>
              <a:gd name="connsiteY61" fmla="*/ 1010652 h 1299410"/>
              <a:gd name="connsiteX62" fmla="*/ 156410 w 8589896"/>
              <a:gd name="connsiteY62" fmla="*/ 1070810 h 1299410"/>
              <a:gd name="connsiteX63" fmla="*/ 120316 w 8589896"/>
              <a:gd name="connsiteY63" fmla="*/ 1082842 h 1299410"/>
              <a:gd name="connsiteX64" fmla="*/ 60158 w 8589896"/>
              <a:gd name="connsiteY64" fmla="*/ 1179094 h 1299410"/>
              <a:gd name="connsiteX65" fmla="*/ 24063 w 8589896"/>
              <a:gd name="connsiteY65" fmla="*/ 1251284 h 1299410"/>
              <a:gd name="connsiteX66" fmla="*/ 0 w 8589896"/>
              <a:gd name="connsiteY66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510463 w 8589896"/>
              <a:gd name="connsiteY4" fmla="*/ 409073 h 1299410"/>
              <a:gd name="connsiteX5" fmla="*/ 5390147 w 8589896"/>
              <a:gd name="connsiteY5" fmla="*/ 372979 h 1299410"/>
              <a:gd name="connsiteX6" fmla="*/ 5221705 w 8589896"/>
              <a:gd name="connsiteY6" fmla="*/ 348915 h 1299410"/>
              <a:gd name="connsiteX7" fmla="*/ 5137484 w 8589896"/>
              <a:gd name="connsiteY7" fmla="*/ 336884 h 1299410"/>
              <a:gd name="connsiteX8" fmla="*/ 5101389 w 8589896"/>
              <a:gd name="connsiteY8" fmla="*/ 324852 h 1299410"/>
              <a:gd name="connsiteX9" fmla="*/ 5005137 w 8589896"/>
              <a:gd name="connsiteY9" fmla="*/ 300789 h 1299410"/>
              <a:gd name="connsiteX10" fmla="*/ 4969042 w 8589896"/>
              <a:gd name="connsiteY10" fmla="*/ 288757 h 1299410"/>
              <a:gd name="connsiteX11" fmla="*/ 4776537 w 8589896"/>
              <a:gd name="connsiteY11" fmla="*/ 276726 h 1299410"/>
              <a:gd name="connsiteX12" fmla="*/ 4379495 w 8589896"/>
              <a:gd name="connsiteY12" fmla="*/ 252663 h 1299410"/>
              <a:gd name="connsiteX13" fmla="*/ 4331368 w 8589896"/>
              <a:gd name="connsiteY13" fmla="*/ 240631 h 1299410"/>
              <a:gd name="connsiteX14" fmla="*/ 4199021 w 8589896"/>
              <a:gd name="connsiteY14" fmla="*/ 228600 h 1299410"/>
              <a:gd name="connsiteX15" fmla="*/ 4162926 w 8589896"/>
              <a:gd name="connsiteY15" fmla="*/ 204536 h 1299410"/>
              <a:gd name="connsiteX16" fmla="*/ 4042610 w 8589896"/>
              <a:gd name="connsiteY16" fmla="*/ 168442 h 1299410"/>
              <a:gd name="connsiteX17" fmla="*/ 4006516 w 8589896"/>
              <a:gd name="connsiteY17" fmla="*/ 156410 h 1299410"/>
              <a:gd name="connsiteX18" fmla="*/ 3729789 w 8589896"/>
              <a:gd name="connsiteY18" fmla="*/ 144379 h 1299410"/>
              <a:gd name="connsiteX19" fmla="*/ 3705726 w 8589896"/>
              <a:gd name="connsiteY19" fmla="*/ 108284 h 1299410"/>
              <a:gd name="connsiteX20" fmla="*/ 3633537 w 8589896"/>
              <a:gd name="connsiteY20" fmla="*/ 84221 h 1299410"/>
              <a:gd name="connsiteX21" fmla="*/ 3597442 w 8589896"/>
              <a:gd name="connsiteY21" fmla="*/ 60157 h 1299410"/>
              <a:gd name="connsiteX22" fmla="*/ 3549316 w 8589896"/>
              <a:gd name="connsiteY22" fmla="*/ 48126 h 1299410"/>
              <a:gd name="connsiteX23" fmla="*/ 3477126 w 8589896"/>
              <a:gd name="connsiteY23" fmla="*/ 24063 h 1299410"/>
              <a:gd name="connsiteX24" fmla="*/ 3441031 w 8589896"/>
              <a:gd name="connsiteY24" fmla="*/ 12031 h 1299410"/>
              <a:gd name="connsiteX25" fmla="*/ 3404937 w 8589896"/>
              <a:gd name="connsiteY25" fmla="*/ 0 h 1299410"/>
              <a:gd name="connsiteX26" fmla="*/ 3176337 w 8589896"/>
              <a:gd name="connsiteY26" fmla="*/ 24063 h 1299410"/>
              <a:gd name="connsiteX27" fmla="*/ 3080084 w 8589896"/>
              <a:gd name="connsiteY27" fmla="*/ 36094 h 1299410"/>
              <a:gd name="connsiteX28" fmla="*/ 3043989 w 8589896"/>
              <a:gd name="connsiteY28" fmla="*/ 48126 h 1299410"/>
              <a:gd name="connsiteX29" fmla="*/ 2358189 w 8589896"/>
              <a:gd name="connsiteY29" fmla="*/ 72189 h 1299410"/>
              <a:gd name="connsiteX30" fmla="*/ 2273968 w 8589896"/>
              <a:gd name="connsiteY30" fmla="*/ 84221 h 1299410"/>
              <a:gd name="connsiteX31" fmla="*/ 2213810 w 8589896"/>
              <a:gd name="connsiteY31" fmla="*/ 144379 h 1299410"/>
              <a:gd name="connsiteX32" fmla="*/ 2057400 w 8589896"/>
              <a:gd name="connsiteY32" fmla="*/ 156410 h 1299410"/>
              <a:gd name="connsiteX33" fmla="*/ 1937084 w 8589896"/>
              <a:gd name="connsiteY33" fmla="*/ 192505 h 1299410"/>
              <a:gd name="connsiteX34" fmla="*/ 1900989 w 8589896"/>
              <a:gd name="connsiteY34" fmla="*/ 204536 h 1299410"/>
              <a:gd name="connsiteX35" fmla="*/ 1864895 w 8589896"/>
              <a:gd name="connsiteY35" fmla="*/ 216568 h 1299410"/>
              <a:gd name="connsiteX36" fmla="*/ 1768642 w 8589896"/>
              <a:gd name="connsiteY36" fmla="*/ 240631 h 1299410"/>
              <a:gd name="connsiteX37" fmla="*/ 1720516 w 8589896"/>
              <a:gd name="connsiteY37" fmla="*/ 252663 h 1299410"/>
              <a:gd name="connsiteX38" fmla="*/ 1564105 w 8589896"/>
              <a:gd name="connsiteY38" fmla="*/ 276726 h 1299410"/>
              <a:gd name="connsiteX39" fmla="*/ 1491916 w 8589896"/>
              <a:gd name="connsiteY39" fmla="*/ 300789 h 1299410"/>
              <a:gd name="connsiteX40" fmla="*/ 1431758 w 8589896"/>
              <a:gd name="connsiteY40" fmla="*/ 312821 h 1299410"/>
              <a:gd name="connsiteX41" fmla="*/ 1359568 w 8589896"/>
              <a:gd name="connsiteY41" fmla="*/ 336884 h 1299410"/>
              <a:gd name="connsiteX42" fmla="*/ 1323474 w 8589896"/>
              <a:gd name="connsiteY42" fmla="*/ 348915 h 1299410"/>
              <a:gd name="connsiteX43" fmla="*/ 1287379 w 8589896"/>
              <a:gd name="connsiteY43" fmla="*/ 360947 h 1299410"/>
              <a:gd name="connsiteX44" fmla="*/ 1215189 w 8589896"/>
              <a:gd name="connsiteY44" fmla="*/ 409073 h 1299410"/>
              <a:gd name="connsiteX45" fmla="*/ 1143000 w 8589896"/>
              <a:gd name="connsiteY45" fmla="*/ 433136 h 1299410"/>
              <a:gd name="connsiteX46" fmla="*/ 1046747 w 8589896"/>
              <a:gd name="connsiteY46" fmla="*/ 493294 h 1299410"/>
              <a:gd name="connsiteX47" fmla="*/ 1010652 w 8589896"/>
              <a:gd name="connsiteY47" fmla="*/ 517357 h 1299410"/>
              <a:gd name="connsiteX48" fmla="*/ 986589 w 8589896"/>
              <a:gd name="connsiteY48" fmla="*/ 541421 h 1299410"/>
              <a:gd name="connsiteX49" fmla="*/ 914400 w 8589896"/>
              <a:gd name="connsiteY49" fmla="*/ 565484 h 1299410"/>
              <a:gd name="connsiteX50" fmla="*/ 782052 w 8589896"/>
              <a:gd name="connsiteY50" fmla="*/ 601579 h 1299410"/>
              <a:gd name="connsiteX51" fmla="*/ 745958 w 8589896"/>
              <a:gd name="connsiteY51" fmla="*/ 637673 h 1299410"/>
              <a:gd name="connsiteX52" fmla="*/ 685800 w 8589896"/>
              <a:gd name="connsiteY52" fmla="*/ 685800 h 1299410"/>
              <a:gd name="connsiteX53" fmla="*/ 673768 w 8589896"/>
              <a:gd name="connsiteY53" fmla="*/ 721894 h 1299410"/>
              <a:gd name="connsiteX54" fmla="*/ 601579 w 8589896"/>
              <a:gd name="connsiteY54" fmla="*/ 770021 h 1299410"/>
              <a:gd name="connsiteX55" fmla="*/ 517358 w 8589896"/>
              <a:gd name="connsiteY55" fmla="*/ 854242 h 1299410"/>
              <a:gd name="connsiteX56" fmla="*/ 445168 w 8589896"/>
              <a:gd name="connsiteY56" fmla="*/ 878305 h 1299410"/>
              <a:gd name="connsiteX57" fmla="*/ 409074 w 8589896"/>
              <a:gd name="connsiteY57" fmla="*/ 914400 h 1299410"/>
              <a:gd name="connsiteX58" fmla="*/ 397042 w 8589896"/>
              <a:gd name="connsiteY58" fmla="*/ 950494 h 1299410"/>
              <a:gd name="connsiteX59" fmla="*/ 360947 w 8589896"/>
              <a:gd name="connsiteY59" fmla="*/ 962526 h 1299410"/>
              <a:gd name="connsiteX60" fmla="*/ 324852 w 8589896"/>
              <a:gd name="connsiteY60" fmla="*/ 986589 h 1299410"/>
              <a:gd name="connsiteX61" fmla="*/ 252663 w 8589896"/>
              <a:gd name="connsiteY61" fmla="*/ 1010652 h 1299410"/>
              <a:gd name="connsiteX62" fmla="*/ 156410 w 8589896"/>
              <a:gd name="connsiteY62" fmla="*/ 1070810 h 1299410"/>
              <a:gd name="connsiteX63" fmla="*/ 120316 w 8589896"/>
              <a:gd name="connsiteY63" fmla="*/ 1082842 h 1299410"/>
              <a:gd name="connsiteX64" fmla="*/ 60158 w 8589896"/>
              <a:gd name="connsiteY64" fmla="*/ 1179094 h 1299410"/>
              <a:gd name="connsiteX65" fmla="*/ 24063 w 8589896"/>
              <a:gd name="connsiteY65" fmla="*/ 1251284 h 1299410"/>
              <a:gd name="connsiteX66" fmla="*/ 0 w 8589896"/>
              <a:gd name="connsiteY66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510463 w 8589896"/>
              <a:gd name="connsiteY4" fmla="*/ 409073 h 1299410"/>
              <a:gd name="connsiteX5" fmla="*/ 5390147 w 8589896"/>
              <a:gd name="connsiteY5" fmla="*/ 372979 h 1299410"/>
              <a:gd name="connsiteX6" fmla="*/ 5221705 w 8589896"/>
              <a:gd name="connsiteY6" fmla="*/ 348915 h 1299410"/>
              <a:gd name="connsiteX7" fmla="*/ 5137484 w 8589896"/>
              <a:gd name="connsiteY7" fmla="*/ 336884 h 1299410"/>
              <a:gd name="connsiteX8" fmla="*/ 5101389 w 8589896"/>
              <a:gd name="connsiteY8" fmla="*/ 324852 h 1299410"/>
              <a:gd name="connsiteX9" fmla="*/ 5005137 w 8589896"/>
              <a:gd name="connsiteY9" fmla="*/ 300789 h 1299410"/>
              <a:gd name="connsiteX10" fmla="*/ 4969042 w 8589896"/>
              <a:gd name="connsiteY10" fmla="*/ 288757 h 1299410"/>
              <a:gd name="connsiteX11" fmla="*/ 4776537 w 8589896"/>
              <a:gd name="connsiteY11" fmla="*/ 276726 h 1299410"/>
              <a:gd name="connsiteX12" fmla="*/ 4379495 w 8589896"/>
              <a:gd name="connsiteY12" fmla="*/ 252663 h 1299410"/>
              <a:gd name="connsiteX13" fmla="*/ 4331368 w 8589896"/>
              <a:gd name="connsiteY13" fmla="*/ 240631 h 1299410"/>
              <a:gd name="connsiteX14" fmla="*/ 4199021 w 8589896"/>
              <a:gd name="connsiteY14" fmla="*/ 228600 h 1299410"/>
              <a:gd name="connsiteX15" fmla="*/ 4162926 w 8589896"/>
              <a:gd name="connsiteY15" fmla="*/ 204536 h 1299410"/>
              <a:gd name="connsiteX16" fmla="*/ 4042610 w 8589896"/>
              <a:gd name="connsiteY16" fmla="*/ 168442 h 1299410"/>
              <a:gd name="connsiteX17" fmla="*/ 4006516 w 8589896"/>
              <a:gd name="connsiteY17" fmla="*/ 156410 h 1299410"/>
              <a:gd name="connsiteX18" fmla="*/ 3729789 w 8589896"/>
              <a:gd name="connsiteY18" fmla="*/ 144379 h 1299410"/>
              <a:gd name="connsiteX19" fmla="*/ 3705726 w 8589896"/>
              <a:gd name="connsiteY19" fmla="*/ 108284 h 1299410"/>
              <a:gd name="connsiteX20" fmla="*/ 3633537 w 8589896"/>
              <a:gd name="connsiteY20" fmla="*/ 84221 h 1299410"/>
              <a:gd name="connsiteX21" fmla="*/ 3597442 w 8589896"/>
              <a:gd name="connsiteY21" fmla="*/ 60157 h 1299410"/>
              <a:gd name="connsiteX22" fmla="*/ 3549316 w 8589896"/>
              <a:gd name="connsiteY22" fmla="*/ 48126 h 1299410"/>
              <a:gd name="connsiteX23" fmla="*/ 3477126 w 8589896"/>
              <a:gd name="connsiteY23" fmla="*/ 24063 h 1299410"/>
              <a:gd name="connsiteX24" fmla="*/ 3441031 w 8589896"/>
              <a:gd name="connsiteY24" fmla="*/ 12031 h 1299410"/>
              <a:gd name="connsiteX25" fmla="*/ 3404937 w 8589896"/>
              <a:gd name="connsiteY25" fmla="*/ 0 h 1299410"/>
              <a:gd name="connsiteX26" fmla="*/ 3176337 w 8589896"/>
              <a:gd name="connsiteY26" fmla="*/ 24063 h 1299410"/>
              <a:gd name="connsiteX27" fmla="*/ 3080084 w 8589896"/>
              <a:gd name="connsiteY27" fmla="*/ 36094 h 1299410"/>
              <a:gd name="connsiteX28" fmla="*/ 3043989 w 8589896"/>
              <a:gd name="connsiteY28" fmla="*/ 48126 h 1299410"/>
              <a:gd name="connsiteX29" fmla="*/ 2358189 w 8589896"/>
              <a:gd name="connsiteY29" fmla="*/ 72189 h 1299410"/>
              <a:gd name="connsiteX30" fmla="*/ 2273968 w 8589896"/>
              <a:gd name="connsiteY30" fmla="*/ 84221 h 1299410"/>
              <a:gd name="connsiteX31" fmla="*/ 2213810 w 8589896"/>
              <a:gd name="connsiteY31" fmla="*/ 144379 h 1299410"/>
              <a:gd name="connsiteX32" fmla="*/ 2057400 w 8589896"/>
              <a:gd name="connsiteY32" fmla="*/ 156410 h 1299410"/>
              <a:gd name="connsiteX33" fmla="*/ 1937084 w 8589896"/>
              <a:gd name="connsiteY33" fmla="*/ 192505 h 1299410"/>
              <a:gd name="connsiteX34" fmla="*/ 1900989 w 8589896"/>
              <a:gd name="connsiteY34" fmla="*/ 204536 h 1299410"/>
              <a:gd name="connsiteX35" fmla="*/ 1864895 w 8589896"/>
              <a:gd name="connsiteY35" fmla="*/ 216568 h 1299410"/>
              <a:gd name="connsiteX36" fmla="*/ 1768642 w 8589896"/>
              <a:gd name="connsiteY36" fmla="*/ 240631 h 1299410"/>
              <a:gd name="connsiteX37" fmla="*/ 1720516 w 8589896"/>
              <a:gd name="connsiteY37" fmla="*/ 252663 h 1299410"/>
              <a:gd name="connsiteX38" fmla="*/ 1564105 w 8589896"/>
              <a:gd name="connsiteY38" fmla="*/ 276726 h 1299410"/>
              <a:gd name="connsiteX39" fmla="*/ 1491916 w 8589896"/>
              <a:gd name="connsiteY39" fmla="*/ 300789 h 1299410"/>
              <a:gd name="connsiteX40" fmla="*/ 1431758 w 8589896"/>
              <a:gd name="connsiteY40" fmla="*/ 312821 h 1299410"/>
              <a:gd name="connsiteX41" fmla="*/ 1359568 w 8589896"/>
              <a:gd name="connsiteY41" fmla="*/ 336884 h 1299410"/>
              <a:gd name="connsiteX42" fmla="*/ 1323474 w 8589896"/>
              <a:gd name="connsiteY42" fmla="*/ 348915 h 1299410"/>
              <a:gd name="connsiteX43" fmla="*/ 1287379 w 8589896"/>
              <a:gd name="connsiteY43" fmla="*/ 360947 h 1299410"/>
              <a:gd name="connsiteX44" fmla="*/ 1215189 w 8589896"/>
              <a:gd name="connsiteY44" fmla="*/ 409073 h 1299410"/>
              <a:gd name="connsiteX45" fmla="*/ 1143000 w 8589896"/>
              <a:gd name="connsiteY45" fmla="*/ 433136 h 1299410"/>
              <a:gd name="connsiteX46" fmla="*/ 1046747 w 8589896"/>
              <a:gd name="connsiteY46" fmla="*/ 493294 h 1299410"/>
              <a:gd name="connsiteX47" fmla="*/ 1010652 w 8589896"/>
              <a:gd name="connsiteY47" fmla="*/ 517357 h 1299410"/>
              <a:gd name="connsiteX48" fmla="*/ 986589 w 8589896"/>
              <a:gd name="connsiteY48" fmla="*/ 541421 h 1299410"/>
              <a:gd name="connsiteX49" fmla="*/ 914400 w 8589896"/>
              <a:gd name="connsiteY49" fmla="*/ 565484 h 1299410"/>
              <a:gd name="connsiteX50" fmla="*/ 782052 w 8589896"/>
              <a:gd name="connsiteY50" fmla="*/ 601579 h 1299410"/>
              <a:gd name="connsiteX51" fmla="*/ 745958 w 8589896"/>
              <a:gd name="connsiteY51" fmla="*/ 637673 h 1299410"/>
              <a:gd name="connsiteX52" fmla="*/ 685800 w 8589896"/>
              <a:gd name="connsiteY52" fmla="*/ 685800 h 1299410"/>
              <a:gd name="connsiteX53" fmla="*/ 673768 w 8589896"/>
              <a:gd name="connsiteY53" fmla="*/ 721894 h 1299410"/>
              <a:gd name="connsiteX54" fmla="*/ 601579 w 8589896"/>
              <a:gd name="connsiteY54" fmla="*/ 770021 h 1299410"/>
              <a:gd name="connsiteX55" fmla="*/ 517358 w 8589896"/>
              <a:gd name="connsiteY55" fmla="*/ 854242 h 1299410"/>
              <a:gd name="connsiteX56" fmla="*/ 445168 w 8589896"/>
              <a:gd name="connsiteY56" fmla="*/ 878305 h 1299410"/>
              <a:gd name="connsiteX57" fmla="*/ 409074 w 8589896"/>
              <a:gd name="connsiteY57" fmla="*/ 914400 h 1299410"/>
              <a:gd name="connsiteX58" fmla="*/ 397042 w 8589896"/>
              <a:gd name="connsiteY58" fmla="*/ 950494 h 1299410"/>
              <a:gd name="connsiteX59" fmla="*/ 360947 w 8589896"/>
              <a:gd name="connsiteY59" fmla="*/ 962526 h 1299410"/>
              <a:gd name="connsiteX60" fmla="*/ 324852 w 8589896"/>
              <a:gd name="connsiteY60" fmla="*/ 986589 h 1299410"/>
              <a:gd name="connsiteX61" fmla="*/ 252663 w 8589896"/>
              <a:gd name="connsiteY61" fmla="*/ 1010652 h 1299410"/>
              <a:gd name="connsiteX62" fmla="*/ 156410 w 8589896"/>
              <a:gd name="connsiteY62" fmla="*/ 1070810 h 1299410"/>
              <a:gd name="connsiteX63" fmla="*/ 120316 w 8589896"/>
              <a:gd name="connsiteY63" fmla="*/ 1082842 h 1299410"/>
              <a:gd name="connsiteX64" fmla="*/ 60158 w 8589896"/>
              <a:gd name="connsiteY64" fmla="*/ 1179094 h 1299410"/>
              <a:gd name="connsiteX65" fmla="*/ 24063 w 8589896"/>
              <a:gd name="connsiteY65" fmla="*/ 1251284 h 1299410"/>
              <a:gd name="connsiteX66" fmla="*/ 0 w 8589896"/>
              <a:gd name="connsiteY66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390147 w 8589896"/>
              <a:gd name="connsiteY4" fmla="*/ 372979 h 1299410"/>
              <a:gd name="connsiteX5" fmla="*/ 5221705 w 8589896"/>
              <a:gd name="connsiteY5" fmla="*/ 348915 h 1299410"/>
              <a:gd name="connsiteX6" fmla="*/ 5137484 w 8589896"/>
              <a:gd name="connsiteY6" fmla="*/ 336884 h 1299410"/>
              <a:gd name="connsiteX7" fmla="*/ 5101389 w 8589896"/>
              <a:gd name="connsiteY7" fmla="*/ 324852 h 1299410"/>
              <a:gd name="connsiteX8" fmla="*/ 5005137 w 8589896"/>
              <a:gd name="connsiteY8" fmla="*/ 300789 h 1299410"/>
              <a:gd name="connsiteX9" fmla="*/ 4969042 w 8589896"/>
              <a:gd name="connsiteY9" fmla="*/ 288757 h 1299410"/>
              <a:gd name="connsiteX10" fmla="*/ 4776537 w 8589896"/>
              <a:gd name="connsiteY10" fmla="*/ 276726 h 1299410"/>
              <a:gd name="connsiteX11" fmla="*/ 4379495 w 8589896"/>
              <a:gd name="connsiteY11" fmla="*/ 252663 h 1299410"/>
              <a:gd name="connsiteX12" fmla="*/ 4331368 w 8589896"/>
              <a:gd name="connsiteY12" fmla="*/ 240631 h 1299410"/>
              <a:gd name="connsiteX13" fmla="*/ 4199021 w 8589896"/>
              <a:gd name="connsiteY13" fmla="*/ 228600 h 1299410"/>
              <a:gd name="connsiteX14" fmla="*/ 4162926 w 8589896"/>
              <a:gd name="connsiteY14" fmla="*/ 204536 h 1299410"/>
              <a:gd name="connsiteX15" fmla="*/ 4042610 w 8589896"/>
              <a:gd name="connsiteY15" fmla="*/ 168442 h 1299410"/>
              <a:gd name="connsiteX16" fmla="*/ 4006516 w 8589896"/>
              <a:gd name="connsiteY16" fmla="*/ 156410 h 1299410"/>
              <a:gd name="connsiteX17" fmla="*/ 3729789 w 8589896"/>
              <a:gd name="connsiteY17" fmla="*/ 144379 h 1299410"/>
              <a:gd name="connsiteX18" fmla="*/ 3705726 w 8589896"/>
              <a:gd name="connsiteY18" fmla="*/ 108284 h 1299410"/>
              <a:gd name="connsiteX19" fmla="*/ 3633537 w 8589896"/>
              <a:gd name="connsiteY19" fmla="*/ 84221 h 1299410"/>
              <a:gd name="connsiteX20" fmla="*/ 3597442 w 8589896"/>
              <a:gd name="connsiteY20" fmla="*/ 60157 h 1299410"/>
              <a:gd name="connsiteX21" fmla="*/ 3549316 w 8589896"/>
              <a:gd name="connsiteY21" fmla="*/ 48126 h 1299410"/>
              <a:gd name="connsiteX22" fmla="*/ 3477126 w 8589896"/>
              <a:gd name="connsiteY22" fmla="*/ 24063 h 1299410"/>
              <a:gd name="connsiteX23" fmla="*/ 3441031 w 8589896"/>
              <a:gd name="connsiteY23" fmla="*/ 12031 h 1299410"/>
              <a:gd name="connsiteX24" fmla="*/ 3404937 w 8589896"/>
              <a:gd name="connsiteY24" fmla="*/ 0 h 1299410"/>
              <a:gd name="connsiteX25" fmla="*/ 3176337 w 8589896"/>
              <a:gd name="connsiteY25" fmla="*/ 24063 h 1299410"/>
              <a:gd name="connsiteX26" fmla="*/ 3080084 w 8589896"/>
              <a:gd name="connsiteY26" fmla="*/ 36094 h 1299410"/>
              <a:gd name="connsiteX27" fmla="*/ 3043989 w 8589896"/>
              <a:gd name="connsiteY27" fmla="*/ 48126 h 1299410"/>
              <a:gd name="connsiteX28" fmla="*/ 2358189 w 8589896"/>
              <a:gd name="connsiteY28" fmla="*/ 72189 h 1299410"/>
              <a:gd name="connsiteX29" fmla="*/ 2273968 w 8589896"/>
              <a:gd name="connsiteY29" fmla="*/ 84221 h 1299410"/>
              <a:gd name="connsiteX30" fmla="*/ 2213810 w 8589896"/>
              <a:gd name="connsiteY30" fmla="*/ 144379 h 1299410"/>
              <a:gd name="connsiteX31" fmla="*/ 2057400 w 8589896"/>
              <a:gd name="connsiteY31" fmla="*/ 156410 h 1299410"/>
              <a:gd name="connsiteX32" fmla="*/ 1937084 w 8589896"/>
              <a:gd name="connsiteY32" fmla="*/ 192505 h 1299410"/>
              <a:gd name="connsiteX33" fmla="*/ 1900989 w 8589896"/>
              <a:gd name="connsiteY33" fmla="*/ 204536 h 1299410"/>
              <a:gd name="connsiteX34" fmla="*/ 1864895 w 8589896"/>
              <a:gd name="connsiteY34" fmla="*/ 216568 h 1299410"/>
              <a:gd name="connsiteX35" fmla="*/ 1768642 w 8589896"/>
              <a:gd name="connsiteY35" fmla="*/ 240631 h 1299410"/>
              <a:gd name="connsiteX36" fmla="*/ 1720516 w 8589896"/>
              <a:gd name="connsiteY36" fmla="*/ 252663 h 1299410"/>
              <a:gd name="connsiteX37" fmla="*/ 1564105 w 8589896"/>
              <a:gd name="connsiteY37" fmla="*/ 276726 h 1299410"/>
              <a:gd name="connsiteX38" fmla="*/ 1491916 w 8589896"/>
              <a:gd name="connsiteY38" fmla="*/ 300789 h 1299410"/>
              <a:gd name="connsiteX39" fmla="*/ 1431758 w 8589896"/>
              <a:gd name="connsiteY39" fmla="*/ 312821 h 1299410"/>
              <a:gd name="connsiteX40" fmla="*/ 1359568 w 8589896"/>
              <a:gd name="connsiteY40" fmla="*/ 336884 h 1299410"/>
              <a:gd name="connsiteX41" fmla="*/ 1323474 w 8589896"/>
              <a:gd name="connsiteY41" fmla="*/ 348915 h 1299410"/>
              <a:gd name="connsiteX42" fmla="*/ 1287379 w 8589896"/>
              <a:gd name="connsiteY42" fmla="*/ 360947 h 1299410"/>
              <a:gd name="connsiteX43" fmla="*/ 1215189 w 8589896"/>
              <a:gd name="connsiteY43" fmla="*/ 409073 h 1299410"/>
              <a:gd name="connsiteX44" fmla="*/ 1143000 w 8589896"/>
              <a:gd name="connsiteY44" fmla="*/ 433136 h 1299410"/>
              <a:gd name="connsiteX45" fmla="*/ 1046747 w 8589896"/>
              <a:gd name="connsiteY45" fmla="*/ 493294 h 1299410"/>
              <a:gd name="connsiteX46" fmla="*/ 1010652 w 8589896"/>
              <a:gd name="connsiteY46" fmla="*/ 517357 h 1299410"/>
              <a:gd name="connsiteX47" fmla="*/ 986589 w 8589896"/>
              <a:gd name="connsiteY47" fmla="*/ 541421 h 1299410"/>
              <a:gd name="connsiteX48" fmla="*/ 914400 w 8589896"/>
              <a:gd name="connsiteY48" fmla="*/ 565484 h 1299410"/>
              <a:gd name="connsiteX49" fmla="*/ 782052 w 8589896"/>
              <a:gd name="connsiteY49" fmla="*/ 601579 h 1299410"/>
              <a:gd name="connsiteX50" fmla="*/ 745958 w 8589896"/>
              <a:gd name="connsiteY50" fmla="*/ 637673 h 1299410"/>
              <a:gd name="connsiteX51" fmla="*/ 685800 w 8589896"/>
              <a:gd name="connsiteY51" fmla="*/ 685800 h 1299410"/>
              <a:gd name="connsiteX52" fmla="*/ 673768 w 8589896"/>
              <a:gd name="connsiteY52" fmla="*/ 721894 h 1299410"/>
              <a:gd name="connsiteX53" fmla="*/ 601579 w 8589896"/>
              <a:gd name="connsiteY53" fmla="*/ 770021 h 1299410"/>
              <a:gd name="connsiteX54" fmla="*/ 517358 w 8589896"/>
              <a:gd name="connsiteY54" fmla="*/ 854242 h 1299410"/>
              <a:gd name="connsiteX55" fmla="*/ 445168 w 8589896"/>
              <a:gd name="connsiteY55" fmla="*/ 878305 h 1299410"/>
              <a:gd name="connsiteX56" fmla="*/ 409074 w 8589896"/>
              <a:gd name="connsiteY56" fmla="*/ 914400 h 1299410"/>
              <a:gd name="connsiteX57" fmla="*/ 397042 w 8589896"/>
              <a:gd name="connsiteY57" fmla="*/ 950494 h 1299410"/>
              <a:gd name="connsiteX58" fmla="*/ 360947 w 8589896"/>
              <a:gd name="connsiteY58" fmla="*/ 962526 h 1299410"/>
              <a:gd name="connsiteX59" fmla="*/ 324852 w 8589896"/>
              <a:gd name="connsiteY59" fmla="*/ 986589 h 1299410"/>
              <a:gd name="connsiteX60" fmla="*/ 252663 w 8589896"/>
              <a:gd name="connsiteY60" fmla="*/ 1010652 h 1299410"/>
              <a:gd name="connsiteX61" fmla="*/ 156410 w 8589896"/>
              <a:gd name="connsiteY61" fmla="*/ 1070810 h 1299410"/>
              <a:gd name="connsiteX62" fmla="*/ 120316 w 8589896"/>
              <a:gd name="connsiteY62" fmla="*/ 1082842 h 1299410"/>
              <a:gd name="connsiteX63" fmla="*/ 60158 w 8589896"/>
              <a:gd name="connsiteY63" fmla="*/ 1179094 h 1299410"/>
              <a:gd name="connsiteX64" fmla="*/ 24063 w 8589896"/>
              <a:gd name="connsiteY64" fmla="*/ 1251284 h 1299410"/>
              <a:gd name="connsiteX65" fmla="*/ 0 w 8589896"/>
              <a:gd name="connsiteY6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390147 w 8589896"/>
              <a:gd name="connsiteY4" fmla="*/ 372979 h 1299410"/>
              <a:gd name="connsiteX5" fmla="*/ 5221705 w 8589896"/>
              <a:gd name="connsiteY5" fmla="*/ 348915 h 1299410"/>
              <a:gd name="connsiteX6" fmla="*/ 5137484 w 8589896"/>
              <a:gd name="connsiteY6" fmla="*/ 336884 h 1299410"/>
              <a:gd name="connsiteX7" fmla="*/ 5101389 w 8589896"/>
              <a:gd name="connsiteY7" fmla="*/ 324852 h 1299410"/>
              <a:gd name="connsiteX8" fmla="*/ 5005137 w 8589896"/>
              <a:gd name="connsiteY8" fmla="*/ 300789 h 1299410"/>
              <a:gd name="connsiteX9" fmla="*/ 4969042 w 8589896"/>
              <a:gd name="connsiteY9" fmla="*/ 288757 h 1299410"/>
              <a:gd name="connsiteX10" fmla="*/ 4776537 w 8589896"/>
              <a:gd name="connsiteY10" fmla="*/ 276726 h 1299410"/>
              <a:gd name="connsiteX11" fmla="*/ 4379495 w 8589896"/>
              <a:gd name="connsiteY11" fmla="*/ 252663 h 1299410"/>
              <a:gd name="connsiteX12" fmla="*/ 4331368 w 8589896"/>
              <a:gd name="connsiteY12" fmla="*/ 240631 h 1299410"/>
              <a:gd name="connsiteX13" fmla="*/ 4199021 w 8589896"/>
              <a:gd name="connsiteY13" fmla="*/ 228600 h 1299410"/>
              <a:gd name="connsiteX14" fmla="*/ 4162926 w 8589896"/>
              <a:gd name="connsiteY14" fmla="*/ 204536 h 1299410"/>
              <a:gd name="connsiteX15" fmla="*/ 4042610 w 8589896"/>
              <a:gd name="connsiteY15" fmla="*/ 168442 h 1299410"/>
              <a:gd name="connsiteX16" fmla="*/ 4006516 w 8589896"/>
              <a:gd name="connsiteY16" fmla="*/ 156410 h 1299410"/>
              <a:gd name="connsiteX17" fmla="*/ 3729789 w 8589896"/>
              <a:gd name="connsiteY17" fmla="*/ 144379 h 1299410"/>
              <a:gd name="connsiteX18" fmla="*/ 3705726 w 8589896"/>
              <a:gd name="connsiteY18" fmla="*/ 108284 h 1299410"/>
              <a:gd name="connsiteX19" fmla="*/ 3633537 w 8589896"/>
              <a:gd name="connsiteY19" fmla="*/ 84221 h 1299410"/>
              <a:gd name="connsiteX20" fmla="*/ 3597442 w 8589896"/>
              <a:gd name="connsiteY20" fmla="*/ 60157 h 1299410"/>
              <a:gd name="connsiteX21" fmla="*/ 3549316 w 8589896"/>
              <a:gd name="connsiteY21" fmla="*/ 48126 h 1299410"/>
              <a:gd name="connsiteX22" fmla="*/ 3477126 w 8589896"/>
              <a:gd name="connsiteY22" fmla="*/ 24063 h 1299410"/>
              <a:gd name="connsiteX23" fmla="*/ 3441031 w 8589896"/>
              <a:gd name="connsiteY23" fmla="*/ 12031 h 1299410"/>
              <a:gd name="connsiteX24" fmla="*/ 3404937 w 8589896"/>
              <a:gd name="connsiteY24" fmla="*/ 0 h 1299410"/>
              <a:gd name="connsiteX25" fmla="*/ 3176337 w 8589896"/>
              <a:gd name="connsiteY25" fmla="*/ 24063 h 1299410"/>
              <a:gd name="connsiteX26" fmla="*/ 3080084 w 8589896"/>
              <a:gd name="connsiteY26" fmla="*/ 36094 h 1299410"/>
              <a:gd name="connsiteX27" fmla="*/ 3043989 w 8589896"/>
              <a:gd name="connsiteY27" fmla="*/ 48126 h 1299410"/>
              <a:gd name="connsiteX28" fmla="*/ 2358189 w 8589896"/>
              <a:gd name="connsiteY28" fmla="*/ 72189 h 1299410"/>
              <a:gd name="connsiteX29" fmla="*/ 2273968 w 8589896"/>
              <a:gd name="connsiteY29" fmla="*/ 84221 h 1299410"/>
              <a:gd name="connsiteX30" fmla="*/ 2213810 w 8589896"/>
              <a:gd name="connsiteY30" fmla="*/ 144379 h 1299410"/>
              <a:gd name="connsiteX31" fmla="*/ 2057400 w 8589896"/>
              <a:gd name="connsiteY31" fmla="*/ 156410 h 1299410"/>
              <a:gd name="connsiteX32" fmla="*/ 1937084 w 8589896"/>
              <a:gd name="connsiteY32" fmla="*/ 192505 h 1299410"/>
              <a:gd name="connsiteX33" fmla="*/ 1900989 w 8589896"/>
              <a:gd name="connsiteY33" fmla="*/ 204536 h 1299410"/>
              <a:gd name="connsiteX34" fmla="*/ 1864895 w 8589896"/>
              <a:gd name="connsiteY34" fmla="*/ 216568 h 1299410"/>
              <a:gd name="connsiteX35" fmla="*/ 1768642 w 8589896"/>
              <a:gd name="connsiteY35" fmla="*/ 240631 h 1299410"/>
              <a:gd name="connsiteX36" fmla="*/ 1720516 w 8589896"/>
              <a:gd name="connsiteY36" fmla="*/ 252663 h 1299410"/>
              <a:gd name="connsiteX37" fmla="*/ 1564105 w 8589896"/>
              <a:gd name="connsiteY37" fmla="*/ 276726 h 1299410"/>
              <a:gd name="connsiteX38" fmla="*/ 1491916 w 8589896"/>
              <a:gd name="connsiteY38" fmla="*/ 300789 h 1299410"/>
              <a:gd name="connsiteX39" fmla="*/ 1431758 w 8589896"/>
              <a:gd name="connsiteY39" fmla="*/ 312821 h 1299410"/>
              <a:gd name="connsiteX40" fmla="*/ 1359568 w 8589896"/>
              <a:gd name="connsiteY40" fmla="*/ 336884 h 1299410"/>
              <a:gd name="connsiteX41" fmla="*/ 1323474 w 8589896"/>
              <a:gd name="connsiteY41" fmla="*/ 348915 h 1299410"/>
              <a:gd name="connsiteX42" fmla="*/ 1287379 w 8589896"/>
              <a:gd name="connsiteY42" fmla="*/ 360947 h 1299410"/>
              <a:gd name="connsiteX43" fmla="*/ 1215189 w 8589896"/>
              <a:gd name="connsiteY43" fmla="*/ 409073 h 1299410"/>
              <a:gd name="connsiteX44" fmla="*/ 1143000 w 8589896"/>
              <a:gd name="connsiteY44" fmla="*/ 433136 h 1299410"/>
              <a:gd name="connsiteX45" fmla="*/ 1046747 w 8589896"/>
              <a:gd name="connsiteY45" fmla="*/ 493294 h 1299410"/>
              <a:gd name="connsiteX46" fmla="*/ 1010652 w 8589896"/>
              <a:gd name="connsiteY46" fmla="*/ 517357 h 1299410"/>
              <a:gd name="connsiteX47" fmla="*/ 986589 w 8589896"/>
              <a:gd name="connsiteY47" fmla="*/ 541421 h 1299410"/>
              <a:gd name="connsiteX48" fmla="*/ 914400 w 8589896"/>
              <a:gd name="connsiteY48" fmla="*/ 565484 h 1299410"/>
              <a:gd name="connsiteX49" fmla="*/ 782052 w 8589896"/>
              <a:gd name="connsiteY49" fmla="*/ 601579 h 1299410"/>
              <a:gd name="connsiteX50" fmla="*/ 745958 w 8589896"/>
              <a:gd name="connsiteY50" fmla="*/ 637673 h 1299410"/>
              <a:gd name="connsiteX51" fmla="*/ 685800 w 8589896"/>
              <a:gd name="connsiteY51" fmla="*/ 685800 h 1299410"/>
              <a:gd name="connsiteX52" fmla="*/ 673768 w 8589896"/>
              <a:gd name="connsiteY52" fmla="*/ 721894 h 1299410"/>
              <a:gd name="connsiteX53" fmla="*/ 601579 w 8589896"/>
              <a:gd name="connsiteY53" fmla="*/ 770021 h 1299410"/>
              <a:gd name="connsiteX54" fmla="*/ 517358 w 8589896"/>
              <a:gd name="connsiteY54" fmla="*/ 854242 h 1299410"/>
              <a:gd name="connsiteX55" fmla="*/ 445168 w 8589896"/>
              <a:gd name="connsiteY55" fmla="*/ 878305 h 1299410"/>
              <a:gd name="connsiteX56" fmla="*/ 409074 w 8589896"/>
              <a:gd name="connsiteY56" fmla="*/ 914400 h 1299410"/>
              <a:gd name="connsiteX57" fmla="*/ 397042 w 8589896"/>
              <a:gd name="connsiteY57" fmla="*/ 950494 h 1299410"/>
              <a:gd name="connsiteX58" fmla="*/ 360947 w 8589896"/>
              <a:gd name="connsiteY58" fmla="*/ 962526 h 1299410"/>
              <a:gd name="connsiteX59" fmla="*/ 324852 w 8589896"/>
              <a:gd name="connsiteY59" fmla="*/ 986589 h 1299410"/>
              <a:gd name="connsiteX60" fmla="*/ 252663 w 8589896"/>
              <a:gd name="connsiteY60" fmla="*/ 1010652 h 1299410"/>
              <a:gd name="connsiteX61" fmla="*/ 156410 w 8589896"/>
              <a:gd name="connsiteY61" fmla="*/ 1070810 h 1299410"/>
              <a:gd name="connsiteX62" fmla="*/ 120316 w 8589896"/>
              <a:gd name="connsiteY62" fmla="*/ 1082842 h 1299410"/>
              <a:gd name="connsiteX63" fmla="*/ 60158 w 8589896"/>
              <a:gd name="connsiteY63" fmla="*/ 1179094 h 1299410"/>
              <a:gd name="connsiteX64" fmla="*/ 24063 w 8589896"/>
              <a:gd name="connsiteY64" fmla="*/ 1251284 h 1299410"/>
              <a:gd name="connsiteX65" fmla="*/ 0 w 8589896"/>
              <a:gd name="connsiteY6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390147 w 8589896"/>
              <a:gd name="connsiteY4" fmla="*/ 372979 h 1299410"/>
              <a:gd name="connsiteX5" fmla="*/ 5221705 w 8589896"/>
              <a:gd name="connsiteY5" fmla="*/ 348915 h 1299410"/>
              <a:gd name="connsiteX6" fmla="*/ 5137484 w 8589896"/>
              <a:gd name="connsiteY6" fmla="*/ 336884 h 1299410"/>
              <a:gd name="connsiteX7" fmla="*/ 5101389 w 8589896"/>
              <a:gd name="connsiteY7" fmla="*/ 324852 h 1299410"/>
              <a:gd name="connsiteX8" fmla="*/ 5005137 w 8589896"/>
              <a:gd name="connsiteY8" fmla="*/ 300789 h 1299410"/>
              <a:gd name="connsiteX9" fmla="*/ 4969042 w 8589896"/>
              <a:gd name="connsiteY9" fmla="*/ 288757 h 1299410"/>
              <a:gd name="connsiteX10" fmla="*/ 4776537 w 8589896"/>
              <a:gd name="connsiteY10" fmla="*/ 276726 h 1299410"/>
              <a:gd name="connsiteX11" fmla="*/ 4379495 w 8589896"/>
              <a:gd name="connsiteY11" fmla="*/ 252663 h 1299410"/>
              <a:gd name="connsiteX12" fmla="*/ 4331368 w 8589896"/>
              <a:gd name="connsiteY12" fmla="*/ 240631 h 1299410"/>
              <a:gd name="connsiteX13" fmla="*/ 4199021 w 8589896"/>
              <a:gd name="connsiteY13" fmla="*/ 228600 h 1299410"/>
              <a:gd name="connsiteX14" fmla="*/ 4162926 w 8589896"/>
              <a:gd name="connsiteY14" fmla="*/ 204536 h 1299410"/>
              <a:gd name="connsiteX15" fmla="*/ 4042610 w 8589896"/>
              <a:gd name="connsiteY15" fmla="*/ 168442 h 1299410"/>
              <a:gd name="connsiteX16" fmla="*/ 4006516 w 8589896"/>
              <a:gd name="connsiteY16" fmla="*/ 156410 h 1299410"/>
              <a:gd name="connsiteX17" fmla="*/ 3729789 w 8589896"/>
              <a:gd name="connsiteY17" fmla="*/ 144379 h 1299410"/>
              <a:gd name="connsiteX18" fmla="*/ 3705726 w 8589896"/>
              <a:gd name="connsiteY18" fmla="*/ 108284 h 1299410"/>
              <a:gd name="connsiteX19" fmla="*/ 3633537 w 8589896"/>
              <a:gd name="connsiteY19" fmla="*/ 84221 h 1299410"/>
              <a:gd name="connsiteX20" fmla="*/ 3597442 w 8589896"/>
              <a:gd name="connsiteY20" fmla="*/ 60157 h 1299410"/>
              <a:gd name="connsiteX21" fmla="*/ 3549316 w 8589896"/>
              <a:gd name="connsiteY21" fmla="*/ 48126 h 1299410"/>
              <a:gd name="connsiteX22" fmla="*/ 3477126 w 8589896"/>
              <a:gd name="connsiteY22" fmla="*/ 24063 h 1299410"/>
              <a:gd name="connsiteX23" fmla="*/ 3441031 w 8589896"/>
              <a:gd name="connsiteY23" fmla="*/ 12031 h 1299410"/>
              <a:gd name="connsiteX24" fmla="*/ 3404937 w 8589896"/>
              <a:gd name="connsiteY24" fmla="*/ 0 h 1299410"/>
              <a:gd name="connsiteX25" fmla="*/ 3176337 w 8589896"/>
              <a:gd name="connsiteY25" fmla="*/ 24063 h 1299410"/>
              <a:gd name="connsiteX26" fmla="*/ 3080084 w 8589896"/>
              <a:gd name="connsiteY26" fmla="*/ 36094 h 1299410"/>
              <a:gd name="connsiteX27" fmla="*/ 3043989 w 8589896"/>
              <a:gd name="connsiteY27" fmla="*/ 48126 h 1299410"/>
              <a:gd name="connsiteX28" fmla="*/ 2358189 w 8589896"/>
              <a:gd name="connsiteY28" fmla="*/ 72189 h 1299410"/>
              <a:gd name="connsiteX29" fmla="*/ 2273968 w 8589896"/>
              <a:gd name="connsiteY29" fmla="*/ 84221 h 1299410"/>
              <a:gd name="connsiteX30" fmla="*/ 2213810 w 8589896"/>
              <a:gd name="connsiteY30" fmla="*/ 144379 h 1299410"/>
              <a:gd name="connsiteX31" fmla="*/ 2057400 w 8589896"/>
              <a:gd name="connsiteY31" fmla="*/ 156410 h 1299410"/>
              <a:gd name="connsiteX32" fmla="*/ 1937084 w 8589896"/>
              <a:gd name="connsiteY32" fmla="*/ 192505 h 1299410"/>
              <a:gd name="connsiteX33" fmla="*/ 1900989 w 8589896"/>
              <a:gd name="connsiteY33" fmla="*/ 204536 h 1299410"/>
              <a:gd name="connsiteX34" fmla="*/ 1864895 w 8589896"/>
              <a:gd name="connsiteY34" fmla="*/ 216568 h 1299410"/>
              <a:gd name="connsiteX35" fmla="*/ 1768642 w 8589896"/>
              <a:gd name="connsiteY35" fmla="*/ 240631 h 1299410"/>
              <a:gd name="connsiteX36" fmla="*/ 1720516 w 8589896"/>
              <a:gd name="connsiteY36" fmla="*/ 252663 h 1299410"/>
              <a:gd name="connsiteX37" fmla="*/ 1564105 w 8589896"/>
              <a:gd name="connsiteY37" fmla="*/ 276726 h 1299410"/>
              <a:gd name="connsiteX38" fmla="*/ 1491916 w 8589896"/>
              <a:gd name="connsiteY38" fmla="*/ 300789 h 1299410"/>
              <a:gd name="connsiteX39" fmla="*/ 1431758 w 8589896"/>
              <a:gd name="connsiteY39" fmla="*/ 312821 h 1299410"/>
              <a:gd name="connsiteX40" fmla="*/ 1359568 w 8589896"/>
              <a:gd name="connsiteY40" fmla="*/ 336884 h 1299410"/>
              <a:gd name="connsiteX41" fmla="*/ 1323474 w 8589896"/>
              <a:gd name="connsiteY41" fmla="*/ 348915 h 1299410"/>
              <a:gd name="connsiteX42" fmla="*/ 1287379 w 8589896"/>
              <a:gd name="connsiteY42" fmla="*/ 360947 h 1299410"/>
              <a:gd name="connsiteX43" fmla="*/ 1215189 w 8589896"/>
              <a:gd name="connsiteY43" fmla="*/ 409073 h 1299410"/>
              <a:gd name="connsiteX44" fmla="*/ 1143000 w 8589896"/>
              <a:gd name="connsiteY44" fmla="*/ 433136 h 1299410"/>
              <a:gd name="connsiteX45" fmla="*/ 1046747 w 8589896"/>
              <a:gd name="connsiteY45" fmla="*/ 493294 h 1299410"/>
              <a:gd name="connsiteX46" fmla="*/ 1010652 w 8589896"/>
              <a:gd name="connsiteY46" fmla="*/ 517357 h 1299410"/>
              <a:gd name="connsiteX47" fmla="*/ 986589 w 8589896"/>
              <a:gd name="connsiteY47" fmla="*/ 541421 h 1299410"/>
              <a:gd name="connsiteX48" fmla="*/ 914400 w 8589896"/>
              <a:gd name="connsiteY48" fmla="*/ 565484 h 1299410"/>
              <a:gd name="connsiteX49" fmla="*/ 782052 w 8589896"/>
              <a:gd name="connsiteY49" fmla="*/ 601579 h 1299410"/>
              <a:gd name="connsiteX50" fmla="*/ 745958 w 8589896"/>
              <a:gd name="connsiteY50" fmla="*/ 637673 h 1299410"/>
              <a:gd name="connsiteX51" fmla="*/ 685800 w 8589896"/>
              <a:gd name="connsiteY51" fmla="*/ 685800 h 1299410"/>
              <a:gd name="connsiteX52" fmla="*/ 673768 w 8589896"/>
              <a:gd name="connsiteY52" fmla="*/ 721894 h 1299410"/>
              <a:gd name="connsiteX53" fmla="*/ 601579 w 8589896"/>
              <a:gd name="connsiteY53" fmla="*/ 770021 h 1299410"/>
              <a:gd name="connsiteX54" fmla="*/ 517358 w 8589896"/>
              <a:gd name="connsiteY54" fmla="*/ 854242 h 1299410"/>
              <a:gd name="connsiteX55" fmla="*/ 445168 w 8589896"/>
              <a:gd name="connsiteY55" fmla="*/ 878305 h 1299410"/>
              <a:gd name="connsiteX56" fmla="*/ 409074 w 8589896"/>
              <a:gd name="connsiteY56" fmla="*/ 914400 h 1299410"/>
              <a:gd name="connsiteX57" fmla="*/ 397042 w 8589896"/>
              <a:gd name="connsiteY57" fmla="*/ 950494 h 1299410"/>
              <a:gd name="connsiteX58" fmla="*/ 360947 w 8589896"/>
              <a:gd name="connsiteY58" fmla="*/ 962526 h 1299410"/>
              <a:gd name="connsiteX59" fmla="*/ 324852 w 8589896"/>
              <a:gd name="connsiteY59" fmla="*/ 986589 h 1299410"/>
              <a:gd name="connsiteX60" fmla="*/ 252663 w 8589896"/>
              <a:gd name="connsiteY60" fmla="*/ 1010652 h 1299410"/>
              <a:gd name="connsiteX61" fmla="*/ 156410 w 8589896"/>
              <a:gd name="connsiteY61" fmla="*/ 1070810 h 1299410"/>
              <a:gd name="connsiteX62" fmla="*/ 120316 w 8589896"/>
              <a:gd name="connsiteY62" fmla="*/ 1082842 h 1299410"/>
              <a:gd name="connsiteX63" fmla="*/ 60158 w 8589896"/>
              <a:gd name="connsiteY63" fmla="*/ 1179094 h 1299410"/>
              <a:gd name="connsiteX64" fmla="*/ 24063 w 8589896"/>
              <a:gd name="connsiteY64" fmla="*/ 1251284 h 1299410"/>
              <a:gd name="connsiteX65" fmla="*/ 0 w 8589896"/>
              <a:gd name="connsiteY6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221705 w 8589896"/>
              <a:gd name="connsiteY4" fmla="*/ 348915 h 1299410"/>
              <a:gd name="connsiteX5" fmla="*/ 5137484 w 8589896"/>
              <a:gd name="connsiteY5" fmla="*/ 336884 h 1299410"/>
              <a:gd name="connsiteX6" fmla="*/ 5101389 w 8589896"/>
              <a:gd name="connsiteY6" fmla="*/ 324852 h 1299410"/>
              <a:gd name="connsiteX7" fmla="*/ 5005137 w 8589896"/>
              <a:gd name="connsiteY7" fmla="*/ 300789 h 1299410"/>
              <a:gd name="connsiteX8" fmla="*/ 4969042 w 8589896"/>
              <a:gd name="connsiteY8" fmla="*/ 288757 h 1299410"/>
              <a:gd name="connsiteX9" fmla="*/ 4776537 w 8589896"/>
              <a:gd name="connsiteY9" fmla="*/ 276726 h 1299410"/>
              <a:gd name="connsiteX10" fmla="*/ 4379495 w 8589896"/>
              <a:gd name="connsiteY10" fmla="*/ 252663 h 1299410"/>
              <a:gd name="connsiteX11" fmla="*/ 4331368 w 8589896"/>
              <a:gd name="connsiteY11" fmla="*/ 240631 h 1299410"/>
              <a:gd name="connsiteX12" fmla="*/ 4199021 w 8589896"/>
              <a:gd name="connsiteY12" fmla="*/ 228600 h 1299410"/>
              <a:gd name="connsiteX13" fmla="*/ 4162926 w 8589896"/>
              <a:gd name="connsiteY13" fmla="*/ 204536 h 1299410"/>
              <a:gd name="connsiteX14" fmla="*/ 4042610 w 8589896"/>
              <a:gd name="connsiteY14" fmla="*/ 168442 h 1299410"/>
              <a:gd name="connsiteX15" fmla="*/ 4006516 w 8589896"/>
              <a:gd name="connsiteY15" fmla="*/ 156410 h 1299410"/>
              <a:gd name="connsiteX16" fmla="*/ 3729789 w 8589896"/>
              <a:gd name="connsiteY16" fmla="*/ 144379 h 1299410"/>
              <a:gd name="connsiteX17" fmla="*/ 3705726 w 8589896"/>
              <a:gd name="connsiteY17" fmla="*/ 108284 h 1299410"/>
              <a:gd name="connsiteX18" fmla="*/ 3633537 w 8589896"/>
              <a:gd name="connsiteY18" fmla="*/ 84221 h 1299410"/>
              <a:gd name="connsiteX19" fmla="*/ 3597442 w 8589896"/>
              <a:gd name="connsiteY19" fmla="*/ 60157 h 1299410"/>
              <a:gd name="connsiteX20" fmla="*/ 3549316 w 8589896"/>
              <a:gd name="connsiteY20" fmla="*/ 48126 h 1299410"/>
              <a:gd name="connsiteX21" fmla="*/ 3477126 w 8589896"/>
              <a:gd name="connsiteY21" fmla="*/ 24063 h 1299410"/>
              <a:gd name="connsiteX22" fmla="*/ 3441031 w 8589896"/>
              <a:gd name="connsiteY22" fmla="*/ 12031 h 1299410"/>
              <a:gd name="connsiteX23" fmla="*/ 3404937 w 8589896"/>
              <a:gd name="connsiteY23" fmla="*/ 0 h 1299410"/>
              <a:gd name="connsiteX24" fmla="*/ 3176337 w 8589896"/>
              <a:gd name="connsiteY24" fmla="*/ 24063 h 1299410"/>
              <a:gd name="connsiteX25" fmla="*/ 3080084 w 8589896"/>
              <a:gd name="connsiteY25" fmla="*/ 36094 h 1299410"/>
              <a:gd name="connsiteX26" fmla="*/ 3043989 w 8589896"/>
              <a:gd name="connsiteY26" fmla="*/ 48126 h 1299410"/>
              <a:gd name="connsiteX27" fmla="*/ 2358189 w 8589896"/>
              <a:gd name="connsiteY27" fmla="*/ 72189 h 1299410"/>
              <a:gd name="connsiteX28" fmla="*/ 2273968 w 8589896"/>
              <a:gd name="connsiteY28" fmla="*/ 84221 h 1299410"/>
              <a:gd name="connsiteX29" fmla="*/ 2213810 w 8589896"/>
              <a:gd name="connsiteY29" fmla="*/ 144379 h 1299410"/>
              <a:gd name="connsiteX30" fmla="*/ 2057400 w 8589896"/>
              <a:gd name="connsiteY30" fmla="*/ 156410 h 1299410"/>
              <a:gd name="connsiteX31" fmla="*/ 1937084 w 8589896"/>
              <a:gd name="connsiteY31" fmla="*/ 192505 h 1299410"/>
              <a:gd name="connsiteX32" fmla="*/ 1900989 w 8589896"/>
              <a:gd name="connsiteY32" fmla="*/ 204536 h 1299410"/>
              <a:gd name="connsiteX33" fmla="*/ 1864895 w 8589896"/>
              <a:gd name="connsiteY33" fmla="*/ 216568 h 1299410"/>
              <a:gd name="connsiteX34" fmla="*/ 1768642 w 8589896"/>
              <a:gd name="connsiteY34" fmla="*/ 240631 h 1299410"/>
              <a:gd name="connsiteX35" fmla="*/ 1720516 w 8589896"/>
              <a:gd name="connsiteY35" fmla="*/ 252663 h 1299410"/>
              <a:gd name="connsiteX36" fmla="*/ 1564105 w 8589896"/>
              <a:gd name="connsiteY36" fmla="*/ 276726 h 1299410"/>
              <a:gd name="connsiteX37" fmla="*/ 1491916 w 8589896"/>
              <a:gd name="connsiteY37" fmla="*/ 300789 h 1299410"/>
              <a:gd name="connsiteX38" fmla="*/ 1431758 w 8589896"/>
              <a:gd name="connsiteY38" fmla="*/ 312821 h 1299410"/>
              <a:gd name="connsiteX39" fmla="*/ 1359568 w 8589896"/>
              <a:gd name="connsiteY39" fmla="*/ 336884 h 1299410"/>
              <a:gd name="connsiteX40" fmla="*/ 1323474 w 8589896"/>
              <a:gd name="connsiteY40" fmla="*/ 348915 h 1299410"/>
              <a:gd name="connsiteX41" fmla="*/ 1287379 w 8589896"/>
              <a:gd name="connsiteY41" fmla="*/ 360947 h 1299410"/>
              <a:gd name="connsiteX42" fmla="*/ 1215189 w 8589896"/>
              <a:gd name="connsiteY42" fmla="*/ 409073 h 1299410"/>
              <a:gd name="connsiteX43" fmla="*/ 1143000 w 8589896"/>
              <a:gd name="connsiteY43" fmla="*/ 433136 h 1299410"/>
              <a:gd name="connsiteX44" fmla="*/ 1046747 w 8589896"/>
              <a:gd name="connsiteY44" fmla="*/ 493294 h 1299410"/>
              <a:gd name="connsiteX45" fmla="*/ 1010652 w 8589896"/>
              <a:gd name="connsiteY45" fmla="*/ 517357 h 1299410"/>
              <a:gd name="connsiteX46" fmla="*/ 986589 w 8589896"/>
              <a:gd name="connsiteY46" fmla="*/ 541421 h 1299410"/>
              <a:gd name="connsiteX47" fmla="*/ 914400 w 8589896"/>
              <a:gd name="connsiteY47" fmla="*/ 565484 h 1299410"/>
              <a:gd name="connsiteX48" fmla="*/ 782052 w 8589896"/>
              <a:gd name="connsiteY48" fmla="*/ 601579 h 1299410"/>
              <a:gd name="connsiteX49" fmla="*/ 745958 w 8589896"/>
              <a:gd name="connsiteY49" fmla="*/ 637673 h 1299410"/>
              <a:gd name="connsiteX50" fmla="*/ 685800 w 8589896"/>
              <a:gd name="connsiteY50" fmla="*/ 685800 h 1299410"/>
              <a:gd name="connsiteX51" fmla="*/ 673768 w 8589896"/>
              <a:gd name="connsiteY51" fmla="*/ 721894 h 1299410"/>
              <a:gd name="connsiteX52" fmla="*/ 601579 w 8589896"/>
              <a:gd name="connsiteY52" fmla="*/ 770021 h 1299410"/>
              <a:gd name="connsiteX53" fmla="*/ 517358 w 8589896"/>
              <a:gd name="connsiteY53" fmla="*/ 854242 h 1299410"/>
              <a:gd name="connsiteX54" fmla="*/ 445168 w 8589896"/>
              <a:gd name="connsiteY54" fmla="*/ 878305 h 1299410"/>
              <a:gd name="connsiteX55" fmla="*/ 409074 w 8589896"/>
              <a:gd name="connsiteY55" fmla="*/ 914400 h 1299410"/>
              <a:gd name="connsiteX56" fmla="*/ 397042 w 8589896"/>
              <a:gd name="connsiteY56" fmla="*/ 950494 h 1299410"/>
              <a:gd name="connsiteX57" fmla="*/ 360947 w 8589896"/>
              <a:gd name="connsiteY57" fmla="*/ 962526 h 1299410"/>
              <a:gd name="connsiteX58" fmla="*/ 324852 w 8589896"/>
              <a:gd name="connsiteY58" fmla="*/ 986589 h 1299410"/>
              <a:gd name="connsiteX59" fmla="*/ 252663 w 8589896"/>
              <a:gd name="connsiteY59" fmla="*/ 1010652 h 1299410"/>
              <a:gd name="connsiteX60" fmla="*/ 156410 w 8589896"/>
              <a:gd name="connsiteY60" fmla="*/ 1070810 h 1299410"/>
              <a:gd name="connsiteX61" fmla="*/ 120316 w 8589896"/>
              <a:gd name="connsiteY61" fmla="*/ 1082842 h 1299410"/>
              <a:gd name="connsiteX62" fmla="*/ 60158 w 8589896"/>
              <a:gd name="connsiteY62" fmla="*/ 1179094 h 1299410"/>
              <a:gd name="connsiteX63" fmla="*/ 24063 w 8589896"/>
              <a:gd name="connsiteY63" fmla="*/ 1251284 h 1299410"/>
              <a:gd name="connsiteX64" fmla="*/ 0 w 8589896"/>
              <a:gd name="connsiteY64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221705 w 8589896"/>
              <a:gd name="connsiteY4" fmla="*/ 348915 h 1299410"/>
              <a:gd name="connsiteX5" fmla="*/ 5101389 w 8589896"/>
              <a:gd name="connsiteY5" fmla="*/ 324852 h 1299410"/>
              <a:gd name="connsiteX6" fmla="*/ 5005137 w 8589896"/>
              <a:gd name="connsiteY6" fmla="*/ 300789 h 1299410"/>
              <a:gd name="connsiteX7" fmla="*/ 4969042 w 8589896"/>
              <a:gd name="connsiteY7" fmla="*/ 288757 h 1299410"/>
              <a:gd name="connsiteX8" fmla="*/ 4776537 w 8589896"/>
              <a:gd name="connsiteY8" fmla="*/ 276726 h 1299410"/>
              <a:gd name="connsiteX9" fmla="*/ 4379495 w 8589896"/>
              <a:gd name="connsiteY9" fmla="*/ 252663 h 1299410"/>
              <a:gd name="connsiteX10" fmla="*/ 4331368 w 8589896"/>
              <a:gd name="connsiteY10" fmla="*/ 240631 h 1299410"/>
              <a:gd name="connsiteX11" fmla="*/ 4199021 w 8589896"/>
              <a:gd name="connsiteY11" fmla="*/ 228600 h 1299410"/>
              <a:gd name="connsiteX12" fmla="*/ 4162926 w 8589896"/>
              <a:gd name="connsiteY12" fmla="*/ 204536 h 1299410"/>
              <a:gd name="connsiteX13" fmla="*/ 4042610 w 8589896"/>
              <a:gd name="connsiteY13" fmla="*/ 168442 h 1299410"/>
              <a:gd name="connsiteX14" fmla="*/ 4006516 w 8589896"/>
              <a:gd name="connsiteY14" fmla="*/ 156410 h 1299410"/>
              <a:gd name="connsiteX15" fmla="*/ 3729789 w 8589896"/>
              <a:gd name="connsiteY15" fmla="*/ 144379 h 1299410"/>
              <a:gd name="connsiteX16" fmla="*/ 3705726 w 8589896"/>
              <a:gd name="connsiteY16" fmla="*/ 108284 h 1299410"/>
              <a:gd name="connsiteX17" fmla="*/ 3633537 w 8589896"/>
              <a:gd name="connsiteY17" fmla="*/ 84221 h 1299410"/>
              <a:gd name="connsiteX18" fmla="*/ 3597442 w 8589896"/>
              <a:gd name="connsiteY18" fmla="*/ 60157 h 1299410"/>
              <a:gd name="connsiteX19" fmla="*/ 3549316 w 8589896"/>
              <a:gd name="connsiteY19" fmla="*/ 48126 h 1299410"/>
              <a:gd name="connsiteX20" fmla="*/ 3477126 w 8589896"/>
              <a:gd name="connsiteY20" fmla="*/ 24063 h 1299410"/>
              <a:gd name="connsiteX21" fmla="*/ 3441031 w 8589896"/>
              <a:gd name="connsiteY21" fmla="*/ 12031 h 1299410"/>
              <a:gd name="connsiteX22" fmla="*/ 3404937 w 8589896"/>
              <a:gd name="connsiteY22" fmla="*/ 0 h 1299410"/>
              <a:gd name="connsiteX23" fmla="*/ 3176337 w 8589896"/>
              <a:gd name="connsiteY23" fmla="*/ 24063 h 1299410"/>
              <a:gd name="connsiteX24" fmla="*/ 3080084 w 8589896"/>
              <a:gd name="connsiteY24" fmla="*/ 36094 h 1299410"/>
              <a:gd name="connsiteX25" fmla="*/ 3043989 w 8589896"/>
              <a:gd name="connsiteY25" fmla="*/ 48126 h 1299410"/>
              <a:gd name="connsiteX26" fmla="*/ 2358189 w 8589896"/>
              <a:gd name="connsiteY26" fmla="*/ 72189 h 1299410"/>
              <a:gd name="connsiteX27" fmla="*/ 2273968 w 8589896"/>
              <a:gd name="connsiteY27" fmla="*/ 84221 h 1299410"/>
              <a:gd name="connsiteX28" fmla="*/ 2213810 w 8589896"/>
              <a:gd name="connsiteY28" fmla="*/ 144379 h 1299410"/>
              <a:gd name="connsiteX29" fmla="*/ 2057400 w 8589896"/>
              <a:gd name="connsiteY29" fmla="*/ 156410 h 1299410"/>
              <a:gd name="connsiteX30" fmla="*/ 1937084 w 8589896"/>
              <a:gd name="connsiteY30" fmla="*/ 192505 h 1299410"/>
              <a:gd name="connsiteX31" fmla="*/ 1900989 w 8589896"/>
              <a:gd name="connsiteY31" fmla="*/ 204536 h 1299410"/>
              <a:gd name="connsiteX32" fmla="*/ 1864895 w 8589896"/>
              <a:gd name="connsiteY32" fmla="*/ 216568 h 1299410"/>
              <a:gd name="connsiteX33" fmla="*/ 1768642 w 8589896"/>
              <a:gd name="connsiteY33" fmla="*/ 240631 h 1299410"/>
              <a:gd name="connsiteX34" fmla="*/ 1720516 w 8589896"/>
              <a:gd name="connsiteY34" fmla="*/ 252663 h 1299410"/>
              <a:gd name="connsiteX35" fmla="*/ 1564105 w 8589896"/>
              <a:gd name="connsiteY35" fmla="*/ 276726 h 1299410"/>
              <a:gd name="connsiteX36" fmla="*/ 1491916 w 8589896"/>
              <a:gd name="connsiteY36" fmla="*/ 300789 h 1299410"/>
              <a:gd name="connsiteX37" fmla="*/ 1431758 w 8589896"/>
              <a:gd name="connsiteY37" fmla="*/ 312821 h 1299410"/>
              <a:gd name="connsiteX38" fmla="*/ 1359568 w 8589896"/>
              <a:gd name="connsiteY38" fmla="*/ 336884 h 1299410"/>
              <a:gd name="connsiteX39" fmla="*/ 1323474 w 8589896"/>
              <a:gd name="connsiteY39" fmla="*/ 348915 h 1299410"/>
              <a:gd name="connsiteX40" fmla="*/ 1287379 w 8589896"/>
              <a:gd name="connsiteY40" fmla="*/ 360947 h 1299410"/>
              <a:gd name="connsiteX41" fmla="*/ 1215189 w 8589896"/>
              <a:gd name="connsiteY41" fmla="*/ 409073 h 1299410"/>
              <a:gd name="connsiteX42" fmla="*/ 1143000 w 8589896"/>
              <a:gd name="connsiteY42" fmla="*/ 433136 h 1299410"/>
              <a:gd name="connsiteX43" fmla="*/ 1046747 w 8589896"/>
              <a:gd name="connsiteY43" fmla="*/ 493294 h 1299410"/>
              <a:gd name="connsiteX44" fmla="*/ 1010652 w 8589896"/>
              <a:gd name="connsiteY44" fmla="*/ 517357 h 1299410"/>
              <a:gd name="connsiteX45" fmla="*/ 986589 w 8589896"/>
              <a:gd name="connsiteY45" fmla="*/ 541421 h 1299410"/>
              <a:gd name="connsiteX46" fmla="*/ 914400 w 8589896"/>
              <a:gd name="connsiteY46" fmla="*/ 565484 h 1299410"/>
              <a:gd name="connsiteX47" fmla="*/ 782052 w 8589896"/>
              <a:gd name="connsiteY47" fmla="*/ 601579 h 1299410"/>
              <a:gd name="connsiteX48" fmla="*/ 745958 w 8589896"/>
              <a:gd name="connsiteY48" fmla="*/ 637673 h 1299410"/>
              <a:gd name="connsiteX49" fmla="*/ 685800 w 8589896"/>
              <a:gd name="connsiteY49" fmla="*/ 685800 h 1299410"/>
              <a:gd name="connsiteX50" fmla="*/ 673768 w 8589896"/>
              <a:gd name="connsiteY50" fmla="*/ 721894 h 1299410"/>
              <a:gd name="connsiteX51" fmla="*/ 601579 w 8589896"/>
              <a:gd name="connsiteY51" fmla="*/ 770021 h 1299410"/>
              <a:gd name="connsiteX52" fmla="*/ 517358 w 8589896"/>
              <a:gd name="connsiteY52" fmla="*/ 854242 h 1299410"/>
              <a:gd name="connsiteX53" fmla="*/ 445168 w 8589896"/>
              <a:gd name="connsiteY53" fmla="*/ 878305 h 1299410"/>
              <a:gd name="connsiteX54" fmla="*/ 409074 w 8589896"/>
              <a:gd name="connsiteY54" fmla="*/ 914400 h 1299410"/>
              <a:gd name="connsiteX55" fmla="*/ 397042 w 8589896"/>
              <a:gd name="connsiteY55" fmla="*/ 950494 h 1299410"/>
              <a:gd name="connsiteX56" fmla="*/ 360947 w 8589896"/>
              <a:gd name="connsiteY56" fmla="*/ 962526 h 1299410"/>
              <a:gd name="connsiteX57" fmla="*/ 324852 w 8589896"/>
              <a:gd name="connsiteY57" fmla="*/ 986589 h 1299410"/>
              <a:gd name="connsiteX58" fmla="*/ 252663 w 8589896"/>
              <a:gd name="connsiteY58" fmla="*/ 1010652 h 1299410"/>
              <a:gd name="connsiteX59" fmla="*/ 156410 w 8589896"/>
              <a:gd name="connsiteY59" fmla="*/ 1070810 h 1299410"/>
              <a:gd name="connsiteX60" fmla="*/ 120316 w 8589896"/>
              <a:gd name="connsiteY60" fmla="*/ 1082842 h 1299410"/>
              <a:gd name="connsiteX61" fmla="*/ 60158 w 8589896"/>
              <a:gd name="connsiteY61" fmla="*/ 1179094 h 1299410"/>
              <a:gd name="connsiteX62" fmla="*/ 24063 w 8589896"/>
              <a:gd name="connsiteY62" fmla="*/ 1251284 h 1299410"/>
              <a:gd name="connsiteX63" fmla="*/ 0 w 8589896"/>
              <a:gd name="connsiteY63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221705 w 8589896"/>
              <a:gd name="connsiteY4" fmla="*/ 348915 h 1299410"/>
              <a:gd name="connsiteX5" fmla="*/ 5101389 w 8589896"/>
              <a:gd name="connsiteY5" fmla="*/ 324852 h 1299410"/>
              <a:gd name="connsiteX6" fmla="*/ 5005137 w 8589896"/>
              <a:gd name="connsiteY6" fmla="*/ 300789 h 1299410"/>
              <a:gd name="connsiteX7" fmla="*/ 4776537 w 8589896"/>
              <a:gd name="connsiteY7" fmla="*/ 276726 h 1299410"/>
              <a:gd name="connsiteX8" fmla="*/ 4379495 w 8589896"/>
              <a:gd name="connsiteY8" fmla="*/ 252663 h 1299410"/>
              <a:gd name="connsiteX9" fmla="*/ 4331368 w 8589896"/>
              <a:gd name="connsiteY9" fmla="*/ 240631 h 1299410"/>
              <a:gd name="connsiteX10" fmla="*/ 4199021 w 8589896"/>
              <a:gd name="connsiteY10" fmla="*/ 228600 h 1299410"/>
              <a:gd name="connsiteX11" fmla="*/ 4162926 w 8589896"/>
              <a:gd name="connsiteY11" fmla="*/ 204536 h 1299410"/>
              <a:gd name="connsiteX12" fmla="*/ 4042610 w 8589896"/>
              <a:gd name="connsiteY12" fmla="*/ 168442 h 1299410"/>
              <a:gd name="connsiteX13" fmla="*/ 4006516 w 8589896"/>
              <a:gd name="connsiteY13" fmla="*/ 156410 h 1299410"/>
              <a:gd name="connsiteX14" fmla="*/ 3729789 w 8589896"/>
              <a:gd name="connsiteY14" fmla="*/ 144379 h 1299410"/>
              <a:gd name="connsiteX15" fmla="*/ 3705726 w 8589896"/>
              <a:gd name="connsiteY15" fmla="*/ 108284 h 1299410"/>
              <a:gd name="connsiteX16" fmla="*/ 3633537 w 8589896"/>
              <a:gd name="connsiteY16" fmla="*/ 84221 h 1299410"/>
              <a:gd name="connsiteX17" fmla="*/ 3597442 w 8589896"/>
              <a:gd name="connsiteY17" fmla="*/ 60157 h 1299410"/>
              <a:gd name="connsiteX18" fmla="*/ 3549316 w 8589896"/>
              <a:gd name="connsiteY18" fmla="*/ 48126 h 1299410"/>
              <a:gd name="connsiteX19" fmla="*/ 3477126 w 8589896"/>
              <a:gd name="connsiteY19" fmla="*/ 24063 h 1299410"/>
              <a:gd name="connsiteX20" fmla="*/ 3441031 w 8589896"/>
              <a:gd name="connsiteY20" fmla="*/ 12031 h 1299410"/>
              <a:gd name="connsiteX21" fmla="*/ 3404937 w 8589896"/>
              <a:gd name="connsiteY21" fmla="*/ 0 h 1299410"/>
              <a:gd name="connsiteX22" fmla="*/ 3176337 w 8589896"/>
              <a:gd name="connsiteY22" fmla="*/ 24063 h 1299410"/>
              <a:gd name="connsiteX23" fmla="*/ 3080084 w 8589896"/>
              <a:gd name="connsiteY23" fmla="*/ 36094 h 1299410"/>
              <a:gd name="connsiteX24" fmla="*/ 3043989 w 8589896"/>
              <a:gd name="connsiteY24" fmla="*/ 48126 h 1299410"/>
              <a:gd name="connsiteX25" fmla="*/ 2358189 w 8589896"/>
              <a:gd name="connsiteY25" fmla="*/ 72189 h 1299410"/>
              <a:gd name="connsiteX26" fmla="*/ 2273968 w 8589896"/>
              <a:gd name="connsiteY26" fmla="*/ 84221 h 1299410"/>
              <a:gd name="connsiteX27" fmla="*/ 2213810 w 8589896"/>
              <a:gd name="connsiteY27" fmla="*/ 144379 h 1299410"/>
              <a:gd name="connsiteX28" fmla="*/ 2057400 w 8589896"/>
              <a:gd name="connsiteY28" fmla="*/ 156410 h 1299410"/>
              <a:gd name="connsiteX29" fmla="*/ 1937084 w 8589896"/>
              <a:gd name="connsiteY29" fmla="*/ 192505 h 1299410"/>
              <a:gd name="connsiteX30" fmla="*/ 1900989 w 8589896"/>
              <a:gd name="connsiteY30" fmla="*/ 204536 h 1299410"/>
              <a:gd name="connsiteX31" fmla="*/ 1864895 w 8589896"/>
              <a:gd name="connsiteY31" fmla="*/ 216568 h 1299410"/>
              <a:gd name="connsiteX32" fmla="*/ 1768642 w 8589896"/>
              <a:gd name="connsiteY32" fmla="*/ 240631 h 1299410"/>
              <a:gd name="connsiteX33" fmla="*/ 1720516 w 8589896"/>
              <a:gd name="connsiteY33" fmla="*/ 252663 h 1299410"/>
              <a:gd name="connsiteX34" fmla="*/ 1564105 w 8589896"/>
              <a:gd name="connsiteY34" fmla="*/ 276726 h 1299410"/>
              <a:gd name="connsiteX35" fmla="*/ 1491916 w 8589896"/>
              <a:gd name="connsiteY35" fmla="*/ 300789 h 1299410"/>
              <a:gd name="connsiteX36" fmla="*/ 1431758 w 8589896"/>
              <a:gd name="connsiteY36" fmla="*/ 312821 h 1299410"/>
              <a:gd name="connsiteX37" fmla="*/ 1359568 w 8589896"/>
              <a:gd name="connsiteY37" fmla="*/ 336884 h 1299410"/>
              <a:gd name="connsiteX38" fmla="*/ 1323474 w 8589896"/>
              <a:gd name="connsiteY38" fmla="*/ 348915 h 1299410"/>
              <a:gd name="connsiteX39" fmla="*/ 1287379 w 8589896"/>
              <a:gd name="connsiteY39" fmla="*/ 360947 h 1299410"/>
              <a:gd name="connsiteX40" fmla="*/ 1215189 w 8589896"/>
              <a:gd name="connsiteY40" fmla="*/ 409073 h 1299410"/>
              <a:gd name="connsiteX41" fmla="*/ 1143000 w 8589896"/>
              <a:gd name="connsiteY41" fmla="*/ 433136 h 1299410"/>
              <a:gd name="connsiteX42" fmla="*/ 1046747 w 8589896"/>
              <a:gd name="connsiteY42" fmla="*/ 493294 h 1299410"/>
              <a:gd name="connsiteX43" fmla="*/ 1010652 w 8589896"/>
              <a:gd name="connsiteY43" fmla="*/ 517357 h 1299410"/>
              <a:gd name="connsiteX44" fmla="*/ 986589 w 8589896"/>
              <a:gd name="connsiteY44" fmla="*/ 541421 h 1299410"/>
              <a:gd name="connsiteX45" fmla="*/ 914400 w 8589896"/>
              <a:gd name="connsiteY45" fmla="*/ 565484 h 1299410"/>
              <a:gd name="connsiteX46" fmla="*/ 782052 w 8589896"/>
              <a:gd name="connsiteY46" fmla="*/ 601579 h 1299410"/>
              <a:gd name="connsiteX47" fmla="*/ 745958 w 8589896"/>
              <a:gd name="connsiteY47" fmla="*/ 637673 h 1299410"/>
              <a:gd name="connsiteX48" fmla="*/ 685800 w 8589896"/>
              <a:gd name="connsiteY48" fmla="*/ 685800 h 1299410"/>
              <a:gd name="connsiteX49" fmla="*/ 673768 w 8589896"/>
              <a:gd name="connsiteY49" fmla="*/ 721894 h 1299410"/>
              <a:gd name="connsiteX50" fmla="*/ 601579 w 8589896"/>
              <a:gd name="connsiteY50" fmla="*/ 770021 h 1299410"/>
              <a:gd name="connsiteX51" fmla="*/ 517358 w 8589896"/>
              <a:gd name="connsiteY51" fmla="*/ 854242 h 1299410"/>
              <a:gd name="connsiteX52" fmla="*/ 445168 w 8589896"/>
              <a:gd name="connsiteY52" fmla="*/ 878305 h 1299410"/>
              <a:gd name="connsiteX53" fmla="*/ 409074 w 8589896"/>
              <a:gd name="connsiteY53" fmla="*/ 914400 h 1299410"/>
              <a:gd name="connsiteX54" fmla="*/ 397042 w 8589896"/>
              <a:gd name="connsiteY54" fmla="*/ 950494 h 1299410"/>
              <a:gd name="connsiteX55" fmla="*/ 360947 w 8589896"/>
              <a:gd name="connsiteY55" fmla="*/ 962526 h 1299410"/>
              <a:gd name="connsiteX56" fmla="*/ 324852 w 8589896"/>
              <a:gd name="connsiteY56" fmla="*/ 986589 h 1299410"/>
              <a:gd name="connsiteX57" fmla="*/ 252663 w 8589896"/>
              <a:gd name="connsiteY57" fmla="*/ 1010652 h 1299410"/>
              <a:gd name="connsiteX58" fmla="*/ 156410 w 8589896"/>
              <a:gd name="connsiteY58" fmla="*/ 1070810 h 1299410"/>
              <a:gd name="connsiteX59" fmla="*/ 120316 w 8589896"/>
              <a:gd name="connsiteY59" fmla="*/ 1082842 h 1299410"/>
              <a:gd name="connsiteX60" fmla="*/ 60158 w 8589896"/>
              <a:gd name="connsiteY60" fmla="*/ 1179094 h 1299410"/>
              <a:gd name="connsiteX61" fmla="*/ 24063 w 8589896"/>
              <a:gd name="connsiteY61" fmla="*/ 1251284 h 1299410"/>
              <a:gd name="connsiteX62" fmla="*/ 0 w 8589896"/>
              <a:gd name="connsiteY62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221705 w 8589896"/>
              <a:gd name="connsiteY4" fmla="*/ 348915 h 1299410"/>
              <a:gd name="connsiteX5" fmla="*/ 5101389 w 8589896"/>
              <a:gd name="connsiteY5" fmla="*/ 324852 h 1299410"/>
              <a:gd name="connsiteX6" fmla="*/ 5005137 w 8589896"/>
              <a:gd name="connsiteY6" fmla="*/ 300789 h 1299410"/>
              <a:gd name="connsiteX7" fmla="*/ 4776537 w 8589896"/>
              <a:gd name="connsiteY7" fmla="*/ 276726 h 1299410"/>
              <a:gd name="connsiteX8" fmla="*/ 4379495 w 8589896"/>
              <a:gd name="connsiteY8" fmla="*/ 252663 h 1299410"/>
              <a:gd name="connsiteX9" fmla="*/ 4331368 w 8589896"/>
              <a:gd name="connsiteY9" fmla="*/ 240631 h 1299410"/>
              <a:gd name="connsiteX10" fmla="*/ 4199021 w 8589896"/>
              <a:gd name="connsiteY10" fmla="*/ 228600 h 1299410"/>
              <a:gd name="connsiteX11" fmla="*/ 4162926 w 8589896"/>
              <a:gd name="connsiteY11" fmla="*/ 204536 h 1299410"/>
              <a:gd name="connsiteX12" fmla="*/ 4042610 w 8589896"/>
              <a:gd name="connsiteY12" fmla="*/ 168442 h 1299410"/>
              <a:gd name="connsiteX13" fmla="*/ 4006516 w 8589896"/>
              <a:gd name="connsiteY13" fmla="*/ 156410 h 1299410"/>
              <a:gd name="connsiteX14" fmla="*/ 3729789 w 8589896"/>
              <a:gd name="connsiteY14" fmla="*/ 144379 h 1299410"/>
              <a:gd name="connsiteX15" fmla="*/ 3705726 w 8589896"/>
              <a:gd name="connsiteY15" fmla="*/ 108284 h 1299410"/>
              <a:gd name="connsiteX16" fmla="*/ 3633537 w 8589896"/>
              <a:gd name="connsiteY16" fmla="*/ 84221 h 1299410"/>
              <a:gd name="connsiteX17" fmla="*/ 3597442 w 8589896"/>
              <a:gd name="connsiteY17" fmla="*/ 60157 h 1299410"/>
              <a:gd name="connsiteX18" fmla="*/ 3549316 w 8589896"/>
              <a:gd name="connsiteY18" fmla="*/ 48126 h 1299410"/>
              <a:gd name="connsiteX19" fmla="*/ 3477126 w 8589896"/>
              <a:gd name="connsiteY19" fmla="*/ 24063 h 1299410"/>
              <a:gd name="connsiteX20" fmla="*/ 3441031 w 8589896"/>
              <a:gd name="connsiteY20" fmla="*/ 12031 h 1299410"/>
              <a:gd name="connsiteX21" fmla="*/ 3404937 w 8589896"/>
              <a:gd name="connsiteY21" fmla="*/ 0 h 1299410"/>
              <a:gd name="connsiteX22" fmla="*/ 3176337 w 8589896"/>
              <a:gd name="connsiteY22" fmla="*/ 24063 h 1299410"/>
              <a:gd name="connsiteX23" fmla="*/ 3080084 w 8589896"/>
              <a:gd name="connsiteY23" fmla="*/ 36094 h 1299410"/>
              <a:gd name="connsiteX24" fmla="*/ 3043989 w 8589896"/>
              <a:gd name="connsiteY24" fmla="*/ 48126 h 1299410"/>
              <a:gd name="connsiteX25" fmla="*/ 2358189 w 8589896"/>
              <a:gd name="connsiteY25" fmla="*/ 72189 h 1299410"/>
              <a:gd name="connsiteX26" fmla="*/ 2273968 w 8589896"/>
              <a:gd name="connsiteY26" fmla="*/ 84221 h 1299410"/>
              <a:gd name="connsiteX27" fmla="*/ 2213810 w 8589896"/>
              <a:gd name="connsiteY27" fmla="*/ 144379 h 1299410"/>
              <a:gd name="connsiteX28" fmla="*/ 2057400 w 8589896"/>
              <a:gd name="connsiteY28" fmla="*/ 156410 h 1299410"/>
              <a:gd name="connsiteX29" fmla="*/ 1937084 w 8589896"/>
              <a:gd name="connsiteY29" fmla="*/ 192505 h 1299410"/>
              <a:gd name="connsiteX30" fmla="*/ 1900989 w 8589896"/>
              <a:gd name="connsiteY30" fmla="*/ 204536 h 1299410"/>
              <a:gd name="connsiteX31" fmla="*/ 1864895 w 8589896"/>
              <a:gd name="connsiteY31" fmla="*/ 216568 h 1299410"/>
              <a:gd name="connsiteX32" fmla="*/ 1768642 w 8589896"/>
              <a:gd name="connsiteY32" fmla="*/ 240631 h 1299410"/>
              <a:gd name="connsiteX33" fmla="*/ 1720516 w 8589896"/>
              <a:gd name="connsiteY33" fmla="*/ 252663 h 1299410"/>
              <a:gd name="connsiteX34" fmla="*/ 1564105 w 8589896"/>
              <a:gd name="connsiteY34" fmla="*/ 276726 h 1299410"/>
              <a:gd name="connsiteX35" fmla="*/ 1491916 w 8589896"/>
              <a:gd name="connsiteY35" fmla="*/ 300789 h 1299410"/>
              <a:gd name="connsiteX36" fmla="*/ 1431758 w 8589896"/>
              <a:gd name="connsiteY36" fmla="*/ 312821 h 1299410"/>
              <a:gd name="connsiteX37" fmla="*/ 1359568 w 8589896"/>
              <a:gd name="connsiteY37" fmla="*/ 336884 h 1299410"/>
              <a:gd name="connsiteX38" fmla="*/ 1323474 w 8589896"/>
              <a:gd name="connsiteY38" fmla="*/ 348915 h 1299410"/>
              <a:gd name="connsiteX39" fmla="*/ 1287379 w 8589896"/>
              <a:gd name="connsiteY39" fmla="*/ 360947 h 1299410"/>
              <a:gd name="connsiteX40" fmla="*/ 1215189 w 8589896"/>
              <a:gd name="connsiteY40" fmla="*/ 409073 h 1299410"/>
              <a:gd name="connsiteX41" fmla="*/ 1143000 w 8589896"/>
              <a:gd name="connsiteY41" fmla="*/ 433136 h 1299410"/>
              <a:gd name="connsiteX42" fmla="*/ 1046747 w 8589896"/>
              <a:gd name="connsiteY42" fmla="*/ 493294 h 1299410"/>
              <a:gd name="connsiteX43" fmla="*/ 1010652 w 8589896"/>
              <a:gd name="connsiteY43" fmla="*/ 517357 h 1299410"/>
              <a:gd name="connsiteX44" fmla="*/ 986589 w 8589896"/>
              <a:gd name="connsiteY44" fmla="*/ 541421 h 1299410"/>
              <a:gd name="connsiteX45" fmla="*/ 914400 w 8589896"/>
              <a:gd name="connsiteY45" fmla="*/ 565484 h 1299410"/>
              <a:gd name="connsiteX46" fmla="*/ 782052 w 8589896"/>
              <a:gd name="connsiteY46" fmla="*/ 601579 h 1299410"/>
              <a:gd name="connsiteX47" fmla="*/ 745958 w 8589896"/>
              <a:gd name="connsiteY47" fmla="*/ 637673 h 1299410"/>
              <a:gd name="connsiteX48" fmla="*/ 685800 w 8589896"/>
              <a:gd name="connsiteY48" fmla="*/ 685800 h 1299410"/>
              <a:gd name="connsiteX49" fmla="*/ 673768 w 8589896"/>
              <a:gd name="connsiteY49" fmla="*/ 721894 h 1299410"/>
              <a:gd name="connsiteX50" fmla="*/ 601579 w 8589896"/>
              <a:gd name="connsiteY50" fmla="*/ 770021 h 1299410"/>
              <a:gd name="connsiteX51" fmla="*/ 517358 w 8589896"/>
              <a:gd name="connsiteY51" fmla="*/ 854242 h 1299410"/>
              <a:gd name="connsiteX52" fmla="*/ 445168 w 8589896"/>
              <a:gd name="connsiteY52" fmla="*/ 878305 h 1299410"/>
              <a:gd name="connsiteX53" fmla="*/ 409074 w 8589896"/>
              <a:gd name="connsiteY53" fmla="*/ 914400 h 1299410"/>
              <a:gd name="connsiteX54" fmla="*/ 397042 w 8589896"/>
              <a:gd name="connsiteY54" fmla="*/ 950494 h 1299410"/>
              <a:gd name="connsiteX55" fmla="*/ 360947 w 8589896"/>
              <a:gd name="connsiteY55" fmla="*/ 962526 h 1299410"/>
              <a:gd name="connsiteX56" fmla="*/ 324852 w 8589896"/>
              <a:gd name="connsiteY56" fmla="*/ 986589 h 1299410"/>
              <a:gd name="connsiteX57" fmla="*/ 252663 w 8589896"/>
              <a:gd name="connsiteY57" fmla="*/ 1010652 h 1299410"/>
              <a:gd name="connsiteX58" fmla="*/ 156410 w 8589896"/>
              <a:gd name="connsiteY58" fmla="*/ 1070810 h 1299410"/>
              <a:gd name="connsiteX59" fmla="*/ 120316 w 8589896"/>
              <a:gd name="connsiteY59" fmla="*/ 1082842 h 1299410"/>
              <a:gd name="connsiteX60" fmla="*/ 60158 w 8589896"/>
              <a:gd name="connsiteY60" fmla="*/ 1179094 h 1299410"/>
              <a:gd name="connsiteX61" fmla="*/ 24063 w 8589896"/>
              <a:gd name="connsiteY61" fmla="*/ 1251284 h 1299410"/>
              <a:gd name="connsiteX62" fmla="*/ 0 w 8589896"/>
              <a:gd name="connsiteY62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221705 w 8589896"/>
              <a:gd name="connsiteY4" fmla="*/ 348915 h 1299410"/>
              <a:gd name="connsiteX5" fmla="*/ 5101389 w 8589896"/>
              <a:gd name="connsiteY5" fmla="*/ 324852 h 1299410"/>
              <a:gd name="connsiteX6" fmla="*/ 4776537 w 8589896"/>
              <a:gd name="connsiteY6" fmla="*/ 276726 h 1299410"/>
              <a:gd name="connsiteX7" fmla="*/ 4379495 w 8589896"/>
              <a:gd name="connsiteY7" fmla="*/ 252663 h 1299410"/>
              <a:gd name="connsiteX8" fmla="*/ 4331368 w 8589896"/>
              <a:gd name="connsiteY8" fmla="*/ 240631 h 1299410"/>
              <a:gd name="connsiteX9" fmla="*/ 4199021 w 8589896"/>
              <a:gd name="connsiteY9" fmla="*/ 228600 h 1299410"/>
              <a:gd name="connsiteX10" fmla="*/ 4162926 w 8589896"/>
              <a:gd name="connsiteY10" fmla="*/ 204536 h 1299410"/>
              <a:gd name="connsiteX11" fmla="*/ 4042610 w 8589896"/>
              <a:gd name="connsiteY11" fmla="*/ 168442 h 1299410"/>
              <a:gd name="connsiteX12" fmla="*/ 4006516 w 8589896"/>
              <a:gd name="connsiteY12" fmla="*/ 156410 h 1299410"/>
              <a:gd name="connsiteX13" fmla="*/ 3729789 w 8589896"/>
              <a:gd name="connsiteY13" fmla="*/ 144379 h 1299410"/>
              <a:gd name="connsiteX14" fmla="*/ 3705726 w 8589896"/>
              <a:gd name="connsiteY14" fmla="*/ 108284 h 1299410"/>
              <a:gd name="connsiteX15" fmla="*/ 3633537 w 8589896"/>
              <a:gd name="connsiteY15" fmla="*/ 84221 h 1299410"/>
              <a:gd name="connsiteX16" fmla="*/ 3597442 w 8589896"/>
              <a:gd name="connsiteY16" fmla="*/ 60157 h 1299410"/>
              <a:gd name="connsiteX17" fmla="*/ 3549316 w 8589896"/>
              <a:gd name="connsiteY17" fmla="*/ 48126 h 1299410"/>
              <a:gd name="connsiteX18" fmla="*/ 3477126 w 8589896"/>
              <a:gd name="connsiteY18" fmla="*/ 24063 h 1299410"/>
              <a:gd name="connsiteX19" fmla="*/ 3441031 w 8589896"/>
              <a:gd name="connsiteY19" fmla="*/ 12031 h 1299410"/>
              <a:gd name="connsiteX20" fmla="*/ 3404937 w 8589896"/>
              <a:gd name="connsiteY20" fmla="*/ 0 h 1299410"/>
              <a:gd name="connsiteX21" fmla="*/ 3176337 w 8589896"/>
              <a:gd name="connsiteY21" fmla="*/ 24063 h 1299410"/>
              <a:gd name="connsiteX22" fmla="*/ 3080084 w 8589896"/>
              <a:gd name="connsiteY22" fmla="*/ 36094 h 1299410"/>
              <a:gd name="connsiteX23" fmla="*/ 3043989 w 8589896"/>
              <a:gd name="connsiteY23" fmla="*/ 48126 h 1299410"/>
              <a:gd name="connsiteX24" fmla="*/ 2358189 w 8589896"/>
              <a:gd name="connsiteY24" fmla="*/ 72189 h 1299410"/>
              <a:gd name="connsiteX25" fmla="*/ 2273968 w 8589896"/>
              <a:gd name="connsiteY25" fmla="*/ 84221 h 1299410"/>
              <a:gd name="connsiteX26" fmla="*/ 2213810 w 8589896"/>
              <a:gd name="connsiteY26" fmla="*/ 144379 h 1299410"/>
              <a:gd name="connsiteX27" fmla="*/ 2057400 w 8589896"/>
              <a:gd name="connsiteY27" fmla="*/ 156410 h 1299410"/>
              <a:gd name="connsiteX28" fmla="*/ 1937084 w 8589896"/>
              <a:gd name="connsiteY28" fmla="*/ 192505 h 1299410"/>
              <a:gd name="connsiteX29" fmla="*/ 1900989 w 8589896"/>
              <a:gd name="connsiteY29" fmla="*/ 204536 h 1299410"/>
              <a:gd name="connsiteX30" fmla="*/ 1864895 w 8589896"/>
              <a:gd name="connsiteY30" fmla="*/ 216568 h 1299410"/>
              <a:gd name="connsiteX31" fmla="*/ 1768642 w 8589896"/>
              <a:gd name="connsiteY31" fmla="*/ 240631 h 1299410"/>
              <a:gd name="connsiteX32" fmla="*/ 1720516 w 8589896"/>
              <a:gd name="connsiteY32" fmla="*/ 252663 h 1299410"/>
              <a:gd name="connsiteX33" fmla="*/ 1564105 w 8589896"/>
              <a:gd name="connsiteY33" fmla="*/ 276726 h 1299410"/>
              <a:gd name="connsiteX34" fmla="*/ 1491916 w 8589896"/>
              <a:gd name="connsiteY34" fmla="*/ 300789 h 1299410"/>
              <a:gd name="connsiteX35" fmla="*/ 1431758 w 8589896"/>
              <a:gd name="connsiteY35" fmla="*/ 312821 h 1299410"/>
              <a:gd name="connsiteX36" fmla="*/ 1359568 w 8589896"/>
              <a:gd name="connsiteY36" fmla="*/ 336884 h 1299410"/>
              <a:gd name="connsiteX37" fmla="*/ 1323474 w 8589896"/>
              <a:gd name="connsiteY37" fmla="*/ 348915 h 1299410"/>
              <a:gd name="connsiteX38" fmla="*/ 1287379 w 8589896"/>
              <a:gd name="connsiteY38" fmla="*/ 360947 h 1299410"/>
              <a:gd name="connsiteX39" fmla="*/ 1215189 w 8589896"/>
              <a:gd name="connsiteY39" fmla="*/ 409073 h 1299410"/>
              <a:gd name="connsiteX40" fmla="*/ 1143000 w 8589896"/>
              <a:gd name="connsiteY40" fmla="*/ 433136 h 1299410"/>
              <a:gd name="connsiteX41" fmla="*/ 1046747 w 8589896"/>
              <a:gd name="connsiteY41" fmla="*/ 493294 h 1299410"/>
              <a:gd name="connsiteX42" fmla="*/ 1010652 w 8589896"/>
              <a:gd name="connsiteY42" fmla="*/ 517357 h 1299410"/>
              <a:gd name="connsiteX43" fmla="*/ 986589 w 8589896"/>
              <a:gd name="connsiteY43" fmla="*/ 541421 h 1299410"/>
              <a:gd name="connsiteX44" fmla="*/ 914400 w 8589896"/>
              <a:gd name="connsiteY44" fmla="*/ 565484 h 1299410"/>
              <a:gd name="connsiteX45" fmla="*/ 782052 w 8589896"/>
              <a:gd name="connsiteY45" fmla="*/ 601579 h 1299410"/>
              <a:gd name="connsiteX46" fmla="*/ 745958 w 8589896"/>
              <a:gd name="connsiteY46" fmla="*/ 637673 h 1299410"/>
              <a:gd name="connsiteX47" fmla="*/ 685800 w 8589896"/>
              <a:gd name="connsiteY47" fmla="*/ 685800 h 1299410"/>
              <a:gd name="connsiteX48" fmla="*/ 673768 w 8589896"/>
              <a:gd name="connsiteY48" fmla="*/ 721894 h 1299410"/>
              <a:gd name="connsiteX49" fmla="*/ 601579 w 8589896"/>
              <a:gd name="connsiteY49" fmla="*/ 770021 h 1299410"/>
              <a:gd name="connsiteX50" fmla="*/ 517358 w 8589896"/>
              <a:gd name="connsiteY50" fmla="*/ 854242 h 1299410"/>
              <a:gd name="connsiteX51" fmla="*/ 445168 w 8589896"/>
              <a:gd name="connsiteY51" fmla="*/ 878305 h 1299410"/>
              <a:gd name="connsiteX52" fmla="*/ 409074 w 8589896"/>
              <a:gd name="connsiteY52" fmla="*/ 914400 h 1299410"/>
              <a:gd name="connsiteX53" fmla="*/ 397042 w 8589896"/>
              <a:gd name="connsiteY53" fmla="*/ 950494 h 1299410"/>
              <a:gd name="connsiteX54" fmla="*/ 360947 w 8589896"/>
              <a:gd name="connsiteY54" fmla="*/ 962526 h 1299410"/>
              <a:gd name="connsiteX55" fmla="*/ 324852 w 8589896"/>
              <a:gd name="connsiteY55" fmla="*/ 986589 h 1299410"/>
              <a:gd name="connsiteX56" fmla="*/ 252663 w 8589896"/>
              <a:gd name="connsiteY56" fmla="*/ 1010652 h 1299410"/>
              <a:gd name="connsiteX57" fmla="*/ 156410 w 8589896"/>
              <a:gd name="connsiteY57" fmla="*/ 1070810 h 1299410"/>
              <a:gd name="connsiteX58" fmla="*/ 120316 w 8589896"/>
              <a:gd name="connsiteY58" fmla="*/ 1082842 h 1299410"/>
              <a:gd name="connsiteX59" fmla="*/ 60158 w 8589896"/>
              <a:gd name="connsiteY59" fmla="*/ 1179094 h 1299410"/>
              <a:gd name="connsiteX60" fmla="*/ 24063 w 8589896"/>
              <a:gd name="connsiteY60" fmla="*/ 1251284 h 1299410"/>
              <a:gd name="connsiteX61" fmla="*/ 0 w 8589896"/>
              <a:gd name="connsiteY61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101389 w 8589896"/>
              <a:gd name="connsiteY4" fmla="*/ 324852 h 1299410"/>
              <a:gd name="connsiteX5" fmla="*/ 4776537 w 8589896"/>
              <a:gd name="connsiteY5" fmla="*/ 276726 h 1299410"/>
              <a:gd name="connsiteX6" fmla="*/ 4379495 w 8589896"/>
              <a:gd name="connsiteY6" fmla="*/ 252663 h 1299410"/>
              <a:gd name="connsiteX7" fmla="*/ 4331368 w 8589896"/>
              <a:gd name="connsiteY7" fmla="*/ 240631 h 1299410"/>
              <a:gd name="connsiteX8" fmla="*/ 4199021 w 8589896"/>
              <a:gd name="connsiteY8" fmla="*/ 228600 h 1299410"/>
              <a:gd name="connsiteX9" fmla="*/ 4162926 w 8589896"/>
              <a:gd name="connsiteY9" fmla="*/ 204536 h 1299410"/>
              <a:gd name="connsiteX10" fmla="*/ 4042610 w 8589896"/>
              <a:gd name="connsiteY10" fmla="*/ 168442 h 1299410"/>
              <a:gd name="connsiteX11" fmla="*/ 4006516 w 8589896"/>
              <a:gd name="connsiteY11" fmla="*/ 156410 h 1299410"/>
              <a:gd name="connsiteX12" fmla="*/ 3729789 w 8589896"/>
              <a:gd name="connsiteY12" fmla="*/ 144379 h 1299410"/>
              <a:gd name="connsiteX13" fmla="*/ 3705726 w 8589896"/>
              <a:gd name="connsiteY13" fmla="*/ 108284 h 1299410"/>
              <a:gd name="connsiteX14" fmla="*/ 3633537 w 8589896"/>
              <a:gd name="connsiteY14" fmla="*/ 84221 h 1299410"/>
              <a:gd name="connsiteX15" fmla="*/ 3597442 w 8589896"/>
              <a:gd name="connsiteY15" fmla="*/ 60157 h 1299410"/>
              <a:gd name="connsiteX16" fmla="*/ 3549316 w 8589896"/>
              <a:gd name="connsiteY16" fmla="*/ 48126 h 1299410"/>
              <a:gd name="connsiteX17" fmla="*/ 3477126 w 8589896"/>
              <a:gd name="connsiteY17" fmla="*/ 24063 h 1299410"/>
              <a:gd name="connsiteX18" fmla="*/ 3441031 w 8589896"/>
              <a:gd name="connsiteY18" fmla="*/ 12031 h 1299410"/>
              <a:gd name="connsiteX19" fmla="*/ 3404937 w 8589896"/>
              <a:gd name="connsiteY19" fmla="*/ 0 h 1299410"/>
              <a:gd name="connsiteX20" fmla="*/ 3176337 w 8589896"/>
              <a:gd name="connsiteY20" fmla="*/ 24063 h 1299410"/>
              <a:gd name="connsiteX21" fmla="*/ 3080084 w 8589896"/>
              <a:gd name="connsiteY21" fmla="*/ 36094 h 1299410"/>
              <a:gd name="connsiteX22" fmla="*/ 3043989 w 8589896"/>
              <a:gd name="connsiteY22" fmla="*/ 48126 h 1299410"/>
              <a:gd name="connsiteX23" fmla="*/ 2358189 w 8589896"/>
              <a:gd name="connsiteY23" fmla="*/ 72189 h 1299410"/>
              <a:gd name="connsiteX24" fmla="*/ 2273968 w 8589896"/>
              <a:gd name="connsiteY24" fmla="*/ 84221 h 1299410"/>
              <a:gd name="connsiteX25" fmla="*/ 2213810 w 8589896"/>
              <a:gd name="connsiteY25" fmla="*/ 144379 h 1299410"/>
              <a:gd name="connsiteX26" fmla="*/ 2057400 w 8589896"/>
              <a:gd name="connsiteY26" fmla="*/ 156410 h 1299410"/>
              <a:gd name="connsiteX27" fmla="*/ 1937084 w 8589896"/>
              <a:gd name="connsiteY27" fmla="*/ 192505 h 1299410"/>
              <a:gd name="connsiteX28" fmla="*/ 1900989 w 8589896"/>
              <a:gd name="connsiteY28" fmla="*/ 204536 h 1299410"/>
              <a:gd name="connsiteX29" fmla="*/ 1864895 w 8589896"/>
              <a:gd name="connsiteY29" fmla="*/ 216568 h 1299410"/>
              <a:gd name="connsiteX30" fmla="*/ 1768642 w 8589896"/>
              <a:gd name="connsiteY30" fmla="*/ 240631 h 1299410"/>
              <a:gd name="connsiteX31" fmla="*/ 1720516 w 8589896"/>
              <a:gd name="connsiteY31" fmla="*/ 252663 h 1299410"/>
              <a:gd name="connsiteX32" fmla="*/ 1564105 w 8589896"/>
              <a:gd name="connsiteY32" fmla="*/ 276726 h 1299410"/>
              <a:gd name="connsiteX33" fmla="*/ 1491916 w 8589896"/>
              <a:gd name="connsiteY33" fmla="*/ 300789 h 1299410"/>
              <a:gd name="connsiteX34" fmla="*/ 1431758 w 8589896"/>
              <a:gd name="connsiteY34" fmla="*/ 312821 h 1299410"/>
              <a:gd name="connsiteX35" fmla="*/ 1359568 w 8589896"/>
              <a:gd name="connsiteY35" fmla="*/ 336884 h 1299410"/>
              <a:gd name="connsiteX36" fmla="*/ 1323474 w 8589896"/>
              <a:gd name="connsiteY36" fmla="*/ 348915 h 1299410"/>
              <a:gd name="connsiteX37" fmla="*/ 1287379 w 8589896"/>
              <a:gd name="connsiteY37" fmla="*/ 360947 h 1299410"/>
              <a:gd name="connsiteX38" fmla="*/ 1215189 w 8589896"/>
              <a:gd name="connsiteY38" fmla="*/ 409073 h 1299410"/>
              <a:gd name="connsiteX39" fmla="*/ 1143000 w 8589896"/>
              <a:gd name="connsiteY39" fmla="*/ 433136 h 1299410"/>
              <a:gd name="connsiteX40" fmla="*/ 1046747 w 8589896"/>
              <a:gd name="connsiteY40" fmla="*/ 493294 h 1299410"/>
              <a:gd name="connsiteX41" fmla="*/ 1010652 w 8589896"/>
              <a:gd name="connsiteY41" fmla="*/ 517357 h 1299410"/>
              <a:gd name="connsiteX42" fmla="*/ 986589 w 8589896"/>
              <a:gd name="connsiteY42" fmla="*/ 541421 h 1299410"/>
              <a:gd name="connsiteX43" fmla="*/ 914400 w 8589896"/>
              <a:gd name="connsiteY43" fmla="*/ 565484 h 1299410"/>
              <a:gd name="connsiteX44" fmla="*/ 782052 w 8589896"/>
              <a:gd name="connsiteY44" fmla="*/ 601579 h 1299410"/>
              <a:gd name="connsiteX45" fmla="*/ 745958 w 8589896"/>
              <a:gd name="connsiteY45" fmla="*/ 637673 h 1299410"/>
              <a:gd name="connsiteX46" fmla="*/ 685800 w 8589896"/>
              <a:gd name="connsiteY46" fmla="*/ 685800 h 1299410"/>
              <a:gd name="connsiteX47" fmla="*/ 673768 w 8589896"/>
              <a:gd name="connsiteY47" fmla="*/ 721894 h 1299410"/>
              <a:gd name="connsiteX48" fmla="*/ 601579 w 8589896"/>
              <a:gd name="connsiteY48" fmla="*/ 770021 h 1299410"/>
              <a:gd name="connsiteX49" fmla="*/ 517358 w 8589896"/>
              <a:gd name="connsiteY49" fmla="*/ 854242 h 1299410"/>
              <a:gd name="connsiteX50" fmla="*/ 445168 w 8589896"/>
              <a:gd name="connsiteY50" fmla="*/ 878305 h 1299410"/>
              <a:gd name="connsiteX51" fmla="*/ 409074 w 8589896"/>
              <a:gd name="connsiteY51" fmla="*/ 914400 h 1299410"/>
              <a:gd name="connsiteX52" fmla="*/ 397042 w 8589896"/>
              <a:gd name="connsiteY52" fmla="*/ 950494 h 1299410"/>
              <a:gd name="connsiteX53" fmla="*/ 360947 w 8589896"/>
              <a:gd name="connsiteY53" fmla="*/ 962526 h 1299410"/>
              <a:gd name="connsiteX54" fmla="*/ 324852 w 8589896"/>
              <a:gd name="connsiteY54" fmla="*/ 986589 h 1299410"/>
              <a:gd name="connsiteX55" fmla="*/ 252663 w 8589896"/>
              <a:gd name="connsiteY55" fmla="*/ 1010652 h 1299410"/>
              <a:gd name="connsiteX56" fmla="*/ 156410 w 8589896"/>
              <a:gd name="connsiteY56" fmla="*/ 1070810 h 1299410"/>
              <a:gd name="connsiteX57" fmla="*/ 120316 w 8589896"/>
              <a:gd name="connsiteY57" fmla="*/ 1082842 h 1299410"/>
              <a:gd name="connsiteX58" fmla="*/ 60158 w 8589896"/>
              <a:gd name="connsiteY58" fmla="*/ 1179094 h 1299410"/>
              <a:gd name="connsiteX59" fmla="*/ 24063 w 8589896"/>
              <a:gd name="connsiteY59" fmla="*/ 1251284 h 1299410"/>
              <a:gd name="connsiteX60" fmla="*/ 0 w 8589896"/>
              <a:gd name="connsiteY60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101389 w 8589896"/>
              <a:gd name="connsiteY4" fmla="*/ 324852 h 1299410"/>
              <a:gd name="connsiteX5" fmla="*/ 4776537 w 8589896"/>
              <a:gd name="connsiteY5" fmla="*/ 276726 h 1299410"/>
              <a:gd name="connsiteX6" fmla="*/ 4379495 w 8589896"/>
              <a:gd name="connsiteY6" fmla="*/ 252663 h 1299410"/>
              <a:gd name="connsiteX7" fmla="*/ 4331368 w 8589896"/>
              <a:gd name="connsiteY7" fmla="*/ 240631 h 1299410"/>
              <a:gd name="connsiteX8" fmla="*/ 4199021 w 8589896"/>
              <a:gd name="connsiteY8" fmla="*/ 228600 h 1299410"/>
              <a:gd name="connsiteX9" fmla="*/ 4162926 w 8589896"/>
              <a:gd name="connsiteY9" fmla="*/ 204536 h 1299410"/>
              <a:gd name="connsiteX10" fmla="*/ 4042610 w 8589896"/>
              <a:gd name="connsiteY10" fmla="*/ 168442 h 1299410"/>
              <a:gd name="connsiteX11" fmla="*/ 4006516 w 8589896"/>
              <a:gd name="connsiteY11" fmla="*/ 156410 h 1299410"/>
              <a:gd name="connsiteX12" fmla="*/ 3729789 w 8589896"/>
              <a:gd name="connsiteY12" fmla="*/ 144379 h 1299410"/>
              <a:gd name="connsiteX13" fmla="*/ 3705726 w 8589896"/>
              <a:gd name="connsiteY13" fmla="*/ 108284 h 1299410"/>
              <a:gd name="connsiteX14" fmla="*/ 3633537 w 8589896"/>
              <a:gd name="connsiteY14" fmla="*/ 84221 h 1299410"/>
              <a:gd name="connsiteX15" fmla="*/ 3597442 w 8589896"/>
              <a:gd name="connsiteY15" fmla="*/ 60157 h 1299410"/>
              <a:gd name="connsiteX16" fmla="*/ 3549316 w 8589896"/>
              <a:gd name="connsiteY16" fmla="*/ 48126 h 1299410"/>
              <a:gd name="connsiteX17" fmla="*/ 3477126 w 8589896"/>
              <a:gd name="connsiteY17" fmla="*/ 24063 h 1299410"/>
              <a:gd name="connsiteX18" fmla="*/ 3441031 w 8589896"/>
              <a:gd name="connsiteY18" fmla="*/ 12031 h 1299410"/>
              <a:gd name="connsiteX19" fmla="*/ 3404937 w 8589896"/>
              <a:gd name="connsiteY19" fmla="*/ 0 h 1299410"/>
              <a:gd name="connsiteX20" fmla="*/ 3176337 w 8589896"/>
              <a:gd name="connsiteY20" fmla="*/ 24063 h 1299410"/>
              <a:gd name="connsiteX21" fmla="*/ 3080084 w 8589896"/>
              <a:gd name="connsiteY21" fmla="*/ 36094 h 1299410"/>
              <a:gd name="connsiteX22" fmla="*/ 3043989 w 8589896"/>
              <a:gd name="connsiteY22" fmla="*/ 48126 h 1299410"/>
              <a:gd name="connsiteX23" fmla="*/ 2358189 w 8589896"/>
              <a:gd name="connsiteY23" fmla="*/ 72189 h 1299410"/>
              <a:gd name="connsiteX24" fmla="*/ 2273968 w 8589896"/>
              <a:gd name="connsiteY24" fmla="*/ 84221 h 1299410"/>
              <a:gd name="connsiteX25" fmla="*/ 2213810 w 8589896"/>
              <a:gd name="connsiteY25" fmla="*/ 144379 h 1299410"/>
              <a:gd name="connsiteX26" fmla="*/ 2057400 w 8589896"/>
              <a:gd name="connsiteY26" fmla="*/ 156410 h 1299410"/>
              <a:gd name="connsiteX27" fmla="*/ 1937084 w 8589896"/>
              <a:gd name="connsiteY27" fmla="*/ 192505 h 1299410"/>
              <a:gd name="connsiteX28" fmla="*/ 1900989 w 8589896"/>
              <a:gd name="connsiteY28" fmla="*/ 204536 h 1299410"/>
              <a:gd name="connsiteX29" fmla="*/ 1864895 w 8589896"/>
              <a:gd name="connsiteY29" fmla="*/ 216568 h 1299410"/>
              <a:gd name="connsiteX30" fmla="*/ 1768642 w 8589896"/>
              <a:gd name="connsiteY30" fmla="*/ 240631 h 1299410"/>
              <a:gd name="connsiteX31" fmla="*/ 1720516 w 8589896"/>
              <a:gd name="connsiteY31" fmla="*/ 252663 h 1299410"/>
              <a:gd name="connsiteX32" fmla="*/ 1564105 w 8589896"/>
              <a:gd name="connsiteY32" fmla="*/ 276726 h 1299410"/>
              <a:gd name="connsiteX33" fmla="*/ 1491916 w 8589896"/>
              <a:gd name="connsiteY33" fmla="*/ 300789 h 1299410"/>
              <a:gd name="connsiteX34" fmla="*/ 1431758 w 8589896"/>
              <a:gd name="connsiteY34" fmla="*/ 312821 h 1299410"/>
              <a:gd name="connsiteX35" fmla="*/ 1359568 w 8589896"/>
              <a:gd name="connsiteY35" fmla="*/ 336884 h 1299410"/>
              <a:gd name="connsiteX36" fmla="*/ 1323474 w 8589896"/>
              <a:gd name="connsiteY36" fmla="*/ 348915 h 1299410"/>
              <a:gd name="connsiteX37" fmla="*/ 1287379 w 8589896"/>
              <a:gd name="connsiteY37" fmla="*/ 360947 h 1299410"/>
              <a:gd name="connsiteX38" fmla="*/ 1215189 w 8589896"/>
              <a:gd name="connsiteY38" fmla="*/ 409073 h 1299410"/>
              <a:gd name="connsiteX39" fmla="*/ 1143000 w 8589896"/>
              <a:gd name="connsiteY39" fmla="*/ 433136 h 1299410"/>
              <a:gd name="connsiteX40" fmla="*/ 1046747 w 8589896"/>
              <a:gd name="connsiteY40" fmla="*/ 493294 h 1299410"/>
              <a:gd name="connsiteX41" fmla="*/ 1010652 w 8589896"/>
              <a:gd name="connsiteY41" fmla="*/ 517357 h 1299410"/>
              <a:gd name="connsiteX42" fmla="*/ 986589 w 8589896"/>
              <a:gd name="connsiteY42" fmla="*/ 541421 h 1299410"/>
              <a:gd name="connsiteX43" fmla="*/ 914400 w 8589896"/>
              <a:gd name="connsiteY43" fmla="*/ 565484 h 1299410"/>
              <a:gd name="connsiteX44" fmla="*/ 782052 w 8589896"/>
              <a:gd name="connsiteY44" fmla="*/ 601579 h 1299410"/>
              <a:gd name="connsiteX45" fmla="*/ 745958 w 8589896"/>
              <a:gd name="connsiteY45" fmla="*/ 637673 h 1299410"/>
              <a:gd name="connsiteX46" fmla="*/ 685800 w 8589896"/>
              <a:gd name="connsiteY46" fmla="*/ 685800 h 1299410"/>
              <a:gd name="connsiteX47" fmla="*/ 673768 w 8589896"/>
              <a:gd name="connsiteY47" fmla="*/ 721894 h 1299410"/>
              <a:gd name="connsiteX48" fmla="*/ 601579 w 8589896"/>
              <a:gd name="connsiteY48" fmla="*/ 770021 h 1299410"/>
              <a:gd name="connsiteX49" fmla="*/ 517358 w 8589896"/>
              <a:gd name="connsiteY49" fmla="*/ 854242 h 1299410"/>
              <a:gd name="connsiteX50" fmla="*/ 445168 w 8589896"/>
              <a:gd name="connsiteY50" fmla="*/ 878305 h 1299410"/>
              <a:gd name="connsiteX51" fmla="*/ 409074 w 8589896"/>
              <a:gd name="connsiteY51" fmla="*/ 914400 h 1299410"/>
              <a:gd name="connsiteX52" fmla="*/ 397042 w 8589896"/>
              <a:gd name="connsiteY52" fmla="*/ 950494 h 1299410"/>
              <a:gd name="connsiteX53" fmla="*/ 360947 w 8589896"/>
              <a:gd name="connsiteY53" fmla="*/ 962526 h 1299410"/>
              <a:gd name="connsiteX54" fmla="*/ 324852 w 8589896"/>
              <a:gd name="connsiteY54" fmla="*/ 986589 h 1299410"/>
              <a:gd name="connsiteX55" fmla="*/ 252663 w 8589896"/>
              <a:gd name="connsiteY55" fmla="*/ 1010652 h 1299410"/>
              <a:gd name="connsiteX56" fmla="*/ 156410 w 8589896"/>
              <a:gd name="connsiteY56" fmla="*/ 1070810 h 1299410"/>
              <a:gd name="connsiteX57" fmla="*/ 120316 w 8589896"/>
              <a:gd name="connsiteY57" fmla="*/ 1082842 h 1299410"/>
              <a:gd name="connsiteX58" fmla="*/ 60158 w 8589896"/>
              <a:gd name="connsiteY58" fmla="*/ 1179094 h 1299410"/>
              <a:gd name="connsiteX59" fmla="*/ 24063 w 8589896"/>
              <a:gd name="connsiteY59" fmla="*/ 1251284 h 1299410"/>
              <a:gd name="connsiteX60" fmla="*/ 0 w 8589896"/>
              <a:gd name="connsiteY60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101389 w 8589896"/>
              <a:gd name="connsiteY4" fmla="*/ 324852 h 1299410"/>
              <a:gd name="connsiteX5" fmla="*/ 4379495 w 8589896"/>
              <a:gd name="connsiteY5" fmla="*/ 252663 h 1299410"/>
              <a:gd name="connsiteX6" fmla="*/ 4331368 w 8589896"/>
              <a:gd name="connsiteY6" fmla="*/ 240631 h 1299410"/>
              <a:gd name="connsiteX7" fmla="*/ 4199021 w 8589896"/>
              <a:gd name="connsiteY7" fmla="*/ 228600 h 1299410"/>
              <a:gd name="connsiteX8" fmla="*/ 4162926 w 8589896"/>
              <a:gd name="connsiteY8" fmla="*/ 204536 h 1299410"/>
              <a:gd name="connsiteX9" fmla="*/ 4042610 w 8589896"/>
              <a:gd name="connsiteY9" fmla="*/ 168442 h 1299410"/>
              <a:gd name="connsiteX10" fmla="*/ 4006516 w 8589896"/>
              <a:gd name="connsiteY10" fmla="*/ 156410 h 1299410"/>
              <a:gd name="connsiteX11" fmla="*/ 3729789 w 8589896"/>
              <a:gd name="connsiteY11" fmla="*/ 144379 h 1299410"/>
              <a:gd name="connsiteX12" fmla="*/ 3705726 w 8589896"/>
              <a:gd name="connsiteY12" fmla="*/ 108284 h 1299410"/>
              <a:gd name="connsiteX13" fmla="*/ 3633537 w 8589896"/>
              <a:gd name="connsiteY13" fmla="*/ 84221 h 1299410"/>
              <a:gd name="connsiteX14" fmla="*/ 3597442 w 8589896"/>
              <a:gd name="connsiteY14" fmla="*/ 60157 h 1299410"/>
              <a:gd name="connsiteX15" fmla="*/ 3549316 w 8589896"/>
              <a:gd name="connsiteY15" fmla="*/ 48126 h 1299410"/>
              <a:gd name="connsiteX16" fmla="*/ 3477126 w 8589896"/>
              <a:gd name="connsiteY16" fmla="*/ 24063 h 1299410"/>
              <a:gd name="connsiteX17" fmla="*/ 3441031 w 8589896"/>
              <a:gd name="connsiteY17" fmla="*/ 12031 h 1299410"/>
              <a:gd name="connsiteX18" fmla="*/ 3404937 w 8589896"/>
              <a:gd name="connsiteY18" fmla="*/ 0 h 1299410"/>
              <a:gd name="connsiteX19" fmla="*/ 3176337 w 8589896"/>
              <a:gd name="connsiteY19" fmla="*/ 24063 h 1299410"/>
              <a:gd name="connsiteX20" fmla="*/ 3080084 w 8589896"/>
              <a:gd name="connsiteY20" fmla="*/ 36094 h 1299410"/>
              <a:gd name="connsiteX21" fmla="*/ 3043989 w 8589896"/>
              <a:gd name="connsiteY21" fmla="*/ 48126 h 1299410"/>
              <a:gd name="connsiteX22" fmla="*/ 2358189 w 8589896"/>
              <a:gd name="connsiteY22" fmla="*/ 72189 h 1299410"/>
              <a:gd name="connsiteX23" fmla="*/ 2273968 w 8589896"/>
              <a:gd name="connsiteY23" fmla="*/ 84221 h 1299410"/>
              <a:gd name="connsiteX24" fmla="*/ 2213810 w 8589896"/>
              <a:gd name="connsiteY24" fmla="*/ 144379 h 1299410"/>
              <a:gd name="connsiteX25" fmla="*/ 2057400 w 8589896"/>
              <a:gd name="connsiteY25" fmla="*/ 156410 h 1299410"/>
              <a:gd name="connsiteX26" fmla="*/ 1937084 w 8589896"/>
              <a:gd name="connsiteY26" fmla="*/ 192505 h 1299410"/>
              <a:gd name="connsiteX27" fmla="*/ 1900989 w 8589896"/>
              <a:gd name="connsiteY27" fmla="*/ 204536 h 1299410"/>
              <a:gd name="connsiteX28" fmla="*/ 1864895 w 8589896"/>
              <a:gd name="connsiteY28" fmla="*/ 216568 h 1299410"/>
              <a:gd name="connsiteX29" fmla="*/ 1768642 w 8589896"/>
              <a:gd name="connsiteY29" fmla="*/ 240631 h 1299410"/>
              <a:gd name="connsiteX30" fmla="*/ 1720516 w 8589896"/>
              <a:gd name="connsiteY30" fmla="*/ 252663 h 1299410"/>
              <a:gd name="connsiteX31" fmla="*/ 1564105 w 8589896"/>
              <a:gd name="connsiteY31" fmla="*/ 276726 h 1299410"/>
              <a:gd name="connsiteX32" fmla="*/ 1491916 w 8589896"/>
              <a:gd name="connsiteY32" fmla="*/ 300789 h 1299410"/>
              <a:gd name="connsiteX33" fmla="*/ 1431758 w 8589896"/>
              <a:gd name="connsiteY33" fmla="*/ 312821 h 1299410"/>
              <a:gd name="connsiteX34" fmla="*/ 1359568 w 8589896"/>
              <a:gd name="connsiteY34" fmla="*/ 336884 h 1299410"/>
              <a:gd name="connsiteX35" fmla="*/ 1323474 w 8589896"/>
              <a:gd name="connsiteY35" fmla="*/ 348915 h 1299410"/>
              <a:gd name="connsiteX36" fmla="*/ 1287379 w 8589896"/>
              <a:gd name="connsiteY36" fmla="*/ 360947 h 1299410"/>
              <a:gd name="connsiteX37" fmla="*/ 1215189 w 8589896"/>
              <a:gd name="connsiteY37" fmla="*/ 409073 h 1299410"/>
              <a:gd name="connsiteX38" fmla="*/ 1143000 w 8589896"/>
              <a:gd name="connsiteY38" fmla="*/ 433136 h 1299410"/>
              <a:gd name="connsiteX39" fmla="*/ 1046747 w 8589896"/>
              <a:gd name="connsiteY39" fmla="*/ 493294 h 1299410"/>
              <a:gd name="connsiteX40" fmla="*/ 1010652 w 8589896"/>
              <a:gd name="connsiteY40" fmla="*/ 517357 h 1299410"/>
              <a:gd name="connsiteX41" fmla="*/ 986589 w 8589896"/>
              <a:gd name="connsiteY41" fmla="*/ 541421 h 1299410"/>
              <a:gd name="connsiteX42" fmla="*/ 914400 w 8589896"/>
              <a:gd name="connsiteY42" fmla="*/ 565484 h 1299410"/>
              <a:gd name="connsiteX43" fmla="*/ 782052 w 8589896"/>
              <a:gd name="connsiteY43" fmla="*/ 601579 h 1299410"/>
              <a:gd name="connsiteX44" fmla="*/ 745958 w 8589896"/>
              <a:gd name="connsiteY44" fmla="*/ 637673 h 1299410"/>
              <a:gd name="connsiteX45" fmla="*/ 685800 w 8589896"/>
              <a:gd name="connsiteY45" fmla="*/ 685800 h 1299410"/>
              <a:gd name="connsiteX46" fmla="*/ 673768 w 8589896"/>
              <a:gd name="connsiteY46" fmla="*/ 721894 h 1299410"/>
              <a:gd name="connsiteX47" fmla="*/ 601579 w 8589896"/>
              <a:gd name="connsiteY47" fmla="*/ 770021 h 1299410"/>
              <a:gd name="connsiteX48" fmla="*/ 517358 w 8589896"/>
              <a:gd name="connsiteY48" fmla="*/ 854242 h 1299410"/>
              <a:gd name="connsiteX49" fmla="*/ 445168 w 8589896"/>
              <a:gd name="connsiteY49" fmla="*/ 878305 h 1299410"/>
              <a:gd name="connsiteX50" fmla="*/ 409074 w 8589896"/>
              <a:gd name="connsiteY50" fmla="*/ 914400 h 1299410"/>
              <a:gd name="connsiteX51" fmla="*/ 397042 w 8589896"/>
              <a:gd name="connsiteY51" fmla="*/ 950494 h 1299410"/>
              <a:gd name="connsiteX52" fmla="*/ 360947 w 8589896"/>
              <a:gd name="connsiteY52" fmla="*/ 962526 h 1299410"/>
              <a:gd name="connsiteX53" fmla="*/ 324852 w 8589896"/>
              <a:gd name="connsiteY53" fmla="*/ 986589 h 1299410"/>
              <a:gd name="connsiteX54" fmla="*/ 252663 w 8589896"/>
              <a:gd name="connsiteY54" fmla="*/ 1010652 h 1299410"/>
              <a:gd name="connsiteX55" fmla="*/ 156410 w 8589896"/>
              <a:gd name="connsiteY55" fmla="*/ 1070810 h 1299410"/>
              <a:gd name="connsiteX56" fmla="*/ 120316 w 8589896"/>
              <a:gd name="connsiteY56" fmla="*/ 1082842 h 1299410"/>
              <a:gd name="connsiteX57" fmla="*/ 60158 w 8589896"/>
              <a:gd name="connsiteY57" fmla="*/ 1179094 h 1299410"/>
              <a:gd name="connsiteX58" fmla="*/ 24063 w 8589896"/>
              <a:gd name="connsiteY58" fmla="*/ 1251284 h 1299410"/>
              <a:gd name="connsiteX59" fmla="*/ 0 w 8589896"/>
              <a:gd name="connsiteY59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101389 w 8589896"/>
              <a:gd name="connsiteY4" fmla="*/ 324852 h 1299410"/>
              <a:gd name="connsiteX5" fmla="*/ 4379495 w 8589896"/>
              <a:gd name="connsiteY5" fmla="*/ 252663 h 1299410"/>
              <a:gd name="connsiteX6" fmla="*/ 4331368 w 8589896"/>
              <a:gd name="connsiteY6" fmla="*/ 240631 h 1299410"/>
              <a:gd name="connsiteX7" fmla="*/ 4199022 w 8589896"/>
              <a:gd name="connsiteY7" fmla="*/ 228600 h 1299410"/>
              <a:gd name="connsiteX8" fmla="*/ 4162926 w 8589896"/>
              <a:gd name="connsiteY8" fmla="*/ 204536 h 1299410"/>
              <a:gd name="connsiteX9" fmla="*/ 4042610 w 8589896"/>
              <a:gd name="connsiteY9" fmla="*/ 168442 h 1299410"/>
              <a:gd name="connsiteX10" fmla="*/ 4006516 w 8589896"/>
              <a:gd name="connsiteY10" fmla="*/ 156410 h 1299410"/>
              <a:gd name="connsiteX11" fmla="*/ 3729789 w 8589896"/>
              <a:gd name="connsiteY11" fmla="*/ 144379 h 1299410"/>
              <a:gd name="connsiteX12" fmla="*/ 3705726 w 8589896"/>
              <a:gd name="connsiteY12" fmla="*/ 108284 h 1299410"/>
              <a:gd name="connsiteX13" fmla="*/ 3633537 w 8589896"/>
              <a:gd name="connsiteY13" fmla="*/ 84221 h 1299410"/>
              <a:gd name="connsiteX14" fmla="*/ 3597442 w 8589896"/>
              <a:gd name="connsiteY14" fmla="*/ 60157 h 1299410"/>
              <a:gd name="connsiteX15" fmla="*/ 3549316 w 8589896"/>
              <a:gd name="connsiteY15" fmla="*/ 48126 h 1299410"/>
              <a:gd name="connsiteX16" fmla="*/ 3477126 w 8589896"/>
              <a:gd name="connsiteY16" fmla="*/ 24063 h 1299410"/>
              <a:gd name="connsiteX17" fmla="*/ 3441031 w 8589896"/>
              <a:gd name="connsiteY17" fmla="*/ 12031 h 1299410"/>
              <a:gd name="connsiteX18" fmla="*/ 3404937 w 8589896"/>
              <a:gd name="connsiteY18" fmla="*/ 0 h 1299410"/>
              <a:gd name="connsiteX19" fmla="*/ 3176337 w 8589896"/>
              <a:gd name="connsiteY19" fmla="*/ 24063 h 1299410"/>
              <a:gd name="connsiteX20" fmla="*/ 3080084 w 8589896"/>
              <a:gd name="connsiteY20" fmla="*/ 36094 h 1299410"/>
              <a:gd name="connsiteX21" fmla="*/ 3043989 w 8589896"/>
              <a:gd name="connsiteY21" fmla="*/ 48126 h 1299410"/>
              <a:gd name="connsiteX22" fmla="*/ 2358189 w 8589896"/>
              <a:gd name="connsiteY22" fmla="*/ 72189 h 1299410"/>
              <a:gd name="connsiteX23" fmla="*/ 2273968 w 8589896"/>
              <a:gd name="connsiteY23" fmla="*/ 84221 h 1299410"/>
              <a:gd name="connsiteX24" fmla="*/ 2213810 w 8589896"/>
              <a:gd name="connsiteY24" fmla="*/ 144379 h 1299410"/>
              <a:gd name="connsiteX25" fmla="*/ 2057400 w 8589896"/>
              <a:gd name="connsiteY25" fmla="*/ 156410 h 1299410"/>
              <a:gd name="connsiteX26" fmla="*/ 1937084 w 8589896"/>
              <a:gd name="connsiteY26" fmla="*/ 192505 h 1299410"/>
              <a:gd name="connsiteX27" fmla="*/ 1900989 w 8589896"/>
              <a:gd name="connsiteY27" fmla="*/ 204536 h 1299410"/>
              <a:gd name="connsiteX28" fmla="*/ 1864895 w 8589896"/>
              <a:gd name="connsiteY28" fmla="*/ 216568 h 1299410"/>
              <a:gd name="connsiteX29" fmla="*/ 1768642 w 8589896"/>
              <a:gd name="connsiteY29" fmla="*/ 240631 h 1299410"/>
              <a:gd name="connsiteX30" fmla="*/ 1720516 w 8589896"/>
              <a:gd name="connsiteY30" fmla="*/ 252663 h 1299410"/>
              <a:gd name="connsiteX31" fmla="*/ 1564105 w 8589896"/>
              <a:gd name="connsiteY31" fmla="*/ 276726 h 1299410"/>
              <a:gd name="connsiteX32" fmla="*/ 1491916 w 8589896"/>
              <a:gd name="connsiteY32" fmla="*/ 300789 h 1299410"/>
              <a:gd name="connsiteX33" fmla="*/ 1431758 w 8589896"/>
              <a:gd name="connsiteY33" fmla="*/ 312821 h 1299410"/>
              <a:gd name="connsiteX34" fmla="*/ 1359568 w 8589896"/>
              <a:gd name="connsiteY34" fmla="*/ 336884 h 1299410"/>
              <a:gd name="connsiteX35" fmla="*/ 1323474 w 8589896"/>
              <a:gd name="connsiteY35" fmla="*/ 348915 h 1299410"/>
              <a:gd name="connsiteX36" fmla="*/ 1287379 w 8589896"/>
              <a:gd name="connsiteY36" fmla="*/ 360947 h 1299410"/>
              <a:gd name="connsiteX37" fmla="*/ 1215189 w 8589896"/>
              <a:gd name="connsiteY37" fmla="*/ 409073 h 1299410"/>
              <a:gd name="connsiteX38" fmla="*/ 1143000 w 8589896"/>
              <a:gd name="connsiteY38" fmla="*/ 433136 h 1299410"/>
              <a:gd name="connsiteX39" fmla="*/ 1046747 w 8589896"/>
              <a:gd name="connsiteY39" fmla="*/ 493294 h 1299410"/>
              <a:gd name="connsiteX40" fmla="*/ 1010652 w 8589896"/>
              <a:gd name="connsiteY40" fmla="*/ 517357 h 1299410"/>
              <a:gd name="connsiteX41" fmla="*/ 986589 w 8589896"/>
              <a:gd name="connsiteY41" fmla="*/ 541421 h 1299410"/>
              <a:gd name="connsiteX42" fmla="*/ 914400 w 8589896"/>
              <a:gd name="connsiteY42" fmla="*/ 565484 h 1299410"/>
              <a:gd name="connsiteX43" fmla="*/ 782052 w 8589896"/>
              <a:gd name="connsiteY43" fmla="*/ 601579 h 1299410"/>
              <a:gd name="connsiteX44" fmla="*/ 745958 w 8589896"/>
              <a:gd name="connsiteY44" fmla="*/ 637673 h 1299410"/>
              <a:gd name="connsiteX45" fmla="*/ 685800 w 8589896"/>
              <a:gd name="connsiteY45" fmla="*/ 685800 h 1299410"/>
              <a:gd name="connsiteX46" fmla="*/ 673768 w 8589896"/>
              <a:gd name="connsiteY46" fmla="*/ 721894 h 1299410"/>
              <a:gd name="connsiteX47" fmla="*/ 601579 w 8589896"/>
              <a:gd name="connsiteY47" fmla="*/ 770021 h 1299410"/>
              <a:gd name="connsiteX48" fmla="*/ 517358 w 8589896"/>
              <a:gd name="connsiteY48" fmla="*/ 854242 h 1299410"/>
              <a:gd name="connsiteX49" fmla="*/ 445168 w 8589896"/>
              <a:gd name="connsiteY49" fmla="*/ 878305 h 1299410"/>
              <a:gd name="connsiteX50" fmla="*/ 409074 w 8589896"/>
              <a:gd name="connsiteY50" fmla="*/ 914400 h 1299410"/>
              <a:gd name="connsiteX51" fmla="*/ 397042 w 8589896"/>
              <a:gd name="connsiteY51" fmla="*/ 950494 h 1299410"/>
              <a:gd name="connsiteX52" fmla="*/ 360947 w 8589896"/>
              <a:gd name="connsiteY52" fmla="*/ 962526 h 1299410"/>
              <a:gd name="connsiteX53" fmla="*/ 324852 w 8589896"/>
              <a:gd name="connsiteY53" fmla="*/ 986589 h 1299410"/>
              <a:gd name="connsiteX54" fmla="*/ 252663 w 8589896"/>
              <a:gd name="connsiteY54" fmla="*/ 1010652 h 1299410"/>
              <a:gd name="connsiteX55" fmla="*/ 156410 w 8589896"/>
              <a:gd name="connsiteY55" fmla="*/ 1070810 h 1299410"/>
              <a:gd name="connsiteX56" fmla="*/ 120316 w 8589896"/>
              <a:gd name="connsiteY56" fmla="*/ 1082842 h 1299410"/>
              <a:gd name="connsiteX57" fmla="*/ 60158 w 8589896"/>
              <a:gd name="connsiteY57" fmla="*/ 1179094 h 1299410"/>
              <a:gd name="connsiteX58" fmla="*/ 24063 w 8589896"/>
              <a:gd name="connsiteY58" fmla="*/ 1251284 h 1299410"/>
              <a:gd name="connsiteX59" fmla="*/ 0 w 8589896"/>
              <a:gd name="connsiteY59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101389 w 8589896"/>
              <a:gd name="connsiteY4" fmla="*/ 324852 h 1299410"/>
              <a:gd name="connsiteX5" fmla="*/ 4379495 w 8589896"/>
              <a:gd name="connsiteY5" fmla="*/ 252663 h 1299410"/>
              <a:gd name="connsiteX6" fmla="*/ 4331368 w 8589896"/>
              <a:gd name="connsiteY6" fmla="*/ 240631 h 1299410"/>
              <a:gd name="connsiteX7" fmla="*/ 4162926 w 8589896"/>
              <a:gd name="connsiteY7" fmla="*/ 204536 h 1299410"/>
              <a:gd name="connsiteX8" fmla="*/ 4042610 w 8589896"/>
              <a:gd name="connsiteY8" fmla="*/ 168442 h 1299410"/>
              <a:gd name="connsiteX9" fmla="*/ 4006516 w 8589896"/>
              <a:gd name="connsiteY9" fmla="*/ 156410 h 1299410"/>
              <a:gd name="connsiteX10" fmla="*/ 3729789 w 8589896"/>
              <a:gd name="connsiteY10" fmla="*/ 144379 h 1299410"/>
              <a:gd name="connsiteX11" fmla="*/ 3705726 w 8589896"/>
              <a:gd name="connsiteY11" fmla="*/ 108284 h 1299410"/>
              <a:gd name="connsiteX12" fmla="*/ 3633537 w 8589896"/>
              <a:gd name="connsiteY12" fmla="*/ 84221 h 1299410"/>
              <a:gd name="connsiteX13" fmla="*/ 3597442 w 8589896"/>
              <a:gd name="connsiteY13" fmla="*/ 60157 h 1299410"/>
              <a:gd name="connsiteX14" fmla="*/ 3549316 w 8589896"/>
              <a:gd name="connsiteY14" fmla="*/ 48126 h 1299410"/>
              <a:gd name="connsiteX15" fmla="*/ 3477126 w 8589896"/>
              <a:gd name="connsiteY15" fmla="*/ 24063 h 1299410"/>
              <a:gd name="connsiteX16" fmla="*/ 3441031 w 8589896"/>
              <a:gd name="connsiteY16" fmla="*/ 12031 h 1299410"/>
              <a:gd name="connsiteX17" fmla="*/ 3404937 w 8589896"/>
              <a:gd name="connsiteY17" fmla="*/ 0 h 1299410"/>
              <a:gd name="connsiteX18" fmla="*/ 3176337 w 8589896"/>
              <a:gd name="connsiteY18" fmla="*/ 24063 h 1299410"/>
              <a:gd name="connsiteX19" fmla="*/ 3080084 w 8589896"/>
              <a:gd name="connsiteY19" fmla="*/ 36094 h 1299410"/>
              <a:gd name="connsiteX20" fmla="*/ 3043989 w 8589896"/>
              <a:gd name="connsiteY20" fmla="*/ 48126 h 1299410"/>
              <a:gd name="connsiteX21" fmla="*/ 2358189 w 8589896"/>
              <a:gd name="connsiteY21" fmla="*/ 72189 h 1299410"/>
              <a:gd name="connsiteX22" fmla="*/ 2273968 w 8589896"/>
              <a:gd name="connsiteY22" fmla="*/ 84221 h 1299410"/>
              <a:gd name="connsiteX23" fmla="*/ 2213810 w 8589896"/>
              <a:gd name="connsiteY23" fmla="*/ 144379 h 1299410"/>
              <a:gd name="connsiteX24" fmla="*/ 2057400 w 8589896"/>
              <a:gd name="connsiteY24" fmla="*/ 156410 h 1299410"/>
              <a:gd name="connsiteX25" fmla="*/ 1937084 w 8589896"/>
              <a:gd name="connsiteY25" fmla="*/ 192505 h 1299410"/>
              <a:gd name="connsiteX26" fmla="*/ 1900989 w 8589896"/>
              <a:gd name="connsiteY26" fmla="*/ 204536 h 1299410"/>
              <a:gd name="connsiteX27" fmla="*/ 1864895 w 8589896"/>
              <a:gd name="connsiteY27" fmla="*/ 216568 h 1299410"/>
              <a:gd name="connsiteX28" fmla="*/ 1768642 w 8589896"/>
              <a:gd name="connsiteY28" fmla="*/ 240631 h 1299410"/>
              <a:gd name="connsiteX29" fmla="*/ 1720516 w 8589896"/>
              <a:gd name="connsiteY29" fmla="*/ 252663 h 1299410"/>
              <a:gd name="connsiteX30" fmla="*/ 1564105 w 8589896"/>
              <a:gd name="connsiteY30" fmla="*/ 276726 h 1299410"/>
              <a:gd name="connsiteX31" fmla="*/ 1491916 w 8589896"/>
              <a:gd name="connsiteY31" fmla="*/ 300789 h 1299410"/>
              <a:gd name="connsiteX32" fmla="*/ 1431758 w 8589896"/>
              <a:gd name="connsiteY32" fmla="*/ 312821 h 1299410"/>
              <a:gd name="connsiteX33" fmla="*/ 1359568 w 8589896"/>
              <a:gd name="connsiteY33" fmla="*/ 336884 h 1299410"/>
              <a:gd name="connsiteX34" fmla="*/ 1323474 w 8589896"/>
              <a:gd name="connsiteY34" fmla="*/ 348915 h 1299410"/>
              <a:gd name="connsiteX35" fmla="*/ 1287379 w 8589896"/>
              <a:gd name="connsiteY35" fmla="*/ 360947 h 1299410"/>
              <a:gd name="connsiteX36" fmla="*/ 1215189 w 8589896"/>
              <a:gd name="connsiteY36" fmla="*/ 409073 h 1299410"/>
              <a:gd name="connsiteX37" fmla="*/ 1143000 w 8589896"/>
              <a:gd name="connsiteY37" fmla="*/ 433136 h 1299410"/>
              <a:gd name="connsiteX38" fmla="*/ 1046747 w 8589896"/>
              <a:gd name="connsiteY38" fmla="*/ 493294 h 1299410"/>
              <a:gd name="connsiteX39" fmla="*/ 1010652 w 8589896"/>
              <a:gd name="connsiteY39" fmla="*/ 517357 h 1299410"/>
              <a:gd name="connsiteX40" fmla="*/ 986589 w 8589896"/>
              <a:gd name="connsiteY40" fmla="*/ 541421 h 1299410"/>
              <a:gd name="connsiteX41" fmla="*/ 914400 w 8589896"/>
              <a:gd name="connsiteY41" fmla="*/ 565484 h 1299410"/>
              <a:gd name="connsiteX42" fmla="*/ 782052 w 8589896"/>
              <a:gd name="connsiteY42" fmla="*/ 601579 h 1299410"/>
              <a:gd name="connsiteX43" fmla="*/ 745958 w 8589896"/>
              <a:gd name="connsiteY43" fmla="*/ 637673 h 1299410"/>
              <a:gd name="connsiteX44" fmla="*/ 685800 w 8589896"/>
              <a:gd name="connsiteY44" fmla="*/ 685800 h 1299410"/>
              <a:gd name="connsiteX45" fmla="*/ 673768 w 8589896"/>
              <a:gd name="connsiteY45" fmla="*/ 721894 h 1299410"/>
              <a:gd name="connsiteX46" fmla="*/ 601579 w 8589896"/>
              <a:gd name="connsiteY46" fmla="*/ 770021 h 1299410"/>
              <a:gd name="connsiteX47" fmla="*/ 517358 w 8589896"/>
              <a:gd name="connsiteY47" fmla="*/ 854242 h 1299410"/>
              <a:gd name="connsiteX48" fmla="*/ 445168 w 8589896"/>
              <a:gd name="connsiteY48" fmla="*/ 878305 h 1299410"/>
              <a:gd name="connsiteX49" fmla="*/ 409074 w 8589896"/>
              <a:gd name="connsiteY49" fmla="*/ 914400 h 1299410"/>
              <a:gd name="connsiteX50" fmla="*/ 397042 w 8589896"/>
              <a:gd name="connsiteY50" fmla="*/ 950494 h 1299410"/>
              <a:gd name="connsiteX51" fmla="*/ 360947 w 8589896"/>
              <a:gd name="connsiteY51" fmla="*/ 962526 h 1299410"/>
              <a:gd name="connsiteX52" fmla="*/ 324852 w 8589896"/>
              <a:gd name="connsiteY52" fmla="*/ 986589 h 1299410"/>
              <a:gd name="connsiteX53" fmla="*/ 252663 w 8589896"/>
              <a:gd name="connsiteY53" fmla="*/ 1010652 h 1299410"/>
              <a:gd name="connsiteX54" fmla="*/ 156410 w 8589896"/>
              <a:gd name="connsiteY54" fmla="*/ 1070810 h 1299410"/>
              <a:gd name="connsiteX55" fmla="*/ 120316 w 8589896"/>
              <a:gd name="connsiteY55" fmla="*/ 1082842 h 1299410"/>
              <a:gd name="connsiteX56" fmla="*/ 60158 w 8589896"/>
              <a:gd name="connsiteY56" fmla="*/ 1179094 h 1299410"/>
              <a:gd name="connsiteX57" fmla="*/ 24063 w 8589896"/>
              <a:gd name="connsiteY57" fmla="*/ 1251284 h 1299410"/>
              <a:gd name="connsiteX58" fmla="*/ 0 w 8589896"/>
              <a:gd name="connsiteY58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101389 w 8589896"/>
              <a:gd name="connsiteY4" fmla="*/ 324852 h 1299410"/>
              <a:gd name="connsiteX5" fmla="*/ 4379495 w 8589896"/>
              <a:gd name="connsiteY5" fmla="*/ 252663 h 1299410"/>
              <a:gd name="connsiteX6" fmla="*/ 4331368 w 8589896"/>
              <a:gd name="connsiteY6" fmla="*/ 240631 h 1299410"/>
              <a:gd name="connsiteX7" fmla="*/ 4162926 w 8589896"/>
              <a:gd name="connsiteY7" fmla="*/ 204536 h 1299410"/>
              <a:gd name="connsiteX8" fmla="*/ 4042610 w 8589896"/>
              <a:gd name="connsiteY8" fmla="*/ 168442 h 1299410"/>
              <a:gd name="connsiteX9" fmla="*/ 4006516 w 8589896"/>
              <a:gd name="connsiteY9" fmla="*/ 156410 h 1299410"/>
              <a:gd name="connsiteX10" fmla="*/ 3729789 w 8589896"/>
              <a:gd name="connsiteY10" fmla="*/ 144379 h 1299410"/>
              <a:gd name="connsiteX11" fmla="*/ 3705726 w 8589896"/>
              <a:gd name="connsiteY11" fmla="*/ 108284 h 1299410"/>
              <a:gd name="connsiteX12" fmla="*/ 3633537 w 8589896"/>
              <a:gd name="connsiteY12" fmla="*/ 84221 h 1299410"/>
              <a:gd name="connsiteX13" fmla="*/ 3597442 w 8589896"/>
              <a:gd name="connsiteY13" fmla="*/ 60157 h 1299410"/>
              <a:gd name="connsiteX14" fmla="*/ 3549316 w 8589896"/>
              <a:gd name="connsiteY14" fmla="*/ 48126 h 1299410"/>
              <a:gd name="connsiteX15" fmla="*/ 3477126 w 8589896"/>
              <a:gd name="connsiteY15" fmla="*/ 24063 h 1299410"/>
              <a:gd name="connsiteX16" fmla="*/ 3441031 w 8589896"/>
              <a:gd name="connsiteY16" fmla="*/ 12031 h 1299410"/>
              <a:gd name="connsiteX17" fmla="*/ 3404937 w 8589896"/>
              <a:gd name="connsiteY17" fmla="*/ 0 h 1299410"/>
              <a:gd name="connsiteX18" fmla="*/ 3176337 w 8589896"/>
              <a:gd name="connsiteY18" fmla="*/ 24063 h 1299410"/>
              <a:gd name="connsiteX19" fmla="*/ 3080084 w 8589896"/>
              <a:gd name="connsiteY19" fmla="*/ 36094 h 1299410"/>
              <a:gd name="connsiteX20" fmla="*/ 3043989 w 8589896"/>
              <a:gd name="connsiteY20" fmla="*/ 48126 h 1299410"/>
              <a:gd name="connsiteX21" fmla="*/ 2358189 w 8589896"/>
              <a:gd name="connsiteY21" fmla="*/ 72189 h 1299410"/>
              <a:gd name="connsiteX22" fmla="*/ 2273968 w 8589896"/>
              <a:gd name="connsiteY22" fmla="*/ 84221 h 1299410"/>
              <a:gd name="connsiteX23" fmla="*/ 2213810 w 8589896"/>
              <a:gd name="connsiteY23" fmla="*/ 144379 h 1299410"/>
              <a:gd name="connsiteX24" fmla="*/ 2057400 w 8589896"/>
              <a:gd name="connsiteY24" fmla="*/ 156410 h 1299410"/>
              <a:gd name="connsiteX25" fmla="*/ 1937084 w 8589896"/>
              <a:gd name="connsiteY25" fmla="*/ 192505 h 1299410"/>
              <a:gd name="connsiteX26" fmla="*/ 1900989 w 8589896"/>
              <a:gd name="connsiteY26" fmla="*/ 204536 h 1299410"/>
              <a:gd name="connsiteX27" fmla="*/ 1864895 w 8589896"/>
              <a:gd name="connsiteY27" fmla="*/ 216568 h 1299410"/>
              <a:gd name="connsiteX28" fmla="*/ 1768642 w 8589896"/>
              <a:gd name="connsiteY28" fmla="*/ 240631 h 1299410"/>
              <a:gd name="connsiteX29" fmla="*/ 1720516 w 8589896"/>
              <a:gd name="connsiteY29" fmla="*/ 252663 h 1299410"/>
              <a:gd name="connsiteX30" fmla="*/ 1564105 w 8589896"/>
              <a:gd name="connsiteY30" fmla="*/ 276726 h 1299410"/>
              <a:gd name="connsiteX31" fmla="*/ 1491916 w 8589896"/>
              <a:gd name="connsiteY31" fmla="*/ 300789 h 1299410"/>
              <a:gd name="connsiteX32" fmla="*/ 1431758 w 8589896"/>
              <a:gd name="connsiteY32" fmla="*/ 312821 h 1299410"/>
              <a:gd name="connsiteX33" fmla="*/ 1359568 w 8589896"/>
              <a:gd name="connsiteY33" fmla="*/ 336884 h 1299410"/>
              <a:gd name="connsiteX34" fmla="*/ 1323474 w 8589896"/>
              <a:gd name="connsiteY34" fmla="*/ 348915 h 1299410"/>
              <a:gd name="connsiteX35" fmla="*/ 1287379 w 8589896"/>
              <a:gd name="connsiteY35" fmla="*/ 360947 h 1299410"/>
              <a:gd name="connsiteX36" fmla="*/ 1215189 w 8589896"/>
              <a:gd name="connsiteY36" fmla="*/ 409073 h 1299410"/>
              <a:gd name="connsiteX37" fmla="*/ 1143000 w 8589896"/>
              <a:gd name="connsiteY37" fmla="*/ 433136 h 1299410"/>
              <a:gd name="connsiteX38" fmla="*/ 1046747 w 8589896"/>
              <a:gd name="connsiteY38" fmla="*/ 493294 h 1299410"/>
              <a:gd name="connsiteX39" fmla="*/ 1010652 w 8589896"/>
              <a:gd name="connsiteY39" fmla="*/ 517357 h 1299410"/>
              <a:gd name="connsiteX40" fmla="*/ 986589 w 8589896"/>
              <a:gd name="connsiteY40" fmla="*/ 541421 h 1299410"/>
              <a:gd name="connsiteX41" fmla="*/ 914400 w 8589896"/>
              <a:gd name="connsiteY41" fmla="*/ 565484 h 1299410"/>
              <a:gd name="connsiteX42" fmla="*/ 782052 w 8589896"/>
              <a:gd name="connsiteY42" fmla="*/ 601579 h 1299410"/>
              <a:gd name="connsiteX43" fmla="*/ 745958 w 8589896"/>
              <a:gd name="connsiteY43" fmla="*/ 637673 h 1299410"/>
              <a:gd name="connsiteX44" fmla="*/ 685800 w 8589896"/>
              <a:gd name="connsiteY44" fmla="*/ 685800 h 1299410"/>
              <a:gd name="connsiteX45" fmla="*/ 673768 w 8589896"/>
              <a:gd name="connsiteY45" fmla="*/ 721894 h 1299410"/>
              <a:gd name="connsiteX46" fmla="*/ 601579 w 8589896"/>
              <a:gd name="connsiteY46" fmla="*/ 770021 h 1299410"/>
              <a:gd name="connsiteX47" fmla="*/ 517358 w 8589896"/>
              <a:gd name="connsiteY47" fmla="*/ 854242 h 1299410"/>
              <a:gd name="connsiteX48" fmla="*/ 445168 w 8589896"/>
              <a:gd name="connsiteY48" fmla="*/ 878305 h 1299410"/>
              <a:gd name="connsiteX49" fmla="*/ 409074 w 8589896"/>
              <a:gd name="connsiteY49" fmla="*/ 914400 h 1299410"/>
              <a:gd name="connsiteX50" fmla="*/ 397042 w 8589896"/>
              <a:gd name="connsiteY50" fmla="*/ 950494 h 1299410"/>
              <a:gd name="connsiteX51" fmla="*/ 360947 w 8589896"/>
              <a:gd name="connsiteY51" fmla="*/ 962526 h 1299410"/>
              <a:gd name="connsiteX52" fmla="*/ 324852 w 8589896"/>
              <a:gd name="connsiteY52" fmla="*/ 986589 h 1299410"/>
              <a:gd name="connsiteX53" fmla="*/ 252663 w 8589896"/>
              <a:gd name="connsiteY53" fmla="*/ 1010652 h 1299410"/>
              <a:gd name="connsiteX54" fmla="*/ 156410 w 8589896"/>
              <a:gd name="connsiteY54" fmla="*/ 1070810 h 1299410"/>
              <a:gd name="connsiteX55" fmla="*/ 120316 w 8589896"/>
              <a:gd name="connsiteY55" fmla="*/ 1082842 h 1299410"/>
              <a:gd name="connsiteX56" fmla="*/ 60158 w 8589896"/>
              <a:gd name="connsiteY56" fmla="*/ 1179094 h 1299410"/>
              <a:gd name="connsiteX57" fmla="*/ 24063 w 8589896"/>
              <a:gd name="connsiteY57" fmla="*/ 1251284 h 1299410"/>
              <a:gd name="connsiteX58" fmla="*/ 0 w 8589896"/>
              <a:gd name="connsiteY58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101389 w 8589896"/>
              <a:gd name="connsiteY4" fmla="*/ 324852 h 1299410"/>
              <a:gd name="connsiteX5" fmla="*/ 4379495 w 8589896"/>
              <a:gd name="connsiteY5" fmla="*/ 252663 h 1299410"/>
              <a:gd name="connsiteX6" fmla="*/ 4331368 w 8589896"/>
              <a:gd name="connsiteY6" fmla="*/ 240631 h 1299410"/>
              <a:gd name="connsiteX7" fmla="*/ 4162926 w 8589896"/>
              <a:gd name="connsiteY7" fmla="*/ 204536 h 1299410"/>
              <a:gd name="connsiteX8" fmla="*/ 4042610 w 8589896"/>
              <a:gd name="connsiteY8" fmla="*/ 168442 h 1299410"/>
              <a:gd name="connsiteX9" fmla="*/ 4006516 w 8589896"/>
              <a:gd name="connsiteY9" fmla="*/ 156410 h 1299410"/>
              <a:gd name="connsiteX10" fmla="*/ 3729789 w 8589896"/>
              <a:gd name="connsiteY10" fmla="*/ 144379 h 1299410"/>
              <a:gd name="connsiteX11" fmla="*/ 3705726 w 8589896"/>
              <a:gd name="connsiteY11" fmla="*/ 108284 h 1299410"/>
              <a:gd name="connsiteX12" fmla="*/ 3633537 w 8589896"/>
              <a:gd name="connsiteY12" fmla="*/ 84221 h 1299410"/>
              <a:gd name="connsiteX13" fmla="*/ 3597442 w 8589896"/>
              <a:gd name="connsiteY13" fmla="*/ 60157 h 1299410"/>
              <a:gd name="connsiteX14" fmla="*/ 3549316 w 8589896"/>
              <a:gd name="connsiteY14" fmla="*/ 48126 h 1299410"/>
              <a:gd name="connsiteX15" fmla="*/ 3477126 w 8589896"/>
              <a:gd name="connsiteY15" fmla="*/ 24063 h 1299410"/>
              <a:gd name="connsiteX16" fmla="*/ 3441031 w 8589896"/>
              <a:gd name="connsiteY16" fmla="*/ 12031 h 1299410"/>
              <a:gd name="connsiteX17" fmla="*/ 3404937 w 8589896"/>
              <a:gd name="connsiteY17" fmla="*/ 0 h 1299410"/>
              <a:gd name="connsiteX18" fmla="*/ 3176337 w 8589896"/>
              <a:gd name="connsiteY18" fmla="*/ 24063 h 1299410"/>
              <a:gd name="connsiteX19" fmla="*/ 3080084 w 8589896"/>
              <a:gd name="connsiteY19" fmla="*/ 36094 h 1299410"/>
              <a:gd name="connsiteX20" fmla="*/ 3043989 w 8589896"/>
              <a:gd name="connsiteY20" fmla="*/ 48126 h 1299410"/>
              <a:gd name="connsiteX21" fmla="*/ 2358189 w 8589896"/>
              <a:gd name="connsiteY21" fmla="*/ 72189 h 1299410"/>
              <a:gd name="connsiteX22" fmla="*/ 2273968 w 8589896"/>
              <a:gd name="connsiteY22" fmla="*/ 84221 h 1299410"/>
              <a:gd name="connsiteX23" fmla="*/ 2213810 w 8589896"/>
              <a:gd name="connsiteY23" fmla="*/ 144379 h 1299410"/>
              <a:gd name="connsiteX24" fmla="*/ 2057400 w 8589896"/>
              <a:gd name="connsiteY24" fmla="*/ 156410 h 1299410"/>
              <a:gd name="connsiteX25" fmla="*/ 1937084 w 8589896"/>
              <a:gd name="connsiteY25" fmla="*/ 192505 h 1299410"/>
              <a:gd name="connsiteX26" fmla="*/ 1900989 w 8589896"/>
              <a:gd name="connsiteY26" fmla="*/ 204536 h 1299410"/>
              <a:gd name="connsiteX27" fmla="*/ 1864895 w 8589896"/>
              <a:gd name="connsiteY27" fmla="*/ 216568 h 1299410"/>
              <a:gd name="connsiteX28" fmla="*/ 1768642 w 8589896"/>
              <a:gd name="connsiteY28" fmla="*/ 240631 h 1299410"/>
              <a:gd name="connsiteX29" fmla="*/ 1720516 w 8589896"/>
              <a:gd name="connsiteY29" fmla="*/ 252663 h 1299410"/>
              <a:gd name="connsiteX30" fmla="*/ 1564105 w 8589896"/>
              <a:gd name="connsiteY30" fmla="*/ 276726 h 1299410"/>
              <a:gd name="connsiteX31" fmla="*/ 1491916 w 8589896"/>
              <a:gd name="connsiteY31" fmla="*/ 300789 h 1299410"/>
              <a:gd name="connsiteX32" fmla="*/ 1431758 w 8589896"/>
              <a:gd name="connsiteY32" fmla="*/ 312821 h 1299410"/>
              <a:gd name="connsiteX33" fmla="*/ 1359568 w 8589896"/>
              <a:gd name="connsiteY33" fmla="*/ 336884 h 1299410"/>
              <a:gd name="connsiteX34" fmla="*/ 1323474 w 8589896"/>
              <a:gd name="connsiteY34" fmla="*/ 348915 h 1299410"/>
              <a:gd name="connsiteX35" fmla="*/ 1287379 w 8589896"/>
              <a:gd name="connsiteY35" fmla="*/ 360947 h 1299410"/>
              <a:gd name="connsiteX36" fmla="*/ 1215189 w 8589896"/>
              <a:gd name="connsiteY36" fmla="*/ 409073 h 1299410"/>
              <a:gd name="connsiteX37" fmla="*/ 1143000 w 8589896"/>
              <a:gd name="connsiteY37" fmla="*/ 433136 h 1299410"/>
              <a:gd name="connsiteX38" fmla="*/ 1046747 w 8589896"/>
              <a:gd name="connsiteY38" fmla="*/ 493294 h 1299410"/>
              <a:gd name="connsiteX39" fmla="*/ 1010652 w 8589896"/>
              <a:gd name="connsiteY39" fmla="*/ 517357 h 1299410"/>
              <a:gd name="connsiteX40" fmla="*/ 986589 w 8589896"/>
              <a:gd name="connsiteY40" fmla="*/ 541421 h 1299410"/>
              <a:gd name="connsiteX41" fmla="*/ 914400 w 8589896"/>
              <a:gd name="connsiteY41" fmla="*/ 565484 h 1299410"/>
              <a:gd name="connsiteX42" fmla="*/ 782052 w 8589896"/>
              <a:gd name="connsiteY42" fmla="*/ 601579 h 1299410"/>
              <a:gd name="connsiteX43" fmla="*/ 745958 w 8589896"/>
              <a:gd name="connsiteY43" fmla="*/ 637673 h 1299410"/>
              <a:gd name="connsiteX44" fmla="*/ 685800 w 8589896"/>
              <a:gd name="connsiteY44" fmla="*/ 685800 h 1299410"/>
              <a:gd name="connsiteX45" fmla="*/ 673768 w 8589896"/>
              <a:gd name="connsiteY45" fmla="*/ 721894 h 1299410"/>
              <a:gd name="connsiteX46" fmla="*/ 601579 w 8589896"/>
              <a:gd name="connsiteY46" fmla="*/ 770021 h 1299410"/>
              <a:gd name="connsiteX47" fmla="*/ 517358 w 8589896"/>
              <a:gd name="connsiteY47" fmla="*/ 854242 h 1299410"/>
              <a:gd name="connsiteX48" fmla="*/ 445168 w 8589896"/>
              <a:gd name="connsiteY48" fmla="*/ 878305 h 1299410"/>
              <a:gd name="connsiteX49" fmla="*/ 409074 w 8589896"/>
              <a:gd name="connsiteY49" fmla="*/ 914400 h 1299410"/>
              <a:gd name="connsiteX50" fmla="*/ 397042 w 8589896"/>
              <a:gd name="connsiteY50" fmla="*/ 950494 h 1299410"/>
              <a:gd name="connsiteX51" fmla="*/ 360947 w 8589896"/>
              <a:gd name="connsiteY51" fmla="*/ 962526 h 1299410"/>
              <a:gd name="connsiteX52" fmla="*/ 324852 w 8589896"/>
              <a:gd name="connsiteY52" fmla="*/ 986589 h 1299410"/>
              <a:gd name="connsiteX53" fmla="*/ 252663 w 8589896"/>
              <a:gd name="connsiteY53" fmla="*/ 1010652 h 1299410"/>
              <a:gd name="connsiteX54" fmla="*/ 156410 w 8589896"/>
              <a:gd name="connsiteY54" fmla="*/ 1070810 h 1299410"/>
              <a:gd name="connsiteX55" fmla="*/ 120316 w 8589896"/>
              <a:gd name="connsiteY55" fmla="*/ 1082842 h 1299410"/>
              <a:gd name="connsiteX56" fmla="*/ 60158 w 8589896"/>
              <a:gd name="connsiteY56" fmla="*/ 1179094 h 1299410"/>
              <a:gd name="connsiteX57" fmla="*/ 24063 w 8589896"/>
              <a:gd name="connsiteY57" fmla="*/ 1251284 h 1299410"/>
              <a:gd name="connsiteX58" fmla="*/ 0 w 8589896"/>
              <a:gd name="connsiteY58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101389 w 8589896"/>
              <a:gd name="connsiteY4" fmla="*/ 324852 h 1299410"/>
              <a:gd name="connsiteX5" fmla="*/ 4379495 w 8589896"/>
              <a:gd name="connsiteY5" fmla="*/ 252663 h 1299410"/>
              <a:gd name="connsiteX6" fmla="*/ 4331368 w 8589896"/>
              <a:gd name="connsiteY6" fmla="*/ 240631 h 1299410"/>
              <a:gd name="connsiteX7" fmla="*/ 4162926 w 8589896"/>
              <a:gd name="connsiteY7" fmla="*/ 204536 h 1299410"/>
              <a:gd name="connsiteX8" fmla="*/ 4042610 w 8589896"/>
              <a:gd name="connsiteY8" fmla="*/ 168442 h 1299410"/>
              <a:gd name="connsiteX9" fmla="*/ 4006516 w 8589896"/>
              <a:gd name="connsiteY9" fmla="*/ 156410 h 1299410"/>
              <a:gd name="connsiteX10" fmla="*/ 3729789 w 8589896"/>
              <a:gd name="connsiteY10" fmla="*/ 144379 h 1299410"/>
              <a:gd name="connsiteX11" fmla="*/ 3705726 w 8589896"/>
              <a:gd name="connsiteY11" fmla="*/ 108284 h 1299410"/>
              <a:gd name="connsiteX12" fmla="*/ 3633537 w 8589896"/>
              <a:gd name="connsiteY12" fmla="*/ 84221 h 1299410"/>
              <a:gd name="connsiteX13" fmla="*/ 3597442 w 8589896"/>
              <a:gd name="connsiteY13" fmla="*/ 60157 h 1299410"/>
              <a:gd name="connsiteX14" fmla="*/ 3549316 w 8589896"/>
              <a:gd name="connsiteY14" fmla="*/ 48126 h 1299410"/>
              <a:gd name="connsiteX15" fmla="*/ 3477126 w 8589896"/>
              <a:gd name="connsiteY15" fmla="*/ 24063 h 1299410"/>
              <a:gd name="connsiteX16" fmla="*/ 3441031 w 8589896"/>
              <a:gd name="connsiteY16" fmla="*/ 12031 h 1299410"/>
              <a:gd name="connsiteX17" fmla="*/ 3404937 w 8589896"/>
              <a:gd name="connsiteY17" fmla="*/ 0 h 1299410"/>
              <a:gd name="connsiteX18" fmla="*/ 3176337 w 8589896"/>
              <a:gd name="connsiteY18" fmla="*/ 24063 h 1299410"/>
              <a:gd name="connsiteX19" fmla="*/ 3080084 w 8589896"/>
              <a:gd name="connsiteY19" fmla="*/ 36094 h 1299410"/>
              <a:gd name="connsiteX20" fmla="*/ 3043989 w 8589896"/>
              <a:gd name="connsiteY20" fmla="*/ 48126 h 1299410"/>
              <a:gd name="connsiteX21" fmla="*/ 2358189 w 8589896"/>
              <a:gd name="connsiteY21" fmla="*/ 72189 h 1299410"/>
              <a:gd name="connsiteX22" fmla="*/ 2273968 w 8589896"/>
              <a:gd name="connsiteY22" fmla="*/ 84221 h 1299410"/>
              <a:gd name="connsiteX23" fmla="*/ 2213810 w 8589896"/>
              <a:gd name="connsiteY23" fmla="*/ 144379 h 1299410"/>
              <a:gd name="connsiteX24" fmla="*/ 2057400 w 8589896"/>
              <a:gd name="connsiteY24" fmla="*/ 156410 h 1299410"/>
              <a:gd name="connsiteX25" fmla="*/ 1937084 w 8589896"/>
              <a:gd name="connsiteY25" fmla="*/ 192505 h 1299410"/>
              <a:gd name="connsiteX26" fmla="*/ 1900989 w 8589896"/>
              <a:gd name="connsiteY26" fmla="*/ 204536 h 1299410"/>
              <a:gd name="connsiteX27" fmla="*/ 1864895 w 8589896"/>
              <a:gd name="connsiteY27" fmla="*/ 216568 h 1299410"/>
              <a:gd name="connsiteX28" fmla="*/ 1768642 w 8589896"/>
              <a:gd name="connsiteY28" fmla="*/ 240631 h 1299410"/>
              <a:gd name="connsiteX29" fmla="*/ 1720516 w 8589896"/>
              <a:gd name="connsiteY29" fmla="*/ 252663 h 1299410"/>
              <a:gd name="connsiteX30" fmla="*/ 1564105 w 8589896"/>
              <a:gd name="connsiteY30" fmla="*/ 276726 h 1299410"/>
              <a:gd name="connsiteX31" fmla="*/ 1491916 w 8589896"/>
              <a:gd name="connsiteY31" fmla="*/ 300789 h 1299410"/>
              <a:gd name="connsiteX32" fmla="*/ 1431758 w 8589896"/>
              <a:gd name="connsiteY32" fmla="*/ 312821 h 1299410"/>
              <a:gd name="connsiteX33" fmla="*/ 1359568 w 8589896"/>
              <a:gd name="connsiteY33" fmla="*/ 336884 h 1299410"/>
              <a:gd name="connsiteX34" fmla="*/ 1323474 w 8589896"/>
              <a:gd name="connsiteY34" fmla="*/ 348915 h 1299410"/>
              <a:gd name="connsiteX35" fmla="*/ 1287379 w 8589896"/>
              <a:gd name="connsiteY35" fmla="*/ 360947 h 1299410"/>
              <a:gd name="connsiteX36" fmla="*/ 1215189 w 8589896"/>
              <a:gd name="connsiteY36" fmla="*/ 409073 h 1299410"/>
              <a:gd name="connsiteX37" fmla="*/ 1143000 w 8589896"/>
              <a:gd name="connsiteY37" fmla="*/ 433136 h 1299410"/>
              <a:gd name="connsiteX38" fmla="*/ 1046747 w 8589896"/>
              <a:gd name="connsiteY38" fmla="*/ 493294 h 1299410"/>
              <a:gd name="connsiteX39" fmla="*/ 1010652 w 8589896"/>
              <a:gd name="connsiteY39" fmla="*/ 517357 h 1299410"/>
              <a:gd name="connsiteX40" fmla="*/ 986589 w 8589896"/>
              <a:gd name="connsiteY40" fmla="*/ 541421 h 1299410"/>
              <a:gd name="connsiteX41" fmla="*/ 914400 w 8589896"/>
              <a:gd name="connsiteY41" fmla="*/ 565484 h 1299410"/>
              <a:gd name="connsiteX42" fmla="*/ 782052 w 8589896"/>
              <a:gd name="connsiteY42" fmla="*/ 601579 h 1299410"/>
              <a:gd name="connsiteX43" fmla="*/ 745958 w 8589896"/>
              <a:gd name="connsiteY43" fmla="*/ 637673 h 1299410"/>
              <a:gd name="connsiteX44" fmla="*/ 685800 w 8589896"/>
              <a:gd name="connsiteY44" fmla="*/ 685800 h 1299410"/>
              <a:gd name="connsiteX45" fmla="*/ 673768 w 8589896"/>
              <a:gd name="connsiteY45" fmla="*/ 721894 h 1299410"/>
              <a:gd name="connsiteX46" fmla="*/ 601579 w 8589896"/>
              <a:gd name="connsiteY46" fmla="*/ 770021 h 1299410"/>
              <a:gd name="connsiteX47" fmla="*/ 517358 w 8589896"/>
              <a:gd name="connsiteY47" fmla="*/ 854242 h 1299410"/>
              <a:gd name="connsiteX48" fmla="*/ 445168 w 8589896"/>
              <a:gd name="connsiteY48" fmla="*/ 878305 h 1299410"/>
              <a:gd name="connsiteX49" fmla="*/ 409074 w 8589896"/>
              <a:gd name="connsiteY49" fmla="*/ 914400 h 1299410"/>
              <a:gd name="connsiteX50" fmla="*/ 397042 w 8589896"/>
              <a:gd name="connsiteY50" fmla="*/ 950494 h 1299410"/>
              <a:gd name="connsiteX51" fmla="*/ 360947 w 8589896"/>
              <a:gd name="connsiteY51" fmla="*/ 962526 h 1299410"/>
              <a:gd name="connsiteX52" fmla="*/ 324852 w 8589896"/>
              <a:gd name="connsiteY52" fmla="*/ 986589 h 1299410"/>
              <a:gd name="connsiteX53" fmla="*/ 252663 w 8589896"/>
              <a:gd name="connsiteY53" fmla="*/ 1010652 h 1299410"/>
              <a:gd name="connsiteX54" fmla="*/ 156410 w 8589896"/>
              <a:gd name="connsiteY54" fmla="*/ 1070810 h 1299410"/>
              <a:gd name="connsiteX55" fmla="*/ 120316 w 8589896"/>
              <a:gd name="connsiteY55" fmla="*/ 1082842 h 1299410"/>
              <a:gd name="connsiteX56" fmla="*/ 60158 w 8589896"/>
              <a:gd name="connsiteY56" fmla="*/ 1179094 h 1299410"/>
              <a:gd name="connsiteX57" fmla="*/ 24063 w 8589896"/>
              <a:gd name="connsiteY57" fmla="*/ 1251284 h 1299410"/>
              <a:gd name="connsiteX58" fmla="*/ 0 w 8589896"/>
              <a:gd name="connsiteY58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101389 w 8589896"/>
              <a:gd name="connsiteY4" fmla="*/ 324852 h 1299410"/>
              <a:gd name="connsiteX5" fmla="*/ 4379495 w 8589896"/>
              <a:gd name="connsiteY5" fmla="*/ 252663 h 1299410"/>
              <a:gd name="connsiteX6" fmla="*/ 4331368 w 8589896"/>
              <a:gd name="connsiteY6" fmla="*/ 240631 h 1299410"/>
              <a:gd name="connsiteX7" fmla="*/ 4162926 w 8589896"/>
              <a:gd name="connsiteY7" fmla="*/ 204536 h 1299410"/>
              <a:gd name="connsiteX8" fmla="*/ 4006516 w 8589896"/>
              <a:gd name="connsiteY8" fmla="*/ 156410 h 1299410"/>
              <a:gd name="connsiteX9" fmla="*/ 3729789 w 8589896"/>
              <a:gd name="connsiteY9" fmla="*/ 144379 h 1299410"/>
              <a:gd name="connsiteX10" fmla="*/ 3705726 w 8589896"/>
              <a:gd name="connsiteY10" fmla="*/ 108284 h 1299410"/>
              <a:gd name="connsiteX11" fmla="*/ 3633537 w 8589896"/>
              <a:gd name="connsiteY11" fmla="*/ 84221 h 1299410"/>
              <a:gd name="connsiteX12" fmla="*/ 3597442 w 8589896"/>
              <a:gd name="connsiteY12" fmla="*/ 60157 h 1299410"/>
              <a:gd name="connsiteX13" fmla="*/ 3549316 w 8589896"/>
              <a:gd name="connsiteY13" fmla="*/ 48126 h 1299410"/>
              <a:gd name="connsiteX14" fmla="*/ 3477126 w 8589896"/>
              <a:gd name="connsiteY14" fmla="*/ 24063 h 1299410"/>
              <a:gd name="connsiteX15" fmla="*/ 3441031 w 8589896"/>
              <a:gd name="connsiteY15" fmla="*/ 12031 h 1299410"/>
              <a:gd name="connsiteX16" fmla="*/ 3404937 w 8589896"/>
              <a:gd name="connsiteY16" fmla="*/ 0 h 1299410"/>
              <a:gd name="connsiteX17" fmla="*/ 3176337 w 8589896"/>
              <a:gd name="connsiteY17" fmla="*/ 24063 h 1299410"/>
              <a:gd name="connsiteX18" fmla="*/ 3080084 w 8589896"/>
              <a:gd name="connsiteY18" fmla="*/ 36094 h 1299410"/>
              <a:gd name="connsiteX19" fmla="*/ 3043989 w 8589896"/>
              <a:gd name="connsiteY19" fmla="*/ 48126 h 1299410"/>
              <a:gd name="connsiteX20" fmla="*/ 2358189 w 8589896"/>
              <a:gd name="connsiteY20" fmla="*/ 72189 h 1299410"/>
              <a:gd name="connsiteX21" fmla="*/ 2273968 w 8589896"/>
              <a:gd name="connsiteY21" fmla="*/ 84221 h 1299410"/>
              <a:gd name="connsiteX22" fmla="*/ 2213810 w 8589896"/>
              <a:gd name="connsiteY22" fmla="*/ 144379 h 1299410"/>
              <a:gd name="connsiteX23" fmla="*/ 2057400 w 8589896"/>
              <a:gd name="connsiteY23" fmla="*/ 156410 h 1299410"/>
              <a:gd name="connsiteX24" fmla="*/ 1937084 w 8589896"/>
              <a:gd name="connsiteY24" fmla="*/ 192505 h 1299410"/>
              <a:gd name="connsiteX25" fmla="*/ 1900989 w 8589896"/>
              <a:gd name="connsiteY25" fmla="*/ 204536 h 1299410"/>
              <a:gd name="connsiteX26" fmla="*/ 1864895 w 8589896"/>
              <a:gd name="connsiteY26" fmla="*/ 216568 h 1299410"/>
              <a:gd name="connsiteX27" fmla="*/ 1768642 w 8589896"/>
              <a:gd name="connsiteY27" fmla="*/ 240631 h 1299410"/>
              <a:gd name="connsiteX28" fmla="*/ 1720516 w 8589896"/>
              <a:gd name="connsiteY28" fmla="*/ 252663 h 1299410"/>
              <a:gd name="connsiteX29" fmla="*/ 1564105 w 8589896"/>
              <a:gd name="connsiteY29" fmla="*/ 276726 h 1299410"/>
              <a:gd name="connsiteX30" fmla="*/ 1491916 w 8589896"/>
              <a:gd name="connsiteY30" fmla="*/ 300789 h 1299410"/>
              <a:gd name="connsiteX31" fmla="*/ 1431758 w 8589896"/>
              <a:gd name="connsiteY31" fmla="*/ 312821 h 1299410"/>
              <a:gd name="connsiteX32" fmla="*/ 1359568 w 8589896"/>
              <a:gd name="connsiteY32" fmla="*/ 336884 h 1299410"/>
              <a:gd name="connsiteX33" fmla="*/ 1323474 w 8589896"/>
              <a:gd name="connsiteY33" fmla="*/ 348915 h 1299410"/>
              <a:gd name="connsiteX34" fmla="*/ 1287379 w 8589896"/>
              <a:gd name="connsiteY34" fmla="*/ 360947 h 1299410"/>
              <a:gd name="connsiteX35" fmla="*/ 1215189 w 8589896"/>
              <a:gd name="connsiteY35" fmla="*/ 409073 h 1299410"/>
              <a:gd name="connsiteX36" fmla="*/ 1143000 w 8589896"/>
              <a:gd name="connsiteY36" fmla="*/ 433136 h 1299410"/>
              <a:gd name="connsiteX37" fmla="*/ 1046747 w 8589896"/>
              <a:gd name="connsiteY37" fmla="*/ 493294 h 1299410"/>
              <a:gd name="connsiteX38" fmla="*/ 1010652 w 8589896"/>
              <a:gd name="connsiteY38" fmla="*/ 517357 h 1299410"/>
              <a:gd name="connsiteX39" fmla="*/ 986589 w 8589896"/>
              <a:gd name="connsiteY39" fmla="*/ 541421 h 1299410"/>
              <a:gd name="connsiteX40" fmla="*/ 914400 w 8589896"/>
              <a:gd name="connsiteY40" fmla="*/ 565484 h 1299410"/>
              <a:gd name="connsiteX41" fmla="*/ 782052 w 8589896"/>
              <a:gd name="connsiteY41" fmla="*/ 601579 h 1299410"/>
              <a:gd name="connsiteX42" fmla="*/ 745958 w 8589896"/>
              <a:gd name="connsiteY42" fmla="*/ 637673 h 1299410"/>
              <a:gd name="connsiteX43" fmla="*/ 685800 w 8589896"/>
              <a:gd name="connsiteY43" fmla="*/ 685800 h 1299410"/>
              <a:gd name="connsiteX44" fmla="*/ 673768 w 8589896"/>
              <a:gd name="connsiteY44" fmla="*/ 721894 h 1299410"/>
              <a:gd name="connsiteX45" fmla="*/ 601579 w 8589896"/>
              <a:gd name="connsiteY45" fmla="*/ 770021 h 1299410"/>
              <a:gd name="connsiteX46" fmla="*/ 517358 w 8589896"/>
              <a:gd name="connsiteY46" fmla="*/ 854242 h 1299410"/>
              <a:gd name="connsiteX47" fmla="*/ 445168 w 8589896"/>
              <a:gd name="connsiteY47" fmla="*/ 878305 h 1299410"/>
              <a:gd name="connsiteX48" fmla="*/ 409074 w 8589896"/>
              <a:gd name="connsiteY48" fmla="*/ 914400 h 1299410"/>
              <a:gd name="connsiteX49" fmla="*/ 397042 w 8589896"/>
              <a:gd name="connsiteY49" fmla="*/ 950494 h 1299410"/>
              <a:gd name="connsiteX50" fmla="*/ 360947 w 8589896"/>
              <a:gd name="connsiteY50" fmla="*/ 962526 h 1299410"/>
              <a:gd name="connsiteX51" fmla="*/ 324852 w 8589896"/>
              <a:gd name="connsiteY51" fmla="*/ 986589 h 1299410"/>
              <a:gd name="connsiteX52" fmla="*/ 252663 w 8589896"/>
              <a:gd name="connsiteY52" fmla="*/ 1010652 h 1299410"/>
              <a:gd name="connsiteX53" fmla="*/ 156410 w 8589896"/>
              <a:gd name="connsiteY53" fmla="*/ 1070810 h 1299410"/>
              <a:gd name="connsiteX54" fmla="*/ 120316 w 8589896"/>
              <a:gd name="connsiteY54" fmla="*/ 1082842 h 1299410"/>
              <a:gd name="connsiteX55" fmla="*/ 60158 w 8589896"/>
              <a:gd name="connsiteY55" fmla="*/ 1179094 h 1299410"/>
              <a:gd name="connsiteX56" fmla="*/ 24063 w 8589896"/>
              <a:gd name="connsiteY56" fmla="*/ 1251284 h 1299410"/>
              <a:gd name="connsiteX57" fmla="*/ 0 w 8589896"/>
              <a:gd name="connsiteY57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101389 w 8589896"/>
              <a:gd name="connsiteY4" fmla="*/ 324852 h 1299410"/>
              <a:gd name="connsiteX5" fmla="*/ 4379495 w 8589896"/>
              <a:gd name="connsiteY5" fmla="*/ 252663 h 1299410"/>
              <a:gd name="connsiteX6" fmla="*/ 4331369 w 8589896"/>
              <a:gd name="connsiteY6" fmla="*/ 240631 h 1299410"/>
              <a:gd name="connsiteX7" fmla="*/ 4162926 w 8589896"/>
              <a:gd name="connsiteY7" fmla="*/ 204536 h 1299410"/>
              <a:gd name="connsiteX8" fmla="*/ 4006516 w 8589896"/>
              <a:gd name="connsiteY8" fmla="*/ 156410 h 1299410"/>
              <a:gd name="connsiteX9" fmla="*/ 3729789 w 8589896"/>
              <a:gd name="connsiteY9" fmla="*/ 144379 h 1299410"/>
              <a:gd name="connsiteX10" fmla="*/ 3705726 w 8589896"/>
              <a:gd name="connsiteY10" fmla="*/ 108284 h 1299410"/>
              <a:gd name="connsiteX11" fmla="*/ 3633537 w 8589896"/>
              <a:gd name="connsiteY11" fmla="*/ 84221 h 1299410"/>
              <a:gd name="connsiteX12" fmla="*/ 3597442 w 8589896"/>
              <a:gd name="connsiteY12" fmla="*/ 60157 h 1299410"/>
              <a:gd name="connsiteX13" fmla="*/ 3549316 w 8589896"/>
              <a:gd name="connsiteY13" fmla="*/ 48126 h 1299410"/>
              <a:gd name="connsiteX14" fmla="*/ 3477126 w 8589896"/>
              <a:gd name="connsiteY14" fmla="*/ 24063 h 1299410"/>
              <a:gd name="connsiteX15" fmla="*/ 3441031 w 8589896"/>
              <a:gd name="connsiteY15" fmla="*/ 12031 h 1299410"/>
              <a:gd name="connsiteX16" fmla="*/ 3404937 w 8589896"/>
              <a:gd name="connsiteY16" fmla="*/ 0 h 1299410"/>
              <a:gd name="connsiteX17" fmla="*/ 3176337 w 8589896"/>
              <a:gd name="connsiteY17" fmla="*/ 24063 h 1299410"/>
              <a:gd name="connsiteX18" fmla="*/ 3080084 w 8589896"/>
              <a:gd name="connsiteY18" fmla="*/ 36094 h 1299410"/>
              <a:gd name="connsiteX19" fmla="*/ 3043989 w 8589896"/>
              <a:gd name="connsiteY19" fmla="*/ 48126 h 1299410"/>
              <a:gd name="connsiteX20" fmla="*/ 2358189 w 8589896"/>
              <a:gd name="connsiteY20" fmla="*/ 72189 h 1299410"/>
              <a:gd name="connsiteX21" fmla="*/ 2273968 w 8589896"/>
              <a:gd name="connsiteY21" fmla="*/ 84221 h 1299410"/>
              <a:gd name="connsiteX22" fmla="*/ 2213810 w 8589896"/>
              <a:gd name="connsiteY22" fmla="*/ 144379 h 1299410"/>
              <a:gd name="connsiteX23" fmla="*/ 2057400 w 8589896"/>
              <a:gd name="connsiteY23" fmla="*/ 156410 h 1299410"/>
              <a:gd name="connsiteX24" fmla="*/ 1937084 w 8589896"/>
              <a:gd name="connsiteY24" fmla="*/ 192505 h 1299410"/>
              <a:gd name="connsiteX25" fmla="*/ 1900989 w 8589896"/>
              <a:gd name="connsiteY25" fmla="*/ 204536 h 1299410"/>
              <a:gd name="connsiteX26" fmla="*/ 1864895 w 8589896"/>
              <a:gd name="connsiteY26" fmla="*/ 216568 h 1299410"/>
              <a:gd name="connsiteX27" fmla="*/ 1768642 w 8589896"/>
              <a:gd name="connsiteY27" fmla="*/ 240631 h 1299410"/>
              <a:gd name="connsiteX28" fmla="*/ 1720516 w 8589896"/>
              <a:gd name="connsiteY28" fmla="*/ 252663 h 1299410"/>
              <a:gd name="connsiteX29" fmla="*/ 1564105 w 8589896"/>
              <a:gd name="connsiteY29" fmla="*/ 276726 h 1299410"/>
              <a:gd name="connsiteX30" fmla="*/ 1491916 w 8589896"/>
              <a:gd name="connsiteY30" fmla="*/ 300789 h 1299410"/>
              <a:gd name="connsiteX31" fmla="*/ 1431758 w 8589896"/>
              <a:gd name="connsiteY31" fmla="*/ 312821 h 1299410"/>
              <a:gd name="connsiteX32" fmla="*/ 1359568 w 8589896"/>
              <a:gd name="connsiteY32" fmla="*/ 336884 h 1299410"/>
              <a:gd name="connsiteX33" fmla="*/ 1323474 w 8589896"/>
              <a:gd name="connsiteY33" fmla="*/ 348915 h 1299410"/>
              <a:gd name="connsiteX34" fmla="*/ 1287379 w 8589896"/>
              <a:gd name="connsiteY34" fmla="*/ 360947 h 1299410"/>
              <a:gd name="connsiteX35" fmla="*/ 1215189 w 8589896"/>
              <a:gd name="connsiteY35" fmla="*/ 409073 h 1299410"/>
              <a:gd name="connsiteX36" fmla="*/ 1143000 w 8589896"/>
              <a:gd name="connsiteY36" fmla="*/ 433136 h 1299410"/>
              <a:gd name="connsiteX37" fmla="*/ 1046747 w 8589896"/>
              <a:gd name="connsiteY37" fmla="*/ 493294 h 1299410"/>
              <a:gd name="connsiteX38" fmla="*/ 1010652 w 8589896"/>
              <a:gd name="connsiteY38" fmla="*/ 517357 h 1299410"/>
              <a:gd name="connsiteX39" fmla="*/ 986589 w 8589896"/>
              <a:gd name="connsiteY39" fmla="*/ 541421 h 1299410"/>
              <a:gd name="connsiteX40" fmla="*/ 914400 w 8589896"/>
              <a:gd name="connsiteY40" fmla="*/ 565484 h 1299410"/>
              <a:gd name="connsiteX41" fmla="*/ 782052 w 8589896"/>
              <a:gd name="connsiteY41" fmla="*/ 601579 h 1299410"/>
              <a:gd name="connsiteX42" fmla="*/ 745958 w 8589896"/>
              <a:gd name="connsiteY42" fmla="*/ 637673 h 1299410"/>
              <a:gd name="connsiteX43" fmla="*/ 685800 w 8589896"/>
              <a:gd name="connsiteY43" fmla="*/ 685800 h 1299410"/>
              <a:gd name="connsiteX44" fmla="*/ 673768 w 8589896"/>
              <a:gd name="connsiteY44" fmla="*/ 721894 h 1299410"/>
              <a:gd name="connsiteX45" fmla="*/ 601579 w 8589896"/>
              <a:gd name="connsiteY45" fmla="*/ 770021 h 1299410"/>
              <a:gd name="connsiteX46" fmla="*/ 517358 w 8589896"/>
              <a:gd name="connsiteY46" fmla="*/ 854242 h 1299410"/>
              <a:gd name="connsiteX47" fmla="*/ 445168 w 8589896"/>
              <a:gd name="connsiteY47" fmla="*/ 878305 h 1299410"/>
              <a:gd name="connsiteX48" fmla="*/ 409074 w 8589896"/>
              <a:gd name="connsiteY48" fmla="*/ 914400 h 1299410"/>
              <a:gd name="connsiteX49" fmla="*/ 397042 w 8589896"/>
              <a:gd name="connsiteY49" fmla="*/ 950494 h 1299410"/>
              <a:gd name="connsiteX50" fmla="*/ 360947 w 8589896"/>
              <a:gd name="connsiteY50" fmla="*/ 962526 h 1299410"/>
              <a:gd name="connsiteX51" fmla="*/ 324852 w 8589896"/>
              <a:gd name="connsiteY51" fmla="*/ 986589 h 1299410"/>
              <a:gd name="connsiteX52" fmla="*/ 252663 w 8589896"/>
              <a:gd name="connsiteY52" fmla="*/ 1010652 h 1299410"/>
              <a:gd name="connsiteX53" fmla="*/ 156410 w 8589896"/>
              <a:gd name="connsiteY53" fmla="*/ 1070810 h 1299410"/>
              <a:gd name="connsiteX54" fmla="*/ 120316 w 8589896"/>
              <a:gd name="connsiteY54" fmla="*/ 1082842 h 1299410"/>
              <a:gd name="connsiteX55" fmla="*/ 60158 w 8589896"/>
              <a:gd name="connsiteY55" fmla="*/ 1179094 h 1299410"/>
              <a:gd name="connsiteX56" fmla="*/ 24063 w 8589896"/>
              <a:gd name="connsiteY56" fmla="*/ 1251284 h 1299410"/>
              <a:gd name="connsiteX57" fmla="*/ 0 w 8589896"/>
              <a:gd name="connsiteY57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5101389 w 8589896"/>
              <a:gd name="connsiteY4" fmla="*/ 324852 h 1299410"/>
              <a:gd name="connsiteX5" fmla="*/ 4379495 w 8589896"/>
              <a:gd name="connsiteY5" fmla="*/ 252663 h 1299410"/>
              <a:gd name="connsiteX6" fmla="*/ 4162926 w 8589896"/>
              <a:gd name="connsiteY6" fmla="*/ 204536 h 1299410"/>
              <a:gd name="connsiteX7" fmla="*/ 4006516 w 8589896"/>
              <a:gd name="connsiteY7" fmla="*/ 156410 h 1299410"/>
              <a:gd name="connsiteX8" fmla="*/ 3729789 w 8589896"/>
              <a:gd name="connsiteY8" fmla="*/ 144379 h 1299410"/>
              <a:gd name="connsiteX9" fmla="*/ 3705726 w 8589896"/>
              <a:gd name="connsiteY9" fmla="*/ 108284 h 1299410"/>
              <a:gd name="connsiteX10" fmla="*/ 3633537 w 8589896"/>
              <a:gd name="connsiteY10" fmla="*/ 84221 h 1299410"/>
              <a:gd name="connsiteX11" fmla="*/ 3597442 w 8589896"/>
              <a:gd name="connsiteY11" fmla="*/ 60157 h 1299410"/>
              <a:gd name="connsiteX12" fmla="*/ 3549316 w 8589896"/>
              <a:gd name="connsiteY12" fmla="*/ 48126 h 1299410"/>
              <a:gd name="connsiteX13" fmla="*/ 3477126 w 8589896"/>
              <a:gd name="connsiteY13" fmla="*/ 24063 h 1299410"/>
              <a:gd name="connsiteX14" fmla="*/ 3441031 w 8589896"/>
              <a:gd name="connsiteY14" fmla="*/ 12031 h 1299410"/>
              <a:gd name="connsiteX15" fmla="*/ 3404937 w 8589896"/>
              <a:gd name="connsiteY15" fmla="*/ 0 h 1299410"/>
              <a:gd name="connsiteX16" fmla="*/ 3176337 w 8589896"/>
              <a:gd name="connsiteY16" fmla="*/ 24063 h 1299410"/>
              <a:gd name="connsiteX17" fmla="*/ 3080084 w 8589896"/>
              <a:gd name="connsiteY17" fmla="*/ 36094 h 1299410"/>
              <a:gd name="connsiteX18" fmla="*/ 3043989 w 8589896"/>
              <a:gd name="connsiteY18" fmla="*/ 48126 h 1299410"/>
              <a:gd name="connsiteX19" fmla="*/ 2358189 w 8589896"/>
              <a:gd name="connsiteY19" fmla="*/ 72189 h 1299410"/>
              <a:gd name="connsiteX20" fmla="*/ 2273968 w 8589896"/>
              <a:gd name="connsiteY20" fmla="*/ 84221 h 1299410"/>
              <a:gd name="connsiteX21" fmla="*/ 2213810 w 8589896"/>
              <a:gd name="connsiteY21" fmla="*/ 144379 h 1299410"/>
              <a:gd name="connsiteX22" fmla="*/ 2057400 w 8589896"/>
              <a:gd name="connsiteY22" fmla="*/ 156410 h 1299410"/>
              <a:gd name="connsiteX23" fmla="*/ 1937084 w 8589896"/>
              <a:gd name="connsiteY23" fmla="*/ 192505 h 1299410"/>
              <a:gd name="connsiteX24" fmla="*/ 1900989 w 8589896"/>
              <a:gd name="connsiteY24" fmla="*/ 204536 h 1299410"/>
              <a:gd name="connsiteX25" fmla="*/ 1864895 w 8589896"/>
              <a:gd name="connsiteY25" fmla="*/ 216568 h 1299410"/>
              <a:gd name="connsiteX26" fmla="*/ 1768642 w 8589896"/>
              <a:gd name="connsiteY26" fmla="*/ 240631 h 1299410"/>
              <a:gd name="connsiteX27" fmla="*/ 1720516 w 8589896"/>
              <a:gd name="connsiteY27" fmla="*/ 252663 h 1299410"/>
              <a:gd name="connsiteX28" fmla="*/ 1564105 w 8589896"/>
              <a:gd name="connsiteY28" fmla="*/ 276726 h 1299410"/>
              <a:gd name="connsiteX29" fmla="*/ 1491916 w 8589896"/>
              <a:gd name="connsiteY29" fmla="*/ 300789 h 1299410"/>
              <a:gd name="connsiteX30" fmla="*/ 1431758 w 8589896"/>
              <a:gd name="connsiteY30" fmla="*/ 312821 h 1299410"/>
              <a:gd name="connsiteX31" fmla="*/ 1359568 w 8589896"/>
              <a:gd name="connsiteY31" fmla="*/ 336884 h 1299410"/>
              <a:gd name="connsiteX32" fmla="*/ 1323474 w 8589896"/>
              <a:gd name="connsiteY32" fmla="*/ 348915 h 1299410"/>
              <a:gd name="connsiteX33" fmla="*/ 1287379 w 8589896"/>
              <a:gd name="connsiteY33" fmla="*/ 360947 h 1299410"/>
              <a:gd name="connsiteX34" fmla="*/ 1215189 w 8589896"/>
              <a:gd name="connsiteY34" fmla="*/ 409073 h 1299410"/>
              <a:gd name="connsiteX35" fmla="*/ 1143000 w 8589896"/>
              <a:gd name="connsiteY35" fmla="*/ 433136 h 1299410"/>
              <a:gd name="connsiteX36" fmla="*/ 1046747 w 8589896"/>
              <a:gd name="connsiteY36" fmla="*/ 493294 h 1299410"/>
              <a:gd name="connsiteX37" fmla="*/ 1010652 w 8589896"/>
              <a:gd name="connsiteY37" fmla="*/ 517357 h 1299410"/>
              <a:gd name="connsiteX38" fmla="*/ 986589 w 8589896"/>
              <a:gd name="connsiteY38" fmla="*/ 541421 h 1299410"/>
              <a:gd name="connsiteX39" fmla="*/ 914400 w 8589896"/>
              <a:gd name="connsiteY39" fmla="*/ 565484 h 1299410"/>
              <a:gd name="connsiteX40" fmla="*/ 782052 w 8589896"/>
              <a:gd name="connsiteY40" fmla="*/ 601579 h 1299410"/>
              <a:gd name="connsiteX41" fmla="*/ 745958 w 8589896"/>
              <a:gd name="connsiteY41" fmla="*/ 637673 h 1299410"/>
              <a:gd name="connsiteX42" fmla="*/ 685800 w 8589896"/>
              <a:gd name="connsiteY42" fmla="*/ 685800 h 1299410"/>
              <a:gd name="connsiteX43" fmla="*/ 673768 w 8589896"/>
              <a:gd name="connsiteY43" fmla="*/ 721894 h 1299410"/>
              <a:gd name="connsiteX44" fmla="*/ 601579 w 8589896"/>
              <a:gd name="connsiteY44" fmla="*/ 770021 h 1299410"/>
              <a:gd name="connsiteX45" fmla="*/ 517358 w 8589896"/>
              <a:gd name="connsiteY45" fmla="*/ 854242 h 1299410"/>
              <a:gd name="connsiteX46" fmla="*/ 445168 w 8589896"/>
              <a:gd name="connsiteY46" fmla="*/ 878305 h 1299410"/>
              <a:gd name="connsiteX47" fmla="*/ 409074 w 8589896"/>
              <a:gd name="connsiteY47" fmla="*/ 914400 h 1299410"/>
              <a:gd name="connsiteX48" fmla="*/ 397042 w 8589896"/>
              <a:gd name="connsiteY48" fmla="*/ 950494 h 1299410"/>
              <a:gd name="connsiteX49" fmla="*/ 360947 w 8589896"/>
              <a:gd name="connsiteY49" fmla="*/ 962526 h 1299410"/>
              <a:gd name="connsiteX50" fmla="*/ 324852 w 8589896"/>
              <a:gd name="connsiteY50" fmla="*/ 986589 h 1299410"/>
              <a:gd name="connsiteX51" fmla="*/ 252663 w 8589896"/>
              <a:gd name="connsiteY51" fmla="*/ 1010652 h 1299410"/>
              <a:gd name="connsiteX52" fmla="*/ 156410 w 8589896"/>
              <a:gd name="connsiteY52" fmla="*/ 1070810 h 1299410"/>
              <a:gd name="connsiteX53" fmla="*/ 120316 w 8589896"/>
              <a:gd name="connsiteY53" fmla="*/ 1082842 h 1299410"/>
              <a:gd name="connsiteX54" fmla="*/ 60158 w 8589896"/>
              <a:gd name="connsiteY54" fmla="*/ 1179094 h 1299410"/>
              <a:gd name="connsiteX55" fmla="*/ 24063 w 8589896"/>
              <a:gd name="connsiteY55" fmla="*/ 1251284 h 1299410"/>
              <a:gd name="connsiteX56" fmla="*/ 0 w 8589896"/>
              <a:gd name="connsiteY56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3363258 w 8589896"/>
              <a:gd name="connsiteY4" fmla="*/ 345273 h 1299410"/>
              <a:gd name="connsiteX5" fmla="*/ 4379495 w 8589896"/>
              <a:gd name="connsiteY5" fmla="*/ 252663 h 1299410"/>
              <a:gd name="connsiteX6" fmla="*/ 4162926 w 8589896"/>
              <a:gd name="connsiteY6" fmla="*/ 204536 h 1299410"/>
              <a:gd name="connsiteX7" fmla="*/ 4006516 w 8589896"/>
              <a:gd name="connsiteY7" fmla="*/ 156410 h 1299410"/>
              <a:gd name="connsiteX8" fmla="*/ 3729789 w 8589896"/>
              <a:gd name="connsiteY8" fmla="*/ 144379 h 1299410"/>
              <a:gd name="connsiteX9" fmla="*/ 3705726 w 8589896"/>
              <a:gd name="connsiteY9" fmla="*/ 108284 h 1299410"/>
              <a:gd name="connsiteX10" fmla="*/ 3633537 w 8589896"/>
              <a:gd name="connsiteY10" fmla="*/ 84221 h 1299410"/>
              <a:gd name="connsiteX11" fmla="*/ 3597442 w 8589896"/>
              <a:gd name="connsiteY11" fmla="*/ 60157 h 1299410"/>
              <a:gd name="connsiteX12" fmla="*/ 3549316 w 8589896"/>
              <a:gd name="connsiteY12" fmla="*/ 48126 h 1299410"/>
              <a:gd name="connsiteX13" fmla="*/ 3477126 w 8589896"/>
              <a:gd name="connsiteY13" fmla="*/ 24063 h 1299410"/>
              <a:gd name="connsiteX14" fmla="*/ 3441031 w 8589896"/>
              <a:gd name="connsiteY14" fmla="*/ 12031 h 1299410"/>
              <a:gd name="connsiteX15" fmla="*/ 3404937 w 8589896"/>
              <a:gd name="connsiteY15" fmla="*/ 0 h 1299410"/>
              <a:gd name="connsiteX16" fmla="*/ 3176337 w 8589896"/>
              <a:gd name="connsiteY16" fmla="*/ 24063 h 1299410"/>
              <a:gd name="connsiteX17" fmla="*/ 3080084 w 8589896"/>
              <a:gd name="connsiteY17" fmla="*/ 36094 h 1299410"/>
              <a:gd name="connsiteX18" fmla="*/ 3043989 w 8589896"/>
              <a:gd name="connsiteY18" fmla="*/ 48126 h 1299410"/>
              <a:gd name="connsiteX19" fmla="*/ 2358189 w 8589896"/>
              <a:gd name="connsiteY19" fmla="*/ 72189 h 1299410"/>
              <a:gd name="connsiteX20" fmla="*/ 2273968 w 8589896"/>
              <a:gd name="connsiteY20" fmla="*/ 84221 h 1299410"/>
              <a:gd name="connsiteX21" fmla="*/ 2213810 w 8589896"/>
              <a:gd name="connsiteY21" fmla="*/ 144379 h 1299410"/>
              <a:gd name="connsiteX22" fmla="*/ 2057400 w 8589896"/>
              <a:gd name="connsiteY22" fmla="*/ 156410 h 1299410"/>
              <a:gd name="connsiteX23" fmla="*/ 1937084 w 8589896"/>
              <a:gd name="connsiteY23" fmla="*/ 192505 h 1299410"/>
              <a:gd name="connsiteX24" fmla="*/ 1900989 w 8589896"/>
              <a:gd name="connsiteY24" fmla="*/ 204536 h 1299410"/>
              <a:gd name="connsiteX25" fmla="*/ 1864895 w 8589896"/>
              <a:gd name="connsiteY25" fmla="*/ 216568 h 1299410"/>
              <a:gd name="connsiteX26" fmla="*/ 1768642 w 8589896"/>
              <a:gd name="connsiteY26" fmla="*/ 240631 h 1299410"/>
              <a:gd name="connsiteX27" fmla="*/ 1720516 w 8589896"/>
              <a:gd name="connsiteY27" fmla="*/ 252663 h 1299410"/>
              <a:gd name="connsiteX28" fmla="*/ 1564105 w 8589896"/>
              <a:gd name="connsiteY28" fmla="*/ 276726 h 1299410"/>
              <a:gd name="connsiteX29" fmla="*/ 1491916 w 8589896"/>
              <a:gd name="connsiteY29" fmla="*/ 300789 h 1299410"/>
              <a:gd name="connsiteX30" fmla="*/ 1431758 w 8589896"/>
              <a:gd name="connsiteY30" fmla="*/ 312821 h 1299410"/>
              <a:gd name="connsiteX31" fmla="*/ 1359568 w 8589896"/>
              <a:gd name="connsiteY31" fmla="*/ 336884 h 1299410"/>
              <a:gd name="connsiteX32" fmla="*/ 1323474 w 8589896"/>
              <a:gd name="connsiteY32" fmla="*/ 348915 h 1299410"/>
              <a:gd name="connsiteX33" fmla="*/ 1287379 w 8589896"/>
              <a:gd name="connsiteY33" fmla="*/ 360947 h 1299410"/>
              <a:gd name="connsiteX34" fmla="*/ 1215189 w 8589896"/>
              <a:gd name="connsiteY34" fmla="*/ 409073 h 1299410"/>
              <a:gd name="connsiteX35" fmla="*/ 1143000 w 8589896"/>
              <a:gd name="connsiteY35" fmla="*/ 433136 h 1299410"/>
              <a:gd name="connsiteX36" fmla="*/ 1046747 w 8589896"/>
              <a:gd name="connsiteY36" fmla="*/ 493294 h 1299410"/>
              <a:gd name="connsiteX37" fmla="*/ 1010652 w 8589896"/>
              <a:gd name="connsiteY37" fmla="*/ 517357 h 1299410"/>
              <a:gd name="connsiteX38" fmla="*/ 986589 w 8589896"/>
              <a:gd name="connsiteY38" fmla="*/ 541421 h 1299410"/>
              <a:gd name="connsiteX39" fmla="*/ 914400 w 8589896"/>
              <a:gd name="connsiteY39" fmla="*/ 565484 h 1299410"/>
              <a:gd name="connsiteX40" fmla="*/ 782052 w 8589896"/>
              <a:gd name="connsiteY40" fmla="*/ 601579 h 1299410"/>
              <a:gd name="connsiteX41" fmla="*/ 745958 w 8589896"/>
              <a:gd name="connsiteY41" fmla="*/ 637673 h 1299410"/>
              <a:gd name="connsiteX42" fmla="*/ 685800 w 8589896"/>
              <a:gd name="connsiteY42" fmla="*/ 685800 h 1299410"/>
              <a:gd name="connsiteX43" fmla="*/ 673768 w 8589896"/>
              <a:gd name="connsiteY43" fmla="*/ 721894 h 1299410"/>
              <a:gd name="connsiteX44" fmla="*/ 601579 w 8589896"/>
              <a:gd name="connsiteY44" fmla="*/ 770021 h 1299410"/>
              <a:gd name="connsiteX45" fmla="*/ 517358 w 8589896"/>
              <a:gd name="connsiteY45" fmla="*/ 854242 h 1299410"/>
              <a:gd name="connsiteX46" fmla="*/ 445168 w 8589896"/>
              <a:gd name="connsiteY46" fmla="*/ 878305 h 1299410"/>
              <a:gd name="connsiteX47" fmla="*/ 409074 w 8589896"/>
              <a:gd name="connsiteY47" fmla="*/ 914400 h 1299410"/>
              <a:gd name="connsiteX48" fmla="*/ 397042 w 8589896"/>
              <a:gd name="connsiteY48" fmla="*/ 950494 h 1299410"/>
              <a:gd name="connsiteX49" fmla="*/ 360947 w 8589896"/>
              <a:gd name="connsiteY49" fmla="*/ 962526 h 1299410"/>
              <a:gd name="connsiteX50" fmla="*/ 324852 w 8589896"/>
              <a:gd name="connsiteY50" fmla="*/ 986589 h 1299410"/>
              <a:gd name="connsiteX51" fmla="*/ 252663 w 8589896"/>
              <a:gd name="connsiteY51" fmla="*/ 1010652 h 1299410"/>
              <a:gd name="connsiteX52" fmla="*/ 156410 w 8589896"/>
              <a:gd name="connsiteY52" fmla="*/ 1070810 h 1299410"/>
              <a:gd name="connsiteX53" fmla="*/ 120316 w 8589896"/>
              <a:gd name="connsiteY53" fmla="*/ 1082842 h 1299410"/>
              <a:gd name="connsiteX54" fmla="*/ 60158 w 8589896"/>
              <a:gd name="connsiteY54" fmla="*/ 1179094 h 1299410"/>
              <a:gd name="connsiteX55" fmla="*/ 24063 w 8589896"/>
              <a:gd name="connsiteY55" fmla="*/ 1251284 h 1299410"/>
              <a:gd name="connsiteX56" fmla="*/ 0 w 8589896"/>
              <a:gd name="connsiteY56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3363258 w 8589896"/>
              <a:gd name="connsiteY4" fmla="*/ 345273 h 1299410"/>
              <a:gd name="connsiteX5" fmla="*/ 4379495 w 8589896"/>
              <a:gd name="connsiteY5" fmla="*/ 252663 h 1299410"/>
              <a:gd name="connsiteX6" fmla="*/ 4162926 w 8589896"/>
              <a:gd name="connsiteY6" fmla="*/ 204536 h 1299410"/>
              <a:gd name="connsiteX7" fmla="*/ 4006516 w 8589896"/>
              <a:gd name="connsiteY7" fmla="*/ 156410 h 1299410"/>
              <a:gd name="connsiteX8" fmla="*/ 3729789 w 8589896"/>
              <a:gd name="connsiteY8" fmla="*/ 144379 h 1299410"/>
              <a:gd name="connsiteX9" fmla="*/ 3705726 w 8589896"/>
              <a:gd name="connsiteY9" fmla="*/ 108284 h 1299410"/>
              <a:gd name="connsiteX10" fmla="*/ 3633537 w 8589896"/>
              <a:gd name="connsiteY10" fmla="*/ 84221 h 1299410"/>
              <a:gd name="connsiteX11" fmla="*/ 3597442 w 8589896"/>
              <a:gd name="connsiteY11" fmla="*/ 60157 h 1299410"/>
              <a:gd name="connsiteX12" fmla="*/ 3549316 w 8589896"/>
              <a:gd name="connsiteY12" fmla="*/ 48126 h 1299410"/>
              <a:gd name="connsiteX13" fmla="*/ 3477126 w 8589896"/>
              <a:gd name="connsiteY13" fmla="*/ 24063 h 1299410"/>
              <a:gd name="connsiteX14" fmla="*/ 3441031 w 8589896"/>
              <a:gd name="connsiteY14" fmla="*/ 12031 h 1299410"/>
              <a:gd name="connsiteX15" fmla="*/ 3404937 w 8589896"/>
              <a:gd name="connsiteY15" fmla="*/ 0 h 1299410"/>
              <a:gd name="connsiteX16" fmla="*/ 3176337 w 8589896"/>
              <a:gd name="connsiteY16" fmla="*/ 24063 h 1299410"/>
              <a:gd name="connsiteX17" fmla="*/ 3080084 w 8589896"/>
              <a:gd name="connsiteY17" fmla="*/ 36094 h 1299410"/>
              <a:gd name="connsiteX18" fmla="*/ 3043989 w 8589896"/>
              <a:gd name="connsiteY18" fmla="*/ 48126 h 1299410"/>
              <a:gd name="connsiteX19" fmla="*/ 2358189 w 8589896"/>
              <a:gd name="connsiteY19" fmla="*/ 72189 h 1299410"/>
              <a:gd name="connsiteX20" fmla="*/ 2273968 w 8589896"/>
              <a:gd name="connsiteY20" fmla="*/ 84221 h 1299410"/>
              <a:gd name="connsiteX21" fmla="*/ 2213810 w 8589896"/>
              <a:gd name="connsiteY21" fmla="*/ 144379 h 1299410"/>
              <a:gd name="connsiteX22" fmla="*/ 2057400 w 8589896"/>
              <a:gd name="connsiteY22" fmla="*/ 156410 h 1299410"/>
              <a:gd name="connsiteX23" fmla="*/ 1937084 w 8589896"/>
              <a:gd name="connsiteY23" fmla="*/ 192505 h 1299410"/>
              <a:gd name="connsiteX24" fmla="*/ 1900989 w 8589896"/>
              <a:gd name="connsiteY24" fmla="*/ 204536 h 1299410"/>
              <a:gd name="connsiteX25" fmla="*/ 1864895 w 8589896"/>
              <a:gd name="connsiteY25" fmla="*/ 216568 h 1299410"/>
              <a:gd name="connsiteX26" fmla="*/ 1768642 w 8589896"/>
              <a:gd name="connsiteY26" fmla="*/ 240631 h 1299410"/>
              <a:gd name="connsiteX27" fmla="*/ 1720516 w 8589896"/>
              <a:gd name="connsiteY27" fmla="*/ 252663 h 1299410"/>
              <a:gd name="connsiteX28" fmla="*/ 1564105 w 8589896"/>
              <a:gd name="connsiteY28" fmla="*/ 276726 h 1299410"/>
              <a:gd name="connsiteX29" fmla="*/ 1491916 w 8589896"/>
              <a:gd name="connsiteY29" fmla="*/ 300789 h 1299410"/>
              <a:gd name="connsiteX30" fmla="*/ 1431758 w 8589896"/>
              <a:gd name="connsiteY30" fmla="*/ 312821 h 1299410"/>
              <a:gd name="connsiteX31" fmla="*/ 1359568 w 8589896"/>
              <a:gd name="connsiteY31" fmla="*/ 336884 h 1299410"/>
              <a:gd name="connsiteX32" fmla="*/ 1323474 w 8589896"/>
              <a:gd name="connsiteY32" fmla="*/ 348915 h 1299410"/>
              <a:gd name="connsiteX33" fmla="*/ 1287379 w 8589896"/>
              <a:gd name="connsiteY33" fmla="*/ 360947 h 1299410"/>
              <a:gd name="connsiteX34" fmla="*/ 1215189 w 8589896"/>
              <a:gd name="connsiteY34" fmla="*/ 409073 h 1299410"/>
              <a:gd name="connsiteX35" fmla="*/ 1143000 w 8589896"/>
              <a:gd name="connsiteY35" fmla="*/ 433136 h 1299410"/>
              <a:gd name="connsiteX36" fmla="*/ 1046747 w 8589896"/>
              <a:gd name="connsiteY36" fmla="*/ 493294 h 1299410"/>
              <a:gd name="connsiteX37" fmla="*/ 1010652 w 8589896"/>
              <a:gd name="connsiteY37" fmla="*/ 517357 h 1299410"/>
              <a:gd name="connsiteX38" fmla="*/ 986589 w 8589896"/>
              <a:gd name="connsiteY38" fmla="*/ 541421 h 1299410"/>
              <a:gd name="connsiteX39" fmla="*/ 914400 w 8589896"/>
              <a:gd name="connsiteY39" fmla="*/ 565484 h 1299410"/>
              <a:gd name="connsiteX40" fmla="*/ 782052 w 8589896"/>
              <a:gd name="connsiteY40" fmla="*/ 601579 h 1299410"/>
              <a:gd name="connsiteX41" fmla="*/ 745958 w 8589896"/>
              <a:gd name="connsiteY41" fmla="*/ 637673 h 1299410"/>
              <a:gd name="connsiteX42" fmla="*/ 685800 w 8589896"/>
              <a:gd name="connsiteY42" fmla="*/ 685800 h 1299410"/>
              <a:gd name="connsiteX43" fmla="*/ 673768 w 8589896"/>
              <a:gd name="connsiteY43" fmla="*/ 721894 h 1299410"/>
              <a:gd name="connsiteX44" fmla="*/ 601579 w 8589896"/>
              <a:gd name="connsiteY44" fmla="*/ 770021 h 1299410"/>
              <a:gd name="connsiteX45" fmla="*/ 517358 w 8589896"/>
              <a:gd name="connsiteY45" fmla="*/ 854242 h 1299410"/>
              <a:gd name="connsiteX46" fmla="*/ 445168 w 8589896"/>
              <a:gd name="connsiteY46" fmla="*/ 878305 h 1299410"/>
              <a:gd name="connsiteX47" fmla="*/ 409074 w 8589896"/>
              <a:gd name="connsiteY47" fmla="*/ 914400 h 1299410"/>
              <a:gd name="connsiteX48" fmla="*/ 397042 w 8589896"/>
              <a:gd name="connsiteY48" fmla="*/ 950494 h 1299410"/>
              <a:gd name="connsiteX49" fmla="*/ 360947 w 8589896"/>
              <a:gd name="connsiteY49" fmla="*/ 962526 h 1299410"/>
              <a:gd name="connsiteX50" fmla="*/ 324852 w 8589896"/>
              <a:gd name="connsiteY50" fmla="*/ 986589 h 1299410"/>
              <a:gd name="connsiteX51" fmla="*/ 252663 w 8589896"/>
              <a:gd name="connsiteY51" fmla="*/ 1010652 h 1299410"/>
              <a:gd name="connsiteX52" fmla="*/ 156410 w 8589896"/>
              <a:gd name="connsiteY52" fmla="*/ 1070810 h 1299410"/>
              <a:gd name="connsiteX53" fmla="*/ 120316 w 8589896"/>
              <a:gd name="connsiteY53" fmla="*/ 1082842 h 1299410"/>
              <a:gd name="connsiteX54" fmla="*/ 60158 w 8589896"/>
              <a:gd name="connsiteY54" fmla="*/ 1179094 h 1299410"/>
              <a:gd name="connsiteX55" fmla="*/ 24063 w 8589896"/>
              <a:gd name="connsiteY55" fmla="*/ 1251284 h 1299410"/>
              <a:gd name="connsiteX56" fmla="*/ 0 w 8589896"/>
              <a:gd name="connsiteY56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3363258 w 8589896"/>
              <a:gd name="connsiteY4" fmla="*/ 345273 h 1299410"/>
              <a:gd name="connsiteX5" fmla="*/ 4379495 w 8589896"/>
              <a:gd name="connsiteY5" fmla="*/ 252663 h 1299410"/>
              <a:gd name="connsiteX6" fmla="*/ 4162926 w 8589896"/>
              <a:gd name="connsiteY6" fmla="*/ 204536 h 1299410"/>
              <a:gd name="connsiteX7" fmla="*/ 4006516 w 8589896"/>
              <a:gd name="connsiteY7" fmla="*/ 156410 h 1299410"/>
              <a:gd name="connsiteX8" fmla="*/ 3729789 w 8589896"/>
              <a:gd name="connsiteY8" fmla="*/ 144379 h 1299410"/>
              <a:gd name="connsiteX9" fmla="*/ 3705726 w 8589896"/>
              <a:gd name="connsiteY9" fmla="*/ 108284 h 1299410"/>
              <a:gd name="connsiteX10" fmla="*/ 3633537 w 8589896"/>
              <a:gd name="connsiteY10" fmla="*/ 84221 h 1299410"/>
              <a:gd name="connsiteX11" fmla="*/ 3597442 w 8589896"/>
              <a:gd name="connsiteY11" fmla="*/ 60157 h 1299410"/>
              <a:gd name="connsiteX12" fmla="*/ 3549316 w 8589896"/>
              <a:gd name="connsiteY12" fmla="*/ 48126 h 1299410"/>
              <a:gd name="connsiteX13" fmla="*/ 3477126 w 8589896"/>
              <a:gd name="connsiteY13" fmla="*/ 24063 h 1299410"/>
              <a:gd name="connsiteX14" fmla="*/ 3441031 w 8589896"/>
              <a:gd name="connsiteY14" fmla="*/ 12031 h 1299410"/>
              <a:gd name="connsiteX15" fmla="*/ 3404937 w 8589896"/>
              <a:gd name="connsiteY15" fmla="*/ 0 h 1299410"/>
              <a:gd name="connsiteX16" fmla="*/ 3176337 w 8589896"/>
              <a:gd name="connsiteY16" fmla="*/ 24063 h 1299410"/>
              <a:gd name="connsiteX17" fmla="*/ 3080084 w 8589896"/>
              <a:gd name="connsiteY17" fmla="*/ 36094 h 1299410"/>
              <a:gd name="connsiteX18" fmla="*/ 3043989 w 8589896"/>
              <a:gd name="connsiteY18" fmla="*/ 48126 h 1299410"/>
              <a:gd name="connsiteX19" fmla="*/ 2358189 w 8589896"/>
              <a:gd name="connsiteY19" fmla="*/ 72189 h 1299410"/>
              <a:gd name="connsiteX20" fmla="*/ 2273968 w 8589896"/>
              <a:gd name="connsiteY20" fmla="*/ 84221 h 1299410"/>
              <a:gd name="connsiteX21" fmla="*/ 2213810 w 8589896"/>
              <a:gd name="connsiteY21" fmla="*/ 144379 h 1299410"/>
              <a:gd name="connsiteX22" fmla="*/ 2057400 w 8589896"/>
              <a:gd name="connsiteY22" fmla="*/ 156410 h 1299410"/>
              <a:gd name="connsiteX23" fmla="*/ 1937084 w 8589896"/>
              <a:gd name="connsiteY23" fmla="*/ 192505 h 1299410"/>
              <a:gd name="connsiteX24" fmla="*/ 1900989 w 8589896"/>
              <a:gd name="connsiteY24" fmla="*/ 204536 h 1299410"/>
              <a:gd name="connsiteX25" fmla="*/ 1864895 w 8589896"/>
              <a:gd name="connsiteY25" fmla="*/ 216568 h 1299410"/>
              <a:gd name="connsiteX26" fmla="*/ 1768642 w 8589896"/>
              <a:gd name="connsiteY26" fmla="*/ 240631 h 1299410"/>
              <a:gd name="connsiteX27" fmla="*/ 1720516 w 8589896"/>
              <a:gd name="connsiteY27" fmla="*/ 252663 h 1299410"/>
              <a:gd name="connsiteX28" fmla="*/ 1564105 w 8589896"/>
              <a:gd name="connsiteY28" fmla="*/ 276726 h 1299410"/>
              <a:gd name="connsiteX29" fmla="*/ 1491916 w 8589896"/>
              <a:gd name="connsiteY29" fmla="*/ 300789 h 1299410"/>
              <a:gd name="connsiteX30" fmla="*/ 1431758 w 8589896"/>
              <a:gd name="connsiteY30" fmla="*/ 312821 h 1299410"/>
              <a:gd name="connsiteX31" fmla="*/ 1359568 w 8589896"/>
              <a:gd name="connsiteY31" fmla="*/ 336884 h 1299410"/>
              <a:gd name="connsiteX32" fmla="*/ 1323474 w 8589896"/>
              <a:gd name="connsiteY32" fmla="*/ 348915 h 1299410"/>
              <a:gd name="connsiteX33" fmla="*/ 1287379 w 8589896"/>
              <a:gd name="connsiteY33" fmla="*/ 360947 h 1299410"/>
              <a:gd name="connsiteX34" fmla="*/ 1215189 w 8589896"/>
              <a:gd name="connsiteY34" fmla="*/ 409073 h 1299410"/>
              <a:gd name="connsiteX35" fmla="*/ 1143000 w 8589896"/>
              <a:gd name="connsiteY35" fmla="*/ 433136 h 1299410"/>
              <a:gd name="connsiteX36" fmla="*/ 1046747 w 8589896"/>
              <a:gd name="connsiteY36" fmla="*/ 493294 h 1299410"/>
              <a:gd name="connsiteX37" fmla="*/ 1010652 w 8589896"/>
              <a:gd name="connsiteY37" fmla="*/ 517357 h 1299410"/>
              <a:gd name="connsiteX38" fmla="*/ 986589 w 8589896"/>
              <a:gd name="connsiteY38" fmla="*/ 541421 h 1299410"/>
              <a:gd name="connsiteX39" fmla="*/ 914400 w 8589896"/>
              <a:gd name="connsiteY39" fmla="*/ 565484 h 1299410"/>
              <a:gd name="connsiteX40" fmla="*/ 782052 w 8589896"/>
              <a:gd name="connsiteY40" fmla="*/ 601579 h 1299410"/>
              <a:gd name="connsiteX41" fmla="*/ 745958 w 8589896"/>
              <a:gd name="connsiteY41" fmla="*/ 637673 h 1299410"/>
              <a:gd name="connsiteX42" fmla="*/ 685800 w 8589896"/>
              <a:gd name="connsiteY42" fmla="*/ 685800 h 1299410"/>
              <a:gd name="connsiteX43" fmla="*/ 673768 w 8589896"/>
              <a:gd name="connsiteY43" fmla="*/ 721894 h 1299410"/>
              <a:gd name="connsiteX44" fmla="*/ 601579 w 8589896"/>
              <a:gd name="connsiteY44" fmla="*/ 770021 h 1299410"/>
              <a:gd name="connsiteX45" fmla="*/ 517358 w 8589896"/>
              <a:gd name="connsiteY45" fmla="*/ 854242 h 1299410"/>
              <a:gd name="connsiteX46" fmla="*/ 445168 w 8589896"/>
              <a:gd name="connsiteY46" fmla="*/ 878305 h 1299410"/>
              <a:gd name="connsiteX47" fmla="*/ 409074 w 8589896"/>
              <a:gd name="connsiteY47" fmla="*/ 914400 h 1299410"/>
              <a:gd name="connsiteX48" fmla="*/ 397042 w 8589896"/>
              <a:gd name="connsiteY48" fmla="*/ 950494 h 1299410"/>
              <a:gd name="connsiteX49" fmla="*/ 360947 w 8589896"/>
              <a:gd name="connsiteY49" fmla="*/ 962526 h 1299410"/>
              <a:gd name="connsiteX50" fmla="*/ 324852 w 8589896"/>
              <a:gd name="connsiteY50" fmla="*/ 986589 h 1299410"/>
              <a:gd name="connsiteX51" fmla="*/ 252663 w 8589896"/>
              <a:gd name="connsiteY51" fmla="*/ 1010652 h 1299410"/>
              <a:gd name="connsiteX52" fmla="*/ 156410 w 8589896"/>
              <a:gd name="connsiteY52" fmla="*/ 1070810 h 1299410"/>
              <a:gd name="connsiteX53" fmla="*/ 120316 w 8589896"/>
              <a:gd name="connsiteY53" fmla="*/ 1082842 h 1299410"/>
              <a:gd name="connsiteX54" fmla="*/ 60158 w 8589896"/>
              <a:gd name="connsiteY54" fmla="*/ 1179094 h 1299410"/>
              <a:gd name="connsiteX55" fmla="*/ 24063 w 8589896"/>
              <a:gd name="connsiteY55" fmla="*/ 1251284 h 1299410"/>
              <a:gd name="connsiteX56" fmla="*/ 0 w 8589896"/>
              <a:gd name="connsiteY56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3363258 w 8589896"/>
              <a:gd name="connsiteY4" fmla="*/ 345273 h 1299410"/>
              <a:gd name="connsiteX5" fmla="*/ 4379495 w 8589896"/>
              <a:gd name="connsiteY5" fmla="*/ 252663 h 1299410"/>
              <a:gd name="connsiteX6" fmla="*/ 4162926 w 8589896"/>
              <a:gd name="connsiteY6" fmla="*/ 204536 h 1299410"/>
              <a:gd name="connsiteX7" fmla="*/ 3729789 w 8589896"/>
              <a:gd name="connsiteY7" fmla="*/ 144379 h 1299410"/>
              <a:gd name="connsiteX8" fmla="*/ 3705726 w 8589896"/>
              <a:gd name="connsiteY8" fmla="*/ 108284 h 1299410"/>
              <a:gd name="connsiteX9" fmla="*/ 3633537 w 8589896"/>
              <a:gd name="connsiteY9" fmla="*/ 84221 h 1299410"/>
              <a:gd name="connsiteX10" fmla="*/ 3597442 w 8589896"/>
              <a:gd name="connsiteY10" fmla="*/ 60157 h 1299410"/>
              <a:gd name="connsiteX11" fmla="*/ 3549316 w 8589896"/>
              <a:gd name="connsiteY11" fmla="*/ 48126 h 1299410"/>
              <a:gd name="connsiteX12" fmla="*/ 3477126 w 8589896"/>
              <a:gd name="connsiteY12" fmla="*/ 24063 h 1299410"/>
              <a:gd name="connsiteX13" fmla="*/ 3441031 w 8589896"/>
              <a:gd name="connsiteY13" fmla="*/ 12031 h 1299410"/>
              <a:gd name="connsiteX14" fmla="*/ 3404937 w 8589896"/>
              <a:gd name="connsiteY14" fmla="*/ 0 h 1299410"/>
              <a:gd name="connsiteX15" fmla="*/ 3176337 w 8589896"/>
              <a:gd name="connsiteY15" fmla="*/ 24063 h 1299410"/>
              <a:gd name="connsiteX16" fmla="*/ 3080084 w 8589896"/>
              <a:gd name="connsiteY16" fmla="*/ 36094 h 1299410"/>
              <a:gd name="connsiteX17" fmla="*/ 3043989 w 8589896"/>
              <a:gd name="connsiteY17" fmla="*/ 48126 h 1299410"/>
              <a:gd name="connsiteX18" fmla="*/ 2358189 w 8589896"/>
              <a:gd name="connsiteY18" fmla="*/ 72189 h 1299410"/>
              <a:gd name="connsiteX19" fmla="*/ 2273968 w 8589896"/>
              <a:gd name="connsiteY19" fmla="*/ 84221 h 1299410"/>
              <a:gd name="connsiteX20" fmla="*/ 2213810 w 8589896"/>
              <a:gd name="connsiteY20" fmla="*/ 144379 h 1299410"/>
              <a:gd name="connsiteX21" fmla="*/ 2057400 w 8589896"/>
              <a:gd name="connsiteY21" fmla="*/ 156410 h 1299410"/>
              <a:gd name="connsiteX22" fmla="*/ 1937084 w 8589896"/>
              <a:gd name="connsiteY22" fmla="*/ 192505 h 1299410"/>
              <a:gd name="connsiteX23" fmla="*/ 1900989 w 8589896"/>
              <a:gd name="connsiteY23" fmla="*/ 204536 h 1299410"/>
              <a:gd name="connsiteX24" fmla="*/ 1864895 w 8589896"/>
              <a:gd name="connsiteY24" fmla="*/ 216568 h 1299410"/>
              <a:gd name="connsiteX25" fmla="*/ 1768642 w 8589896"/>
              <a:gd name="connsiteY25" fmla="*/ 240631 h 1299410"/>
              <a:gd name="connsiteX26" fmla="*/ 1720516 w 8589896"/>
              <a:gd name="connsiteY26" fmla="*/ 252663 h 1299410"/>
              <a:gd name="connsiteX27" fmla="*/ 1564105 w 8589896"/>
              <a:gd name="connsiteY27" fmla="*/ 276726 h 1299410"/>
              <a:gd name="connsiteX28" fmla="*/ 1491916 w 8589896"/>
              <a:gd name="connsiteY28" fmla="*/ 300789 h 1299410"/>
              <a:gd name="connsiteX29" fmla="*/ 1431758 w 8589896"/>
              <a:gd name="connsiteY29" fmla="*/ 312821 h 1299410"/>
              <a:gd name="connsiteX30" fmla="*/ 1359568 w 8589896"/>
              <a:gd name="connsiteY30" fmla="*/ 336884 h 1299410"/>
              <a:gd name="connsiteX31" fmla="*/ 1323474 w 8589896"/>
              <a:gd name="connsiteY31" fmla="*/ 348915 h 1299410"/>
              <a:gd name="connsiteX32" fmla="*/ 1287379 w 8589896"/>
              <a:gd name="connsiteY32" fmla="*/ 360947 h 1299410"/>
              <a:gd name="connsiteX33" fmla="*/ 1215189 w 8589896"/>
              <a:gd name="connsiteY33" fmla="*/ 409073 h 1299410"/>
              <a:gd name="connsiteX34" fmla="*/ 1143000 w 8589896"/>
              <a:gd name="connsiteY34" fmla="*/ 433136 h 1299410"/>
              <a:gd name="connsiteX35" fmla="*/ 1046747 w 8589896"/>
              <a:gd name="connsiteY35" fmla="*/ 493294 h 1299410"/>
              <a:gd name="connsiteX36" fmla="*/ 1010652 w 8589896"/>
              <a:gd name="connsiteY36" fmla="*/ 517357 h 1299410"/>
              <a:gd name="connsiteX37" fmla="*/ 986589 w 8589896"/>
              <a:gd name="connsiteY37" fmla="*/ 541421 h 1299410"/>
              <a:gd name="connsiteX38" fmla="*/ 914400 w 8589896"/>
              <a:gd name="connsiteY38" fmla="*/ 565484 h 1299410"/>
              <a:gd name="connsiteX39" fmla="*/ 782052 w 8589896"/>
              <a:gd name="connsiteY39" fmla="*/ 601579 h 1299410"/>
              <a:gd name="connsiteX40" fmla="*/ 745958 w 8589896"/>
              <a:gd name="connsiteY40" fmla="*/ 637673 h 1299410"/>
              <a:gd name="connsiteX41" fmla="*/ 685800 w 8589896"/>
              <a:gd name="connsiteY41" fmla="*/ 685800 h 1299410"/>
              <a:gd name="connsiteX42" fmla="*/ 673768 w 8589896"/>
              <a:gd name="connsiteY42" fmla="*/ 721894 h 1299410"/>
              <a:gd name="connsiteX43" fmla="*/ 601579 w 8589896"/>
              <a:gd name="connsiteY43" fmla="*/ 770021 h 1299410"/>
              <a:gd name="connsiteX44" fmla="*/ 517358 w 8589896"/>
              <a:gd name="connsiteY44" fmla="*/ 854242 h 1299410"/>
              <a:gd name="connsiteX45" fmla="*/ 445168 w 8589896"/>
              <a:gd name="connsiteY45" fmla="*/ 878305 h 1299410"/>
              <a:gd name="connsiteX46" fmla="*/ 409074 w 8589896"/>
              <a:gd name="connsiteY46" fmla="*/ 914400 h 1299410"/>
              <a:gd name="connsiteX47" fmla="*/ 397042 w 8589896"/>
              <a:gd name="connsiteY47" fmla="*/ 950494 h 1299410"/>
              <a:gd name="connsiteX48" fmla="*/ 360947 w 8589896"/>
              <a:gd name="connsiteY48" fmla="*/ 962526 h 1299410"/>
              <a:gd name="connsiteX49" fmla="*/ 324852 w 8589896"/>
              <a:gd name="connsiteY49" fmla="*/ 986589 h 1299410"/>
              <a:gd name="connsiteX50" fmla="*/ 252663 w 8589896"/>
              <a:gd name="connsiteY50" fmla="*/ 1010652 h 1299410"/>
              <a:gd name="connsiteX51" fmla="*/ 156410 w 8589896"/>
              <a:gd name="connsiteY51" fmla="*/ 1070810 h 1299410"/>
              <a:gd name="connsiteX52" fmla="*/ 120316 w 8589896"/>
              <a:gd name="connsiteY52" fmla="*/ 1082842 h 1299410"/>
              <a:gd name="connsiteX53" fmla="*/ 60158 w 8589896"/>
              <a:gd name="connsiteY53" fmla="*/ 1179094 h 1299410"/>
              <a:gd name="connsiteX54" fmla="*/ 24063 w 8589896"/>
              <a:gd name="connsiteY54" fmla="*/ 1251284 h 1299410"/>
              <a:gd name="connsiteX55" fmla="*/ 0 w 8589896"/>
              <a:gd name="connsiteY5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3363258 w 8589896"/>
              <a:gd name="connsiteY4" fmla="*/ 345273 h 1299410"/>
              <a:gd name="connsiteX5" fmla="*/ 4379495 w 8589896"/>
              <a:gd name="connsiteY5" fmla="*/ 252663 h 1299410"/>
              <a:gd name="connsiteX6" fmla="*/ 4162926 w 8589896"/>
              <a:gd name="connsiteY6" fmla="*/ 204536 h 1299410"/>
              <a:gd name="connsiteX7" fmla="*/ 3729789 w 8589896"/>
              <a:gd name="connsiteY7" fmla="*/ 144379 h 1299410"/>
              <a:gd name="connsiteX8" fmla="*/ 3705726 w 8589896"/>
              <a:gd name="connsiteY8" fmla="*/ 108284 h 1299410"/>
              <a:gd name="connsiteX9" fmla="*/ 3633537 w 8589896"/>
              <a:gd name="connsiteY9" fmla="*/ 84221 h 1299410"/>
              <a:gd name="connsiteX10" fmla="*/ 3597442 w 8589896"/>
              <a:gd name="connsiteY10" fmla="*/ 60157 h 1299410"/>
              <a:gd name="connsiteX11" fmla="*/ 3549316 w 8589896"/>
              <a:gd name="connsiteY11" fmla="*/ 48126 h 1299410"/>
              <a:gd name="connsiteX12" fmla="*/ 3477126 w 8589896"/>
              <a:gd name="connsiteY12" fmla="*/ 24063 h 1299410"/>
              <a:gd name="connsiteX13" fmla="*/ 3441031 w 8589896"/>
              <a:gd name="connsiteY13" fmla="*/ 12031 h 1299410"/>
              <a:gd name="connsiteX14" fmla="*/ 3404937 w 8589896"/>
              <a:gd name="connsiteY14" fmla="*/ 0 h 1299410"/>
              <a:gd name="connsiteX15" fmla="*/ 3176337 w 8589896"/>
              <a:gd name="connsiteY15" fmla="*/ 24063 h 1299410"/>
              <a:gd name="connsiteX16" fmla="*/ 3080084 w 8589896"/>
              <a:gd name="connsiteY16" fmla="*/ 36094 h 1299410"/>
              <a:gd name="connsiteX17" fmla="*/ 3043989 w 8589896"/>
              <a:gd name="connsiteY17" fmla="*/ 48126 h 1299410"/>
              <a:gd name="connsiteX18" fmla="*/ 2358189 w 8589896"/>
              <a:gd name="connsiteY18" fmla="*/ 72189 h 1299410"/>
              <a:gd name="connsiteX19" fmla="*/ 2273968 w 8589896"/>
              <a:gd name="connsiteY19" fmla="*/ 84221 h 1299410"/>
              <a:gd name="connsiteX20" fmla="*/ 2213810 w 8589896"/>
              <a:gd name="connsiteY20" fmla="*/ 144379 h 1299410"/>
              <a:gd name="connsiteX21" fmla="*/ 2057400 w 8589896"/>
              <a:gd name="connsiteY21" fmla="*/ 156410 h 1299410"/>
              <a:gd name="connsiteX22" fmla="*/ 1937084 w 8589896"/>
              <a:gd name="connsiteY22" fmla="*/ 192505 h 1299410"/>
              <a:gd name="connsiteX23" fmla="*/ 1900989 w 8589896"/>
              <a:gd name="connsiteY23" fmla="*/ 204536 h 1299410"/>
              <a:gd name="connsiteX24" fmla="*/ 1864895 w 8589896"/>
              <a:gd name="connsiteY24" fmla="*/ 216568 h 1299410"/>
              <a:gd name="connsiteX25" fmla="*/ 1768642 w 8589896"/>
              <a:gd name="connsiteY25" fmla="*/ 240631 h 1299410"/>
              <a:gd name="connsiteX26" fmla="*/ 1720516 w 8589896"/>
              <a:gd name="connsiteY26" fmla="*/ 252663 h 1299410"/>
              <a:gd name="connsiteX27" fmla="*/ 1564105 w 8589896"/>
              <a:gd name="connsiteY27" fmla="*/ 276726 h 1299410"/>
              <a:gd name="connsiteX28" fmla="*/ 1491916 w 8589896"/>
              <a:gd name="connsiteY28" fmla="*/ 300789 h 1299410"/>
              <a:gd name="connsiteX29" fmla="*/ 1431758 w 8589896"/>
              <a:gd name="connsiteY29" fmla="*/ 312821 h 1299410"/>
              <a:gd name="connsiteX30" fmla="*/ 1359568 w 8589896"/>
              <a:gd name="connsiteY30" fmla="*/ 336884 h 1299410"/>
              <a:gd name="connsiteX31" fmla="*/ 1323474 w 8589896"/>
              <a:gd name="connsiteY31" fmla="*/ 348915 h 1299410"/>
              <a:gd name="connsiteX32" fmla="*/ 1287379 w 8589896"/>
              <a:gd name="connsiteY32" fmla="*/ 360947 h 1299410"/>
              <a:gd name="connsiteX33" fmla="*/ 1215189 w 8589896"/>
              <a:gd name="connsiteY33" fmla="*/ 409073 h 1299410"/>
              <a:gd name="connsiteX34" fmla="*/ 1143000 w 8589896"/>
              <a:gd name="connsiteY34" fmla="*/ 433136 h 1299410"/>
              <a:gd name="connsiteX35" fmla="*/ 1046747 w 8589896"/>
              <a:gd name="connsiteY35" fmla="*/ 493294 h 1299410"/>
              <a:gd name="connsiteX36" fmla="*/ 1010652 w 8589896"/>
              <a:gd name="connsiteY36" fmla="*/ 517357 h 1299410"/>
              <a:gd name="connsiteX37" fmla="*/ 986589 w 8589896"/>
              <a:gd name="connsiteY37" fmla="*/ 541421 h 1299410"/>
              <a:gd name="connsiteX38" fmla="*/ 914400 w 8589896"/>
              <a:gd name="connsiteY38" fmla="*/ 565484 h 1299410"/>
              <a:gd name="connsiteX39" fmla="*/ 782052 w 8589896"/>
              <a:gd name="connsiteY39" fmla="*/ 601579 h 1299410"/>
              <a:gd name="connsiteX40" fmla="*/ 745958 w 8589896"/>
              <a:gd name="connsiteY40" fmla="*/ 637673 h 1299410"/>
              <a:gd name="connsiteX41" fmla="*/ 685800 w 8589896"/>
              <a:gd name="connsiteY41" fmla="*/ 685800 h 1299410"/>
              <a:gd name="connsiteX42" fmla="*/ 673768 w 8589896"/>
              <a:gd name="connsiteY42" fmla="*/ 721894 h 1299410"/>
              <a:gd name="connsiteX43" fmla="*/ 601579 w 8589896"/>
              <a:gd name="connsiteY43" fmla="*/ 770021 h 1299410"/>
              <a:gd name="connsiteX44" fmla="*/ 517358 w 8589896"/>
              <a:gd name="connsiteY44" fmla="*/ 854242 h 1299410"/>
              <a:gd name="connsiteX45" fmla="*/ 445168 w 8589896"/>
              <a:gd name="connsiteY45" fmla="*/ 878305 h 1299410"/>
              <a:gd name="connsiteX46" fmla="*/ 409074 w 8589896"/>
              <a:gd name="connsiteY46" fmla="*/ 914400 h 1299410"/>
              <a:gd name="connsiteX47" fmla="*/ 397042 w 8589896"/>
              <a:gd name="connsiteY47" fmla="*/ 950494 h 1299410"/>
              <a:gd name="connsiteX48" fmla="*/ 360947 w 8589896"/>
              <a:gd name="connsiteY48" fmla="*/ 962526 h 1299410"/>
              <a:gd name="connsiteX49" fmla="*/ 324852 w 8589896"/>
              <a:gd name="connsiteY49" fmla="*/ 986589 h 1299410"/>
              <a:gd name="connsiteX50" fmla="*/ 252663 w 8589896"/>
              <a:gd name="connsiteY50" fmla="*/ 1010652 h 1299410"/>
              <a:gd name="connsiteX51" fmla="*/ 156410 w 8589896"/>
              <a:gd name="connsiteY51" fmla="*/ 1070810 h 1299410"/>
              <a:gd name="connsiteX52" fmla="*/ 120316 w 8589896"/>
              <a:gd name="connsiteY52" fmla="*/ 1082842 h 1299410"/>
              <a:gd name="connsiteX53" fmla="*/ 60158 w 8589896"/>
              <a:gd name="connsiteY53" fmla="*/ 1179094 h 1299410"/>
              <a:gd name="connsiteX54" fmla="*/ 24063 w 8589896"/>
              <a:gd name="connsiteY54" fmla="*/ 1251284 h 1299410"/>
              <a:gd name="connsiteX55" fmla="*/ 0 w 8589896"/>
              <a:gd name="connsiteY55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3363258 w 8589896"/>
              <a:gd name="connsiteY4" fmla="*/ 345273 h 1299410"/>
              <a:gd name="connsiteX5" fmla="*/ 4379495 w 8589896"/>
              <a:gd name="connsiteY5" fmla="*/ 252663 h 1299410"/>
              <a:gd name="connsiteX6" fmla="*/ 3729789 w 8589896"/>
              <a:gd name="connsiteY6" fmla="*/ 144379 h 1299410"/>
              <a:gd name="connsiteX7" fmla="*/ 3705726 w 8589896"/>
              <a:gd name="connsiteY7" fmla="*/ 108284 h 1299410"/>
              <a:gd name="connsiteX8" fmla="*/ 3633537 w 8589896"/>
              <a:gd name="connsiteY8" fmla="*/ 84221 h 1299410"/>
              <a:gd name="connsiteX9" fmla="*/ 3597442 w 8589896"/>
              <a:gd name="connsiteY9" fmla="*/ 60157 h 1299410"/>
              <a:gd name="connsiteX10" fmla="*/ 3549316 w 8589896"/>
              <a:gd name="connsiteY10" fmla="*/ 48126 h 1299410"/>
              <a:gd name="connsiteX11" fmla="*/ 3477126 w 8589896"/>
              <a:gd name="connsiteY11" fmla="*/ 24063 h 1299410"/>
              <a:gd name="connsiteX12" fmla="*/ 3441031 w 8589896"/>
              <a:gd name="connsiteY12" fmla="*/ 12031 h 1299410"/>
              <a:gd name="connsiteX13" fmla="*/ 3404937 w 8589896"/>
              <a:gd name="connsiteY13" fmla="*/ 0 h 1299410"/>
              <a:gd name="connsiteX14" fmla="*/ 3176337 w 8589896"/>
              <a:gd name="connsiteY14" fmla="*/ 24063 h 1299410"/>
              <a:gd name="connsiteX15" fmla="*/ 3080084 w 8589896"/>
              <a:gd name="connsiteY15" fmla="*/ 36094 h 1299410"/>
              <a:gd name="connsiteX16" fmla="*/ 3043989 w 8589896"/>
              <a:gd name="connsiteY16" fmla="*/ 48126 h 1299410"/>
              <a:gd name="connsiteX17" fmla="*/ 2358189 w 8589896"/>
              <a:gd name="connsiteY17" fmla="*/ 72189 h 1299410"/>
              <a:gd name="connsiteX18" fmla="*/ 2273968 w 8589896"/>
              <a:gd name="connsiteY18" fmla="*/ 84221 h 1299410"/>
              <a:gd name="connsiteX19" fmla="*/ 2213810 w 8589896"/>
              <a:gd name="connsiteY19" fmla="*/ 144379 h 1299410"/>
              <a:gd name="connsiteX20" fmla="*/ 2057400 w 8589896"/>
              <a:gd name="connsiteY20" fmla="*/ 156410 h 1299410"/>
              <a:gd name="connsiteX21" fmla="*/ 1937084 w 8589896"/>
              <a:gd name="connsiteY21" fmla="*/ 192505 h 1299410"/>
              <a:gd name="connsiteX22" fmla="*/ 1900989 w 8589896"/>
              <a:gd name="connsiteY22" fmla="*/ 204536 h 1299410"/>
              <a:gd name="connsiteX23" fmla="*/ 1864895 w 8589896"/>
              <a:gd name="connsiteY23" fmla="*/ 216568 h 1299410"/>
              <a:gd name="connsiteX24" fmla="*/ 1768642 w 8589896"/>
              <a:gd name="connsiteY24" fmla="*/ 240631 h 1299410"/>
              <a:gd name="connsiteX25" fmla="*/ 1720516 w 8589896"/>
              <a:gd name="connsiteY25" fmla="*/ 252663 h 1299410"/>
              <a:gd name="connsiteX26" fmla="*/ 1564105 w 8589896"/>
              <a:gd name="connsiteY26" fmla="*/ 276726 h 1299410"/>
              <a:gd name="connsiteX27" fmla="*/ 1491916 w 8589896"/>
              <a:gd name="connsiteY27" fmla="*/ 300789 h 1299410"/>
              <a:gd name="connsiteX28" fmla="*/ 1431758 w 8589896"/>
              <a:gd name="connsiteY28" fmla="*/ 312821 h 1299410"/>
              <a:gd name="connsiteX29" fmla="*/ 1359568 w 8589896"/>
              <a:gd name="connsiteY29" fmla="*/ 336884 h 1299410"/>
              <a:gd name="connsiteX30" fmla="*/ 1323474 w 8589896"/>
              <a:gd name="connsiteY30" fmla="*/ 348915 h 1299410"/>
              <a:gd name="connsiteX31" fmla="*/ 1287379 w 8589896"/>
              <a:gd name="connsiteY31" fmla="*/ 360947 h 1299410"/>
              <a:gd name="connsiteX32" fmla="*/ 1215189 w 8589896"/>
              <a:gd name="connsiteY32" fmla="*/ 409073 h 1299410"/>
              <a:gd name="connsiteX33" fmla="*/ 1143000 w 8589896"/>
              <a:gd name="connsiteY33" fmla="*/ 433136 h 1299410"/>
              <a:gd name="connsiteX34" fmla="*/ 1046747 w 8589896"/>
              <a:gd name="connsiteY34" fmla="*/ 493294 h 1299410"/>
              <a:gd name="connsiteX35" fmla="*/ 1010652 w 8589896"/>
              <a:gd name="connsiteY35" fmla="*/ 517357 h 1299410"/>
              <a:gd name="connsiteX36" fmla="*/ 986589 w 8589896"/>
              <a:gd name="connsiteY36" fmla="*/ 541421 h 1299410"/>
              <a:gd name="connsiteX37" fmla="*/ 914400 w 8589896"/>
              <a:gd name="connsiteY37" fmla="*/ 565484 h 1299410"/>
              <a:gd name="connsiteX38" fmla="*/ 782052 w 8589896"/>
              <a:gd name="connsiteY38" fmla="*/ 601579 h 1299410"/>
              <a:gd name="connsiteX39" fmla="*/ 745958 w 8589896"/>
              <a:gd name="connsiteY39" fmla="*/ 637673 h 1299410"/>
              <a:gd name="connsiteX40" fmla="*/ 685800 w 8589896"/>
              <a:gd name="connsiteY40" fmla="*/ 685800 h 1299410"/>
              <a:gd name="connsiteX41" fmla="*/ 673768 w 8589896"/>
              <a:gd name="connsiteY41" fmla="*/ 721894 h 1299410"/>
              <a:gd name="connsiteX42" fmla="*/ 601579 w 8589896"/>
              <a:gd name="connsiteY42" fmla="*/ 770021 h 1299410"/>
              <a:gd name="connsiteX43" fmla="*/ 517358 w 8589896"/>
              <a:gd name="connsiteY43" fmla="*/ 854242 h 1299410"/>
              <a:gd name="connsiteX44" fmla="*/ 445168 w 8589896"/>
              <a:gd name="connsiteY44" fmla="*/ 878305 h 1299410"/>
              <a:gd name="connsiteX45" fmla="*/ 409074 w 8589896"/>
              <a:gd name="connsiteY45" fmla="*/ 914400 h 1299410"/>
              <a:gd name="connsiteX46" fmla="*/ 397042 w 8589896"/>
              <a:gd name="connsiteY46" fmla="*/ 950494 h 1299410"/>
              <a:gd name="connsiteX47" fmla="*/ 360947 w 8589896"/>
              <a:gd name="connsiteY47" fmla="*/ 962526 h 1299410"/>
              <a:gd name="connsiteX48" fmla="*/ 324852 w 8589896"/>
              <a:gd name="connsiteY48" fmla="*/ 986589 h 1299410"/>
              <a:gd name="connsiteX49" fmla="*/ 252663 w 8589896"/>
              <a:gd name="connsiteY49" fmla="*/ 1010652 h 1299410"/>
              <a:gd name="connsiteX50" fmla="*/ 156410 w 8589896"/>
              <a:gd name="connsiteY50" fmla="*/ 1070810 h 1299410"/>
              <a:gd name="connsiteX51" fmla="*/ 120316 w 8589896"/>
              <a:gd name="connsiteY51" fmla="*/ 1082842 h 1299410"/>
              <a:gd name="connsiteX52" fmla="*/ 60158 w 8589896"/>
              <a:gd name="connsiteY52" fmla="*/ 1179094 h 1299410"/>
              <a:gd name="connsiteX53" fmla="*/ 24063 w 8589896"/>
              <a:gd name="connsiteY53" fmla="*/ 1251284 h 1299410"/>
              <a:gd name="connsiteX54" fmla="*/ 0 w 8589896"/>
              <a:gd name="connsiteY54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3363258 w 8589896"/>
              <a:gd name="connsiteY4" fmla="*/ 345273 h 1299410"/>
              <a:gd name="connsiteX5" fmla="*/ 3729789 w 8589896"/>
              <a:gd name="connsiteY5" fmla="*/ 144379 h 1299410"/>
              <a:gd name="connsiteX6" fmla="*/ 3705726 w 8589896"/>
              <a:gd name="connsiteY6" fmla="*/ 108284 h 1299410"/>
              <a:gd name="connsiteX7" fmla="*/ 3633537 w 8589896"/>
              <a:gd name="connsiteY7" fmla="*/ 84221 h 1299410"/>
              <a:gd name="connsiteX8" fmla="*/ 3597442 w 8589896"/>
              <a:gd name="connsiteY8" fmla="*/ 60157 h 1299410"/>
              <a:gd name="connsiteX9" fmla="*/ 3549316 w 8589896"/>
              <a:gd name="connsiteY9" fmla="*/ 48126 h 1299410"/>
              <a:gd name="connsiteX10" fmla="*/ 3477126 w 8589896"/>
              <a:gd name="connsiteY10" fmla="*/ 24063 h 1299410"/>
              <a:gd name="connsiteX11" fmla="*/ 3441031 w 8589896"/>
              <a:gd name="connsiteY11" fmla="*/ 12031 h 1299410"/>
              <a:gd name="connsiteX12" fmla="*/ 3404937 w 8589896"/>
              <a:gd name="connsiteY12" fmla="*/ 0 h 1299410"/>
              <a:gd name="connsiteX13" fmla="*/ 3176337 w 8589896"/>
              <a:gd name="connsiteY13" fmla="*/ 24063 h 1299410"/>
              <a:gd name="connsiteX14" fmla="*/ 3080084 w 8589896"/>
              <a:gd name="connsiteY14" fmla="*/ 36094 h 1299410"/>
              <a:gd name="connsiteX15" fmla="*/ 3043989 w 8589896"/>
              <a:gd name="connsiteY15" fmla="*/ 48126 h 1299410"/>
              <a:gd name="connsiteX16" fmla="*/ 2358189 w 8589896"/>
              <a:gd name="connsiteY16" fmla="*/ 72189 h 1299410"/>
              <a:gd name="connsiteX17" fmla="*/ 2273968 w 8589896"/>
              <a:gd name="connsiteY17" fmla="*/ 84221 h 1299410"/>
              <a:gd name="connsiteX18" fmla="*/ 2213810 w 8589896"/>
              <a:gd name="connsiteY18" fmla="*/ 144379 h 1299410"/>
              <a:gd name="connsiteX19" fmla="*/ 2057400 w 8589896"/>
              <a:gd name="connsiteY19" fmla="*/ 156410 h 1299410"/>
              <a:gd name="connsiteX20" fmla="*/ 1937084 w 8589896"/>
              <a:gd name="connsiteY20" fmla="*/ 192505 h 1299410"/>
              <a:gd name="connsiteX21" fmla="*/ 1900989 w 8589896"/>
              <a:gd name="connsiteY21" fmla="*/ 204536 h 1299410"/>
              <a:gd name="connsiteX22" fmla="*/ 1864895 w 8589896"/>
              <a:gd name="connsiteY22" fmla="*/ 216568 h 1299410"/>
              <a:gd name="connsiteX23" fmla="*/ 1768642 w 8589896"/>
              <a:gd name="connsiteY23" fmla="*/ 240631 h 1299410"/>
              <a:gd name="connsiteX24" fmla="*/ 1720516 w 8589896"/>
              <a:gd name="connsiteY24" fmla="*/ 252663 h 1299410"/>
              <a:gd name="connsiteX25" fmla="*/ 1564105 w 8589896"/>
              <a:gd name="connsiteY25" fmla="*/ 276726 h 1299410"/>
              <a:gd name="connsiteX26" fmla="*/ 1491916 w 8589896"/>
              <a:gd name="connsiteY26" fmla="*/ 300789 h 1299410"/>
              <a:gd name="connsiteX27" fmla="*/ 1431758 w 8589896"/>
              <a:gd name="connsiteY27" fmla="*/ 312821 h 1299410"/>
              <a:gd name="connsiteX28" fmla="*/ 1359568 w 8589896"/>
              <a:gd name="connsiteY28" fmla="*/ 336884 h 1299410"/>
              <a:gd name="connsiteX29" fmla="*/ 1323474 w 8589896"/>
              <a:gd name="connsiteY29" fmla="*/ 348915 h 1299410"/>
              <a:gd name="connsiteX30" fmla="*/ 1287379 w 8589896"/>
              <a:gd name="connsiteY30" fmla="*/ 360947 h 1299410"/>
              <a:gd name="connsiteX31" fmla="*/ 1215189 w 8589896"/>
              <a:gd name="connsiteY31" fmla="*/ 409073 h 1299410"/>
              <a:gd name="connsiteX32" fmla="*/ 1143000 w 8589896"/>
              <a:gd name="connsiteY32" fmla="*/ 433136 h 1299410"/>
              <a:gd name="connsiteX33" fmla="*/ 1046747 w 8589896"/>
              <a:gd name="connsiteY33" fmla="*/ 493294 h 1299410"/>
              <a:gd name="connsiteX34" fmla="*/ 1010652 w 8589896"/>
              <a:gd name="connsiteY34" fmla="*/ 517357 h 1299410"/>
              <a:gd name="connsiteX35" fmla="*/ 986589 w 8589896"/>
              <a:gd name="connsiteY35" fmla="*/ 541421 h 1299410"/>
              <a:gd name="connsiteX36" fmla="*/ 914400 w 8589896"/>
              <a:gd name="connsiteY36" fmla="*/ 565484 h 1299410"/>
              <a:gd name="connsiteX37" fmla="*/ 782052 w 8589896"/>
              <a:gd name="connsiteY37" fmla="*/ 601579 h 1299410"/>
              <a:gd name="connsiteX38" fmla="*/ 745958 w 8589896"/>
              <a:gd name="connsiteY38" fmla="*/ 637673 h 1299410"/>
              <a:gd name="connsiteX39" fmla="*/ 685800 w 8589896"/>
              <a:gd name="connsiteY39" fmla="*/ 685800 h 1299410"/>
              <a:gd name="connsiteX40" fmla="*/ 673768 w 8589896"/>
              <a:gd name="connsiteY40" fmla="*/ 721894 h 1299410"/>
              <a:gd name="connsiteX41" fmla="*/ 601579 w 8589896"/>
              <a:gd name="connsiteY41" fmla="*/ 770021 h 1299410"/>
              <a:gd name="connsiteX42" fmla="*/ 517358 w 8589896"/>
              <a:gd name="connsiteY42" fmla="*/ 854242 h 1299410"/>
              <a:gd name="connsiteX43" fmla="*/ 445168 w 8589896"/>
              <a:gd name="connsiteY43" fmla="*/ 878305 h 1299410"/>
              <a:gd name="connsiteX44" fmla="*/ 409074 w 8589896"/>
              <a:gd name="connsiteY44" fmla="*/ 914400 h 1299410"/>
              <a:gd name="connsiteX45" fmla="*/ 397042 w 8589896"/>
              <a:gd name="connsiteY45" fmla="*/ 950494 h 1299410"/>
              <a:gd name="connsiteX46" fmla="*/ 360947 w 8589896"/>
              <a:gd name="connsiteY46" fmla="*/ 962526 h 1299410"/>
              <a:gd name="connsiteX47" fmla="*/ 324852 w 8589896"/>
              <a:gd name="connsiteY47" fmla="*/ 986589 h 1299410"/>
              <a:gd name="connsiteX48" fmla="*/ 252663 w 8589896"/>
              <a:gd name="connsiteY48" fmla="*/ 1010652 h 1299410"/>
              <a:gd name="connsiteX49" fmla="*/ 156410 w 8589896"/>
              <a:gd name="connsiteY49" fmla="*/ 1070810 h 1299410"/>
              <a:gd name="connsiteX50" fmla="*/ 120316 w 8589896"/>
              <a:gd name="connsiteY50" fmla="*/ 1082842 h 1299410"/>
              <a:gd name="connsiteX51" fmla="*/ 60158 w 8589896"/>
              <a:gd name="connsiteY51" fmla="*/ 1179094 h 1299410"/>
              <a:gd name="connsiteX52" fmla="*/ 24063 w 8589896"/>
              <a:gd name="connsiteY52" fmla="*/ 1251284 h 1299410"/>
              <a:gd name="connsiteX53" fmla="*/ 0 w 8589896"/>
              <a:gd name="connsiteY53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3363258 w 8589896"/>
              <a:gd name="connsiteY4" fmla="*/ 345273 h 1299410"/>
              <a:gd name="connsiteX5" fmla="*/ 3729789 w 8589896"/>
              <a:gd name="connsiteY5" fmla="*/ 144379 h 1299410"/>
              <a:gd name="connsiteX6" fmla="*/ 3705726 w 8589896"/>
              <a:gd name="connsiteY6" fmla="*/ 108284 h 1299410"/>
              <a:gd name="connsiteX7" fmla="*/ 3633537 w 8589896"/>
              <a:gd name="connsiteY7" fmla="*/ 84221 h 1299410"/>
              <a:gd name="connsiteX8" fmla="*/ 3597442 w 8589896"/>
              <a:gd name="connsiteY8" fmla="*/ 60157 h 1299410"/>
              <a:gd name="connsiteX9" fmla="*/ 3549316 w 8589896"/>
              <a:gd name="connsiteY9" fmla="*/ 48126 h 1299410"/>
              <a:gd name="connsiteX10" fmla="*/ 3477126 w 8589896"/>
              <a:gd name="connsiteY10" fmla="*/ 24063 h 1299410"/>
              <a:gd name="connsiteX11" fmla="*/ 3441031 w 8589896"/>
              <a:gd name="connsiteY11" fmla="*/ 12031 h 1299410"/>
              <a:gd name="connsiteX12" fmla="*/ 3404937 w 8589896"/>
              <a:gd name="connsiteY12" fmla="*/ 0 h 1299410"/>
              <a:gd name="connsiteX13" fmla="*/ 3176337 w 8589896"/>
              <a:gd name="connsiteY13" fmla="*/ 24063 h 1299410"/>
              <a:gd name="connsiteX14" fmla="*/ 3080084 w 8589896"/>
              <a:gd name="connsiteY14" fmla="*/ 36094 h 1299410"/>
              <a:gd name="connsiteX15" fmla="*/ 3043989 w 8589896"/>
              <a:gd name="connsiteY15" fmla="*/ 48126 h 1299410"/>
              <a:gd name="connsiteX16" fmla="*/ 2358189 w 8589896"/>
              <a:gd name="connsiteY16" fmla="*/ 72189 h 1299410"/>
              <a:gd name="connsiteX17" fmla="*/ 2273968 w 8589896"/>
              <a:gd name="connsiteY17" fmla="*/ 84221 h 1299410"/>
              <a:gd name="connsiteX18" fmla="*/ 2213810 w 8589896"/>
              <a:gd name="connsiteY18" fmla="*/ 144379 h 1299410"/>
              <a:gd name="connsiteX19" fmla="*/ 2057400 w 8589896"/>
              <a:gd name="connsiteY19" fmla="*/ 156410 h 1299410"/>
              <a:gd name="connsiteX20" fmla="*/ 1937084 w 8589896"/>
              <a:gd name="connsiteY20" fmla="*/ 192505 h 1299410"/>
              <a:gd name="connsiteX21" fmla="*/ 1900989 w 8589896"/>
              <a:gd name="connsiteY21" fmla="*/ 204536 h 1299410"/>
              <a:gd name="connsiteX22" fmla="*/ 1864895 w 8589896"/>
              <a:gd name="connsiteY22" fmla="*/ 216568 h 1299410"/>
              <a:gd name="connsiteX23" fmla="*/ 1768642 w 8589896"/>
              <a:gd name="connsiteY23" fmla="*/ 240631 h 1299410"/>
              <a:gd name="connsiteX24" fmla="*/ 1720516 w 8589896"/>
              <a:gd name="connsiteY24" fmla="*/ 252663 h 1299410"/>
              <a:gd name="connsiteX25" fmla="*/ 1564105 w 8589896"/>
              <a:gd name="connsiteY25" fmla="*/ 276726 h 1299410"/>
              <a:gd name="connsiteX26" fmla="*/ 1491916 w 8589896"/>
              <a:gd name="connsiteY26" fmla="*/ 300789 h 1299410"/>
              <a:gd name="connsiteX27" fmla="*/ 1431758 w 8589896"/>
              <a:gd name="connsiteY27" fmla="*/ 312821 h 1299410"/>
              <a:gd name="connsiteX28" fmla="*/ 1359568 w 8589896"/>
              <a:gd name="connsiteY28" fmla="*/ 336884 h 1299410"/>
              <a:gd name="connsiteX29" fmla="*/ 1323474 w 8589896"/>
              <a:gd name="connsiteY29" fmla="*/ 348915 h 1299410"/>
              <a:gd name="connsiteX30" fmla="*/ 1287379 w 8589896"/>
              <a:gd name="connsiteY30" fmla="*/ 360947 h 1299410"/>
              <a:gd name="connsiteX31" fmla="*/ 1215189 w 8589896"/>
              <a:gd name="connsiteY31" fmla="*/ 409073 h 1299410"/>
              <a:gd name="connsiteX32" fmla="*/ 1143000 w 8589896"/>
              <a:gd name="connsiteY32" fmla="*/ 433136 h 1299410"/>
              <a:gd name="connsiteX33" fmla="*/ 1046747 w 8589896"/>
              <a:gd name="connsiteY33" fmla="*/ 493294 h 1299410"/>
              <a:gd name="connsiteX34" fmla="*/ 1010652 w 8589896"/>
              <a:gd name="connsiteY34" fmla="*/ 517357 h 1299410"/>
              <a:gd name="connsiteX35" fmla="*/ 986589 w 8589896"/>
              <a:gd name="connsiteY35" fmla="*/ 541421 h 1299410"/>
              <a:gd name="connsiteX36" fmla="*/ 914400 w 8589896"/>
              <a:gd name="connsiteY36" fmla="*/ 565484 h 1299410"/>
              <a:gd name="connsiteX37" fmla="*/ 782052 w 8589896"/>
              <a:gd name="connsiteY37" fmla="*/ 601579 h 1299410"/>
              <a:gd name="connsiteX38" fmla="*/ 745958 w 8589896"/>
              <a:gd name="connsiteY38" fmla="*/ 637673 h 1299410"/>
              <a:gd name="connsiteX39" fmla="*/ 685800 w 8589896"/>
              <a:gd name="connsiteY39" fmla="*/ 685800 h 1299410"/>
              <a:gd name="connsiteX40" fmla="*/ 673768 w 8589896"/>
              <a:gd name="connsiteY40" fmla="*/ 721894 h 1299410"/>
              <a:gd name="connsiteX41" fmla="*/ 601579 w 8589896"/>
              <a:gd name="connsiteY41" fmla="*/ 770021 h 1299410"/>
              <a:gd name="connsiteX42" fmla="*/ 517358 w 8589896"/>
              <a:gd name="connsiteY42" fmla="*/ 854242 h 1299410"/>
              <a:gd name="connsiteX43" fmla="*/ 445168 w 8589896"/>
              <a:gd name="connsiteY43" fmla="*/ 878305 h 1299410"/>
              <a:gd name="connsiteX44" fmla="*/ 409074 w 8589896"/>
              <a:gd name="connsiteY44" fmla="*/ 914400 h 1299410"/>
              <a:gd name="connsiteX45" fmla="*/ 397042 w 8589896"/>
              <a:gd name="connsiteY45" fmla="*/ 950494 h 1299410"/>
              <a:gd name="connsiteX46" fmla="*/ 360947 w 8589896"/>
              <a:gd name="connsiteY46" fmla="*/ 962526 h 1299410"/>
              <a:gd name="connsiteX47" fmla="*/ 324852 w 8589896"/>
              <a:gd name="connsiteY47" fmla="*/ 986589 h 1299410"/>
              <a:gd name="connsiteX48" fmla="*/ 252663 w 8589896"/>
              <a:gd name="connsiteY48" fmla="*/ 1010652 h 1299410"/>
              <a:gd name="connsiteX49" fmla="*/ 156410 w 8589896"/>
              <a:gd name="connsiteY49" fmla="*/ 1070810 h 1299410"/>
              <a:gd name="connsiteX50" fmla="*/ 120316 w 8589896"/>
              <a:gd name="connsiteY50" fmla="*/ 1082842 h 1299410"/>
              <a:gd name="connsiteX51" fmla="*/ 60158 w 8589896"/>
              <a:gd name="connsiteY51" fmla="*/ 1179094 h 1299410"/>
              <a:gd name="connsiteX52" fmla="*/ 24063 w 8589896"/>
              <a:gd name="connsiteY52" fmla="*/ 1251284 h 1299410"/>
              <a:gd name="connsiteX53" fmla="*/ 0 w 8589896"/>
              <a:gd name="connsiteY53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3363258 w 8589896"/>
              <a:gd name="connsiteY4" fmla="*/ 345273 h 1299410"/>
              <a:gd name="connsiteX5" fmla="*/ 3729789 w 8589896"/>
              <a:gd name="connsiteY5" fmla="*/ 144379 h 1299410"/>
              <a:gd name="connsiteX6" fmla="*/ 3705726 w 8589896"/>
              <a:gd name="connsiteY6" fmla="*/ 108284 h 1299410"/>
              <a:gd name="connsiteX7" fmla="*/ 3633537 w 8589896"/>
              <a:gd name="connsiteY7" fmla="*/ 84221 h 1299410"/>
              <a:gd name="connsiteX8" fmla="*/ 3597442 w 8589896"/>
              <a:gd name="connsiteY8" fmla="*/ 60157 h 1299410"/>
              <a:gd name="connsiteX9" fmla="*/ 3549316 w 8589896"/>
              <a:gd name="connsiteY9" fmla="*/ 48126 h 1299410"/>
              <a:gd name="connsiteX10" fmla="*/ 3477126 w 8589896"/>
              <a:gd name="connsiteY10" fmla="*/ 24063 h 1299410"/>
              <a:gd name="connsiteX11" fmla="*/ 3441031 w 8589896"/>
              <a:gd name="connsiteY11" fmla="*/ 12031 h 1299410"/>
              <a:gd name="connsiteX12" fmla="*/ 3404937 w 8589896"/>
              <a:gd name="connsiteY12" fmla="*/ 0 h 1299410"/>
              <a:gd name="connsiteX13" fmla="*/ 3176337 w 8589896"/>
              <a:gd name="connsiteY13" fmla="*/ 24063 h 1299410"/>
              <a:gd name="connsiteX14" fmla="*/ 3080084 w 8589896"/>
              <a:gd name="connsiteY14" fmla="*/ 36094 h 1299410"/>
              <a:gd name="connsiteX15" fmla="*/ 3043989 w 8589896"/>
              <a:gd name="connsiteY15" fmla="*/ 48126 h 1299410"/>
              <a:gd name="connsiteX16" fmla="*/ 2358189 w 8589896"/>
              <a:gd name="connsiteY16" fmla="*/ 72189 h 1299410"/>
              <a:gd name="connsiteX17" fmla="*/ 2273968 w 8589896"/>
              <a:gd name="connsiteY17" fmla="*/ 84221 h 1299410"/>
              <a:gd name="connsiteX18" fmla="*/ 2213810 w 8589896"/>
              <a:gd name="connsiteY18" fmla="*/ 144379 h 1299410"/>
              <a:gd name="connsiteX19" fmla="*/ 2057400 w 8589896"/>
              <a:gd name="connsiteY19" fmla="*/ 156410 h 1299410"/>
              <a:gd name="connsiteX20" fmla="*/ 1937084 w 8589896"/>
              <a:gd name="connsiteY20" fmla="*/ 192505 h 1299410"/>
              <a:gd name="connsiteX21" fmla="*/ 1900989 w 8589896"/>
              <a:gd name="connsiteY21" fmla="*/ 204536 h 1299410"/>
              <a:gd name="connsiteX22" fmla="*/ 1864895 w 8589896"/>
              <a:gd name="connsiteY22" fmla="*/ 216568 h 1299410"/>
              <a:gd name="connsiteX23" fmla="*/ 1768642 w 8589896"/>
              <a:gd name="connsiteY23" fmla="*/ 240631 h 1299410"/>
              <a:gd name="connsiteX24" fmla="*/ 1720516 w 8589896"/>
              <a:gd name="connsiteY24" fmla="*/ 252663 h 1299410"/>
              <a:gd name="connsiteX25" fmla="*/ 1564105 w 8589896"/>
              <a:gd name="connsiteY25" fmla="*/ 276726 h 1299410"/>
              <a:gd name="connsiteX26" fmla="*/ 1491916 w 8589896"/>
              <a:gd name="connsiteY26" fmla="*/ 300789 h 1299410"/>
              <a:gd name="connsiteX27" fmla="*/ 1431758 w 8589896"/>
              <a:gd name="connsiteY27" fmla="*/ 312821 h 1299410"/>
              <a:gd name="connsiteX28" fmla="*/ 1359568 w 8589896"/>
              <a:gd name="connsiteY28" fmla="*/ 336884 h 1299410"/>
              <a:gd name="connsiteX29" fmla="*/ 1323474 w 8589896"/>
              <a:gd name="connsiteY29" fmla="*/ 348915 h 1299410"/>
              <a:gd name="connsiteX30" fmla="*/ 1287379 w 8589896"/>
              <a:gd name="connsiteY30" fmla="*/ 360947 h 1299410"/>
              <a:gd name="connsiteX31" fmla="*/ 1215189 w 8589896"/>
              <a:gd name="connsiteY31" fmla="*/ 409073 h 1299410"/>
              <a:gd name="connsiteX32" fmla="*/ 1143000 w 8589896"/>
              <a:gd name="connsiteY32" fmla="*/ 433136 h 1299410"/>
              <a:gd name="connsiteX33" fmla="*/ 1046747 w 8589896"/>
              <a:gd name="connsiteY33" fmla="*/ 493294 h 1299410"/>
              <a:gd name="connsiteX34" fmla="*/ 1010652 w 8589896"/>
              <a:gd name="connsiteY34" fmla="*/ 517357 h 1299410"/>
              <a:gd name="connsiteX35" fmla="*/ 986589 w 8589896"/>
              <a:gd name="connsiteY35" fmla="*/ 541421 h 1299410"/>
              <a:gd name="connsiteX36" fmla="*/ 914400 w 8589896"/>
              <a:gd name="connsiteY36" fmla="*/ 565484 h 1299410"/>
              <a:gd name="connsiteX37" fmla="*/ 782052 w 8589896"/>
              <a:gd name="connsiteY37" fmla="*/ 601579 h 1299410"/>
              <a:gd name="connsiteX38" fmla="*/ 745958 w 8589896"/>
              <a:gd name="connsiteY38" fmla="*/ 637673 h 1299410"/>
              <a:gd name="connsiteX39" fmla="*/ 685800 w 8589896"/>
              <a:gd name="connsiteY39" fmla="*/ 685800 h 1299410"/>
              <a:gd name="connsiteX40" fmla="*/ 673768 w 8589896"/>
              <a:gd name="connsiteY40" fmla="*/ 721894 h 1299410"/>
              <a:gd name="connsiteX41" fmla="*/ 601579 w 8589896"/>
              <a:gd name="connsiteY41" fmla="*/ 770021 h 1299410"/>
              <a:gd name="connsiteX42" fmla="*/ 517358 w 8589896"/>
              <a:gd name="connsiteY42" fmla="*/ 854242 h 1299410"/>
              <a:gd name="connsiteX43" fmla="*/ 445168 w 8589896"/>
              <a:gd name="connsiteY43" fmla="*/ 878305 h 1299410"/>
              <a:gd name="connsiteX44" fmla="*/ 409074 w 8589896"/>
              <a:gd name="connsiteY44" fmla="*/ 914400 h 1299410"/>
              <a:gd name="connsiteX45" fmla="*/ 397042 w 8589896"/>
              <a:gd name="connsiteY45" fmla="*/ 950494 h 1299410"/>
              <a:gd name="connsiteX46" fmla="*/ 360947 w 8589896"/>
              <a:gd name="connsiteY46" fmla="*/ 962526 h 1299410"/>
              <a:gd name="connsiteX47" fmla="*/ 324852 w 8589896"/>
              <a:gd name="connsiteY47" fmla="*/ 986589 h 1299410"/>
              <a:gd name="connsiteX48" fmla="*/ 252663 w 8589896"/>
              <a:gd name="connsiteY48" fmla="*/ 1010652 h 1299410"/>
              <a:gd name="connsiteX49" fmla="*/ 156410 w 8589896"/>
              <a:gd name="connsiteY49" fmla="*/ 1070810 h 1299410"/>
              <a:gd name="connsiteX50" fmla="*/ 120316 w 8589896"/>
              <a:gd name="connsiteY50" fmla="*/ 1082842 h 1299410"/>
              <a:gd name="connsiteX51" fmla="*/ 60158 w 8589896"/>
              <a:gd name="connsiteY51" fmla="*/ 1179094 h 1299410"/>
              <a:gd name="connsiteX52" fmla="*/ 24063 w 8589896"/>
              <a:gd name="connsiteY52" fmla="*/ 1251284 h 1299410"/>
              <a:gd name="connsiteX53" fmla="*/ 0 w 8589896"/>
              <a:gd name="connsiteY53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3363258 w 8589896"/>
              <a:gd name="connsiteY4" fmla="*/ 345273 h 1299410"/>
              <a:gd name="connsiteX5" fmla="*/ 3729789 w 8589896"/>
              <a:gd name="connsiteY5" fmla="*/ 144379 h 1299410"/>
              <a:gd name="connsiteX6" fmla="*/ 3705726 w 8589896"/>
              <a:gd name="connsiteY6" fmla="*/ 108284 h 1299410"/>
              <a:gd name="connsiteX7" fmla="*/ 3633537 w 8589896"/>
              <a:gd name="connsiteY7" fmla="*/ 84221 h 1299410"/>
              <a:gd name="connsiteX8" fmla="*/ 3597442 w 8589896"/>
              <a:gd name="connsiteY8" fmla="*/ 60157 h 1299410"/>
              <a:gd name="connsiteX9" fmla="*/ 3477126 w 8589896"/>
              <a:gd name="connsiteY9" fmla="*/ 24063 h 1299410"/>
              <a:gd name="connsiteX10" fmla="*/ 3441031 w 8589896"/>
              <a:gd name="connsiteY10" fmla="*/ 12031 h 1299410"/>
              <a:gd name="connsiteX11" fmla="*/ 3404937 w 8589896"/>
              <a:gd name="connsiteY11" fmla="*/ 0 h 1299410"/>
              <a:gd name="connsiteX12" fmla="*/ 3176337 w 8589896"/>
              <a:gd name="connsiteY12" fmla="*/ 24063 h 1299410"/>
              <a:gd name="connsiteX13" fmla="*/ 3080084 w 8589896"/>
              <a:gd name="connsiteY13" fmla="*/ 36094 h 1299410"/>
              <a:gd name="connsiteX14" fmla="*/ 3043989 w 8589896"/>
              <a:gd name="connsiteY14" fmla="*/ 48126 h 1299410"/>
              <a:gd name="connsiteX15" fmla="*/ 2358189 w 8589896"/>
              <a:gd name="connsiteY15" fmla="*/ 72189 h 1299410"/>
              <a:gd name="connsiteX16" fmla="*/ 2273968 w 8589896"/>
              <a:gd name="connsiteY16" fmla="*/ 84221 h 1299410"/>
              <a:gd name="connsiteX17" fmla="*/ 2213810 w 8589896"/>
              <a:gd name="connsiteY17" fmla="*/ 144379 h 1299410"/>
              <a:gd name="connsiteX18" fmla="*/ 2057400 w 8589896"/>
              <a:gd name="connsiteY18" fmla="*/ 156410 h 1299410"/>
              <a:gd name="connsiteX19" fmla="*/ 1937084 w 8589896"/>
              <a:gd name="connsiteY19" fmla="*/ 192505 h 1299410"/>
              <a:gd name="connsiteX20" fmla="*/ 1900989 w 8589896"/>
              <a:gd name="connsiteY20" fmla="*/ 204536 h 1299410"/>
              <a:gd name="connsiteX21" fmla="*/ 1864895 w 8589896"/>
              <a:gd name="connsiteY21" fmla="*/ 216568 h 1299410"/>
              <a:gd name="connsiteX22" fmla="*/ 1768642 w 8589896"/>
              <a:gd name="connsiteY22" fmla="*/ 240631 h 1299410"/>
              <a:gd name="connsiteX23" fmla="*/ 1720516 w 8589896"/>
              <a:gd name="connsiteY23" fmla="*/ 252663 h 1299410"/>
              <a:gd name="connsiteX24" fmla="*/ 1564105 w 8589896"/>
              <a:gd name="connsiteY24" fmla="*/ 276726 h 1299410"/>
              <a:gd name="connsiteX25" fmla="*/ 1491916 w 8589896"/>
              <a:gd name="connsiteY25" fmla="*/ 300789 h 1299410"/>
              <a:gd name="connsiteX26" fmla="*/ 1431758 w 8589896"/>
              <a:gd name="connsiteY26" fmla="*/ 312821 h 1299410"/>
              <a:gd name="connsiteX27" fmla="*/ 1359568 w 8589896"/>
              <a:gd name="connsiteY27" fmla="*/ 336884 h 1299410"/>
              <a:gd name="connsiteX28" fmla="*/ 1323474 w 8589896"/>
              <a:gd name="connsiteY28" fmla="*/ 348915 h 1299410"/>
              <a:gd name="connsiteX29" fmla="*/ 1287379 w 8589896"/>
              <a:gd name="connsiteY29" fmla="*/ 360947 h 1299410"/>
              <a:gd name="connsiteX30" fmla="*/ 1215189 w 8589896"/>
              <a:gd name="connsiteY30" fmla="*/ 409073 h 1299410"/>
              <a:gd name="connsiteX31" fmla="*/ 1143000 w 8589896"/>
              <a:gd name="connsiteY31" fmla="*/ 433136 h 1299410"/>
              <a:gd name="connsiteX32" fmla="*/ 1046747 w 8589896"/>
              <a:gd name="connsiteY32" fmla="*/ 493294 h 1299410"/>
              <a:gd name="connsiteX33" fmla="*/ 1010652 w 8589896"/>
              <a:gd name="connsiteY33" fmla="*/ 517357 h 1299410"/>
              <a:gd name="connsiteX34" fmla="*/ 986589 w 8589896"/>
              <a:gd name="connsiteY34" fmla="*/ 541421 h 1299410"/>
              <a:gd name="connsiteX35" fmla="*/ 914400 w 8589896"/>
              <a:gd name="connsiteY35" fmla="*/ 565484 h 1299410"/>
              <a:gd name="connsiteX36" fmla="*/ 782052 w 8589896"/>
              <a:gd name="connsiteY36" fmla="*/ 601579 h 1299410"/>
              <a:gd name="connsiteX37" fmla="*/ 745958 w 8589896"/>
              <a:gd name="connsiteY37" fmla="*/ 637673 h 1299410"/>
              <a:gd name="connsiteX38" fmla="*/ 685800 w 8589896"/>
              <a:gd name="connsiteY38" fmla="*/ 685800 h 1299410"/>
              <a:gd name="connsiteX39" fmla="*/ 673768 w 8589896"/>
              <a:gd name="connsiteY39" fmla="*/ 721894 h 1299410"/>
              <a:gd name="connsiteX40" fmla="*/ 601579 w 8589896"/>
              <a:gd name="connsiteY40" fmla="*/ 770021 h 1299410"/>
              <a:gd name="connsiteX41" fmla="*/ 517358 w 8589896"/>
              <a:gd name="connsiteY41" fmla="*/ 854242 h 1299410"/>
              <a:gd name="connsiteX42" fmla="*/ 445168 w 8589896"/>
              <a:gd name="connsiteY42" fmla="*/ 878305 h 1299410"/>
              <a:gd name="connsiteX43" fmla="*/ 409074 w 8589896"/>
              <a:gd name="connsiteY43" fmla="*/ 914400 h 1299410"/>
              <a:gd name="connsiteX44" fmla="*/ 397042 w 8589896"/>
              <a:gd name="connsiteY44" fmla="*/ 950494 h 1299410"/>
              <a:gd name="connsiteX45" fmla="*/ 360947 w 8589896"/>
              <a:gd name="connsiteY45" fmla="*/ 962526 h 1299410"/>
              <a:gd name="connsiteX46" fmla="*/ 324852 w 8589896"/>
              <a:gd name="connsiteY46" fmla="*/ 986589 h 1299410"/>
              <a:gd name="connsiteX47" fmla="*/ 252663 w 8589896"/>
              <a:gd name="connsiteY47" fmla="*/ 1010652 h 1299410"/>
              <a:gd name="connsiteX48" fmla="*/ 156410 w 8589896"/>
              <a:gd name="connsiteY48" fmla="*/ 1070810 h 1299410"/>
              <a:gd name="connsiteX49" fmla="*/ 120316 w 8589896"/>
              <a:gd name="connsiteY49" fmla="*/ 1082842 h 1299410"/>
              <a:gd name="connsiteX50" fmla="*/ 60158 w 8589896"/>
              <a:gd name="connsiteY50" fmla="*/ 1179094 h 1299410"/>
              <a:gd name="connsiteX51" fmla="*/ 24063 w 8589896"/>
              <a:gd name="connsiteY51" fmla="*/ 1251284 h 1299410"/>
              <a:gd name="connsiteX52" fmla="*/ 0 w 8589896"/>
              <a:gd name="connsiteY52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3363258 w 8589896"/>
              <a:gd name="connsiteY4" fmla="*/ 345273 h 1299410"/>
              <a:gd name="connsiteX5" fmla="*/ 3729789 w 8589896"/>
              <a:gd name="connsiteY5" fmla="*/ 144379 h 1299410"/>
              <a:gd name="connsiteX6" fmla="*/ 3705726 w 8589896"/>
              <a:gd name="connsiteY6" fmla="*/ 108284 h 1299410"/>
              <a:gd name="connsiteX7" fmla="*/ 3633537 w 8589896"/>
              <a:gd name="connsiteY7" fmla="*/ 84221 h 1299410"/>
              <a:gd name="connsiteX8" fmla="*/ 3597442 w 8589896"/>
              <a:gd name="connsiteY8" fmla="*/ 60157 h 1299410"/>
              <a:gd name="connsiteX9" fmla="*/ 3477126 w 8589896"/>
              <a:gd name="connsiteY9" fmla="*/ 24063 h 1299410"/>
              <a:gd name="connsiteX10" fmla="*/ 3441031 w 8589896"/>
              <a:gd name="connsiteY10" fmla="*/ 12031 h 1299410"/>
              <a:gd name="connsiteX11" fmla="*/ 3404937 w 8589896"/>
              <a:gd name="connsiteY11" fmla="*/ 0 h 1299410"/>
              <a:gd name="connsiteX12" fmla="*/ 3176337 w 8589896"/>
              <a:gd name="connsiteY12" fmla="*/ 24063 h 1299410"/>
              <a:gd name="connsiteX13" fmla="*/ 3080084 w 8589896"/>
              <a:gd name="connsiteY13" fmla="*/ 36094 h 1299410"/>
              <a:gd name="connsiteX14" fmla="*/ 3043989 w 8589896"/>
              <a:gd name="connsiteY14" fmla="*/ 48126 h 1299410"/>
              <a:gd name="connsiteX15" fmla="*/ 2358189 w 8589896"/>
              <a:gd name="connsiteY15" fmla="*/ 72189 h 1299410"/>
              <a:gd name="connsiteX16" fmla="*/ 2273968 w 8589896"/>
              <a:gd name="connsiteY16" fmla="*/ 84221 h 1299410"/>
              <a:gd name="connsiteX17" fmla="*/ 2213810 w 8589896"/>
              <a:gd name="connsiteY17" fmla="*/ 144379 h 1299410"/>
              <a:gd name="connsiteX18" fmla="*/ 2057400 w 8589896"/>
              <a:gd name="connsiteY18" fmla="*/ 156410 h 1299410"/>
              <a:gd name="connsiteX19" fmla="*/ 1937084 w 8589896"/>
              <a:gd name="connsiteY19" fmla="*/ 192505 h 1299410"/>
              <a:gd name="connsiteX20" fmla="*/ 1900989 w 8589896"/>
              <a:gd name="connsiteY20" fmla="*/ 204536 h 1299410"/>
              <a:gd name="connsiteX21" fmla="*/ 1864895 w 8589896"/>
              <a:gd name="connsiteY21" fmla="*/ 216568 h 1299410"/>
              <a:gd name="connsiteX22" fmla="*/ 1768642 w 8589896"/>
              <a:gd name="connsiteY22" fmla="*/ 240631 h 1299410"/>
              <a:gd name="connsiteX23" fmla="*/ 1720516 w 8589896"/>
              <a:gd name="connsiteY23" fmla="*/ 252663 h 1299410"/>
              <a:gd name="connsiteX24" fmla="*/ 1564105 w 8589896"/>
              <a:gd name="connsiteY24" fmla="*/ 276726 h 1299410"/>
              <a:gd name="connsiteX25" fmla="*/ 1491916 w 8589896"/>
              <a:gd name="connsiteY25" fmla="*/ 300789 h 1299410"/>
              <a:gd name="connsiteX26" fmla="*/ 1431758 w 8589896"/>
              <a:gd name="connsiteY26" fmla="*/ 312821 h 1299410"/>
              <a:gd name="connsiteX27" fmla="*/ 1359568 w 8589896"/>
              <a:gd name="connsiteY27" fmla="*/ 336884 h 1299410"/>
              <a:gd name="connsiteX28" fmla="*/ 1323474 w 8589896"/>
              <a:gd name="connsiteY28" fmla="*/ 348915 h 1299410"/>
              <a:gd name="connsiteX29" fmla="*/ 1287379 w 8589896"/>
              <a:gd name="connsiteY29" fmla="*/ 360947 h 1299410"/>
              <a:gd name="connsiteX30" fmla="*/ 1215189 w 8589896"/>
              <a:gd name="connsiteY30" fmla="*/ 409073 h 1299410"/>
              <a:gd name="connsiteX31" fmla="*/ 1143000 w 8589896"/>
              <a:gd name="connsiteY31" fmla="*/ 433136 h 1299410"/>
              <a:gd name="connsiteX32" fmla="*/ 1046747 w 8589896"/>
              <a:gd name="connsiteY32" fmla="*/ 493294 h 1299410"/>
              <a:gd name="connsiteX33" fmla="*/ 1010652 w 8589896"/>
              <a:gd name="connsiteY33" fmla="*/ 517357 h 1299410"/>
              <a:gd name="connsiteX34" fmla="*/ 986589 w 8589896"/>
              <a:gd name="connsiteY34" fmla="*/ 541421 h 1299410"/>
              <a:gd name="connsiteX35" fmla="*/ 914400 w 8589896"/>
              <a:gd name="connsiteY35" fmla="*/ 565484 h 1299410"/>
              <a:gd name="connsiteX36" fmla="*/ 782052 w 8589896"/>
              <a:gd name="connsiteY36" fmla="*/ 601579 h 1299410"/>
              <a:gd name="connsiteX37" fmla="*/ 745958 w 8589896"/>
              <a:gd name="connsiteY37" fmla="*/ 637673 h 1299410"/>
              <a:gd name="connsiteX38" fmla="*/ 685800 w 8589896"/>
              <a:gd name="connsiteY38" fmla="*/ 685800 h 1299410"/>
              <a:gd name="connsiteX39" fmla="*/ 673768 w 8589896"/>
              <a:gd name="connsiteY39" fmla="*/ 721894 h 1299410"/>
              <a:gd name="connsiteX40" fmla="*/ 601579 w 8589896"/>
              <a:gd name="connsiteY40" fmla="*/ 770021 h 1299410"/>
              <a:gd name="connsiteX41" fmla="*/ 517358 w 8589896"/>
              <a:gd name="connsiteY41" fmla="*/ 854242 h 1299410"/>
              <a:gd name="connsiteX42" fmla="*/ 445168 w 8589896"/>
              <a:gd name="connsiteY42" fmla="*/ 878305 h 1299410"/>
              <a:gd name="connsiteX43" fmla="*/ 409074 w 8589896"/>
              <a:gd name="connsiteY43" fmla="*/ 914400 h 1299410"/>
              <a:gd name="connsiteX44" fmla="*/ 397042 w 8589896"/>
              <a:gd name="connsiteY44" fmla="*/ 950494 h 1299410"/>
              <a:gd name="connsiteX45" fmla="*/ 360947 w 8589896"/>
              <a:gd name="connsiteY45" fmla="*/ 962526 h 1299410"/>
              <a:gd name="connsiteX46" fmla="*/ 324852 w 8589896"/>
              <a:gd name="connsiteY46" fmla="*/ 986589 h 1299410"/>
              <a:gd name="connsiteX47" fmla="*/ 252663 w 8589896"/>
              <a:gd name="connsiteY47" fmla="*/ 1010652 h 1299410"/>
              <a:gd name="connsiteX48" fmla="*/ 156410 w 8589896"/>
              <a:gd name="connsiteY48" fmla="*/ 1070810 h 1299410"/>
              <a:gd name="connsiteX49" fmla="*/ 120316 w 8589896"/>
              <a:gd name="connsiteY49" fmla="*/ 1082842 h 1299410"/>
              <a:gd name="connsiteX50" fmla="*/ 60158 w 8589896"/>
              <a:gd name="connsiteY50" fmla="*/ 1179094 h 1299410"/>
              <a:gd name="connsiteX51" fmla="*/ 24063 w 8589896"/>
              <a:gd name="connsiteY51" fmla="*/ 1251284 h 1299410"/>
              <a:gd name="connsiteX52" fmla="*/ 0 w 8589896"/>
              <a:gd name="connsiteY52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3363258 w 8589896"/>
              <a:gd name="connsiteY4" fmla="*/ 345273 h 1299410"/>
              <a:gd name="connsiteX5" fmla="*/ 3729789 w 8589896"/>
              <a:gd name="connsiteY5" fmla="*/ 144379 h 1299410"/>
              <a:gd name="connsiteX6" fmla="*/ 3705726 w 8589896"/>
              <a:gd name="connsiteY6" fmla="*/ 108284 h 1299410"/>
              <a:gd name="connsiteX7" fmla="*/ 3633537 w 8589896"/>
              <a:gd name="connsiteY7" fmla="*/ 84221 h 1299410"/>
              <a:gd name="connsiteX8" fmla="*/ 3597442 w 8589896"/>
              <a:gd name="connsiteY8" fmla="*/ 60157 h 1299410"/>
              <a:gd name="connsiteX9" fmla="*/ 3477126 w 8589896"/>
              <a:gd name="connsiteY9" fmla="*/ 24063 h 1299410"/>
              <a:gd name="connsiteX10" fmla="*/ 3441031 w 8589896"/>
              <a:gd name="connsiteY10" fmla="*/ 12031 h 1299410"/>
              <a:gd name="connsiteX11" fmla="*/ 3404937 w 8589896"/>
              <a:gd name="connsiteY11" fmla="*/ 0 h 1299410"/>
              <a:gd name="connsiteX12" fmla="*/ 3176337 w 8589896"/>
              <a:gd name="connsiteY12" fmla="*/ 24063 h 1299410"/>
              <a:gd name="connsiteX13" fmla="*/ 3080084 w 8589896"/>
              <a:gd name="connsiteY13" fmla="*/ 36094 h 1299410"/>
              <a:gd name="connsiteX14" fmla="*/ 3043989 w 8589896"/>
              <a:gd name="connsiteY14" fmla="*/ 48126 h 1299410"/>
              <a:gd name="connsiteX15" fmla="*/ 2358189 w 8589896"/>
              <a:gd name="connsiteY15" fmla="*/ 72189 h 1299410"/>
              <a:gd name="connsiteX16" fmla="*/ 2273968 w 8589896"/>
              <a:gd name="connsiteY16" fmla="*/ 84221 h 1299410"/>
              <a:gd name="connsiteX17" fmla="*/ 2213810 w 8589896"/>
              <a:gd name="connsiteY17" fmla="*/ 144379 h 1299410"/>
              <a:gd name="connsiteX18" fmla="*/ 2057400 w 8589896"/>
              <a:gd name="connsiteY18" fmla="*/ 156410 h 1299410"/>
              <a:gd name="connsiteX19" fmla="*/ 1937084 w 8589896"/>
              <a:gd name="connsiteY19" fmla="*/ 192505 h 1299410"/>
              <a:gd name="connsiteX20" fmla="*/ 1900989 w 8589896"/>
              <a:gd name="connsiteY20" fmla="*/ 204536 h 1299410"/>
              <a:gd name="connsiteX21" fmla="*/ 1864895 w 8589896"/>
              <a:gd name="connsiteY21" fmla="*/ 216568 h 1299410"/>
              <a:gd name="connsiteX22" fmla="*/ 1768642 w 8589896"/>
              <a:gd name="connsiteY22" fmla="*/ 240631 h 1299410"/>
              <a:gd name="connsiteX23" fmla="*/ 1720516 w 8589896"/>
              <a:gd name="connsiteY23" fmla="*/ 252663 h 1299410"/>
              <a:gd name="connsiteX24" fmla="*/ 1564105 w 8589896"/>
              <a:gd name="connsiteY24" fmla="*/ 276726 h 1299410"/>
              <a:gd name="connsiteX25" fmla="*/ 1491916 w 8589896"/>
              <a:gd name="connsiteY25" fmla="*/ 300789 h 1299410"/>
              <a:gd name="connsiteX26" fmla="*/ 1431758 w 8589896"/>
              <a:gd name="connsiteY26" fmla="*/ 312821 h 1299410"/>
              <a:gd name="connsiteX27" fmla="*/ 1359568 w 8589896"/>
              <a:gd name="connsiteY27" fmla="*/ 336884 h 1299410"/>
              <a:gd name="connsiteX28" fmla="*/ 1323474 w 8589896"/>
              <a:gd name="connsiteY28" fmla="*/ 348915 h 1299410"/>
              <a:gd name="connsiteX29" fmla="*/ 1287379 w 8589896"/>
              <a:gd name="connsiteY29" fmla="*/ 360947 h 1299410"/>
              <a:gd name="connsiteX30" fmla="*/ 1215189 w 8589896"/>
              <a:gd name="connsiteY30" fmla="*/ 409073 h 1299410"/>
              <a:gd name="connsiteX31" fmla="*/ 1143000 w 8589896"/>
              <a:gd name="connsiteY31" fmla="*/ 433136 h 1299410"/>
              <a:gd name="connsiteX32" fmla="*/ 1046747 w 8589896"/>
              <a:gd name="connsiteY32" fmla="*/ 493294 h 1299410"/>
              <a:gd name="connsiteX33" fmla="*/ 1010652 w 8589896"/>
              <a:gd name="connsiteY33" fmla="*/ 517357 h 1299410"/>
              <a:gd name="connsiteX34" fmla="*/ 986589 w 8589896"/>
              <a:gd name="connsiteY34" fmla="*/ 541421 h 1299410"/>
              <a:gd name="connsiteX35" fmla="*/ 914400 w 8589896"/>
              <a:gd name="connsiteY35" fmla="*/ 565484 h 1299410"/>
              <a:gd name="connsiteX36" fmla="*/ 782052 w 8589896"/>
              <a:gd name="connsiteY36" fmla="*/ 601579 h 1299410"/>
              <a:gd name="connsiteX37" fmla="*/ 745958 w 8589896"/>
              <a:gd name="connsiteY37" fmla="*/ 637673 h 1299410"/>
              <a:gd name="connsiteX38" fmla="*/ 685800 w 8589896"/>
              <a:gd name="connsiteY38" fmla="*/ 685800 h 1299410"/>
              <a:gd name="connsiteX39" fmla="*/ 673768 w 8589896"/>
              <a:gd name="connsiteY39" fmla="*/ 721894 h 1299410"/>
              <a:gd name="connsiteX40" fmla="*/ 601579 w 8589896"/>
              <a:gd name="connsiteY40" fmla="*/ 770021 h 1299410"/>
              <a:gd name="connsiteX41" fmla="*/ 517358 w 8589896"/>
              <a:gd name="connsiteY41" fmla="*/ 854242 h 1299410"/>
              <a:gd name="connsiteX42" fmla="*/ 445168 w 8589896"/>
              <a:gd name="connsiteY42" fmla="*/ 878305 h 1299410"/>
              <a:gd name="connsiteX43" fmla="*/ 409074 w 8589896"/>
              <a:gd name="connsiteY43" fmla="*/ 914400 h 1299410"/>
              <a:gd name="connsiteX44" fmla="*/ 397042 w 8589896"/>
              <a:gd name="connsiteY44" fmla="*/ 950494 h 1299410"/>
              <a:gd name="connsiteX45" fmla="*/ 360947 w 8589896"/>
              <a:gd name="connsiteY45" fmla="*/ 962526 h 1299410"/>
              <a:gd name="connsiteX46" fmla="*/ 324852 w 8589896"/>
              <a:gd name="connsiteY46" fmla="*/ 986589 h 1299410"/>
              <a:gd name="connsiteX47" fmla="*/ 252663 w 8589896"/>
              <a:gd name="connsiteY47" fmla="*/ 1010652 h 1299410"/>
              <a:gd name="connsiteX48" fmla="*/ 156410 w 8589896"/>
              <a:gd name="connsiteY48" fmla="*/ 1070810 h 1299410"/>
              <a:gd name="connsiteX49" fmla="*/ 120316 w 8589896"/>
              <a:gd name="connsiteY49" fmla="*/ 1082842 h 1299410"/>
              <a:gd name="connsiteX50" fmla="*/ 60158 w 8589896"/>
              <a:gd name="connsiteY50" fmla="*/ 1179094 h 1299410"/>
              <a:gd name="connsiteX51" fmla="*/ 24063 w 8589896"/>
              <a:gd name="connsiteY51" fmla="*/ 1251284 h 1299410"/>
              <a:gd name="connsiteX52" fmla="*/ 0 w 8589896"/>
              <a:gd name="connsiteY52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3363258 w 8589896"/>
              <a:gd name="connsiteY4" fmla="*/ 345273 h 1299410"/>
              <a:gd name="connsiteX5" fmla="*/ 3729789 w 8589896"/>
              <a:gd name="connsiteY5" fmla="*/ 144379 h 1299410"/>
              <a:gd name="connsiteX6" fmla="*/ 3705726 w 8589896"/>
              <a:gd name="connsiteY6" fmla="*/ 108284 h 1299410"/>
              <a:gd name="connsiteX7" fmla="*/ 3633537 w 8589896"/>
              <a:gd name="connsiteY7" fmla="*/ 84221 h 1299410"/>
              <a:gd name="connsiteX8" fmla="*/ 3477126 w 8589896"/>
              <a:gd name="connsiteY8" fmla="*/ 24063 h 1299410"/>
              <a:gd name="connsiteX9" fmla="*/ 3441031 w 8589896"/>
              <a:gd name="connsiteY9" fmla="*/ 12031 h 1299410"/>
              <a:gd name="connsiteX10" fmla="*/ 3404937 w 8589896"/>
              <a:gd name="connsiteY10" fmla="*/ 0 h 1299410"/>
              <a:gd name="connsiteX11" fmla="*/ 3176337 w 8589896"/>
              <a:gd name="connsiteY11" fmla="*/ 24063 h 1299410"/>
              <a:gd name="connsiteX12" fmla="*/ 3080084 w 8589896"/>
              <a:gd name="connsiteY12" fmla="*/ 36094 h 1299410"/>
              <a:gd name="connsiteX13" fmla="*/ 3043989 w 8589896"/>
              <a:gd name="connsiteY13" fmla="*/ 48126 h 1299410"/>
              <a:gd name="connsiteX14" fmla="*/ 2358189 w 8589896"/>
              <a:gd name="connsiteY14" fmla="*/ 72189 h 1299410"/>
              <a:gd name="connsiteX15" fmla="*/ 2273968 w 8589896"/>
              <a:gd name="connsiteY15" fmla="*/ 84221 h 1299410"/>
              <a:gd name="connsiteX16" fmla="*/ 2213810 w 8589896"/>
              <a:gd name="connsiteY16" fmla="*/ 144379 h 1299410"/>
              <a:gd name="connsiteX17" fmla="*/ 2057400 w 8589896"/>
              <a:gd name="connsiteY17" fmla="*/ 156410 h 1299410"/>
              <a:gd name="connsiteX18" fmla="*/ 1937084 w 8589896"/>
              <a:gd name="connsiteY18" fmla="*/ 192505 h 1299410"/>
              <a:gd name="connsiteX19" fmla="*/ 1900989 w 8589896"/>
              <a:gd name="connsiteY19" fmla="*/ 204536 h 1299410"/>
              <a:gd name="connsiteX20" fmla="*/ 1864895 w 8589896"/>
              <a:gd name="connsiteY20" fmla="*/ 216568 h 1299410"/>
              <a:gd name="connsiteX21" fmla="*/ 1768642 w 8589896"/>
              <a:gd name="connsiteY21" fmla="*/ 240631 h 1299410"/>
              <a:gd name="connsiteX22" fmla="*/ 1720516 w 8589896"/>
              <a:gd name="connsiteY22" fmla="*/ 252663 h 1299410"/>
              <a:gd name="connsiteX23" fmla="*/ 1564105 w 8589896"/>
              <a:gd name="connsiteY23" fmla="*/ 276726 h 1299410"/>
              <a:gd name="connsiteX24" fmla="*/ 1491916 w 8589896"/>
              <a:gd name="connsiteY24" fmla="*/ 300789 h 1299410"/>
              <a:gd name="connsiteX25" fmla="*/ 1431758 w 8589896"/>
              <a:gd name="connsiteY25" fmla="*/ 312821 h 1299410"/>
              <a:gd name="connsiteX26" fmla="*/ 1359568 w 8589896"/>
              <a:gd name="connsiteY26" fmla="*/ 336884 h 1299410"/>
              <a:gd name="connsiteX27" fmla="*/ 1323474 w 8589896"/>
              <a:gd name="connsiteY27" fmla="*/ 348915 h 1299410"/>
              <a:gd name="connsiteX28" fmla="*/ 1287379 w 8589896"/>
              <a:gd name="connsiteY28" fmla="*/ 360947 h 1299410"/>
              <a:gd name="connsiteX29" fmla="*/ 1215189 w 8589896"/>
              <a:gd name="connsiteY29" fmla="*/ 409073 h 1299410"/>
              <a:gd name="connsiteX30" fmla="*/ 1143000 w 8589896"/>
              <a:gd name="connsiteY30" fmla="*/ 433136 h 1299410"/>
              <a:gd name="connsiteX31" fmla="*/ 1046747 w 8589896"/>
              <a:gd name="connsiteY31" fmla="*/ 493294 h 1299410"/>
              <a:gd name="connsiteX32" fmla="*/ 1010652 w 8589896"/>
              <a:gd name="connsiteY32" fmla="*/ 517357 h 1299410"/>
              <a:gd name="connsiteX33" fmla="*/ 986589 w 8589896"/>
              <a:gd name="connsiteY33" fmla="*/ 541421 h 1299410"/>
              <a:gd name="connsiteX34" fmla="*/ 914400 w 8589896"/>
              <a:gd name="connsiteY34" fmla="*/ 565484 h 1299410"/>
              <a:gd name="connsiteX35" fmla="*/ 782052 w 8589896"/>
              <a:gd name="connsiteY35" fmla="*/ 601579 h 1299410"/>
              <a:gd name="connsiteX36" fmla="*/ 745958 w 8589896"/>
              <a:gd name="connsiteY36" fmla="*/ 637673 h 1299410"/>
              <a:gd name="connsiteX37" fmla="*/ 685800 w 8589896"/>
              <a:gd name="connsiteY37" fmla="*/ 685800 h 1299410"/>
              <a:gd name="connsiteX38" fmla="*/ 673768 w 8589896"/>
              <a:gd name="connsiteY38" fmla="*/ 721894 h 1299410"/>
              <a:gd name="connsiteX39" fmla="*/ 601579 w 8589896"/>
              <a:gd name="connsiteY39" fmla="*/ 770021 h 1299410"/>
              <a:gd name="connsiteX40" fmla="*/ 517358 w 8589896"/>
              <a:gd name="connsiteY40" fmla="*/ 854242 h 1299410"/>
              <a:gd name="connsiteX41" fmla="*/ 445168 w 8589896"/>
              <a:gd name="connsiteY41" fmla="*/ 878305 h 1299410"/>
              <a:gd name="connsiteX42" fmla="*/ 409074 w 8589896"/>
              <a:gd name="connsiteY42" fmla="*/ 914400 h 1299410"/>
              <a:gd name="connsiteX43" fmla="*/ 397042 w 8589896"/>
              <a:gd name="connsiteY43" fmla="*/ 950494 h 1299410"/>
              <a:gd name="connsiteX44" fmla="*/ 360947 w 8589896"/>
              <a:gd name="connsiteY44" fmla="*/ 962526 h 1299410"/>
              <a:gd name="connsiteX45" fmla="*/ 324852 w 8589896"/>
              <a:gd name="connsiteY45" fmla="*/ 986589 h 1299410"/>
              <a:gd name="connsiteX46" fmla="*/ 252663 w 8589896"/>
              <a:gd name="connsiteY46" fmla="*/ 1010652 h 1299410"/>
              <a:gd name="connsiteX47" fmla="*/ 156410 w 8589896"/>
              <a:gd name="connsiteY47" fmla="*/ 1070810 h 1299410"/>
              <a:gd name="connsiteX48" fmla="*/ 120316 w 8589896"/>
              <a:gd name="connsiteY48" fmla="*/ 1082842 h 1299410"/>
              <a:gd name="connsiteX49" fmla="*/ 60158 w 8589896"/>
              <a:gd name="connsiteY49" fmla="*/ 1179094 h 1299410"/>
              <a:gd name="connsiteX50" fmla="*/ 24063 w 8589896"/>
              <a:gd name="connsiteY50" fmla="*/ 1251284 h 1299410"/>
              <a:gd name="connsiteX51" fmla="*/ 0 w 8589896"/>
              <a:gd name="connsiteY51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3363258 w 8589896"/>
              <a:gd name="connsiteY4" fmla="*/ 345273 h 1299410"/>
              <a:gd name="connsiteX5" fmla="*/ 3729789 w 8589896"/>
              <a:gd name="connsiteY5" fmla="*/ 144379 h 1299410"/>
              <a:gd name="connsiteX6" fmla="*/ 3633537 w 8589896"/>
              <a:gd name="connsiteY6" fmla="*/ 84221 h 1299410"/>
              <a:gd name="connsiteX7" fmla="*/ 3477126 w 8589896"/>
              <a:gd name="connsiteY7" fmla="*/ 24063 h 1299410"/>
              <a:gd name="connsiteX8" fmla="*/ 3441031 w 8589896"/>
              <a:gd name="connsiteY8" fmla="*/ 12031 h 1299410"/>
              <a:gd name="connsiteX9" fmla="*/ 3404937 w 8589896"/>
              <a:gd name="connsiteY9" fmla="*/ 0 h 1299410"/>
              <a:gd name="connsiteX10" fmla="*/ 3176337 w 8589896"/>
              <a:gd name="connsiteY10" fmla="*/ 24063 h 1299410"/>
              <a:gd name="connsiteX11" fmla="*/ 3080084 w 8589896"/>
              <a:gd name="connsiteY11" fmla="*/ 36094 h 1299410"/>
              <a:gd name="connsiteX12" fmla="*/ 3043989 w 8589896"/>
              <a:gd name="connsiteY12" fmla="*/ 48126 h 1299410"/>
              <a:gd name="connsiteX13" fmla="*/ 2358189 w 8589896"/>
              <a:gd name="connsiteY13" fmla="*/ 72189 h 1299410"/>
              <a:gd name="connsiteX14" fmla="*/ 2273968 w 8589896"/>
              <a:gd name="connsiteY14" fmla="*/ 84221 h 1299410"/>
              <a:gd name="connsiteX15" fmla="*/ 2213810 w 8589896"/>
              <a:gd name="connsiteY15" fmla="*/ 144379 h 1299410"/>
              <a:gd name="connsiteX16" fmla="*/ 2057400 w 8589896"/>
              <a:gd name="connsiteY16" fmla="*/ 156410 h 1299410"/>
              <a:gd name="connsiteX17" fmla="*/ 1937084 w 8589896"/>
              <a:gd name="connsiteY17" fmla="*/ 192505 h 1299410"/>
              <a:gd name="connsiteX18" fmla="*/ 1900989 w 8589896"/>
              <a:gd name="connsiteY18" fmla="*/ 204536 h 1299410"/>
              <a:gd name="connsiteX19" fmla="*/ 1864895 w 8589896"/>
              <a:gd name="connsiteY19" fmla="*/ 216568 h 1299410"/>
              <a:gd name="connsiteX20" fmla="*/ 1768642 w 8589896"/>
              <a:gd name="connsiteY20" fmla="*/ 240631 h 1299410"/>
              <a:gd name="connsiteX21" fmla="*/ 1720516 w 8589896"/>
              <a:gd name="connsiteY21" fmla="*/ 252663 h 1299410"/>
              <a:gd name="connsiteX22" fmla="*/ 1564105 w 8589896"/>
              <a:gd name="connsiteY22" fmla="*/ 276726 h 1299410"/>
              <a:gd name="connsiteX23" fmla="*/ 1491916 w 8589896"/>
              <a:gd name="connsiteY23" fmla="*/ 300789 h 1299410"/>
              <a:gd name="connsiteX24" fmla="*/ 1431758 w 8589896"/>
              <a:gd name="connsiteY24" fmla="*/ 312821 h 1299410"/>
              <a:gd name="connsiteX25" fmla="*/ 1359568 w 8589896"/>
              <a:gd name="connsiteY25" fmla="*/ 336884 h 1299410"/>
              <a:gd name="connsiteX26" fmla="*/ 1323474 w 8589896"/>
              <a:gd name="connsiteY26" fmla="*/ 348915 h 1299410"/>
              <a:gd name="connsiteX27" fmla="*/ 1287379 w 8589896"/>
              <a:gd name="connsiteY27" fmla="*/ 360947 h 1299410"/>
              <a:gd name="connsiteX28" fmla="*/ 1215189 w 8589896"/>
              <a:gd name="connsiteY28" fmla="*/ 409073 h 1299410"/>
              <a:gd name="connsiteX29" fmla="*/ 1143000 w 8589896"/>
              <a:gd name="connsiteY29" fmla="*/ 433136 h 1299410"/>
              <a:gd name="connsiteX30" fmla="*/ 1046747 w 8589896"/>
              <a:gd name="connsiteY30" fmla="*/ 493294 h 1299410"/>
              <a:gd name="connsiteX31" fmla="*/ 1010652 w 8589896"/>
              <a:gd name="connsiteY31" fmla="*/ 517357 h 1299410"/>
              <a:gd name="connsiteX32" fmla="*/ 986589 w 8589896"/>
              <a:gd name="connsiteY32" fmla="*/ 541421 h 1299410"/>
              <a:gd name="connsiteX33" fmla="*/ 914400 w 8589896"/>
              <a:gd name="connsiteY33" fmla="*/ 565484 h 1299410"/>
              <a:gd name="connsiteX34" fmla="*/ 782052 w 8589896"/>
              <a:gd name="connsiteY34" fmla="*/ 601579 h 1299410"/>
              <a:gd name="connsiteX35" fmla="*/ 745958 w 8589896"/>
              <a:gd name="connsiteY35" fmla="*/ 637673 h 1299410"/>
              <a:gd name="connsiteX36" fmla="*/ 685800 w 8589896"/>
              <a:gd name="connsiteY36" fmla="*/ 685800 h 1299410"/>
              <a:gd name="connsiteX37" fmla="*/ 673768 w 8589896"/>
              <a:gd name="connsiteY37" fmla="*/ 721894 h 1299410"/>
              <a:gd name="connsiteX38" fmla="*/ 601579 w 8589896"/>
              <a:gd name="connsiteY38" fmla="*/ 770021 h 1299410"/>
              <a:gd name="connsiteX39" fmla="*/ 517358 w 8589896"/>
              <a:gd name="connsiteY39" fmla="*/ 854242 h 1299410"/>
              <a:gd name="connsiteX40" fmla="*/ 445168 w 8589896"/>
              <a:gd name="connsiteY40" fmla="*/ 878305 h 1299410"/>
              <a:gd name="connsiteX41" fmla="*/ 409074 w 8589896"/>
              <a:gd name="connsiteY41" fmla="*/ 914400 h 1299410"/>
              <a:gd name="connsiteX42" fmla="*/ 397042 w 8589896"/>
              <a:gd name="connsiteY42" fmla="*/ 950494 h 1299410"/>
              <a:gd name="connsiteX43" fmla="*/ 360947 w 8589896"/>
              <a:gd name="connsiteY43" fmla="*/ 962526 h 1299410"/>
              <a:gd name="connsiteX44" fmla="*/ 324852 w 8589896"/>
              <a:gd name="connsiteY44" fmla="*/ 986589 h 1299410"/>
              <a:gd name="connsiteX45" fmla="*/ 252663 w 8589896"/>
              <a:gd name="connsiteY45" fmla="*/ 1010652 h 1299410"/>
              <a:gd name="connsiteX46" fmla="*/ 156410 w 8589896"/>
              <a:gd name="connsiteY46" fmla="*/ 1070810 h 1299410"/>
              <a:gd name="connsiteX47" fmla="*/ 120316 w 8589896"/>
              <a:gd name="connsiteY47" fmla="*/ 1082842 h 1299410"/>
              <a:gd name="connsiteX48" fmla="*/ 60158 w 8589896"/>
              <a:gd name="connsiteY48" fmla="*/ 1179094 h 1299410"/>
              <a:gd name="connsiteX49" fmla="*/ 24063 w 8589896"/>
              <a:gd name="connsiteY49" fmla="*/ 1251284 h 1299410"/>
              <a:gd name="connsiteX50" fmla="*/ 0 w 8589896"/>
              <a:gd name="connsiteY50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3363258 w 8589896"/>
              <a:gd name="connsiteY4" fmla="*/ 345273 h 1299410"/>
              <a:gd name="connsiteX5" fmla="*/ 3729789 w 8589896"/>
              <a:gd name="connsiteY5" fmla="*/ 144379 h 1299410"/>
              <a:gd name="connsiteX6" fmla="*/ 3633537 w 8589896"/>
              <a:gd name="connsiteY6" fmla="*/ 84221 h 1299410"/>
              <a:gd name="connsiteX7" fmla="*/ 3477126 w 8589896"/>
              <a:gd name="connsiteY7" fmla="*/ 24063 h 1299410"/>
              <a:gd name="connsiteX8" fmla="*/ 3441031 w 8589896"/>
              <a:gd name="connsiteY8" fmla="*/ 12031 h 1299410"/>
              <a:gd name="connsiteX9" fmla="*/ 3404937 w 8589896"/>
              <a:gd name="connsiteY9" fmla="*/ 0 h 1299410"/>
              <a:gd name="connsiteX10" fmla="*/ 3176337 w 8589896"/>
              <a:gd name="connsiteY10" fmla="*/ 24063 h 1299410"/>
              <a:gd name="connsiteX11" fmla="*/ 3080084 w 8589896"/>
              <a:gd name="connsiteY11" fmla="*/ 36094 h 1299410"/>
              <a:gd name="connsiteX12" fmla="*/ 3043989 w 8589896"/>
              <a:gd name="connsiteY12" fmla="*/ 48126 h 1299410"/>
              <a:gd name="connsiteX13" fmla="*/ 2358189 w 8589896"/>
              <a:gd name="connsiteY13" fmla="*/ 72189 h 1299410"/>
              <a:gd name="connsiteX14" fmla="*/ 2273968 w 8589896"/>
              <a:gd name="connsiteY14" fmla="*/ 84221 h 1299410"/>
              <a:gd name="connsiteX15" fmla="*/ 2213810 w 8589896"/>
              <a:gd name="connsiteY15" fmla="*/ 144379 h 1299410"/>
              <a:gd name="connsiteX16" fmla="*/ 2057400 w 8589896"/>
              <a:gd name="connsiteY16" fmla="*/ 156410 h 1299410"/>
              <a:gd name="connsiteX17" fmla="*/ 1937084 w 8589896"/>
              <a:gd name="connsiteY17" fmla="*/ 192505 h 1299410"/>
              <a:gd name="connsiteX18" fmla="*/ 1900989 w 8589896"/>
              <a:gd name="connsiteY18" fmla="*/ 204536 h 1299410"/>
              <a:gd name="connsiteX19" fmla="*/ 1864895 w 8589896"/>
              <a:gd name="connsiteY19" fmla="*/ 216568 h 1299410"/>
              <a:gd name="connsiteX20" fmla="*/ 1768642 w 8589896"/>
              <a:gd name="connsiteY20" fmla="*/ 240631 h 1299410"/>
              <a:gd name="connsiteX21" fmla="*/ 1720516 w 8589896"/>
              <a:gd name="connsiteY21" fmla="*/ 252663 h 1299410"/>
              <a:gd name="connsiteX22" fmla="*/ 1564105 w 8589896"/>
              <a:gd name="connsiteY22" fmla="*/ 276726 h 1299410"/>
              <a:gd name="connsiteX23" fmla="*/ 1491916 w 8589896"/>
              <a:gd name="connsiteY23" fmla="*/ 300789 h 1299410"/>
              <a:gd name="connsiteX24" fmla="*/ 1431758 w 8589896"/>
              <a:gd name="connsiteY24" fmla="*/ 312821 h 1299410"/>
              <a:gd name="connsiteX25" fmla="*/ 1359568 w 8589896"/>
              <a:gd name="connsiteY25" fmla="*/ 336884 h 1299410"/>
              <a:gd name="connsiteX26" fmla="*/ 1323474 w 8589896"/>
              <a:gd name="connsiteY26" fmla="*/ 348915 h 1299410"/>
              <a:gd name="connsiteX27" fmla="*/ 1287379 w 8589896"/>
              <a:gd name="connsiteY27" fmla="*/ 360947 h 1299410"/>
              <a:gd name="connsiteX28" fmla="*/ 1215189 w 8589896"/>
              <a:gd name="connsiteY28" fmla="*/ 409073 h 1299410"/>
              <a:gd name="connsiteX29" fmla="*/ 1143000 w 8589896"/>
              <a:gd name="connsiteY29" fmla="*/ 433136 h 1299410"/>
              <a:gd name="connsiteX30" fmla="*/ 1046747 w 8589896"/>
              <a:gd name="connsiteY30" fmla="*/ 493294 h 1299410"/>
              <a:gd name="connsiteX31" fmla="*/ 1010652 w 8589896"/>
              <a:gd name="connsiteY31" fmla="*/ 517357 h 1299410"/>
              <a:gd name="connsiteX32" fmla="*/ 986589 w 8589896"/>
              <a:gd name="connsiteY32" fmla="*/ 541421 h 1299410"/>
              <a:gd name="connsiteX33" fmla="*/ 914400 w 8589896"/>
              <a:gd name="connsiteY33" fmla="*/ 565484 h 1299410"/>
              <a:gd name="connsiteX34" fmla="*/ 782052 w 8589896"/>
              <a:gd name="connsiteY34" fmla="*/ 601579 h 1299410"/>
              <a:gd name="connsiteX35" fmla="*/ 745958 w 8589896"/>
              <a:gd name="connsiteY35" fmla="*/ 637673 h 1299410"/>
              <a:gd name="connsiteX36" fmla="*/ 685800 w 8589896"/>
              <a:gd name="connsiteY36" fmla="*/ 685800 h 1299410"/>
              <a:gd name="connsiteX37" fmla="*/ 673768 w 8589896"/>
              <a:gd name="connsiteY37" fmla="*/ 721894 h 1299410"/>
              <a:gd name="connsiteX38" fmla="*/ 601579 w 8589896"/>
              <a:gd name="connsiteY38" fmla="*/ 770021 h 1299410"/>
              <a:gd name="connsiteX39" fmla="*/ 517358 w 8589896"/>
              <a:gd name="connsiteY39" fmla="*/ 854242 h 1299410"/>
              <a:gd name="connsiteX40" fmla="*/ 445168 w 8589896"/>
              <a:gd name="connsiteY40" fmla="*/ 878305 h 1299410"/>
              <a:gd name="connsiteX41" fmla="*/ 409074 w 8589896"/>
              <a:gd name="connsiteY41" fmla="*/ 914400 h 1299410"/>
              <a:gd name="connsiteX42" fmla="*/ 397042 w 8589896"/>
              <a:gd name="connsiteY42" fmla="*/ 950494 h 1299410"/>
              <a:gd name="connsiteX43" fmla="*/ 360947 w 8589896"/>
              <a:gd name="connsiteY43" fmla="*/ 962526 h 1299410"/>
              <a:gd name="connsiteX44" fmla="*/ 324852 w 8589896"/>
              <a:gd name="connsiteY44" fmla="*/ 986589 h 1299410"/>
              <a:gd name="connsiteX45" fmla="*/ 252663 w 8589896"/>
              <a:gd name="connsiteY45" fmla="*/ 1010652 h 1299410"/>
              <a:gd name="connsiteX46" fmla="*/ 156410 w 8589896"/>
              <a:gd name="connsiteY46" fmla="*/ 1070810 h 1299410"/>
              <a:gd name="connsiteX47" fmla="*/ 120316 w 8589896"/>
              <a:gd name="connsiteY47" fmla="*/ 1082842 h 1299410"/>
              <a:gd name="connsiteX48" fmla="*/ 60158 w 8589896"/>
              <a:gd name="connsiteY48" fmla="*/ 1179094 h 1299410"/>
              <a:gd name="connsiteX49" fmla="*/ 24063 w 8589896"/>
              <a:gd name="connsiteY49" fmla="*/ 1251284 h 1299410"/>
              <a:gd name="connsiteX50" fmla="*/ 0 w 8589896"/>
              <a:gd name="connsiteY50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3363258 w 8589896"/>
              <a:gd name="connsiteY4" fmla="*/ 345273 h 1299410"/>
              <a:gd name="connsiteX5" fmla="*/ 3729789 w 8589896"/>
              <a:gd name="connsiteY5" fmla="*/ 144379 h 1299410"/>
              <a:gd name="connsiteX6" fmla="*/ 3633537 w 8589896"/>
              <a:gd name="connsiteY6" fmla="*/ 84221 h 1299410"/>
              <a:gd name="connsiteX7" fmla="*/ 3477126 w 8589896"/>
              <a:gd name="connsiteY7" fmla="*/ 24063 h 1299410"/>
              <a:gd name="connsiteX8" fmla="*/ 3441031 w 8589896"/>
              <a:gd name="connsiteY8" fmla="*/ 12031 h 1299410"/>
              <a:gd name="connsiteX9" fmla="*/ 3404937 w 8589896"/>
              <a:gd name="connsiteY9" fmla="*/ 0 h 1299410"/>
              <a:gd name="connsiteX10" fmla="*/ 3176337 w 8589896"/>
              <a:gd name="connsiteY10" fmla="*/ 24063 h 1299410"/>
              <a:gd name="connsiteX11" fmla="*/ 3080084 w 8589896"/>
              <a:gd name="connsiteY11" fmla="*/ 36094 h 1299410"/>
              <a:gd name="connsiteX12" fmla="*/ 3043989 w 8589896"/>
              <a:gd name="connsiteY12" fmla="*/ 48126 h 1299410"/>
              <a:gd name="connsiteX13" fmla="*/ 2358189 w 8589896"/>
              <a:gd name="connsiteY13" fmla="*/ 72189 h 1299410"/>
              <a:gd name="connsiteX14" fmla="*/ 2273968 w 8589896"/>
              <a:gd name="connsiteY14" fmla="*/ 84221 h 1299410"/>
              <a:gd name="connsiteX15" fmla="*/ 2213810 w 8589896"/>
              <a:gd name="connsiteY15" fmla="*/ 144379 h 1299410"/>
              <a:gd name="connsiteX16" fmla="*/ 2057400 w 8589896"/>
              <a:gd name="connsiteY16" fmla="*/ 156410 h 1299410"/>
              <a:gd name="connsiteX17" fmla="*/ 1937084 w 8589896"/>
              <a:gd name="connsiteY17" fmla="*/ 192505 h 1299410"/>
              <a:gd name="connsiteX18" fmla="*/ 1900989 w 8589896"/>
              <a:gd name="connsiteY18" fmla="*/ 204536 h 1299410"/>
              <a:gd name="connsiteX19" fmla="*/ 1864895 w 8589896"/>
              <a:gd name="connsiteY19" fmla="*/ 216568 h 1299410"/>
              <a:gd name="connsiteX20" fmla="*/ 1768642 w 8589896"/>
              <a:gd name="connsiteY20" fmla="*/ 240631 h 1299410"/>
              <a:gd name="connsiteX21" fmla="*/ 1720516 w 8589896"/>
              <a:gd name="connsiteY21" fmla="*/ 252663 h 1299410"/>
              <a:gd name="connsiteX22" fmla="*/ 1564105 w 8589896"/>
              <a:gd name="connsiteY22" fmla="*/ 276726 h 1299410"/>
              <a:gd name="connsiteX23" fmla="*/ 1491916 w 8589896"/>
              <a:gd name="connsiteY23" fmla="*/ 300789 h 1299410"/>
              <a:gd name="connsiteX24" fmla="*/ 1431758 w 8589896"/>
              <a:gd name="connsiteY24" fmla="*/ 312821 h 1299410"/>
              <a:gd name="connsiteX25" fmla="*/ 1359568 w 8589896"/>
              <a:gd name="connsiteY25" fmla="*/ 336884 h 1299410"/>
              <a:gd name="connsiteX26" fmla="*/ 1323474 w 8589896"/>
              <a:gd name="connsiteY26" fmla="*/ 348915 h 1299410"/>
              <a:gd name="connsiteX27" fmla="*/ 1287379 w 8589896"/>
              <a:gd name="connsiteY27" fmla="*/ 360947 h 1299410"/>
              <a:gd name="connsiteX28" fmla="*/ 1215189 w 8589896"/>
              <a:gd name="connsiteY28" fmla="*/ 409073 h 1299410"/>
              <a:gd name="connsiteX29" fmla="*/ 1143000 w 8589896"/>
              <a:gd name="connsiteY29" fmla="*/ 433136 h 1299410"/>
              <a:gd name="connsiteX30" fmla="*/ 1046747 w 8589896"/>
              <a:gd name="connsiteY30" fmla="*/ 493294 h 1299410"/>
              <a:gd name="connsiteX31" fmla="*/ 1010652 w 8589896"/>
              <a:gd name="connsiteY31" fmla="*/ 517357 h 1299410"/>
              <a:gd name="connsiteX32" fmla="*/ 986589 w 8589896"/>
              <a:gd name="connsiteY32" fmla="*/ 541421 h 1299410"/>
              <a:gd name="connsiteX33" fmla="*/ 914400 w 8589896"/>
              <a:gd name="connsiteY33" fmla="*/ 565484 h 1299410"/>
              <a:gd name="connsiteX34" fmla="*/ 782052 w 8589896"/>
              <a:gd name="connsiteY34" fmla="*/ 601579 h 1299410"/>
              <a:gd name="connsiteX35" fmla="*/ 745958 w 8589896"/>
              <a:gd name="connsiteY35" fmla="*/ 637673 h 1299410"/>
              <a:gd name="connsiteX36" fmla="*/ 685800 w 8589896"/>
              <a:gd name="connsiteY36" fmla="*/ 685800 h 1299410"/>
              <a:gd name="connsiteX37" fmla="*/ 673768 w 8589896"/>
              <a:gd name="connsiteY37" fmla="*/ 721894 h 1299410"/>
              <a:gd name="connsiteX38" fmla="*/ 601579 w 8589896"/>
              <a:gd name="connsiteY38" fmla="*/ 770021 h 1299410"/>
              <a:gd name="connsiteX39" fmla="*/ 517358 w 8589896"/>
              <a:gd name="connsiteY39" fmla="*/ 854242 h 1299410"/>
              <a:gd name="connsiteX40" fmla="*/ 445168 w 8589896"/>
              <a:gd name="connsiteY40" fmla="*/ 878305 h 1299410"/>
              <a:gd name="connsiteX41" fmla="*/ 409074 w 8589896"/>
              <a:gd name="connsiteY41" fmla="*/ 914400 h 1299410"/>
              <a:gd name="connsiteX42" fmla="*/ 397042 w 8589896"/>
              <a:gd name="connsiteY42" fmla="*/ 950494 h 1299410"/>
              <a:gd name="connsiteX43" fmla="*/ 360947 w 8589896"/>
              <a:gd name="connsiteY43" fmla="*/ 962526 h 1299410"/>
              <a:gd name="connsiteX44" fmla="*/ 324852 w 8589896"/>
              <a:gd name="connsiteY44" fmla="*/ 986589 h 1299410"/>
              <a:gd name="connsiteX45" fmla="*/ 252663 w 8589896"/>
              <a:gd name="connsiteY45" fmla="*/ 1010652 h 1299410"/>
              <a:gd name="connsiteX46" fmla="*/ 156410 w 8589896"/>
              <a:gd name="connsiteY46" fmla="*/ 1070810 h 1299410"/>
              <a:gd name="connsiteX47" fmla="*/ 120316 w 8589896"/>
              <a:gd name="connsiteY47" fmla="*/ 1082842 h 1299410"/>
              <a:gd name="connsiteX48" fmla="*/ 60158 w 8589896"/>
              <a:gd name="connsiteY48" fmla="*/ 1179094 h 1299410"/>
              <a:gd name="connsiteX49" fmla="*/ 24063 w 8589896"/>
              <a:gd name="connsiteY49" fmla="*/ 1251284 h 1299410"/>
              <a:gd name="connsiteX50" fmla="*/ 0 w 8589896"/>
              <a:gd name="connsiteY50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3363258 w 8589896"/>
              <a:gd name="connsiteY4" fmla="*/ 345273 h 1299410"/>
              <a:gd name="connsiteX5" fmla="*/ 3633537 w 8589896"/>
              <a:gd name="connsiteY5" fmla="*/ 84221 h 1299410"/>
              <a:gd name="connsiteX6" fmla="*/ 3477126 w 8589896"/>
              <a:gd name="connsiteY6" fmla="*/ 24063 h 1299410"/>
              <a:gd name="connsiteX7" fmla="*/ 3441031 w 8589896"/>
              <a:gd name="connsiteY7" fmla="*/ 12031 h 1299410"/>
              <a:gd name="connsiteX8" fmla="*/ 3404937 w 8589896"/>
              <a:gd name="connsiteY8" fmla="*/ 0 h 1299410"/>
              <a:gd name="connsiteX9" fmla="*/ 3176337 w 8589896"/>
              <a:gd name="connsiteY9" fmla="*/ 24063 h 1299410"/>
              <a:gd name="connsiteX10" fmla="*/ 3080084 w 8589896"/>
              <a:gd name="connsiteY10" fmla="*/ 36094 h 1299410"/>
              <a:gd name="connsiteX11" fmla="*/ 3043989 w 8589896"/>
              <a:gd name="connsiteY11" fmla="*/ 48126 h 1299410"/>
              <a:gd name="connsiteX12" fmla="*/ 2358189 w 8589896"/>
              <a:gd name="connsiteY12" fmla="*/ 72189 h 1299410"/>
              <a:gd name="connsiteX13" fmla="*/ 2273968 w 8589896"/>
              <a:gd name="connsiteY13" fmla="*/ 84221 h 1299410"/>
              <a:gd name="connsiteX14" fmla="*/ 2213810 w 8589896"/>
              <a:gd name="connsiteY14" fmla="*/ 144379 h 1299410"/>
              <a:gd name="connsiteX15" fmla="*/ 2057400 w 8589896"/>
              <a:gd name="connsiteY15" fmla="*/ 156410 h 1299410"/>
              <a:gd name="connsiteX16" fmla="*/ 1937084 w 8589896"/>
              <a:gd name="connsiteY16" fmla="*/ 192505 h 1299410"/>
              <a:gd name="connsiteX17" fmla="*/ 1900989 w 8589896"/>
              <a:gd name="connsiteY17" fmla="*/ 204536 h 1299410"/>
              <a:gd name="connsiteX18" fmla="*/ 1864895 w 8589896"/>
              <a:gd name="connsiteY18" fmla="*/ 216568 h 1299410"/>
              <a:gd name="connsiteX19" fmla="*/ 1768642 w 8589896"/>
              <a:gd name="connsiteY19" fmla="*/ 240631 h 1299410"/>
              <a:gd name="connsiteX20" fmla="*/ 1720516 w 8589896"/>
              <a:gd name="connsiteY20" fmla="*/ 252663 h 1299410"/>
              <a:gd name="connsiteX21" fmla="*/ 1564105 w 8589896"/>
              <a:gd name="connsiteY21" fmla="*/ 276726 h 1299410"/>
              <a:gd name="connsiteX22" fmla="*/ 1491916 w 8589896"/>
              <a:gd name="connsiteY22" fmla="*/ 300789 h 1299410"/>
              <a:gd name="connsiteX23" fmla="*/ 1431758 w 8589896"/>
              <a:gd name="connsiteY23" fmla="*/ 312821 h 1299410"/>
              <a:gd name="connsiteX24" fmla="*/ 1359568 w 8589896"/>
              <a:gd name="connsiteY24" fmla="*/ 336884 h 1299410"/>
              <a:gd name="connsiteX25" fmla="*/ 1323474 w 8589896"/>
              <a:gd name="connsiteY25" fmla="*/ 348915 h 1299410"/>
              <a:gd name="connsiteX26" fmla="*/ 1287379 w 8589896"/>
              <a:gd name="connsiteY26" fmla="*/ 360947 h 1299410"/>
              <a:gd name="connsiteX27" fmla="*/ 1215189 w 8589896"/>
              <a:gd name="connsiteY27" fmla="*/ 409073 h 1299410"/>
              <a:gd name="connsiteX28" fmla="*/ 1143000 w 8589896"/>
              <a:gd name="connsiteY28" fmla="*/ 433136 h 1299410"/>
              <a:gd name="connsiteX29" fmla="*/ 1046747 w 8589896"/>
              <a:gd name="connsiteY29" fmla="*/ 493294 h 1299410"/>
              <a:gd name="connsiteX30" fmla="*/ 1010652 w 8589896"/>
              <a:gd name="connsiteY30" fmla="*/ 517357 h 1299410"/>
              <a:gd name="connsiteX31" fmla="*/ 986589 w 8589896"/>
              <a:gd name="connsiteY31" fmla="*/ 541421 h 1299410"/>
              <a:gd name="connsiteX32" fmla="*/ 914400 w 8589896"/>
              <a:gd name="connsiteY32" fmla="*/ 565484 h 1299410"/>
              <a:gd name="connsiteX33" fmla="*/ 782052 w 8589896"/>
              <a:gd name="connsiteY33" fmla="*/ 601579 h 1299410"/>
              <a:gd name="connsiteX34" fmla="*/ 745958 w 8589896"/>
              <a:gd name="connsiteY34" fmla="*/ 637673 h 1299410"/>
              <a:gd name="connsiteX35" fmla="*/ 685800 w 8589896"/>
              <a:gd name="connsiteY35" fmla="*/ 685800 h 1299410"/>
              <a:gd name="connsiteX36" fmla="*/ 673768 w 8589896"/>
              <a:gd name="connsiteY36" fmla="*/ 721894 h 1299410"/>
              <a:gd name="connsiteX37" fmla="*/ 601579 w 8589896"/>
              <a:gd name="connsiteY37" fmla="*/ 770021 h 1299410"/>
              <a:gd name="connsiteX38" fmla="*/ 517358 w 8589896"/>
              <a:gd name="connsiteY38" fmla="*/ 854242 h 1299410"/>
              <a:gd name="connsiteX39" fmla="*/ 445168 w 8589896"/>
              <a:gd name="connsiteY39" fmla="*/ 878305 h 1299410"/>
              <a:gd name="connsiteX40" fmla="*/ 409074 w 8589896"/>
              <a:gd name="connsiteY40" fmla="*/ 914400 h 1299410"/>
              <a:gd name="connsiteX41" fmla="*/ 397042 w 8589896"/>
              <a:gd name="connsiteY41" fmla="*/ 950494 h 1299410"/>
              <a:gd name="connsiteX42" fmla="*/ 360947 w 8589896"/>
              <a:gd name="connsiteY42" fmla="*/ 962526 h 1299410"/>
              <a:gd name="connsiteX43" fmla="*/ 324852 w 8589896"/>
              <a:gd name="connsiteY43" fmla="*/ 986589 h 1299410"/>
              <a:gd name="connsiteX44" fmla="*/ 252663 w 8589896"/>
              <a:gd name="connsiteY44" fmla="*/ 1010652 h 1299410"/>
              <a:gd name="connsiteX45" fmla="*/ 156410 w 8589896"/>
              <a:gd name="connsiteY45" fmla="*/ 1070810 h 1299410"/>
              <a:gd name="connsiteX46" fmla="*/ 120316 w 8589896"/>
              <a:gd name="connsiteY46" fmla="*/ 1082842 h 1299410"/>
              <a:gd name="connsiteX47" fmla="*/ 60158 w 8589896"/>
              <a:gd name="connsiteY47" fmla="*/ 1179094 h 1299410"/>
              <a:gd name="connsiteX48" fmla="*/ 24063 w 8589896"/>
              <a:gd name="connsiteY48" fmla="*/ 1251284 h 1299410"/>
              <a:gd name="connsiteX49" fmla="*/ 0 w 8589896"/>
              <a:gd name="connsiteY49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3363258 w 8589896"/>
              <a:gd name="connsiteY4" fmla="*/ 345273 h 1299410"/>
              <a:gd name="connsiteX5" fmla="*/ 3633537 w 8589896"/>
              <a:gd name="connsiteY5" fmla="*/ 84221 h 1299410"/>
              <a:gd name="connsiteX6" fmla="*/ 3477126 w 8589896"/>
              <a:gd name="connsiteY6" fmla="*/ 24063 h 1299410"/>
              <a:gd name="connsiteX7" fmla="*/ 3441031 w 8589896"/>
              <a:gd name="connsiteY7" fmla="*/ 12031 h 1299410"/>
              <a:gd name="connsiteX8" fmla="*/ 3404937 w 8589896"/>
              <a:gd name="connsiteY8" fmla="*/ 0 h 1299410"/>
              <a:gd name="connsiteX9" fmla="*/ 3176337 w 8589896"/>
              <a:gd name="connsiteY9" fmla="*/ 24063 h 1299410"/>
              <a:gd name="connsiteX10" fmla="*/ 3080084 w 8589896"/>
              <a:gd name="connsiteY10" fmla="*/ 36094 h 1299410"/>
              <a:gd name="connsiteX11" fmla="*/ 3043989 w 8589896"/>
              <a:gd name="connsiteY11" fmla="*/ 48126 h 1299410"/>
              <a:gd name="connsiteX12" fmla="*/ 2358189 w 8589896"/>
              <a:gd name="connsiteY12" fmla="*/ 72189 h 1299410"/>
              <a:gd name="connsiteX13" fmla="*/ 2273968 w 8589896"/>
              <a:gd name="connsiteY13" fmla="*/ 84221 h 1299410"/>
              <a:gd name="connsiteX14" fmla="*/ 2213810 w 8589896"/>
              <a:gd name="connsiteY14" fmla="*/ 144379 h 1299410"/>
              <a:gd name="connsiteX15" fmla="*/ 2057400 w 8589896"/>
              <a:gd name="connsiteY15" fmla="*/ 156410 h 1299410"/>
              <a:gd name="connsiteX16" fmla="*/ 1937084 w 8589896"/>
              <a:gd name="connsiteY16" fmla="*/ 192505 h 1299410"/>
              <a:gd name="connsiteX17" fmla="*/ 1900989 w 8589896"/>
              <a:gd name="connsiteY17" fmla="*/ 204536 h 1299410"/>
              <a:gd name="connsiteX18" fmla="*/ 1864895 w 8589896"/>
              <a:gd name="connsiteY18" fmla="*/ 216568 h 1299410"/>
              <a:gd name="connsiteX19" fmla="*/ 1768642 w 8589896"/>
              <a:gd name="connsiteY19" fmla="*/ 240631 h 1299410"/>
              <a:gd name="connsiteX20" fmla="*/ 1720516 w 8589896"/>
              <a:gd name="connsiteY20" fmla="*/ 252663 h 1299410"/>
              <a:gd name="connsiteX21" fmla="*/ 1564105 w 8589896"/>
              <a:gd name="connsiteY21" fmla="*/ 276726 h 1299410"/>
              <a:gd name="connsiteX22" fmla="*/ 1491916 w 8589896"/>
              <a:gd name="connsiteY22" fmla="*/ 300789 h 1299410"/>
              <a:gd name="connsiteX23" fmla="*/ 1431758 w 8589896"/>
              <a:gd name="connsiteY23" fmla="*/ 312821 h 1299410"/>
              <a:gd name="connsiteX24" fmla="*/ 1359568 w 8589896"/>
              <a:gd name="connsiteY24" fmla="*/ 336884 h 1299410"/>
              <a:gd name="connsiteX25" fmla="*/ 1323474 w 8589896"/>
              <a:gd name="connsiteY25" fmla="*/ 348915 h 1299410"/>
              <a:gd name="connsiteX26" fmla="*/ 1287379 w 8589896"/>
              <a:gd name="connsiteY26" fmla="*/ 360947 h 1299410"/>
              <a:gd name="connsiteX27" fmla="*/ 1215189 w 8589896"/>
              <a:gd name="connsiteY27" fmla="*/ 409073 h 1299410"/>
              <a:gd name="connsiteX28" fmla="*/ 1143000 w 8589896"/>
              <a:gd name="connsiteY28" fmla="*/ 433136 h 1299410"/>
              <a:gd name="connsiteX29" fmla="*/ 1046747 w 8589896"/>
              <a:gd name="connsiteY29" fmla="*/ 493294 h 1299410"/>
              <a:gd name="connsiteX30" fmla="*/ 1010652 w 8589896"/>
              <a:gd name="connsiteY30" fmla="*/ 517357 h 1299410"/>
              <a:gd name="connsiteX31" fmla="*/ 986589 w 8589896"/>
              <a:gd name="connsiteY31" fmla="*/ 541421 h 1299410"/>
              <a:gd name="connsiteX32" fmla="*/ 914400 w 8589896"/>
              <a:gd name="connsiteY32" fmla="*/ 565484 h 1299410"/>
              <a:gd name="connsiteX33" fmla="*/ 782052 w 8589896"/>
              <a:gd name="connsiteY33" fmla="*/ 601579 h 1299410"/>
              <a:gd name="connsiteX34" fmla="*/ 745958 w 8589896"/>
              <a:gd name="connsiteY34" fmla="*/ 637673 h 1299410"/>
              <a:gd name="connsiteX35" fmla="*/ 685800 w 8589896"/>
              <a:gd name="connsiteY35" fmla="*/ 685800 h 1299410"/>
              <a:gd name="connsiteX36" fmla="*/ 673768 w 8589896"/>
              <a:gd name="connsiteY36" fmla="*/ 721894 h 1299410"/>
              <a:gd name="connsiteX37" fmla="*/ 601579 w 8589896"/>
              <a:gd name="connsiteY37" fmla="*/ 770021 h 1299410"/>
              <a:gd name="connsiteX38" fmla="*/ 517358 w 8589896"/>
              <a:gd name="connsiteY38" fmla="*/ 854242 h 1299410"/>
              <a:gd name="connsiteX39" fmla="*/ 445168 w 8589896"/>
              <a:gd name="connsiteY39" fmla="*/ 878305 h 1299410"/>
              <a:gd name="connsiteX40" fmla="*/ 409074 w 8589896"/>
              <a:gd name="connsiteY40" fmla="*/ 914400 h 1299410"/>
              <a:gd name="connsiteX41" fmla="*/ 397042 w 8589896"/>
              <a:gd name="connsiteY41" fmla="*/ 950494 h 1299410"/>
              <a:gd name="connsiteX42" fmla="*/ 360947 w 8589896"/>
              <a:gd name="connsiteY42" fmla="*/ 962526 h 1299410"/>
              <a:gd name="connsiteX43" fmla="*/ 324852 w 8589896"/>
              <a:gd name="connsiteY43" fmla="*/ 986589 h 1299410"/>
              <a:gd name="connsiteX44" fmla="*/ 252663 w 8589896"/>
              <a:gd name="connsiteY44" fmla="*/ 1010652 h 1299410"/>
              <a:gd name="connsiteX45" fmla="*/ 156410 w 8589896"/>
              <a:gd name="connsiteY45" fmla="*/ 1070810 h 1299410"/>
              <a:gd name="connsiteX46" fmla="*/ 120316 w 8589896"/>
              <a:gd name="connsiteY46" fmla="*/ 1082842 h 1299410"/>
              <a:gd name="connsiteX47" fmla="*/ 60158 w 8589896"/>
              <a:gd name="connsiteY47" fmla="*/ 1179094 h 1299410"/>
              <a:gd name="connsiteX48" fmla="*/ 24063 w 8589896"/>
              <a:gd name="connsiteY48" fmla="*/ 1251284 h 1299410"/>
              <a:gd name="connsiteX49" fmla="*/ 0 w 8589896"/>
              <a:gd name="connsiteY49" fmla="*/ 1299410 h 1299410"/>
              <a:gd name="connsiteX0" fmla="*/ 8589896 w 8589896"/>
              <a:gd name="connsiteY0" fmla="*/ 743422 h 1299410"/>
              <a:gd name="connsiteX1" fmla="*/ 7858183 w 8589896"/>
              <a:gd name="connsiteY1" fmla="*/ 772233 h 1299410"/>
              <a:gd name="connsiteX2" fmla="*/ 7132906 w 8589896"/>
              <a:gd name="connsiteY2" fmla="*/ 785371 h 1299410"/>
              <a:gd name="connsiteX3" fmla="*/ 6098651 w 8589896"/>
              <a:gd name="connsiteY3" fmla="*/ 710254 h 1299410"/>
              <a:gd name="connsiteX4" fmla="*/ 3363258 w 8589896"/>
              <a:gd name="connsiteY4" fmla="*/ 345273 h 1299410"/>
              <a:gd name="connsiteX5" fmla="*/ 3633537 w 8589896"/>
              <a:gd name="connsiteY5" fmla="*/ 84221 h 1299410"/>
              <a:gd name="connsiteX6" fmla="*/ 3477126 w 8589896"/>
              <a:gd name="connsiteY6" fmla="*/ 24063 h 1299410"/>
              <a:gd name="connsiteX7" fmla="*/ 3441031 w 8589896"/>
              <a:gd name="connsiteY7" fmla="*/ 12031 h 1299410"/>
              <a:gd name="connsiteX8" fmla="*/ 3404937 w 8589896"/>
              <a:gd name="connsiteY8" fmla="*/ 0 h 1299410"/>
              <a:gd name="connsiteX9" fmla="*/ 3176337 w 8589896"/>
              <a:gd name="connsiteY9" fmla="*/ 24063 h 1299410"/>
              <a:gd name="connsiteX10" fmla="*/ 3080084 w 8589896"/>
              <a:gd name="connsiteY10" fmla="*/ 36094 h 1299410"/>
              <a:gd name="connsiteX11" fmla="*/ 3043989 w 8589896"/>
              <a:gd name="connsiteY11" fmla="*/ 48126 h 1299410"/>
              <a:gd name="connsiteX12" fmla="*/ 2358189 w 8589896"/>
              <a:gd name="connsiteY12" fmla="*/ 72189 h 1299410"/>
              <a:gd name="connsiteX13" fmla="*/ 2273968 w 8589896"/>
              <a:gd name="connsiteY13" fmla="*/ 84221 h 1299410"/>
              <a:gd name="connsiteX14" fmla="*/ 2213810 w 8589896"/>
              <a:gd name="connsiteY14" fmla="*/ 144379 h 1299410"/>
              <a:gd name="connsiteX15" fmla="*/ 2057400 w 8589896"/>
              <a:gd name="connsiteY15" fmla="*/ 156410 h 1299410"/>
              <a:gd name="connsiteX16" fmla="*/ 1937084 w 8589896"/>
              <a:gd name="connsiteY16" fmla="*/ 192505 h 1299410"/>
              <a:gd name="connsiteX17" fmla="*/ 1900989 w 8589896"/>
              <a:gd name="connsiteY17" fmla="*/ 204536 h 1299410"/>
              <a:gd name="connsiteX18" fmla="*/ 1864895 w 8589896"/>
              <a:gd name="connsiteY18" fmla="*/ 216568 h 1299410"/>
              <a:gd name="connsiteX19" fmla="*/ 1768642 w 8589896"/>
              <a:gd name="connsiteY19" fmla="*/ 240631 h 1299410"/>
              <a:gd name="connsiteX20" fmla="*/ 1720516 w 8589896"/>
              <a:gd name="connsiteY20" fmla="*/ 252663 h 1299410"/>
              <a:gd name="connsiteX21" fmla="*/ 1564105 w 8589896"/>
              <a:gd name="connsiteY21" fmla="*/ 276726 h 1299410"/>
              <a:gd name="connsiteX22" fmla="*/ 1491916 w 8589896"/>
              <a:gd name="connsiteY22" fmla="*/ 300789 h 1299410"/>
              <a:gd name="connsiteX23" fmla="*/ 1431758 w 8589896"/>
              <a:gd name="connsiteY23" fmla="*/ 312821 h 1299410"/>
              <a:gd name="connsiteX24" fmla="*/ 1359568 w 8589896"/>
              <a:gd name="connsiteY24" fmla="*/ 336884 h 1299410"/>
              <a:gd name="connsiteX25" fmla="*/ 1323474 w 8589896"/>
              <a:gd name="connsiteY25" fmla="*/ 348915 h 1299410"/>
              <a:gd name="connsiteX26" fmla="*/ 1287379 w 8589896"/>
              <a:gd name="connsiteY26" fmla="*/ 360947 h 1299410"/>
              <a:gd name="connsiteX27" fmla="*/ 1215189 w 8589896"/>
              <a:gd name="connsiteY27" fmla="*/ 409073 h 1299410"/>
              <a:gd name="connsiteX28" fmla="*/ 1143000 w 8589896"/>
              <a:gd name="connsiteY28" fmla="*/ 433136 h 1299410"/>
              <a:gd name="connsiteX29" fmla="*/ 1046747 w 8589896"/>
              <a:gd name="connsiteY29" fmla="*/ 493294 h 1299410"/>
              <a:gd name="connsiteX30" fmla="*/ 1010652 w 8589896"/>
              <a:gd name="connsiteY30" fmla="*/ 517357 h 1299410"/>
              <a:gd name="connsiteX31" fmla="*/ 986589 w 8589896"/>
              <a:gd name="connsiteY31" fmla="*/ 541421 h 1299410"/>
              <a:gd name="connsiteX32" fmla="*/ 914400 w 8589896"/>
              <a:gd name="connsiteY32" fmla="*/ 565484 h 1299410"/>
              <a:gd name="connsiteX33" fmla="*/ 782052 w 8589896"/>
              <a:gd name="connsiteY33" fmla="*/ 601579 h 1299410"/>
              <a:gd name="connsiteX34" fmla="*/ 745958 w 8589896"/>
              <a:gd name="connsiteY34" fmla="*/ 637673 h 1299410"/>
              <a:gd name="connsiteX35" fmla="*/ 685800 w 8589896"/>
              <a:gd name="connsiteY35" fmla="*/ 685800 h 1299410"/>
              <a:gd name="connsiteX36" fmla="*/ 673768 w 8589896"/>
              <a:gd name="connsiteY36" fmla="*/ 721894 h 1299410"/>
              <a:gd name="connsiteX37" fmla="*/ 601579 w 8589896"/>
              <a:gd name="connsiteY37" fmla="*/ 770021 h 1299410"/>
              <a:gd name="connsiteX38" fmla="*/ 517358 w 8589896"/>
              <a:gd name="connsiteY38" fmla="*/ 854242 h 1299410"/>
              <a:gd name="connsiteX39" fmla="*/ 445168 w 8589896"/>
              <a:gd name="connsiteY39" fmla="*/ 878305 h 1299410"/>
              <a:gd name="connsiteX40" fmla="*/ 409074 w 8589896"/>
              <a:gd name="connsiteY40" fmla="*/ 914400 h 1299410"/>
              <a:gd name="connsiteX41" fmla="*/ 397042 w 8589896"/>
              <a:gd name="connsiteY41" fmla="*/ 950494 h 1299410"/>
              <a:gd name="connsiteX42" fmla="*/ 360947 w 8589896"/>
              <a:gd name="connsiteY42" fmla="*/ 962526 h 1299410"/>
              <a:gd name="connsiteX43" fmla="*/ 324852 w 8589896"/>
              <a:gd name="connsiteY43" fmla="*/ 986589 h 1299410"/>
              <a:gd name="connsiteX44" fmla="*/ 252663 w 8589896"/>
              <a:gd name="connsiteY44" fmla="*/ 1010652 h 1299410"/>
              <a:gd name="connsiteX45" fmla="*/ 156410 w 8589896"/>
              <a:gd name="connsiteY45" fmla="*/ 1070810 h 1299410"/>
              <a:gd name="connsiteX46" fmla="*/ 120316 w 8589896"/>
              <a:gd name="connsiteY46" fmla="*/ 1082842 h 1299410"/>
              <a:gd name="connsiteX47" fmla="*/ 60158 w 8589896"/>
              <a:gd name="connsiteY47" fmla="*/ 1179094 h 1299410"/>
              <a:gd name="connsiteX48" fmla="*/ 24063 w 8589896"/>
              <a:gd name="connsiteY48" fmla="*/ 1251284 h 1299410"/>
              <a:gd name="connsiteX49" fmla="*/ 0 w 8589896"/>
              <a:gd name="connsiteY49" fmla="*/ 1299410 h 1299410"/>
              <a:gd name="connsiteX0" fmla="*/ 8589896 w 8589896"/>
              <a:gd name="connsiteY0" fmla="*/ 746515 h 1302503"/>
              <a:gd name="connsiteX1" fmla="*/ 7858183 w 8589896"/>
              <a:gd name="connsiteY1" fmla="*/ 775326 h 1302503"/>
              <a:gd name="connsiteX2" fmla="*/ 7132906 w 8589896"/>
              <a:gd name="connsiteY2" fmla="*/ 788464 h 1302503"/>
              <a:gd name="connsiteX3" fmla="*/ 6098651 w 8589896"/>
              <a:gd name="connsiteY3" fmla="*/ 713347 h 1302503"/>
              <a:gd name="connsiteX4" fmla="*/ 3363258 w 8589896"/>
              <a:gd name="connsiteY4" fmla="*/ 348366 h 1302503"/>
              <a:gd name="connsiteX5" fmla="*/ 3477126 w 8589896"/>
              <a:gd name="connsiteY5" fmla="*/ 27156 h 1302503"/>
              <a:gd name="connsiteX6" fmla="*/ 3441031 w 8589896"/>
              <a:gd name="connsiteY6" fmla="*/ 15124 h 1302503"/>
              <a:gd name="connsiteX7" fmla="*/ 3404937 w 8589896"/>
              <a:gd name="connsiteY7" fmla="*/ 3093 h 1302503"/>
              <a:gd name="connsiteX8" fmla="*/ 3176337 w 8589896"/>
              <a:gd name="connsiteY8" fmla="*/ 27156 h 1302503"/>
              <a:gd name="connsiteX9" fmla="*/ 3080084 w 8589896"/>
              <a:gd name="connsiteY9" fmla="*/ 39187 h 1302503"/>
              <a:gd name="connsiteX10" fmla="*/ 3043989 w 8589896"/>
              <a:gd name="connsiteY10" fmla="*/ 51219 h 1302503"/>
              <a:gd name="connsiteX11" fmla="*/ 2358189 w 8589896"/>
              <a:gd name="connsiteY11" fmla="*/ 75282 h 1302503"/>
              <a:gd name="connsiteX12" fmla="*/ 2273968 w 8589896"/>
              <a:gd name="connsiteY12" fmla="*/ 87314 h 1302503"/>
              <a:gd name="connsiteX13" fmla="*/ 2213810 w 8589896"/>
              <a:gd name="connsiteY13" fmla="*/ 147472 h 1302503"/>
              <a:gd name="connsiteX14" fmla="*/ 2057400 w 8589896"/>
              <a:gd name="connsiteY14" fmla="*/ 159503 h 1302503"/>
              <a:gd name="connsiteX15" fmla="*/ 1937084 w 8589896"/>
              <a:gd name="connsiteY15" fmla="*/ 195598 h 1302503"/>
              <a:gd name="connsiteX16" fmla="*/ 1900989 w 8589896"/>
              <a:gd name="connsiteY16" fmla="*/ 207629 h 1302503"/>
              <a:gd name="connsiteX17" fmla="*/ 1864895 w 8589896"/>
              <a:gd name="connsiteY17" fmla="*/ 219661 h 1302503"/>
              <a:gd name="connsiteX18" fmla="*/ 1768642 w 8589896"/>
              <a:gd name="connsiteY18" fmla="*/ 243724 h 1302503"/>
              <a:gd name="connsiteX19" fmla="*/ 1720516 w 8589896"/>
              <a:gd name="connsiteY19" fmla="*/ 255756 h 1302503"/>
              <a:gd name="connsiteX20" fmla="*/ 1564105 w 8589896"/>
              <a:gd name="connsiteY20" fmla="*/ 279819 h 1302503"/>
              <a:gd name="connsiteX21" fmla="*/ 1491916 w 8589896"/>
              <a:gd name="connsiteY21" fmla="*/ 303882 h 1302503"/>
              <a:gd name="connsiteX22" fmla="*/ 1431758 w 8589896"/>
              <a:gd name="connsiteY22" fmla="*/ 315914 h 1302503"/>
              <a:gd name="connsiteX23" fmla="*/ 1359568 w 8589896"/>
              <a:gd name="connsiteY23" fmla="*/ 339977 h 1302503"/>
              <a:gd name="connsiteX24" fmla="*/ 1323474 w 8589896"/>
              <a:gd name="connsiteY24" fmla="*/ 352008 h 1302503"/>
              <a:gd name="connsiteX25" fmla="*/ 1287379 w 8589896"/>
              <a:gd name="connsiteY25" fmla="*/ 364040 h 1302503"/>
              <a:gd name="connsiteX26" fmla="*/ 1215189 w 8589896"/>
              <a:gd name="connsiteY26" fmla="*/ 412166 h 1302503"/>
              <a:gd name="connsiteX27" fmla="*/ 1143000 w 8589896"/>
              <a:gd name="connsiteY27" fmla="*/ 436229 h 1302503"/>
              <a:gd name="connsiteX28" fmla="*/ 1046747 w 8589896"/>
              <a:gd name="connsiteY28" fmla="*/ 496387 h 1302503"/>
              <a:gd name="connsiteX29" fmla="*/ 1010652 w 8589896"/>
              <a:gd name="connsiteY29" fmla="*/ 520450 h 1302503"/>
              <a:gd name="connsiteX30" fmla="*/ 986589 w 8589896"/>
              <a:gd name="connsiteY30" fmla="*/ 544514 h 1302503"/>
              <a:gd name="connsiteX31" fmla="*/ 914400 w 8589896"/>
              <a:gd name="connsiteY31" fmla="*/ 568577 h 1302503"/>
              <a:gd name="connsiteX32" fmla="*/ 782052 w 8589896"/>
              <a:gd name="connsiteY32" fmla="*/ 604672 h 1302503"/>
              <a:gd name="connsiteX33" fmla="*/ 745958 w 8589896"/>
              <a:gd name="connsiteY33" fmla="*/ 640766 h 1302503"/>
              <a:gd name="connsiteX34" fmla="*/ 685800 w 8589896"/>
              <a:gd name="connsiteY34" fmla="*/ 688893 h 1302503"/>
              <a:gd name="connsiteX35" fmla="*/ 673768 w 8589896"/>
              <a:gd name="connsiteY35" fmla="*/ 724987 h 1302503"/>
              <a:gd name="connsiteX36" fmla="*/ 601579 w 8589896"/>
              <a:gd name="connsiteY36" fmla="*/ 773114 h 1302503"/>
              <a:gd name="connsiteX37" fmla="*/ 517358 w 8589896"/>
              <a:gd name="connsiteY37" fmla="*/ 857335 h 1302503"/>
              <a:gd name="connsiteX38" fmla="*/ 445168 w 8589896"/>
              <a:gd name="connsiteY38" fmla="*/ 881398 h 1302503"/>
              <a:gd name="connsiteX39" fmla="*/ 409074 w 8589896"/>
              <a:gd name="connsiteY39" fmla="*/ 917493 h 1302503"/>
              <a:gd name="connsiteX40" fmla="*/ 397042 w 8589896"/>
              <a:gd name="connsiteY40" fmla="*/ 953587 h 1302503"/>
              <a:gd name="connsiteX41" fmla="*/ 360947 w 8589896"/>
              <a:gd name="connsiteY41" fmla="*/ 965619 h 1302503"/>
              <a:gd name="connsiteX42" fmla="*/ 324852 w 8589896"/>
              <a:gd name="connsiteY42" fmla="*/ 989682 h 1302503"/>
              <a:gd name="connsiteX43" fmla="*/ 252663 w 8589896"/>
              <a:gd name="connsiteY43" fmla="*/ 1013745 h 1302503"/>
              <a:gd name="connsiteX44" fmla="*/ 156410 w 8589896"/>
              <a:gd name="connsiteY44" fmla="*/ 1073903 h 1302503"/>
              <a:gd name="connsiteX45" fmla="*/ 120316 w 8589896"/>
              <a:gd name="connsiteY45" fmla="*/ 1085935 h 1302503"/>
              <a:gd name="connsiteX46" fmla="*/ 60158 w 8589896"/>
              <a:gd name="connsiteY46" fmla="*/ 1182187 h 1302503"/>
              <a:gd name="connsiteX47" fmla="*/ 24063 w 8589896"/>
              <a:gd name="connsiteY47" fmla="*/ 1254377 h 1302503"/>
              <a:gd name="connsiteX48" fmla="*/ 0 w 8589896"/>
              <a:gd name="connsiteY48" fmla="*/ 1302503 h 1302503"/>
              <a:gd name="connsiteX0" fmla="*/ 8589896 w 8589896"/>
              <a:gd name="connsiteY0" fmla="*/ 746515 h 1302503"/>
              <a:gd name="connsiteX1" fmla="*/ 7858183 w 8589896"/>
              <a:gd name="connsiteY1" fmla="*/ 775326 h 1302503"/>
              <a:gd name="connsiteX2" fmla="*/ 7132906 w 8589896"/>
              <a:gd name="connsiteY2" fmla="*/ 788464 h 1302503"/>
              <a:gd name="connsiteX3" fmla="*/ 6098651 w 8589896"/>
              <a:gd name="connsiteY3" fmla="*/ 713347 h 1302503"/>
              <a:gd name="connsiteX4" fmla="*/ 3363258 w 8589896"/>
              <a:gd name="connsiteY4" fmla="*/ 348366 h 1302503"/>
              <a:gd name="connsiteX5" fmla="*/ 3477126 w 8589896"/>
              <a:gd name="connsiteY5" fmla="*/ 27156 h 1302503"/>
              <a:gd name="connsiteX6" fmla="*/ 3441031 w 8589896"/>
              <a:gd name="connsiteY6" fmla="*/ 15124 h 1302503"/>
              <a:gd name="connsiteX7" fmla="*/ 3404937 w 8589896"/>
              <a:gd name="connsiteY7" fmla="*/ 3093 h 1302503"/>
              <a:gd name="connsiteX8" fmla="*/ 3176337 w 8589896"/>
              <a:gd name="connsiteY8" fmla="*/ 27156 h 1302503"/>
              <a:gd name="connsiteX9" fmla="*/ 3080084 w 8589896"/>
              <a:gd name="connsiteY9" fmla="*/ 39187 h 1302503"/>
              <a:gd name="connsiteX10" fmla="*/ 3043989 w 8589896"/>
              <a:gd name="connsiteY10" fmla="*/ 51219 h 1302503"/>
              <a:gd name="connsiteX11" fmla="*/ 2358189 w 8589896"/>
              <a:gd name="connsiteY11" fmla="*/ 75282 h 1302503"/>
              <a:gd name="connsiteX12" fmla="*/ 2273968 w 8589896"/>
              <a:gd name="connsiteY12" fmla="*/ 87314 h 1302503"/>
              <a:gd name="connsiteX13" fmla="*/ 2213810 w 8589896"/>
              <a:gd name="connsiteY13" fmla="*/ 147472 h 1302503"/>
              <a:gd name="connsiteX14" fmla="*/ 2057400 w 8589896"/>
              <a:gd name="connsiteY14" fmla="*/ 159503 h 1302503"/>
              <a:gd name="connsiteX15" fmla="*/ 1937084 w 8589896"/>
              <a:gd name="connsiteY15" fmla="*/ 195598 h 1302503"/>
              <a:gd name="connsiteX16" fmla="*/ 1900989 w 8589896"/>
              <a:gd name="connsiteY16" fmla="*/ 207629 h 1302503"/>
              <a:gd name="connsiteX17" fmla="*/ 1864895 w 8589896"/>
              <a:gd name="connsiteY17" fmla="*/ 219661 h 1302503"/>
              <a:gd name="connsiteX18" fmla="*/ 1768642 w 8589896"/>
              <a:gd name="connsiteY18" fmla="*/ 243724 h 1302503"/>
              <a:gd name="connsiteX19" fmla="*/ 1720516 w 8589896"/>
              <a:gd name="connsiteY19" fmla="*/ 255756 h 1302503"/>
              <a:gd name="connsiteX20" fmla="*/ 1564105 w 8589896"/>
              <a:gd name="connsiteY20" fmla="*/ 279819 h 1302503"/>
              <a:gd name="connsiteX21" fmla="*/ 1491916 w 8589896"/>
              <a:gd name="connsiteY21" fmla="*/ 303882 h 1302503"/>
              <a:gd name="connsiteX22" fmla="*/ 1431758 w 8589896"/>
              <a:gd name="connsiteY22" fmla="*/ 315914 h 1302503"/>
              <a:gd name="connsiteX23" fmla="*/ 1359568 w 8589896"/>
              <a:gd name="connsiteY23" fmla="*/ 339977 h 1302503"/>
              <a:gd name="connsiteX24" fmla="*/ 1323474 w 8589896"/>
              <a:gd name="connsiteY24" fmla="*/ 352008 h 1302503"/>
              <a:gd name="connsiteX25" fmla="*/ 1287379 w 8589896"/>
              <a:gd name="connsiteY25" fmla="*/ 364040 h 1302503"/>
              <a:gd name="connsiteX26" fmla="*/ 1215189 w 8589896"/>
              <a:gd name="connsiteY26" fmla="*/ 412166 h 1302503"/>
              <a:gd name="connsiteX27" fmla="*/ 1143000 w 8589896"/>
              <a:gd name="connsiteY27" fmla="*/ 436229 h 1302503"/>
              <a:gd name="connsiteX28" fmla="*/ 1046747 w 8589896"/>
              <a:gd name="connsiteY28" fmla="*/ 496387 h 1302503"/>
              <a:gd name="connsiteX29" fmla="*/ 1010652 w 8589896"/>
              <a:gd name="connsiteY29" fmla="*/ 520450 h 1302503"/>
              <a:gd name="connsiteX30" fmla="*/ 986589 w 8589896"/>
              <a:gd name="connsiteY30" fmla="*/ 544514 h 1302503"/>
              <a:gd name="connsiteX31" fmla="*/ 914400 w 8589896"/>
              <a:gd name="connsiteY31" fmla="*/ 568577 h 1302503"/>
              <a:gd name="connsiteX32" fmla="*/ 782052 w 8589896"/>
              <a:gd name="connsiteY32" fmla="*/ 604672 h 1302503"/>
              <a:gd name="connsiteX33" fmla="*/ 745958 w 8589896"/>
              <a:gd name="connsiteY33" fmla="*/ 640766 h 1302503"/>
              <a:gd name="connsiteX34" fmla="*/ 685800 w 8589896"/>
              <a:gd name="connsiteY34" fmla="*/ 688893 h 1302503"/>
              <a:gd name="connsiteX35" fmla="*/ 673768 w 8589896"/>
              <a:gd name="connsiteY35" fmla="*/ 724987 h 1302503"/>
              <a:gd name="connsiteX36" fmla="*/ 601579 w 8589896"/>
              <a:gd name="connsiteY36" fmla="*/ 773114 h 1302503"/>
              <a:gd name="connsiteX37" fmla="*/ 517358 w 8589896"/>
              <a:gd name="connsiteY37" fmla="*/ 857335 h 1302503"/>
              <a:gd name="connsiteX38" fmla="*/ 445168 w 8589896"/>
              <a:gd name="connsiteY38" fmla="*/ 881398 h 1302503"/>
              <a:gd name="connsiteX39" fmla="*/ 409074 w 8589896"/>
              <a:gd name="connsiteY39" fmla="*/ 917493 h 1302503"/>
              <a:gd name="connsiteX40" fmla="*/ 397042 w 8589896"/>
              <a:gd name="connsiteY40" fmla="*/ 953587 h 1302503"/>
              <a:gd name="connsiteX41" fmla="*/ 360947 w 8589896"/>
              <a:gd name="connsiteY41" fmla="*/ 965619 h 1302503"/>
              <a:gd name="connsiteX42" fmla="*/ 324852 w 8589896"/>
              <a:gd name="connsiteY42" fmla="*/ 989682 h 1302503"/>
              <a:gd name="connsiteX43" fmla="*/ 252663 w 8589896"/>
              <a:gd name="connsiteY43" fmla="*/ 1013745 h 1302503"/>
              <a:gd name="connsiteX44" fmla="*/ 156410 w 8589896"/>
              <a:gd name="connsiteY44" fmla="*/ 1073903 h 1302503"/>
              <a:gd name="connsiteX45" fmla="*/ 120316 w 8589896"/>
              <a:gd name="connsiteY45" fmla="*/ 1085935 h 1302503"/>
              <a:gd name="connsiteX46" fmla="*/ 60158 w 8589896"/>
              <a:gd name="connsiteY46" fmla="*/ 1182187 h 1302503"/>
              <a:gd name="connsiteX47" fmla="*/ 24063 w 8589896"/>
              <a:gd name="connsiteY47" fmla="*/ 1254377 h 1302503"/>
              <a:gd name="connsiteX48" fmla="*/ 0 w 8589896"/>
              <a:gd name="connsiteY48" fmla="*/ 1302503 h 1302503"/>
              <a:gd name="connsiteX0" fmla="*/ 8589896 w 8589896"/>
              <a:gd name="connsiteY0" fmla="*/ 746515 h 1302503"/>
              <a:gd name="connsiteX1" fmla="*/ 7858183 w 8589896"/>
              <a:gd name="connsiteY1" fmla="*/ 775326 h 1302503"/>
              <a:gd name="connsiteX2" fmla="*/ 7132906 w 8589896"/>
              <a:gd name="connsiteY2" fmla="*/ 788464 h 1302503"/>
              <a:gd name="connsiteX3" fmla="*/ 6098651 w 8589896"/>
              <a:gd name="connsiteY3" fmla="*/ 713347 h 1302503"/>
              <a:gd name="connsiteX4" fmla="*/ 3363258 w 8589896"/>
              <a:gd name="connsiteY4" fmla="*/ 348366 h 1302503"/>
              <a:gd name="connsiteX5" fmla="*/ 3477126 w 8589896"/>
              <a:gd name="connsiteY5" fmla="*/ 27156 h 1302503"/>
              <a:gd name="connsiteX6" fmla="*/ 3441031 w 8589896"/>
              <a:gd name="connsiteY6" fmla="*/ 15124 h 1302503"/>
              <a:gd name="connsiteX7" fmla="*/ 3176337 w 8589896"/>
              <a:gd name="connsiteY7" fmla="*/ 27156 h 1302503"/>
              <a:gd name="connsiteX8" fmla="*/ 3080084 w 8589896"/>
              <a:gd name="connsiteY8" fmla="*/ 39187 h 1302503"/>
              <a:gd name="connsiteX9" fmla="*/ 3043989 w 8589896"/>
              <a:gd name="connsiteY9" fmla="*/ 51219 h 1302503"/>
              <a:gd name="connsiteX10" fmla="*/ 2358189 w 8589896"/>
              <a:gd name="connsiteY10" fmla="*/ 75282 h 1302503"/>
              <a:gd name="connsiteX11" fmla="*/ 2273968 w 8589896"/>
              <a:gd name="connsiteY11" fmla="*/ 87314 h 1302503"/>
              <a:gd name="connsiteX12" fmla="*/ 2213810 w 8589896"/>
              <a:gd name="connsiteY12" fmla="*/ 147472 h 1302503"/>
              <a:gd name="connsiteX13" fmla="*/ 2057400 w 8589896"/>
              <a:gd name="connsiteY13" fmla="*/ 159503 h 1302503"/>
              <a:gd name="connsiteX14" fmla="*/ 1937084 w 8589896"/>
              <a:gd name="connsiteY14" fmla="*/ 195598 h 1302503"/>
              <a:gd name="connsiteX15" fmla="*/ 1900989 w 8589896"/>
              <a:gd name="connsiteY15" fmla="*/ 207629 h 1302503"/>
              <a:gd name="connsiteX16" fmla="*/ 1864895 w 8589896"/>
              <a:gd name="connsiteY16" fmla="*/ 219661 h 1302503"/>
              <a:gd name="connsiteX17" fmla="*/ 1768642 w 8589896"/>
              <a:gd name="connsiteY17" fmla="*/ 243724 h 1302503"/>
              <a:gd name="connsiteX18" fmla="*/ 1720516 w 8589896"/>
              <a:gd name="connsiteY18" fmla="*/ 255756 h 1302503"/>
              <a:gd name="connsiteX19" fmla="*/ 1564105 w 8589896"/>
              <a:gd name="connsiteY19" fmla="*/ 279819 h 1302503"/>
              <a:gd name="connsiteX20" fmla="*/ 1491916 w 8589896"/>
              <a:gd name="connsiteY20" fmla="*/ 303882 h 1302503"/>
              <a:gd name="connsiteX21" fmla="*/ 1431758 w 8589896"/>
              <a:gd name="connsiteY21" fmla="*/ 315914 h 1302503"/>
              <a:gd name="connsiteX22" fmla="*/ 1359568 w 8589896"/>
              <a:gd name="connsiteY22" fmla="*/ 339977 h 1302503"/>
              <a:gd name="connsiteX23" fmla="*/ 1323474 w 8589896"/>
              <a:gd name="connsiteY23" fmla="*/ 352008 h 1302503"/>
              <a:gd name="connsiteX24" fmla="*/ 1287379 w 8589896"/>
              <a:gd name="connsiteY24" fmla="*/ 364040 h 1302503"/>
              <a:gd name="connsiteX25" fmla="*/ 1215189 w 8589896"/>
              <a:gd name="connsiteY25" fmla="*/ 412166 h 1302503"/>
              <a:gd name="connsiteX26" fmla="*/ 1143000 w 8589896"/>
              <a:gd name="connsiteY26" fmla="*/ 436229 h 1302503"/>
              <a:gd name="connsiteX27" fmla="*/ 1046747 w 8589896"/>
              <a:gd name="connsiteY27" fmla="*/ 496387 h 1302503"/>
              <a:gd name="connsiteX28" fmla="*/ 1010652 w 8589896"/>
              <a:gd name="connsiteY28" fmla="*/ 520450 h 1302503"/>
              <a:gd name="connsiteX29" fmla="*/ 986589 w 8589896"/>
              <a:gd name="connsiteY29" fmla="*/ 544514 h 1302503"/>
              <a:gd name="connsiteX30" fmla="*/ 914400 w 8589896"/>
              <a:gd name="connsiteY30" fmla="*/ 568577 h 1302503"/>
              <a:gd name="connsiteX31" fmla="*/ 782052 w 8589896"/>
              <a:gd name="connsiteY31" fmla="*/ 604672 h 1302503"/>
              <a:gd name="connsiteX32" fmla="*/ 745958 w 8589896"/>
              <a:gd name="connsiteY32" fmla="*/ 640766 h 1302503"/>
              <a:gd name="connsiteX33" fmla="*/ 685800 w 8589896"/>
              <a:gd name="connsiteY33" fmla="*/ 688893 h 1302503"/>
              <a:gd name="connsiteX34" fmla="*/ 673768 w 8589896"/>
              <a:gd name="connsiteY34" fmla="*/ 724987 h 1302503"/>
              <a:gd name="connsiteX35" fmla="*/ 601579 w 8589896"/>
              <a:gd name="connsiteY35" fmla="*/ 773114 h 1302503"/>
              <a:gd name="connsiteX36" fmla="*/ 517358 w 8589896"/>
              <a:gd name="connsiteY36" fmla="*/ 857335 h 1302503"/>
              <a:gd name="connsiteX37" fmla="*/ 445168 w 8589896"/>
              <a:gd name="connsiteY37" fmla="*/ 881398 h 1302503"/>
              <a:gd name="connsiteX38" fmla="*/ 409074 w 8589896"/>
              <a:gd name="connsiteY38" fmla="*/ 917493 h 1302503"/>
              <a:gd name="connsiteX39" fmla="*/ 397042 w 8589896"/>
              <a:gd name="connsiteY39" fmla="*/ 953587 h 1302503"/>
              <a:gd name="connsiteX40" fmla="*/ 360947 w 8589896"/>
              <a:gd name="connsiteY40" fmla="*/ 965619 h 1302503"/>
              <a:gd name="connsiteX41" fmla="*/ 324852 w 8589896"/>
              <a:gd name="connsiteY41" fmla="*/ 989682 h 1302503"/>
              <a:gd name="connsiteX42" fmla="*/ 252663 w 8589896"/>
              <a:gd name="connsiteY42" fmla="*/ 1013745 h 1302503"/>
              <a:gd name="connsiteX43" fmla="*/ 156410 w 8589896"/>
              <a:gd name="connsiteY43" fmla="*/ 1073903 h 1302503"/>
              <a:gd name="connsiteX44" fmla="*/ 120316 w 8589896"/>
              <a:gd name="connsiteY44" fmla="*/ 1085935 h 1302503"/>
              <a:gd name="connsiteX45" fmla="*/ 60158 w 8589896"/>
              <a:gd name="connsiteY45" fmla="*/ 1182187 h 1302503"/>
              <a:gd name="connsiteX46" fmla="*/ 24063 w 8589896"/>
              <a:gd name="connsiteY46" fmla="*/ 1254377 h 1302503"/>
              <a:gd name="connsiteX47" fmla="*/ 0 w 8589896"/>
              <a:gd name="connsiteY47" fmla="*/ 1302503 h 1302503"/>
              <a:gd name="connsiteX0" fmla="*/ 8589896 w 8589896"/>
              <a:gd name="connsiteY0" fmla="*/ 746515 h 1302503"/>
              <a:gd name="connsiteX1" fmla="*/ 7858183 w 8589896"/>
              <a:gd name="connsiteY1" fmla="*/ 775326 h 1302503"/>
              <a:gd name="connsiteX2" fmla="*/ 7132906 w 8589896"/>
              <a:gd name="connsiteY2" fmla="*/ 788464 h 1302503"/>
              <a:gd name="connsiteX3" fmla="*/ 6098651 w 8589896"/>
              <a:gd name="connsiteY3" fmla="*/ 713347 h 1302503"/>
              <a:gd name="connsiteX4" fmla="*/ 3363258 w 8589896"/>
              <a:gd name="connsiteY4" fmla="*/ 348366 h 1302503"/>
              <a:gd name="connsiteX5" fmla="*/ 3477126 w 8589896"/>
              <a:gd name="connsiteY5" fmla="*/ 27156 h 1302503"/>
              <a:gd name="connsiteX6" fmla="*/ 3441031 w 8589896"/>
              <a:gd name="connsiteY6" fmla="*/ 15124 h 1302503"/>
              <a:gd name="connsiteX7" fmla="*/ 3176337 w 8589896"/>
              <a:gd name="connsiteY7" fmla="*/ 27156 h 1302503"/>
              <a:gd name="connsiteX8" fmla="*/ 3080084 w 8589896"/>
              <a:gd name="connsiteY8" fmla="*/ 39187 h 1302503"/>
              <a:gd name="connsiteX9" fmla="*/ 3043989 w 8589896"/>
              <a:gd name="connsiteY9" fmla="*/ 51219 h 1302503"/>
              <a:gd name="connsiteX10" fmla="*/ 2358189 w 8589896"/>
              <a:gd name="connsiteY10" fmla="*/ 75282 h 1302503"/>
              <a:gd name="connsiteX11" fmla="*/ 2273968 w 8589896"/>
              <a:gd name="connsiteY11" fmla="*/ 87314 h 1302503"/>
              <a:gd name="connsiteX12" fmla="*/ 2213810 w 8589896"/>
              <a:gd name="connsiteY12" fmla="*/ 147472 h 1302503"/>
              <a:gd name="connsiteX13" fmla="*/ 2057400 w 8589896"/>
              <a:gd name="connsiteY13" fmla="*/ 159503 h 1302503"/>
              <a:gd name="connsiteX14" fmla="*/ 1937084 w 8589896"/>
              <a:gd name="connsiteY14" fmla="*/ 195598 h 1302503"/>
              <a:gd name="connsiteX15" fmla="*/ 1900989 w 8589896"/>
              <a:gd name="connsiteY15" fmla="*/ 207629 h 1302503"/>
              <a:gd name="connsiteX16" fmla="*/ 1864895 w 8589896"/>
              <a:gd name="connsiteY16" fmla="*/ 219661 h 1302503"/>
              <a:gd name="connsiteX17" fmla="*/ 1768642 w 8589896"/>
              <a:gd name="connsiteY17" fmla="*/ 243724 h 1302503"/>
              <a:gd name="connsiteX18" fmla="*/ 1720516 w 8589896"/>
              <a:gd name="connsiteY18" fmla="*/ 255756 h 1302503"/>
              <a:gd name="connsiteX19" fmla="*/ 1564105 w 8589896"/>
              <a:gd name="connsiteY19" fmla="*/ 279819 h 1302503"/>
              <a:gd name="connsiteX20" fmla="*/ 1491916 w 8589896"/>
              <a:gd name="connsiteY20" fmla="*/ 303882 h 1302503"/>
              <a:gd name="connsiteX21" fmla="*/ 1431758 w 8589896"/>
              <a:gd name="connsiteY21" fmla="*/ 315914 h 1302503"/>
              <a:gd name="connsiteX22" fmla="*/ 1359568 w 8589896"/>
              <a:gd name="connsiteY22" fmla="*/ 339977 h 1302503"/>
              <a:gd name="connsiteX23" fmla="*/ 1323474 w 8589896"/>
              <a:gd name="connsiteY23" fmla="*/ 352008 h 1302503"/>
              <a:gd name="connsiteX24" fmla="*/ 1287379 w 8589896"/>
              <a:gd name="connsiteY24" fmla="*/ 364040 h 1302503"/>
              <a:gd name="connsiteX25" fmla="*/ 1215189 w 8589896"/>
              <a:gd name="connsiteY25" fmla="*/ 412166 h 1302503"/>
              <a:gd name="connsiteX26" fmla="*/ 1143000 w 8589896"/>
              <a:gd name="connsiteY26" fmla="*/ 436229 h 1302503"/>
              <a:gd name="connsiteX27" fmla="*/ 1046747 w 8589896"/>
              <a:gd name="connsiteY27" fmla="*/ 496387 h 1302503"/>
              <a:gd name="connsiteX28" fmla="*/ 1010652 w 8589896"/>
              <a:gd name="connsiteY28" fmla="*/ 520450 h 1302503"/>
              <a:gd name="connsiteX29" fmla="*/ 986589 w 8589896"/>
              <a:gd name="connsiteY29" fmla="*/ 544514 h 1302503"/>
              <a:gd name="connsiteX30" fmla="*/ 914400 w 8589896"/>
              <a:gd name="connsiteY30" fmla="*/ 568577 h 1302503"/>
              <a:gd name="connsiteX31" fmla="*/ 782052 w 8589896"/>
              <a:gd name="connsiteY31" fmla="*/ 604672 h 1302503"/>
              <a:gd name="connsiteX32" fmla="*/ 745958 w 8589896"/>
              <a:gd name="connsiteY32" fmla="*/ 640766 h 1302503"/>
              <a:gd name="connsiteX33" fmla="*/ 685800 w 8589896"/>
              <a:gd name="connsiteY33" fmla="*/ 688893 h 1302503"/>
              <a:gd name="connsiteX34" fmla="*/ 673768 w 8589896"/>
              <a:gd name="connsiteY34" fmla="*/ 724987 h 1302503"/>
              <a:gd name="connsiteX35" fmla="*/ 601579 w 8589896"/>
              <a:gd name="connsiteY35" fmla="*/ 773114 h 1302503"/>
              <a:gd name="connsiteX36" fmla="*/ 517358 w 8589896"/>
              <a:gd name="connsiteY36" fmla="*/ 857335 h 1302503"/>
              <a:gd name="connsiteX37" fmla="*/ 445168 w 8589896"/>
              <a:gd name="connsiteY37" fmla="*/ 881398 h 1302503"/>
              <a:gd name="connsiteX38" fmla="*/ 409074 w 8589896"/>
              <a:gd name="connsiteY38" fmla="*/ 917493 h 1302503"/>
              <a:gd name="connsiteX39" fmla="*/ 397042 w 8589896"/>
              <a:gd name="connsiteY39" fmla="*/ 953587 h 1302503"/>
              <a:gd name="connsiteX40" fmla="*/ 360947 w 8589896"/>
              <a:gd name="connsiteY40" fmla="*/ 965619 h 1302503"/>
              <a:gd name="connsiteX41" fmla="*/ 324852 w 8589896"/>
              <a:gd name="connsiteY41" fmla="*/ 989682 h 1302503"/>
              <a:gd name="connsiteX42" fmla="*/ 252663 w 8589896"/>
              <a:gd name="connsiteY42" fmla="*/ 1013745 h 1302503"/>
              <a:gd name="connsiteX43" fmla="*/ 156410 w 8589896"/>
              <a:gd name="connsiteY43" fmla="*/ 1073903 h 1302503"/>
              <a:gd name="connsiteX44" fmla="*/ 120316 w 8589896"/>
              <a:gd name="connsiteY44" fmla="*/ 1085935 h 1302503"/>
              <a:gd name="connsiteX45" fmla="*/ 60158 w 8589896"/>
              <a:gd name="connsiteY45" fmla="*/ 1182187 h 1302503"/>
              <a:gd name="connsiteX46" fmla="*/ 24063 w 8589896"/>
              <a:gd name="connsiteY46" fmla="*/ 1254377 h 1302503"/>
              <a:gd name="connsiteX47" fmla="*/ 0 w 8589896"/>
              <a:gd name="connsiteY47" fmla="*/ 1302503 h 1302503"/>
              <a:gd name="connsiteX0" fmla="*/ 8589896 w 8589896"/>
              <a:gd name="connsiteY0" fmla="*/ 746515 h 1302503"/>
              <a:gd name="connsiteX1" fmla="*/ 7858183 w 8589896"/>
              <a:gd name="connsiteY1" fmla="*/ 775326 h 1302503"/>
              <a:gd name="connsiteX2" fmla="*/ 7132906 w 8589896"/>
              <a:gd name="connsiteY2" fmla="*/ 788464 h 1302503"/>
              <a:gd name="connsiteX3" fmla="*/ 6098651 w 8589896"/>
              <a:gd name="connsiteY3" fmla="*/ 713347 h 1302503"/>
              <a:gd name="connsiteX4" fmla="*/ 3363258 w 8589896"/>
              <a:gd name="connsiteY4" fmla="*/ 348366 h 1302503"/>
              <a:gd name="connsiteX5" fmla="*/ 3477126 w 8589896"/>
              <a:gd name="connsiteY5" fmla="*/ 27156 h 1302503"/>
              <a:gd name="connsiteX6" fmla="*/ 3441031 w 8589896"/>
              <a:gd name="connsiteY6" fmla="*/ 15124 h 1302503"/>
              <a:gd name="connsiteX7" fmla="*/ 3176337 w 8589896"/>
              <a:gd name="connsiteY7" fmla="*/ 27156 h 1302503"/>
              <a:gd name="connsiteX8" fmla="*/ 3080084 w 8589896"/>
              <a:gd name="connsiteY8" fmla="*/ 39187 h 1302503"/>
              <a:gd name="connsiteX9" fmla="*/ 3043989 w 8589896"/>
              <a:gd name="connsiteY9" fmla="*/ 51219 h 1302503"/>
              <a:gd name="connsiteX10" fmla="*/ 2358189 w 8589896"/>
              <a:gd name="connsiteY10" fmla="*/ 75282 h 1302503"/>
              <a:gd name="connsiteX11" fmla="*/ 2273968 w 8589896"/>
              <a:gd name="connsiteY11" fmla="*/ 87314 h 1302503"/>
              <a:gd name="connsiteX12" fmla="*/ 2213810 w 8589896"/>
              <a:gd name="connsiteY12" fmla="*/ 147472 h 1302503"/>
              <a:gd name="connsiteX13" fmla="*/ 2057400 w 8589896"/>
              <a:gd name="connsiteY13" fmla="*/ 159503 h 1302503"/>
              <a:gd name="connsiteX14" fmla="*/ 1937084 w 8589896"/>
              <a:gd name="connsiteY14" fmla="*/ 195598 h 1302503"/>
              <a:gd name="connsiteX15" fmla="*/ 1900989 w 8589896"/>
              <a:gd name="connsiteY15" fmla="*/ 207629 h 1302503"/>
              <a:gd name="connsiteX16" fmla="*/ 1864895 w 8589896"/>
              <a:gd name="connsiteY16" fmla="*/ 219661 h 1302503"/>
              <a:gd name="connsiteX17" fmla="*/ 1768642 w 8589896"/>
              <a:gd name="connsiteY17" fmla="*/ 243724 h 1302503"/>
              <a:gd name="connsiteX18" fmla="*/ 1720516 w 8589896"/>
              <a:gd name="connsiteY18" fmla="*/ 255756 h 1302503"/>
              <a:gd name="connsiteX19" fmla="*/ 1564105 w 8589896"/>
              <a:gd name="connsiteY19" fmla="*/ 279819 h 1302503"/>
              <a:gd name="connsiteX20" fmla="*/ 1491916 w 8589896"/>
              <a:gd name="connsiteY20" fmla="*/ 303882 h 1302503"/>
              <a:gd name="connsiteX21" fmla="*/ 1431758 w 8589896"/>
              <a:gd name="connsiteY21" fmla="*/ 315914 h 1302503"/>
              <a:gd name="connsiteX22" fmla="*/ 1359568 w 8589896"/>
              <a:gd name="connsiteY22" fmla="*/ 339977 h 1302503"/>
              <a:gd name="connsiteX23" fmla="*/ 1323474 w 8589896"/>
              <a:gd name="connsiteY23" fmla="*/ 352008 h 1302503"/>
              <a:gd name="connsiteX24" fmla="*/ 1287379 w 8589896"/>
              <a:gd name="connsiteY24" fmla="*/ 364040 h 1302503"/>
              <a:gd name="connsiteX25" fmla="*/ 1215189 w 8589896"/>
              <a:gd name="connsiteY25" fmla="*/ 412166 h 1302503"/>
              <a:gd name="connsiteX26" fmla="*/ 1143000 w 8589896"/>
              <a:gd name="connsiteY26" fmla="*/ 436229 h 1302503"/>
              <a:gd name="connsiteX27" fmla="*/ 1046747 w 8589896"/>
              <a:gd name="connsiteY27" fmla="*/ 496387 h 1302503"/>
              <a:gd name="connsiteX28" fmla="*/ 1010652 w 8589896"/>
              <a:gd name="connsiteY28" fmla="*/ 520450 h 1302503"/>
              <a:gd name="connsiteX29" fmla="*/ 986589 w 8589896"/>
              <a:gd name="connsiteY29" fmla="*/ 544514 h 1302503"/>
              <a:gd name="connsiteX30" fmla="*/ 914400 w 8589896"/>
              <a:gd name="connsiteY30" fmla="*/ 568577 h 1302503"/>
              <a:gd name="connsiteX31" fmla="*/ 782052 w 8589896"/>
              <a:gd name="connsiteY31" fmla="*/ 604672 h 1302503"/>
              <a:gd name="connsiteX32" fmla="*/ 745958 w 8589896"/>
              <a:gd name="connsiteY32" fmla="*/ 640766 h 1302503"/>
              <a:gd name="connsiteX33" fmla="*/ 685800 w 8589896"/>
              <a:gd name="connsiteY33" fmla="*/ 688893 h 1302503"/>
              <a:gd name="connsiteX34" fmla="*/ 673768 w 8589896"/>
              <a:gd name="connsiteY34" fmla="*/ 724987 h 1302503"/>
              <a:gd name="connsiteX35" fmla="*/ 601579 w 8589896"/>
              <a:gd name="connsiteY35" fmla="*/ 773114 h 1302503"/>
              <a:gd name="connsiteX36" fmla="*/ 517358 w 8589896"/>
              <a:gd name="connsiteY36" fmla="*/ 857335 h 1302503"/>
              <a:gd name="connsiteX37" fmla="*/ 445168 w 8589896"/>
              <a:gd name="connsiteY37" fmla="*/ 881398 h 1302503"/>
              <a:gd name="connsiteX38" fmla="*/ 409074 w 8589896"/>
              <a:gd name="connsiteY38" fmla="*/ 917493 h 1302503"/>
              <a:gd name="connsiteX39" fmla="*/ 397042 w 8589896"/>
              <a:gd name="connsiteY39" fmla="*/ 953587 h 1302503"/>
              <a:gd name="connsiteX40" fmla="*/ 360947 w 8589896"/>
              <a:gd name="connsiteY40" fmla="*/ 965619 h 1302503"/>
              <a:gd name="connsiteX41" fmla="*/ 324852 w 8589896"/>
              <a:gd name="connsiteY41" fmla="*/ 989682 h 1302503"/>
              <a:gd name="connsiteX42" fmla="*/ 252663 w 8589896"/>
              <a:gd name="connsiteY42" fmla="*/ 1013745 h 1302503"/>
              <a:gd name="connsiteX43" fmla="*/ 156410 w 8589896"/>
              <a:gd name="connsiteY43" fmla="*/ 1073903 h 1302503"/>
              <a:gd name="connsiteX44" fmla="*/ 120316 w 8589896"/>
              <a:gd name="connsiteY44" fmla="*/ 1085935 h 1302503"/>
              <a:gd name="connsiteX45" fmla="*/ 60158 w 8589896"/>
              <a:gd name="connsiteY45" fmla="*/ 1182187 h 1302503"/>
              <a:gd name="connsiteX46" fmla="*/ 24063 w 8589896"/>
              <a:gd name="connsiteY46" fmla="*/ 1254377 h 1302503"/>
              <a:gd name="connsiteX47" fmla="*/ 0 w 8589896"/>
              <a:gd name="connsiteY47" fmla="*/ 1302503 h 1302503"/>
              <a:gd name="connsiteX0" fmla="*/ 8589896 w 8589896"/>
              <a:gd name="connsiteY0" fmla="*/ 743605 h 1299593"/>
              <a:gd name="connsiteX1" fmla="*/ 7858183 w 8589896"/>
              <a:gd name="connsiteY1" fmla="*/ 772416 h 1299593"/>
              <a:gd name="connsiteX2" fmla="*/ 7132906 w 8589896"/>
              <a:gd name="connsiteY2" fmla="*/ 785554 h 1299593"/>
              <a:gd name="connsiteX3" fmla="*/ 6098651 w 8589896"/>
              <a:gd name="connsiteY3" fmla="*/ 710437 h 1299593"/>
              <a:gd name="connsiteX4" fmla="*/ 3363258 w 8589896"/>
              <a:gd name="connsiteY4" fmla="*/ 345456 h 1299593"/>
              <a:gd name="connsiteX5" fmla="*/ 3477126 w 8589896"/>
              <a:gd name="connsiteY5" fmla="*/ 24246 h 1299593"/>
              <a:gd name="connsiteX6" fmla="*/ 3176337 w 8589896"/>
              <a:gd name="connsiteY6" fmla="*/ 24246 h 1299593"/>
              <a:gd name="connsiteX7" fmla="*/ 3080084 w 8589896"/>
              <a:gd name="connsiteY7" fmla="*/ 36277 h 1299593"/>
              <a:gd name="connsiteX8" fmla="*/ 3043989 w 8589896"/>
              <a:gd name="connsiteY8" fmla="*/ 48309 h 1299593"/>
              <a:gd name="connsiteX9" fmla="*/ 2358189 w 8589896"/>
              <a:gd name="connsiteY9" fmla="*/ 72372 h 1299593"/>
              <a:gd name="connsiteX10" fmla="*/ 2273968 w 8589896"/>
              <a:gd name="connsiteY10" fmla="*/ 84404 h 1299593"/>
              <a:gd name="connsiteX11" fmla="*/ 2213810 w 8589896"/>
              <a:gd name="connsiteY11" fmla="*/ 144562 h 1299593"/>
              <a:gd name="connsiteX12" fmla="*/ 2057400 w 8589896"/>
              <a:gd name="connsiteY12" fmla="*/ 156593 h 1299593"/>
              <a:gd name="connsiteX13" fmla="*/ 1937084 w 8589896"/>
              <a:gd name="connsiteY13" fmla="*/ 192688 h 1299593"/>
              <a:gd name="connsiteX14" fmla="*/ 1900989 w 8589896"/>
              <a:gd name="connsiteY14" fmla="*/ 204719 h 1299593"/>
              <a:gd name="connsiteX15" fmla="*/ 1864895 w 8589896"/>
              <a:gd name="connsiteY15" fmla="*/ 216751 h 1299593"/>
              <a:gd name="connsiteX16" fmla="*/ 1768642 w 8589896"/>
              <a:gd name="connsiteY16" fmla="*/ 240814 h 1299593"/>
              <a:gd name="connsiteX17" fmla="*/ 1720516 w 8589896"/>
              <a:gd name="connsiteY17" fmla="*/ 252846 h 1299593"/>
              <a:gd name="connsiteX18" fmla="*/ 1564105 w 8589896"/>
              <a:gd name="connsiteY18" fmla="*/ 276909 h 1299593"/>
              <a:gd name="connsiteX19" fmla="*/ 1491916 w 8589896"/>
              <a:gd name="connsiteY19" fmla="*/ 300972 h 1299593"/>
              <a:gd name="connsiteX20" fmla="*/ 1431758 w 8589896"/>
              <a:gd name="connsiteY20" fmla="*/ 313004 h 1299593"/>
              <a:gd name="connsiteX21" fmla="*/ 1359568 w 8589896"/>
              <a:gd name="connsiteY21" fmla="*/ 337067 h 1299593"/>
              <a:gd name="connsiteX22" fmla="*/ 1323474 w 8589896"/>
              <a:gd name="connsiteY22" fmla="*/ 349098 h 1299593"/>
              <a:gd name="connsiteX23" fmla="*/ 1287379 w 8589896"/>
              <a:gd name="connsiteY23" fmla="*/ 361130 h 1299593"/>
              <a:gd name="connsiteX24" fmla="*/ 1215189 w 8589896"/>
              <a:gd name="connsiteY24" fmla="*/ 409256 h 1299593"/>
              <a:gd name="connsiteX25" fmla="*/ 1143000 w 8589896"/>
              <a:gd name="connsiteY25" fmla="*/ 433319 h 1299593"/>
              <a:gd name="connsiteX26" fmla="*/ 1046747 w 8589896"/>
              <a:gd name="connsiteY26" fmla="*/ 493477 h 1299593"/>
              <a:gd name="connsiteX27" fmla="*/ 1010652 w 8589896"/>
              <a:gd name="connsiteY27" fmla="*/ 517540 h 1299593"/>
              <a:gd name="connsiteX28" fmla="*/ 986589 w 8589896"/>
              <a:gd name="connsiteY28" fmla="*/ 541604 h 1299593"/>
              <a:gd name="connsiteX29" fmla="*/ 914400 w 8589896"/>
              <a:gd name="connsiteY29" fmla="*/ 565667 h 1299593"/>
              <a:gd name="connsiteX30" fmla="*/ 782052 w 8589896"/>
              <a:gd name="connsiteY30" fmla="*/ 601762 h 1299593"/>
              <a:gd name="connsiteX31" fmla="*/ 745958 w 8589896"/>
              <a:gd name="connsiteY31" fmla="*/ 637856 h 1299593"/>
              <a:gd name="connsiteX32" fmla="*/ 685800 w 8589896"/>
              <a:gd name="connsiteY32" fmla="*/ 685983 h 1299593"/>
              <a:gd name="connsiteX33" fmla="*/ 673768 w 8589896"/>
              <a:gd name="connsiteY33" fmla="*/ 722077 h 1299593"/>
              <a:gd name="connsiteX34" fmla="*/ 601579 w 8589896"/>
              <a:gd name="connsiteY34" fmla="*/ 770204 h 1299593"/>
              <a:gd name="connsiteX35" fmla="*/ 517358 w 8589896"/>
              <a:gd name="connsiteY35" fmla="*/ 854425 h 1299593"/>
              <a:gd name="connsiteX36" fmla="*/ 445168 w 8589896"/>
              <a:gd name="connsiteY36" fmla="*/ 878488 h 1299593"/>
              <a:gd name="connsiteX37" fmla="*/ 409074 w 8589896"/>
              <a:gd name="connsiteY37" fmla="*/ 914583 h 1299593"/>
              <a:gd name="connsiteX38" fmla="*/ 397042 w 8589896"/>
              <a:gd name="connsiteY38" fmla="*/ 950677 h 1299593"/>
              <a:gd name="connsiteX39" fmla="*/ 360947 w 8589896"/>
              <a:gd name="connsiteY39" fmla="*/ 962709 h 1299593"/>
              <a:gd name="connsiteX40" fmla="*/ 324852 w 8589896"/>
              <a:gd name="connsiteY40" fmla="*/ 986772 h 1299593"/>
              <a:gd name="connsiteX41" fmla="*/ 252663 w 8589896"/>
              <a:gd name="connsiteY41" fmla="*/ 1010835 h 1299593"/>
              <a:gd name="connsiteX42" fmla="*/ 156410 w 8589896"/>
              <a:gd name="connsiteY42" fmla="*/ 1070993 h 1299593"/>
              <a:gd name="connsiteX43" fmla="*/ 120316 w 8589896"/>
              <a:gd name="connsiteY43" fmla="*/ 1083025 h 1299593"/>
              <a:gd name="connsiteX44" fmla="*/ 60158 w 8589896"/>
              <a:gd name="connsiteY44" fmla="*/ 1179277 h 1299593"/>
              <a:gd name="connsiteX45" fmla="*/ 24063 w 8589896"/>
              <a:gd name="connsiteY45" fmla="*/ 1251467 h 1299593"/>
              <a:gd name="connsiteX46" fmla="*/ 0 w 8589896"/>
              <a:gd name="connsiteY46" fmla="*/ 1299593 h 1299593"/>
              <a:gd name="connsiteX0" fmla="*/ 8589896 w 8589896"/>
              <a:gd name="connsiteY0" fmla="*/ 740581 h 1296569"/>
              <a:gd name="connsiteX1" fmla="*/ 7858183 w 8589896"/>
              <a:gd name="connsiteY1" fmla="*/ 769392 h 1296569"/>
              <a:gd name="connsiteX2" fmla="*/ 7132906 w 8589896"/>
              <a:gd name="connsiteY2" fmla="*/ 782530 h 1296569"/>
              <a:gd name="connsiteX3" fmla="*/ 6098651 w 8589896"/>
              <a:gd name="connsiteY3" fmla="*/ 707413 h 1296569"/>
              <a:gd name="connsiteX4" fmla="*/ 3363258 w 8589896"/>
              <a:gd name="connsiteY4" fmla="*/ 342432 h 1296569"/>
              <a:gd name="connsiteX5" fmla="*/ 3176337 w 8589896"/>
              <a:gd name="connsiteY5" fmla="*/ 21222 h 1296569"/>
              <a:gd name="connsiteX6" fmla="*/ 3080084 w 8589896"/>
              <a:gd name="connsiteY6" fmla="*/ 33253 h 1296569"/>
              <a:gd name="connsiteX7" fmla="*/ 3043989 w 8589896"/>
              <a:gd name="connsiteY7" fmla="*/ 45285 h 1296569"/>
              <a:gd name="connsiteX8" fmla="*/ 2358189 w 8589896"/>
              <a:gd name="connsiteY8" fmla="*/ 69348 h 1296569"/>
              <a:gd name="connsiteX9" fmla="*/ 2273968 w 8589896"/>
              <a:gd name="connsiteY9" fmla="*/ 81380 h 1296569"/>
              <a:gd name="connsiteX10" fmla="*/ 2213810 w 8589896"/>
              <a:gd name="connsiteY10" fmla="*/ 141538 h 1296569"/>
              <a:gd name="connsiteX11" fmla="*/ 2057400 w 8589896"/>
              <a:gd name="connsiteY11" fmla="*/ 153569 h 1296569"/>
              <a:gd name="connsiteX12" fmla="*/ 1937084 w 8589896"/>
              <a:gd name="connsiteY12" fmla="*/ 189664 h 1296569"/>
              <a:gd name="connsiteX13" fmla="*/ 1900989 w 8589896"/>
              <a:gd name="connsiteY13" fmla="*/ 201695 h 1296569"/>
              <a:gd name="connsiteX14" fmla="*/ 1864895 w 8589896"/>
              <a:gd name="connsiteY14" fmla="*/ 213727 h 1296569"/>
              <a:gd name="connsiteX15" fmla="*/ 1768642 w 8589896"/>
              <a:gd name="connsiteY15" fmla="*/ 237790 h 1296569"/>
              <a:gd name="connsiteX16" fmla="*/ 1720516 w 8589896"/>
              <a:gd name="connsiteY16" fmla="*/ 249822 h 1296569"/>
              <a:gd name="connsiteX17" fmla="*/ 1564105 w 8589896"/>
              <a:gd name="connsiteY17" fmla="*/ 273885 h 1296569"/>
              <a:gd name="connsiteX18" fmla="*/ 1491916 w 8589896"/>
              <a:gd name="connsiteY18" fmla="*/ 297948 h 1296569"/>
              <a:gd name="connsiteX19" fmla="*/ 1431758 w 8589896"/>
              <a:gd name="connsiteY19" fmla="*/ 309980 h 1296569"/>
              <a:gd name="connsiteX20" fmla="*/ 1359568 w 8589896"/>
              <a:gd name="connsiteY20" fmla="*/ 334043 h 1296569"/>
              <a:gd name="connsiteX21" fmla="*/ 1323474 w 8589896"/>
              <a:gd name="connsiteY21" fmla="*/ 346074 h 1296569"/>
              <a:gd name="connsiteX22" fmla="*/ 1287379 w 8589896"/>
              <a:gd name="connsiteY22" fmla="*/ 358106 h 1296569"/>
              <a:gd name="connsiteX23" fmla="*/ 1215189 w 8589896"/>
              <a:gd name="connsiteY23" fmla="*/ 406232 h 1296569"/>
              <a:gd name="connsiteX24" fmla="*/ 1143000 w 8589896"/>
              <a:gd name="connsiteY24" fmla="*/ 430295 h 1296569"/>
              <a:gd name="connsiteX25" fmla="*/ 1046747 w 8589896"/>
              <a:gd name="connsiteY25" fmla="*/ 490453 h 1296569"/>
              <a:gd name="connsiteX26" fmla="*/ 1010652 w 8589896"/>
              <a:gd name="connsiteY26" fmla="*/ 514516 h 1296569"/>
              <a:gd name="connsiteX27" fmla="*/ 986589 w 8589896"/>
              <a:gd name="connsiteY27" fmla="*/ 538580 h 1296569"/>
              <a:gd name="connsiteX28" fmla="*/ 914400 w 8589896"/>
              <a:gd name="connsiteY28" fmla="*/ 562643 h 1296569"/>
              <a:gd name="connsiteX29" fmla="*/ 782052 w 8589896"/>
              <a:gd name="connsiteY29" fmla="*/ 598738 h 1296569"/>
              <a:gd name="connsiteX30" fmla="*/ 745958 w 8589896"/>
              <a:gd name="connsiteY30" fmla="*/ 634832 h 1296569"/>
              <a:gd name="connsiteX31" fmla="*/ 685800 w 8589896"/>
              <a:gd name="connsiteY31" fmla="*/ 682959 h 1296569"/>
              <a:gd name="connsiteX32" fmla="*/ 673768 w 8589896"/>
              <a:gd name="connsiteY32" fmla="*/ 719053 h 1296569"/>
              <a:gd name="connsiteX33" fmla="*/ 601579 w 8589896"/>
              <a:gd name="connsiteY33" fmla="*/ 767180 h 1296569"/>
              <a:gd name="connsiteX34" fmla="*/ 517358 w 8589896"/>
              <a:gd name="connsiteY34" fmla="*/ 851401 h 1296569"/>
              <a:gd name="connsiteX35" fmla="*/ 445168 w 8589896"/>
              <a:gd name="connsiteY35" fmla="*/ 875464 h 1296569"/>
              <a:gd name="connsiteX36" fmla="*/ 409074 w 8589896"/>
              <a:gd name="connsiteY36" fmla="*/ 911559 h 1296569"/>
              <a:gd name="connsiteX37" fmla="*/ 397042 w 8589896"/>
              <a:gd name="connsiteY37" fmla="*/ 947653 h 1296569"/>
              <a:gd name="connsiteX38" fmla="*/ 360947 w 8589896"/>
              <a:gd name="connsiteY38" fmla="*/ 959685 h 1296569"/>
              <a:gd name="connsiteX39" fmla="*/ 324852 w 8589896"/>
              <a:gd name="connsiteY39" fmla="*/ 983748 h 1296569"/>
              <a:gd name="connsiteX40" fmla="*/ 252663 w 8589896"/>
              <a:gd name="connsiteY40" fmla="*/ 1007811 h 1296569"/>
              <a:gd name="connsiteX41" fmla="*/ 156410 w 8589896"/>
              <a:gd name="connsiteY41" fmla="*/ 1067969 h 1296569"/>
              <a:gd name="connsiteX42" fmla="*/ 120316 w 8589896"/>
              <a:gd name="connsiteY42" fmla="*/ 1080001 h 1296569"/>
              <a:gd name="connsiteX43" fmla="*/ 60158 w 8589896"/>
              <a:gd name="connsiteY43" fmla="*/ 1176253 h 1296569"/>
              <a:gd name="connsiteX44" fmla="*/ 24063 w 8589896"/>
              <a:gd name="connsiteY44" fmla="*/ 1248443 h 1296569"/>
              <a:gd name="connsiteX45" fmla="*/ 0 w 8589896"/>
              <a:gd name="connsiteY45" fmla="*/ 1296569 h 1296569"/>
              <a:gd name="connsiteX0" fmla="*/ 8589896 w 8589896"/>
              <a:gd name="connsiteY0" fmla="*/ 740244 h 1296232"/>
              <a:gd name="connsiteX1" fmla="*/ 7858183 w 8589896"/>
              <a:gd name="connsiteY1" fmla="*/ 769055 h 1296232"/>
              <a:gd name="connsiteX2" fmla="*/ 7132906 w 8589896"/>
              <a:gd name="connsiteY2" fmla="*/ 782193 h 1296232"/>
              <a:gd name="connsiteX3" fmla="*/ 6098651 w 8589896"/>
              <a:gd name="connsiteY3" fmla="*/ 707076 h 1296232"/>
              <a:gd name="connsiteX4" fmla="*/ 3363258 w 8589896"/>
              <a:gd name="connsiteY4" fmla="*/ 342095 h 1296232"/>
              <a:gd name="connsiteX5" fmla="*/ 3176337 w 8589896"/>
              <a:gd name="connsiteY5" fmla="*/ 20885 h 1296232"/>
              <a:gd name="connsiteX6" fmla="*/ 3080084 w 8589896"/>
              <a:gd name="connsiteY6" fmla="*/ 32916 h 1296232"/>
              <a:gd name="connsiteX7" fmla="*/ 3043989 w 8589896"/>
              <a:gd name="connsiteY7" fmla="*/ 44948 h 1296232"/>
              <a:gd name="connsiteX8" fmla="*/ 2358189 w 8589896"/>
              <a:gd name="connsiteY8" fmla="*/ 69011 h 1296232"/>
              <a:gd name="connsiteX9" fmla="*/ 2273968 w 8589896"/>
              <a:gd name="connsiteY9" fmla="*/ 81043 h 1296232"/>
              <a:gd name="connsiteX10" fmla="*/ 2213810 w 8589896"/>
              <a:gd name="connsiteY10" fmla="*/ 141201 h 1296232"/>
              <a:gd name="connsiteX11" fmla="*/ 2057400 w 8589896"/>
              <a:gd name="connsiteY11" fmla="*/ 153232 h 1296232"/>
              <a:gd name="connsiteX12" fmla="*/ 1937084 w 8589896"/>
              <a:gd name="connsiteY12" fmla="*/ 189327 h 1296232"/>
              <a:gd name="connsiteX13" fmla="*/ 1900989 w 8589896"/>
              <a:gd name="connsiteY13" fmla="*/ 201358 h 1296232"/>
              <a:gd name="connsiteX14" fmla="*/ 1864895 w 8589896"/>
              <a:gd name="connsiteY14" fmla="*/ 213390 h 1296232"/>
              <a:gd name="connsiteX15" fmla="*/ 1768642 w 8589896"/>
              <a:gd name="connsiteY15" fmla="*/ 237453 h 1296232"/>
              <a:gd name="connsiteX16" fmla="*/ 1720516 w 8589896"/>
              <a:gd name="connsiteY16" fmla="*/ 249485 h 1296232"/>
              <a:gd name="connsiteX17" fmla="*/ 1564105 w 8589896"/>
              <a:gd name="connsiteY17" fmla="*/ 273548 h 1296232"/>
              <a:gd name="connsiteX18" fmla="*/ 1491916 w 8589896"/>
              <a:gd name="connsiteY18" fmla="*/ 297611 h 1296232"/>
              <a:gd name="connsiteX19" fmla="*/ 1431758 w 8589896"/>
              <a:gd name="connsiteY19" fmla="*/ 309643 h 1296232"/>
              <a:gd name="connsiteX20" fmla="*/ 1359568 w 8589896"/>
              <a:gd name="connsiteY20" fmla="*/ 333706 h 1296232"/>
              <a:gd name="connsiteX21" fmla="*/ 1323474 w 8589896"/>
              <a:gd name="connsiteY21" fmla="*/ 345737 h 1296232"/>
              <a:gd name="connsiteX22" fmla="*/ 1287379 w 8589896"/>
              <a:gd name="connsiteY22" fmla="*/ 357769 h 1296232"/>
              <a:gd name="connsiteX23" fmla="*/ 1215189 w 8589896"/>
              <a:gd name="connsiteY23" fmla="*/ 405895 h 1296232"/>
              <a:gd name="connsiteX24" fmla="*/ 1143000 w 8589896"/>
              <a:gd name="connsiteY24" fmla="*/ 429958 h 1296232"/>
              <a:gd name="connsiteX25" fmla="*/ 1046747 w 8589896"/>
              <a:gd name="connsiteY25" fmla="*/ 490116 h 1296232"/>
              <a:gd name="connsiteX26" fmla="*/ 1010652 w 8589896"/>
              <a:gd name="connsiteY26" fmla="*/ 514179 h 1296232"/>
              <a:gd name="connsiteX27" fmla="*/ 986589 w 8589896"/>
              <a:gd name="connsiteY27" fmla="*/ 538243 h 1296232"/>
              <a:gd name="connsiteX28" fmla="*/ 914400 w 8589896"/>
              <a:gd name="connsiteY28" fmla="*/ 562306 h 1296232"/>
              <a:gd name="connsiteX29" fmla="*/ 782052 w 8589896"/>
              <a:gd name="connsiteY29" fmla="*/ 598401 h 1296232"/>
              <a:gd name="connsiteX30" fmla="*/ 745958 w 8589896"/>
              <a:gd name="connsiteY30" fmla="*/ 634495 h 1296232"/>
              <a:gd name="connsiteX31" fmla="*/ 685800 w 8589896"/>
              <a:gd name="connsiteY31" fmla="*/ 682622 h 1296232"/>
              <a:gd name="connsiteX32" fmla="*/ 673768 w 8589896"/>
              <a:gd name="connsiteY32" fmla="*/ 718716 h 1296232"/>
              <a:gd name="connsiteX33" fmla="*/ 601579 w 8589896"/>
              <a:gd name="connsiteY33" fmla="*/ 766843 h 1296232"/>
              <a:gd name="connsiteX34" fmla="*/ 517358 w 8589896"/>
              <a:gd name="connsiteY34" fmla="*/ 851064 h 1296232"/>
              <a:gd name="connsiteX35" fmla="*/ 445168 w 8589896"/>
              <a:gd name="connsiteY35" fmla="*/ 875127 h 1296232"/>
              <a:gd name="connsiteX36" fmla="*/ 409074 w 8589896"/>
              <a:gd name="connsiteY36" fmla="*/ 911222 h 1296232"/>
              <a:gd name="connsiteX37" fmla="*/ 397042 w 8589896"/>
              <a:gd name="connsiteY37" fmla="*/ 947316 h 1296232"/>
              <a:gd name="connsiteX38" fmla="*/ 360947 w 8589896"/>
              <a:gd name="connsiteY38" fmla="*/ 959348 h 1296232"/>
              <a:gd name="connsiteX39" fmla="*/ 324852 w 8589896"/>
              <a:gd name="connsiteY39" fmla="*/ 983411 h 1296232"/>
              <a:gd name="connsiteX40" fmla="*/ 252663 w 8589896"/>
              <a:gd name="connsiteY40" fmla="*/ 1007474 h 1296232"/>
              <a:gd name="connsiteX41" fmla="*/ 156410 w 8589896"/>
              <a:gd name="connsiteY41" fmla="*/ 1067632 h 1296232"/>
              <a:gd name="connsiteX42" fmla="*/ 120316 w 8589896"/>
              <a:gd name="connsiteY42" fmla="*/ 1079664 h 1296232"/>
              <a:gd name="connsiteX43" fmla="*/ 60158 w 8589896"/>
              <a:gd name="connsiteY43" fmla="*/ 1175916 h 1296232"/>
              <a:gd name="connsiteX44" fmla="*/ 24063 w 8589896"/>
              <a:gd name="connsiteY44" fmla="*/ 1248106 h 1296232"/>
              <a:gd name="connsiteX45" fmla="*/ 0 w 8589896"/>
              <a:gd name="connsiteY45" fmla="*/ 1296232 h 1296232"/>
              <a:gd name="connsiteX0" fmla="*/ 8589896 w 8589896"/>
              <a:gd name="connsiteY0" fmla="*/ 726767 h 1282755"/>
              <a:gd name="connsiteX1" fmla="*/ 7858183 w 8589896"/>
              <a:gd name="connsiteY1" fmla="*/ 755578 h 1282755"/>
              <a:gd name="connsiteX2" fmla="*/ 7132906 w 8589896"/>
              <a:gd name="connsiteY2" fmla="*/ 768716 h 1282755"/>
              <a:gd name="connsiteX3" fmla="*/ 6098651 w 8589896"/>
              <a:gd name="connsiteY3" fmla="*/ 693599 h 1282755"/>
              <a:gd name="connsiteX4" fmla="*/ 3363258 w 8589896"/>
              <a:gd name="connsiteY4" fmla="*/ 328618 h 1282755"/>
              <a:gd name="connsiteX5" fmla="*/ 3080084 w 8589896"/>
              <a:gd name="connsiteY5" fmla="*/ 19439 h 1282755"/>
              <a:gd name="connsiteX6" fmla="*/ 3043989 w 8589896"/>
              <a:gd name="connsiteY6" fmla="*/ 31471 h 1282755"/>
              <a:gd name="connsiteX7" fmla="*/ 2358189 w 8589896"/>
              <a:gd name="connsiteY7" fmla="*/ 55534 h 1282755"/>
              <a:gd name="connsiteX8" fmla="*/ 2273968 w 8589896"/>
              <a:gd name="connsiteY8" fmla="*/ 67566 h 1282755"/>
              <a:gd name="connsiteX9" fmla="*/ 2213810 w 8589896"/>
              <a:gd name="connsiteY9" fmla="*/ 127724 h 1282755"/>
              <a:gd name="connsiteX10" fmla="*/ 2057400 w 8589896"/>
              <a:gd name="connsiteY10" fmla="*/ 139755 h 1282755"/>
              <a:gd name="connsiteX11" fmla="*/ 1937084 w 8589896"/>
              <a:gd name="connsiteY11" fmla="*/ 175850 h 1282755"/>
              <a:gd name="connsiteX12" fmla="*/ 1900989 w 8589896"/>
              <a:gd name="connsiteY12" fmla="*/ 187881 h 1282755"/>
              <a:gd name="connsiteX13" fmla="*/ 1864895 w 8589896"/>
              <a:gd name="connsiteY13" fmla="*/ 199913 h 1282755"/>
              <a:gd name="connsiteX14" fmla="*/ 1768642 w 8589896"/>
              <a:gd name="connsiteY14" fmla="*/ 223976 h 1282755"/>
              <a:gd name="connsiteX15" fmla="*/ 1720516 w 8589896"/>
              <a:gd name="connsiteY15" fmla="*/ 236008 h 1282755"/>
              <a:gd name="connsiteX16" fmla="*/ 1564105 w 8589896"/>
              <a:gd name="connsiteY16" fmla="*/ 260071 h 1282755"/>
              <a:gd name="connsiteX17" fmla="*/ 1491916 w 8589896"/>
              <a:gd name="connsiteY17" fmla="*/ 284134 h 1282755"/>
              <a:gd name="connsiteX18" fmla="*/ 1431758 w 8589896"/>
              <a:gd name="connsiteY18" fmla="*/ 296166 h 1282755"/>
              <a:gd name="connsiteX19" fmla="*/ 1359568 w 8589896"/>
              <a:gd name="connsiteY19" fmla="*/ 320229 h 1282755"/>
              <a:gd name="connsiteX20" fmla="*/ 1323474 w 8589896"/>
              <a:gd name="connsiteY20" fmla="*/ 332260 h 1282755"/>
              <a:gd name="connsiteX21" fmla="*/ 1287379 w 8589896"/>
              <a:gd name="connsiteY21" fmla="*/ 344292 h 1282755"/>
              <a:gd name="connsiteX22" fmla="*/ 1215189 w 8589896"/>
              <a:gd name="connsiteY22" fmla="*/ 392418 h 1282755"/>
              <a:gd name="connsiteX23" fmla="*/ 1143000 w 8589896"/>
              <a:gd name="connsiteY23" fmla="*/ 416481 h 1282755"/>
              <a:gd name="connsiteX24" fmla="*/ 1046747 w 8589896"/>
              <a:gd name="connsiteY24" fmla="*/ 476639 h 1282755"/>
              <a:gd name="connsiteX25" fmla="*/ 1010652 w 8589896"/>
              <a:gd name="connsiteY25" fmla="*/ 500702 h 1282755"/>
              <a:gd name="connsiteX26" fmla="*/ 986589 w 8589896"/>
              <a:gd name="connsiteY26" fmla="*/ 524766 h 1282755"/>
              <a:gd name="connsiteX27" fmla="*/ 914400 w 8589896"/>
              <a:gd name="connsiteY27" fmla="*/ 548829 h 1282755"/>
              <a:gd name="connsiteX28" fmla="*/ 782052 w 8589896"/>
              <a:gd name="connsiteY28" fmla="*/ 584924 h 1282755"/>
              <a:gd name="connsiteX29" fmla="*/ 745958 w 8589896"/>
              <a:gd name="connsiteY29" fmla="*/ 621018 h 1282755"/>
              <a:gd name="connsiteX30" fmla="*/ 685800 w 8589896"/>
              <a:gd name="connsiteY30" fmla="*/ 669145 h 1282755"/>
              <a:gd name="connsiteX31" fmla="*/ 673768 w 8589896"/>
              <a:gd name="connsiteY31" fmla="*/ 705239 h 1282755"/>
              <a:gd name="connsiteX32" fmla="*/ 601579 w 8589896"/>
              <a:gd name="connsiteY32" fmla="*/ 753366 h 1282755"/>
              <a:gd name="connsiteX33" fmla="*/ 517358 w 8589896"/>
              <a:gd name="connsiteY33" fmla="*/ 837587 h 1282755"/>
              <a:gd name="connsiteX34" fmla="*/ 445168 w 8589896"/>
              <a:gd name="connsiteY34" fmla="*/ 861650 h 1282755"/>
              <a:gd name="connsiteX35" fmla="*/ 409074 w 8589896"/>
              <a:gd name="connsiteY35" fmla="*/ 897745 h 1282755"/>
              <a:gd name="connsiteX36" fmla="*/ 397042 w 8589896"/>
              <a:gd name="connsiteY36" fmla="*/ 933839 h 1282755"/>
              <a:gd name="connsiteX37" fmla="*/ 360947 w 8589896"/>
              <a:gd name="connsiteY37" fmla="*/ 945871 h 1282755"/>
              <a:gd name="connsiteX38" fmla="*/ 324852 w 8589896"/>
              <a:gd name="connsiteY38" fmla="*/ 969934 h 1282755"/>
              <a:gd name="connsiteX39" fmla="*/ 252663 w 8589896"/>
              <a:gd name="connsiteY39" fmla="*/ 993997 h 1282755"/>
              <a:gd name="connsiteX40" fmla="*/ 156410 w 8589896"/>
              <a:gd name="connsiteY40" fmla="*/ 1054155 h 1282755"/>
              <a:gd name="connsiteX41" fmla="*/ 120316 w 8589896"/>
              <a:gd name="connsiteY41" fmla="*/ 1066187 h 1282755"/>
              <a:gd name="connsiteX42" fmla="*/ 60158 w 8589896"/>
              <a:gd name="connsiteY42" fmla="*/ 1162439 h 1282755"/>
              <a:gd name="connsiteX43" fmla="*/ 24063 w 8589896"/>
              <a:gd name="connsiteY43" fmla="*/ 1234629 h 1282755"/>
              <a:gd name="connsiteX44" fmla="*/ 0 w 8589896"/>
              <a:gd name="connsiteY44" fmla="*/ 1282755 h 1282755"/>
              <a:gd name="connsiteX0" fmla="*/ 8589896 w 8589896"/>
              <a:gd name="connsiteY0" fmla="*/ 726767 h 1282755"/>
              <a:gd name="connsiteX1" fmla="*/ 7858183 w 8589896"/>
              <a:gd name="connsiteY1" fmla="*/ 755578 h 1282755"/>
              <a:gd name="connsiteX2" fmla="*/ 7132906 w 8589896"/>
              <a:gd name="connsiteY2" fmla="*/ 768716 h 1282755"/>
              <a:gd name="connsiteX3" fmla="*/ 6098651 w 8589896"/>
              <a:gd name="connsiteY3" fmla="*/ 693599 h 1282755"/>
              <a:gd name="connsiteX4" fmla="*/ 3363258 w 8589896"/>
              <a:gd name="connsiteY4" fmla="*/ 328618 h 1282755"/>
              <a:gd name="connsiteX5" fmla="*/ 3080084 w 8589896"/>
              <a:gd name="connsiteY5" fmla="*/ 19439 h 1282755"/>
              <a:gd name="connsiteX6" fmla="*/ 3043990 w 8589896"/>
              <a:gd name="connsiteY6" fmla="*/ 31471 h 1282755"/>
              <a:gd name="connsiteX7" fmla="*/ 2358189 w 8589896"/>
              <a:gd name="connsiteY7" fmla="*/ 55534 h 1282755"/>
              <a:gd name="connsiteX8" fmla="*/ 2273968 w 8589896"/>
              <a:gd name="connsiteY8" fmla="*/ 67566 h 1282755"/>
              <a:gd name="connsiteX9" fmla="*/ 2213810 w 8589896"/>
              <a:gd name="connsiteY9" fmla="*/ 127724 h 1282755"/>
              <a:gd name="connsiteX10" fmla="*/ 2057400 w 8589896"/>
              <a:gd name="connsiteY10" fmla="*/ 139755 h 1282755"/>
              <a:gd name="connsiteX11" fmla="*/ 1937084 w 8589896"/>
              <a:gd name="connsiteY11" fmla="*/ 175850 h 1282755"/>
              <a:gd name="connsiteX12" fmla="*/ 1900989 w 8589896"/>
              <a:gd name="connsiteY12" fmla="*/ 187881 h 1282755"/>
              <a:gd name="connsiteX13" fmla="*/ 1864895 w 8589896"/>
              <a:gd name="connsiteY13" fmla="*/ 199913 h 1282755"/>
              <a:gd name="connsiteX14" fmla="*/ 1768642 w 8589896"/>
              <a:gd name="connsiteY14" fmla="*/ 223976 h 1282755"/>
              <a:gd name="connsiteX15" fmla="*/ 1720516 w 8589896"/>
              <a:gd name="connsiteY15" fmla="*/ 236008 h 1282755"/>
              <a:gd name="connsiteX16" fmla="*/ 1564105 w 8589896"/>
              <a:gd name="connsiteY16" fmla="*/ 260071 h 1282755"/>
              <a:gd name="connsiteX17" fmla="*/ 1491916 w 8589896"/>
              <a:gd name="connsiteY17" fmla="*/ 284134 h 1282755"/>
              <a:gd name="connsiteX18" fmla="*/ 1431758 w 8589896"/>
              <a:gd name="connsiteY18" fmla="*/ 296166 h 1282755"/>
              <a:gd name="connsiteX19" fmla="*/ 1359568 w 8589896"/>
              <a:gd name="connsiteY19" fmla="*/ 320229 h 1282755"/>
              <a:gd name="connsiteX20" fmla="*/ 1323474 w 8589896"/>
              <a:gd name="connsiteY20" fmla="*/ 332260 h 1282755"/>
              <a:gd name="connsiteX21" fmla="*/ 1287379 w 8589896"/>
              <a:gd name="connsiteY21" fmla="*/ 344292 h 1282755"/>
              <a:gd name="connsiteX22" fmla="*/ 1215189 w 8589896"/>
              <a:gd name="connsiteY22" fmla="*/ 392418 h 1282755"/>
              <a:gd name="connsiteX23" fmla="*/ 1143000 w 8589896"/>
              <a:gd name="connsiteY23" fmla="*/ 416481 h 1282755"/>
              <a:gd name="connsiteX24" fmla="*/ 1046747 w 8589896"/>
              <a:gd name="connsiteY24" fmla="*/ 476639 h 1282755"/>
              <a:gd name="connsiteX25" fmla="*/ 1010652 w 8589896"/>
              <a:gd name="connsiteY25" fmla="*/ 500702 h 1282755"/>
              <a:gd name="connsiteX26" fmla="*/ 986589 w 8589896"/>
              <a:gd name="connsiteY26" fmla="*/ 524766 h 1282755"/>
              <a:gd name="connsiteX27" fmla="*/ 914400 w 8589896"/>
              <a:gd name="connsiteY27" fmla="*/ 548829 h 1282755"/>
              <a:gd name="connsiteX28" fmla="*/ 782052 w 8589896"/>
              <a:gd name="connsiteY28" fmla="*/ 584924 h 1282755"/>
              <a:gd name="connsiteX29" fmla="*/ 745958 w 8589896"/>
              <a:gd name="connsiteY29" fmla="*/ 621018 h 1282755"/>
              <a:gd name="connsiteX30" fmla="*/ 685800 w 8589896"/>
              <a:gd name="connsiteY30" fmla="*/ 669145 h 1282755"/>
              <a:gd name="connsiteX31" fmla="*/ 673768 w 8589896"/>
              <a:gd name="connsiteY31" fmla="*/ 705239 h 1282755"/>
              <a:gd name="connsiteX32" fmla="*/ 601579 w 8589896"/>
              <a:gd name="connsiteY32" fmla="*/ 753366 h 1282755"/>
              <a:gd name="connsiteX33" fmla="*/ 517358 w 8589896"/>
              <a:gd name="connsiteY33" fmla="*/ 837587 h 1282755"/>
              <a:gd name="connsiteX34" fmla="*/ 445168 w 8589896"/>
              <a:gd name="connsiteY34" fmla="*/ 861650 h 1282755"/>
              <a:gd name="connsiteX35" fmla="*/ 409074 w 8589896"/>
              <a:gd name="connsiteY35" fmla="*/ 897745 h 1282755"/>
              <a:gd name="connsiteX36" fmla="*/ 397042 w 8589896"/>
              <a:gd name="connsiteY36" fmla="*/ 933839 h 1282755"/>
              <a:gd name="connsiteX37" fmla="*/ 360947 w 8589896"/>
              <a:gd name="connsiteY37" fmla="*/ 945871 h 1282755"/>
              <a:gd name="connsiteX38" fmla="*/ 324852 w 8589896"/>
              <a:gd name="connsiteY38" fmla="*/ 969934 h 1282755"/>
              <a:gd name="connsiteX39" fmla="*/ 252663 w 8589896"/>
              <a:gd name="connsiteY39" fmla="*/ 993997 h 1282755"/>
              <a:gd name="connsiteX40" fmla="*/ 156410 w 8589896"/>
              <a:gd name="connsiteY40" fmla="*/ 1054155 h 1282755"/>
              <a:gd name="connsiteX41" fmla="*/ 120316 w 8589896"/>
              <a:gd name="connsiteY41" fmla="*/ 1066187 h 1282755"/>
              <a:gd name="connsiteX42" fmla="*/ 60158 w 8589896"/>
              <a:gd name="connsiteY42" fmla="*/ 1162439 h 1282755"/>
              <a:gd name="connsiteX43" fmla="*/ 24063 w 8589896"/>
              <a:gd name="connsiteY43" fmla="*/ 1234629 h 1282755"/>
              <a:gd name="connsiteX44" fmla="*/ 0 w 8589896"/>
              <a:gd name="connsiteY44" fmla="*/ 1282755 h 1282755"/>
              <a:gd name="connsiteX0" fmla="*/ 8589896 w 8589896"/>
              <a:gd name="connsiteY0" fmla="*/ 722081 h 1278069"/>
              <a:gd name="connsiteX1" fmla="*/ 7858183 w 8589896"/>
              <a:gd name="connsiteY1" fmla="*/ 750892 h 1278069"/>
              <a:gd name="connsiteX2" fmla="*/ 7132906 w 8589896"/>
              <a:gd name="connsiteY2" fmla="*/ 764030 h 1278069"/>
              <a:gd name="connsiteX3" fmla="*/ 6098651 w 8589896"/>
              <a:gd name="connsiteY3" fmla="*/ 688913 h 1278069"/>
              <a:gd name="connsiteX4" fmla="*/ 3363258 w 8589896"/>
              <a:gd name="connsiteY4" fmla="*/ 323932 h 1278069"/>
              <a:gd name="connsiteX5" fmla="*/ 3080084 w 8589896"/>
              <a:gd name="connsiteY5" fmla="*/ 14753 h 1278069"/>
              <a:gd name="connsiteX6" fmla="*/ 2358189 w 8589896"/>
              <a:gd name="connsiteY6" fmla="*/ 50848 h 1278069"/>
              <a:gd name="connsiteX7" fmla="*/ 2273968 w 8589896"/>
              <a:gd name="connsiteY7" fmla="*/ 62880 h 1278069"/>
              <a:gd name="connsiteX8" fmla="*/ 2213810 w 8589896"/>
              <a:gd name="connsiteY8" fmla="*/ 123038 h 1278069"/>
              <a:gd name="connsiteX9" fmla="*/ 2057400 w 8589896"/>
              <a:gd name="connsiteY9" fmla="*/ 135069 h 1278069"/>
              <a:gd name="connsiteX10" fmla="*/ 1937084 w 8589896"/>
              <a:gd name="connsiteY10" fmla="*/ 171164 h 1278069"/>
              <a:gd name="connsiteX11" fmla="*/ 1900989 w 8589896"/>
              <a:gd name="connsiteY11" fmla="*/ 183195 h 1278069"/>
              <a:gd name="connsiteX12" fmla="*/ 1864895 w 8589896"/>
              <a:gd name="connsiteY12" fmla="*/ 195227 h 1278069"/>
              <a:gd name="connsiteX13" fmla="*/ 1768642 w 8589896"/>
              <a:gd name="connsiteY13" fmla="*/ 219290 h 1278069"/>
              <a:gd name="connsiteX14" fmla="*/ 1720516 w 8589896"/>
              <a:gd name="connsiteY14" fmla="*/ 231322 h 1278069"/>
              <a:gd name="connsiteX15" fmla="*/ 1564105 w 8589896"/>
              <a:gd name="connsiteY15" fmla="*/ 255385 h 1278069"/>
              <a:gd name="connsiteX16" fmla="*/ 1491916 w 8589896"/>
              <a:gd name="connsiteY16" fmla="*/ 279448 h 1278069"/>
              <a:gd name="connsiteX17" fmla="*/ 1431758 w 8589896"/>
              <a:gd name="connsiteY17" fmla="*/ 291480 h 1278069"/>
              <a:gd name="connsiteX18" fmla="*/ 1359568 w 8589896"/>
              <a:gd name="connsiteY18" fmla="*/ 315543 h 1278069"/>
              <a:gd name="connsiteX19" fmla="*/ 1323474 w 8589896"/>
              <a:gd name="connsiteY19" fmla="*/ 327574 h 1278069"/>
              <a:gd name="connsiteX20" fmla="*/ 1287379 w 8589896"/>
              <a:gd name="connsiteY20" fmla="*/ 339606 h 1278069"/>
              <a:gd name="connsiteX21" fmla="*/ 1215189 w 8589896"/>
              <a:gd name="connsiteY21" fmla="*/ 387732 h 1278069"/>
              <a:gd name="connsiteX22" fmla="*/ 1143000 w 8589896"/>
              <a:gd name="connsiteY22" fmla="*/ 411795 h 1278069"/>
              <a:gd name="connsiteX23" fmla="*/ 1046747 w 8589896"/>
              <a:gd name="connsiteY23" fmla="*/ 471953 h 1278069"/>
              <a:gd name="connsiteX24" fmla="*/ 1010652 w 8589896"/>
              <a:gd name="connsiteY24" fmla="*/ 496016 h 1278069"/>
              <a:gd name="connsiteX25" fmla="*/ 986589 w 8589896"/>
              <a:gd name="connsiteY25" fmla="*/ 520080 h 1278069"/>
              <a:gd name="connsiteX26" fmla="*/ 914400 w 8589896"/>
              <a:gd name="connsiteY26" fmla="*/ 544143 h 1278069"/>
              <a:gd name="connsiteX27" fmla="*/ 782052 w 8589896"/>
              <a:gd name="connsiteY27" fmla="*/ 580238 h 1278069"/>
              <a:gd name="connsiteX28" fmla="*/ 745958 w 8589896"/>
              <a:gd name="connsiteY28" fmla="*/ 616332 h 1278069"/>
              <a:gd name="connsiteX29" fmla="*/ 685800 w 8589896"/>
              <a:gd name="connsiteY29" fmla="*/ 664459 h 1278069"/>
              <a:gd name="connsiteX30" fmla="*/ 673768 w 8589896"/>
              <a:gd name="connsiteY30" fmla="*/ 700553 h 1278069"/>
              <a:gd name="connsiteX31" fmla="*/ 601579 w 8589896"/>
              <a:gd name="connsiteY31" fmla="*/ 748680 h 1278069"/>
              <a:gd name="connsiteX32" fmla="*/ 517358 w 8589896"/>
              <a:gd name="connsiteY32" fmla="*/ 832901 h 1278069"/>
              <a:gd name="connsiteX33" fmla="*/ 445168 w 8589896"/>
              <a:gd name="connsiteY33" fmla="*/ 856964 h 1278069"/>
              <a:gd name="connsiteX34" fmla="*/ 409074 w 8589896"/>
              <a:gd name="connsiteY34" fmla="*/ 893059 h 1278069"/>
              <a:gd name="connsiteX35" fmla="*/ 397042 w 8589896"/>
              <a:gd name="connsiteY35" fmla="*/ 929153 h 1278069"/>
              <a:gd name="connsiteX36" fmla="*/ 360947 w 8589896"/>
              <a:gd name="connsiteY36" fmla="*/ 941185 h 1278069"/>
              <a:gd name="connsiteX37" fmla="*/ 324852 w 8589896"/>
              <a:gd name="connsiteY37" fmla="*/ 965248 h 1278069"/>
              <a:gd name="connsiteX38" fmla="*/ 252663 w 8589896"/>
              <a:gd name="connsiteY38" fmla="*/ 989311 h 1278069"/>
              <a:gd name="connsiteX39" fmla="*/ 156410 w 8589896"/>
              <a:gd name="connsiteY39" fmla="*/ 1049469 h 1278069"/>
              <a:gd name="connsiteX40" fmla="*/ 120316 w 8589896"/>
              <a:gd name="connsiteY40" fmla="*/ 1061501 h 1278069"/>
              <a:gd name="connsiteX41" fmla="*/ 60158 w 8589896"/>
              <a:gd name="connsiteY41" fmla="*/ 1157753 h 1278069"/>
              <a:gd name="connsiteX42" fmla="*/ 24063 w 8589896"/>
              <a:gd name="connsiteY42" fmla="*/ 1229943 h 1278069"/>
              <a:gd name="connsiteX43" fmla="*/ 0 w 8589896"/>
              <a:gd name="connsiteY43" fmla="*/ 1278069 h 1278069"/>
              <a:gd name="connsiteX0" fmla="*/ 8589896 w 8589896"/>
              <a:gd name="connsiteY0" fmla="*/ 722081 h 1278069"/>
              <a:gd name="connsiteX1" fmla="*/ 7858183 w 8589896"/>
              <a:gd name="connsiteY1" fmla="*/ 750892 h 1278069"/>
              <a:gd name="connsiteX2" fmla="*/ 7132906 w 8589896"/>
              <a:gd name="connsiteY2" fmla="*/ 764030 h 1278069"/>
              <a:gd name="connsiteX3" fmla="*/ 6098651 w 8589896"/>
              <a:gd name="connsiteY3" fmla="*/ 688913 h 1278069"/>
              <a:gd name="connsiteX4" fmla="*/ 3363258 w 8589896"/>
              <a:gd name="connsiteY4" fmla="*/ 323932 h 1278069"/>
              <a:gd name="connsiteX5" fmla="*/ 3080084 w 8589896"/>
              <a:gd name="connsiteY5" fmla="*/ 14753 h 1278069"/>
              <a:gd name="connsiteX6" fmla="*/ 2358189 w 8589896"/>
              <a:gd name="connsiteY6" fmla="*/ 50848 h 1278069"/>
              <a:gd name="connsiteX7" fmla="*/ 2273968 w 8589896"/>
              <a:gd name="connsiteY7" fmla="*/ 62880 h 1278069"/>
              <a:gd name="connsiteX8" fmla="*/ 2213810 w 8589896"/>
              <a:gd name="connsiteY8" fmla="*/ 123038 h 1278069"/>
              <a:gd name="connsiteX9" fmla="*/ 2057400 w 8589896"/>
              <a:gd name="connsiteY9" fmla="*/ 135069 h 1278069"/>
              <a:gd name="connsiteX10" fmla="*/ 1937084 w 8589896"/>
              <a:gd name="connsiteY10" fmla="*/ 171164 h 1278069"/>
              <a:gd name="connsiteX11" fmla="*/ 1900989 w 8589896"/>
              <a:gd name="connsiteY11" fmla="*/ 183195 h 1278069"/>
              <a:gd name="connsiteX12" fmla="*/ 1864895 w 8589896"/>
              <a:gd name="connsiteY12" fmla="*/ 195227 h 1278069"/>
              <a:gd name="connsiteX13" fmla="*/ 1768642 w 8589896"/>
              <a:gd name="connsiteY13" fmla="*/ 219290 h 1278069"/>
              <a:gd name="connsiteX14" fmla="*/ 1720516 w 8589896"/>
              <a:gd name="connsiteY14" fmla="*/ 231322 h 1278069"/>
              <a:gd name="connsiteX15" fmla="*/ 1564105 w 8589896"/>
              <a:gd name="connsiteY15" fmla="*/ 255385 h 1278069"/>
              <a:gd name="connsiteX16" fmla="*/ 1491916 w 8589896"/>
              <a:gd name="connsiteY16" fmla="*/ 279448 h 1278069"/>
              <a:gd name="connsiteX17" fmla="*/ 1431758 w 8589896"/>
              <a:gd name="connsiteY17" fmla="*/ 291480 h 1278069"/>
              <a:gd name="connsiteX18" fmla="*/ 1359568 w 8589896"/>
              <a:gd name="connsiteY18" fmla="*/ 315543 h 1278069"/>
              <a:gd name="connsiteX19" fmla="*/ 1323474 w 8589896"/>
              <a:gd name="connsiteY19" fmla="*/ 327574 h 1278069"/>
              <a:gd name="connsiteX20" fmla="*/ 1287379 w 8589896"/>
              <a:gd name="connsiteY20" fmla="*/ 339606 h 1278069"/>
              <a:gd name="connsiteX21" fmla="*/ 1215189 w 8589896"/>
              <a:gd name="connsiteY21" fmla="*/ 387732 h 1278069"/>
              <a:gd name="connsiteX22" fmla="*/ 1143000 w 8589896"/>
              <a:gd name="connsiteY22" fmla="*/ 411795 h 1278069"/>
              <a:gd name="connsiteX23" fmla="*/ 1046747 w 8589896"/>
              <a:gd name="connsiteY23" fmla="*/ 471953 h 1278069"/>
              <a:gd name="connsiteX24" fmla="*/ 1010652 w 8589896"/>
              <a:gd name="connsiteY24" fmla="*/ 496016 h 1278069"/>
              <a:gd name="connsiteX25" fmla="*/ 986589 w 8589896"/>
              <a:gd name="connsiteY25" fmla="*/ 520080 h 1278069"/>
              <a:gd name="connsiteX26" fmla="*/ 914400 w 8589896"/>
              <a:gd name="connsiteY26" fmla="*/ 544143 h 1278069"/>
              <a:gd name="connsiteX27" fmla="*/ 782052 w 8589896"/>
              <a:gd name="connsiteY27" fmla="*/ 580238 h 1278069"/>
              <a:gd name="connsiteX28" fmla="*/ 745958 w 8589896"/>
              <a:gd name="connsiteY28" fmla="*/ 616332 h 1278069"/>
              <a:gd name="connsiteX29" fmla="*/ 685800 w 8589896"/>
              <a:gd name="connsiteY29" fmla="*/ 664459 h 1278069"/>
              <a:gd name="connsiteX30" fmla="*/ 673768 w 8589896"/>
              <a:gd name="connsiteY30" fmla="*/ 700553 h 1278069"/>
              <a:gd name="connsiteX31" fmla="*/ 601579 w 8589896"/>
              <a:gd name="connsiteY31" fmla="*/ 748680 h 1278069"/>
              <a:gd name="connsiteX32" fmla="*/ 517358 w 8589896"/>
              <a:gd name="connsiteY32" fmla="*/ 832901 h 1278069"/>
              <a:gd name="connsiteX33" fmla="*/ 445168 w 8589896"/>
              <a:gd name="connsiteY33" fmla="*/ 856964 h 1278069"/>
              <a:gd name="connsiteX34" fmla="*/ 409074 w 8589896"/>
              <a:gd name="connsiteY34" fmla="*/ 893059 h 1278069"/>
              <a:gd name="connsiteX35" fmla="*/ 397042 w 8589896"/>
              <a:gd name="connsiteY35" fmla="*/ 929153 h 1278069"/>
              <a:gd name="connsiteX36" fmla="*/ 360947 w 8589896"/>
              <a:gd name="connsiteY36" fmla="*/ 941185 h 1278069"/>
              <a:gd name="connsiteX37" fmla="*/ 324852 w 8589896"/>
              <a:gd name="connsiteY37" fmla="*/ 965248 h 1278069"/>
              <a:gd name="connsiteX38" fmla="*/ 252663 w 8589896"/>
              <a:gd name="connsiteY38" fmla="*/ 989311 h 1278069"/>
              <a:gd name="connsiteX39" fmla="*/ 156410 w 8589896"/>
              <a:gd name="connsiteY39" fmla="*/ 1049469 h 1278069"/>
              <a:gd name="connsiteX40" fmla="*/ 120316 w 8589896"/>
              <a:gd name="connsiteY40" fmla="*/ 1061501 h 1278069"/>
              <a:gd name="connsiteX41" fmla="*/ 60158 w 8589896"/>
              <a:gd name="connsiteY41" fmla="*/ 1157753 h 1278069"/>
              <a:gd name="connsiteX42" fmla="*/ 24063 w 8589896"/>
              <a:gd name="connsiteY42" fmla="*/ 1229943 h 1278069"/>
              <a:gd name="connsiteX43" fmla="*/ 0 w 8589896"/>
              <a:gd name="connsiteY43" fmla="*/ 1278069 h 1278069"/>
              <a:gd name="connsiteX0" fmla="*/ 8589896 w 8589896"/>
              <a:gd name="connsiteY0" fmla="*/ 690289 h 1246277"/>
              <a:gd name="connsiteX1" fmla="*/ 7858183 w 8589896"/>
              <a:gd name="connsiteY1" fmla="*/ 719100 h 1246277"/>
              <a:gd name="connsiteX2" fmla="*/ 7132906 w 8589896"/>
              <a:gd name="connsiteY2" fmla="*/ 732238 h 1246277"/>
              <a:gd name="connsiteX3" fmla="*/ 6098651 w 8589896"/>
              <a:gd name="connsiteY3" fmla="*/ 657121 h 1246277"/>
              <a:gd name="connsiteX4" fmla="*/ 3363258 w 8589896"/>
              <a:gd name="connsiteY4" fmla="*/ 292140 h 1246277"/>
              <a:gd name="connsiteX5" fmla="*/ 2358189 w 8589896"/>
              <a:gd name="connsiteY5" fmla="*/ 19056 h 1246277"/>
              <a:gd name="connsiteX6" fmla="*/ 2273968 w 8589896"/>
              <a:gd name="connsiteY6" fmla="*/ 31088 h 1246277"/>
              <a:gd name="connsiteX7" fmla="*/ 2213810 w 8589896"/>
              <a:gd name="connsiteY7" fmla="*/ 91246 h 1246277"/>
              <a:gd name="connsiteX8" fmla="*/ 2057400 w 8589896"/>
              <a:gd name="connsiteY8" fmla="*/ 103277 h 1246277"/>
              <a:gd name="connsiteX9" fmla="*/ 1937084 w 8589896"/>
              <a:gd name="connsiteY9" fmla="*/ 139372 h 1246277"/>
              <a:gd name="connsiteX10" fmla="*/ 1900989 w 8589896"/>
              <a:gd name="connsiteY10" fmla="*/ 151403 h 1246277"/>
              <a:gd name="connsiteX11" fmla="*/ 1864895 w 8589896"/>
              <a:gd name="connsiteY11" fmla="*/ 163435 h 1246277"/>
              <a:gd name="connsiteX12" fmla="*/ 1768642 w 8589896"/>
              <a:gd name="connsiteY12" fmla="*/ 187498 h 1246277"/>
              <a:gd name="connsiteX13" fmla="*/ 1720516 w 8589896"/>
              <a:gd name="connsiteY13" fmla="*/ 199530 h 1246277"/>
              <a:gd name="connsiteX14" fmla="*/ 1564105 w 8589896"/>
              <a:gd name="connsiteY14" fmla="*/ 223593 h 1246277"/>
              <a:gd name="connsiteX15" fmla="*/ 1491916 w 8589896"/>
              <a:gd name="connsiteY15" fmla="*/ 247656 h 1246277"/>
              <a:gd name="connsiteX16" fmla="*/ 1431758 w 8589896"/>
              <a:gd name="connsiteY16" fmla="*/ 259688 h 1246277"/>
              <a:gd name="connsiteX17" fmla="*/ 1359568 w 8589896"/>
              <a:gd name="connsiteY17" fmla="*/ 283751 h 1246277"/>
              <a:gd name="connsiteX18" fmla="*/ 1323474 w 8589896"/>
              <a:gd name="connsiteY18" fmla="*/ 295782 h 1246277"/>
              <a:gd name="connsiteX19" fmla="*/ 1287379 w 8589896"/>
              <a:gd name="connsiteY19" fmla="*/ 307814 h 1246277"/>
              <a:gd name="connsiteX20" fmla="*/ 1215189 w 8589896"/>
              <a:gd name="connsiteY20" fmla="*/ 355940 h 1246277"/>
              <a:gd name="connsiteX21" fmla="*/ 1143000 w 8589896"/>
              <a:gd name="connsiteY21" fmla="*/ 380003 h 1246277"/>
              <a:gd name="connsiteX22" fmla="*/ 1046747 w 8589896"/>
              <a:gd name="connsiteY22" fmla="*/ 440161 h 1246277"/>
              <a:gd name="connsiteX23" fmla="*/ 1010652 w 8589896"/>
              <a:gd name="connsiteY23" fmla="*/ 464224 h 1246277"/>
              <a:gd name="connsiteX24" fmla="*/ 986589 w 8589896"/>
              <a:gd name="connsiteY24" fmla="*/ 488288 h 1246277"/>
              <a:gd name="connsiteX25" fmla="*/ 914400 w 8589896"/>
              <a:gd name="connsiteY25" fmla="*/ 512351 h 1246277"/>
              <a:gd name="connsiteX26" fmla="*/ 782052 w 8589896"/>
              <a:gd name="connsiteY26" fmla="*/ 548446 h 1246277"/>
              <a:gd name="connsiteX27" fmla="*/ 745958 w 8589896"/>
              <a:gd name="connsiteY27" fmla="*/ 584540 h 1246277"/>
              <a:gd name="connsiteX28" fmla="*/ 685800 w 8589896"/>
              <a:gd name="connsiteY28" fmla="*/ 632667 h 1246277"/>
              <a:gd name="connsiteX29" fmla="*/ 673768 w 8589896"/>
              <a:gd name="connsiteY29" fmla="*/ 668761 h 1246277"/>
              <a:gd name="connsiteX30" fmla="*/ 601579 w 8589896"/>
              <a:gd name="connsiteY30" fmla="*/ 716888 h 1246277"/>
              <a:gd name="connsiteX31" fmla="*/ 517358 w 8589896"/>
              <a:gd name="connsiteY31" fmla="*/ 801109 h 1246277"/>
              <a:gd name="connsiteX32" fmla="*/ 445168 w 8589896"/>
              <a:gd name="connsiteY32" fmla="*/ 825172 h 1246277"/>
              <a:gd name="connsiteX33" fmla="*/ 409074 w 8589896"/>
              <a:gd name="connsiteY33" fmla="*/ 861267 h 1246277"/>
              <a:gd name="connsiteX34" fmla="*/ 397042 w 8589896"/>
              <a:gd name="connsiteY34" fmla="*/ 897361 h 1246277"/>
              <a:gd name="connsiteX35" fmla="*/ 360947 w 8589896"/>
              <a:gd name="connsiteY35" fmla="*/ 909393 h 1246277"/>
              <a:gd name="connsiteX36" fmla="*/ 324852 w 8589896"/>
              <a:gd name="connsiteY36" fmla="*/ 933456 h 1246277"/>
              <a:gd name="connsiteX37" fmla="*/ 252663 w 8589896"/>
              <a:gd name="connsiteY37" fmla="*/ 957519 h 1246277"/>
              <a:gd name="connsiteX38" fmla="*/ 156410 w 8589896"/>
              <a:gd name="connsiteY38" fmla="*/ 1017677 h 1246277"/>
              <a:gd name="connsiteX39" fmla="*/ 120316 w 8589896"/>
              <a:gd name="connsiteY39" fmla="*/ 1029709 h 1246277"/>
              <a:gd name="connsiteX40" fmla="*/ 60158 w 8589896"/>
              <a:gd name="connsiteY40" fmla="*/ 1125961 h 1246277"/>
              <a:gd name="connsiteX41" fmla="*/ 24063 w 8589896"/>
              <a:gd name="connsiteY41" fmla="*/ 1198151 h 1246277"/>
              <a:gd name="connsiteX42" fmla="*/ 0 w 8589896"/>
              <a:gd name="connsiteY42" fmla="*/ 1246277 h 1246277"/>
              <a:gd name="connsiteX0" fmla="*/ 8589896 w 8589896"/>
              <a:gd name="connsiteY0" fmla="*/ 690153 h 1246141"/>
              <a:gd name="connsiteX1" fmla="*/ 7858183 w 8589896"/>
              <a:gd name="connsiteY1" fmla="*/ 718964 h 1246141"/>
              <a:gd name="connsiteX2" fmla="*/ 7132906 w 8589896"/>
              <a:gd name="connsiteY2" fmla="*/ 732102 h 1246141"/>
              <a:gd name="connsiteX3" fmla="*/ 6098651 w 8589896"/>
              <a:gd name="connsiteY3" fmla="*/ 656985 h 1246141"/>
              <a:gd name="connsiteX4" fmla="*/ 3363258 w 8589896"/>
              <a:gd name="connsiteY4" fmla="*/ 292004 h 1246141"/>
              <a:gd name="connsiteX5" fmla="*/ 2358190 w 8589896"/>
              <a:gd name="connsiteY5" fmla="*/ 18920 h 1246141"/>
              <a:gd name="connsiteX6" fmla="*/ 2273968 w 8589896"/>
              <a:gd name="connsiteY6" fmla="*/ 30952 h 1246141"/>
              <a:gd name="connsiteX7" fmla="*/ 2213810 w 8589896"/>
              <a:gd name="connsiteY7" fmla="*/ 91110 h 1246141"/>
              <a:gd name="connsiteX8" fmla="*/ 2057400 w 8589896"/>
              <a:gd name="connsiteY8" fmla="*/ 103141 h 1246141"/>
              <a:gd name="connsiteX9" fmla="*/ 1937084 w 8589896"/>
              <a:gd name="connsiteY9" fmla="*/ 139236 h 1246141"/>
              <a:gd name="connsiteX10" fmla="*/ 1900989 w 8589896"/>
              <a:gd name="connsiteY10" fmla="*/ 151267 h 1246141"/>
              <a:gd name="connsiteX11" fmla="*/ 1864895 w 8589896"/>
              <a:gd name="connsiteY11" fmla="*/ 163299 h 1246141"/>
              <a:gd name="connsiteX12" fmla="*/ 1768642 w 8589896"/>
              <a:gd name="connsiteY12" fmla="*/ 187362 h 1246141"/>
              <a:gd name="connsiteX13" fmla="*/ 1720516 w 8589896"/>
              <a:gd name="connsiteY13" fmla="*/ 199394 h 1246141"/>
              <a:gd name="connsiteX14" fmla="*/ 1564105 w 8589896"/>
              <a:gd name="connsiteY14" fmla="*/ 223457 h 1246141"/>
              <a:gd name="connsiteX15" fmla="*/ 1491916 w 8589896"/>
              <a:gd name="connsiteY15" fmla="*/ 247520 h 1246141"/>
              <a:gd name="connsiteX16" fmla="*/ 1431758 w 8589896"/>
              <a:gd name="connsiteY16" fmla="*/ 259552 h 1246141"/>
              <a:gd name="connsiteX17" fmla="*/ 1359568 w 8589896"/>
              <a:gd name="connsiteY17" fmla="*/ 283615 h 1246141"/>
              <a:gd name="connsiteX18" fmla="*/ 1323474 w 8589896"/>
              <a:gd name="connsiteY18" fmla="*/ 295646 h 1246141"/>
              <a:gd name="connsiteX19" fmla="*/ 1287379 w 8589896"/>
              <a:gd name="connsiteY19" fmla="*/ 307678 h 1246141"/>
              <a:gd name="connsiteX20" fmla="*/ 1215189 w 8589896"/>
              <a:gd name="connsiteY20" fmla="*/ 355804 h 1246141"/>
              <a:gd name="connsiteX21" fmla="*/ 1143000 w 8589896"/>
              <a:gd name="connsiteY21" fmla="*/ 379867 h 1246141"/>
              <a:gd name="connsiteX22" fmla="*/ 1046747 w 8589896"/>
              <a:gd name="connsiteY22" fmla="*/ 440025 h 1246141"/>
              <a:gd name="connsiteX23" fmla="*/ 1010652 w 8589896"/>
              <a:gd name="connsiteY23" fmla="*/ 464088 h 1246141"/>
              <a:gd name="connsiteX24" fmla="*/ 986589 w 8589896"/>
              <a:gd name="connsiteY24" fmla="*/ 488152 h 1246141"/>
              <a:gd name="connsiteX25" fmla="*/ 914400 w 8589896"/>
              <a:gd name="connsiteY25" fmla="*/ 512215 h 1246141"/>
              <a:gd name="connsiteX26" fmla="*/ 782052 w 8589896"/>
              <a:gd name="connsiteY26" fmla="*/ 548310 h 1246141"/>
              <a:gd name="connsiteX27" fmla="*/ 745958 w 8589896"/>
              <a:gd name="connsiteY27" fmla="*/ 584404 h 1246141"/>
              <a:gd name="connsiteX28" fmla="*/ 685800 w 8589896"/>
              <a:gd name="connsiteY28" fmla="*/ 632531 h 1246141"/>
              <a:gd name="connsiteX29" fmla="*/ 673768 w 8589896"/>
              <a:gd name="connsiteY29" fmla="*/ 668625 h 1246141"/>
              <a:gd name="connsiteX30" fmla="*/ 601579 w 8589896"/>
              <a:gd name="connsiteY30" fmla="*/ 716752 h 1246141"/>
              <a:gd name="connsiteX31" fmla="*/ 517358 w 8589896"/>
              <a:gd name="connsiteY31" fmla="*/ 800973 h 1246141"/>
              <a:gd name="connsiteX32" fmla="*/ 445168 w 8589896"/>
              <a:gd name="connsiteY32" fmla="*/ 825036 h 1246141"/>
              <a:gd name="connsiteX33" fmla="*/ 409074 w 8589896"/>
              <a:gd name="connsiteY33" fmla="*/ 861131 h 1246141"/>
              <a:gd name="connsiteX34" fmla="*/ 397042 w 8589896"/>
              <a:gd name="connsiteY34" fmla="*/ 897225 h 1246141"/>
              <a:gd name="connsiteX35" fmla="*/ 360947 w 8589896"/>
              <a:gd name="connsiteY35" fmla="*/ 909257 h 1246141"/>
              <a:gd name="connsiteX36" fmla="*/ 324852 w 8589896"/>
              <a:gd name="connsiteY36" fmla="*/ 933320 h 1246141"/>
              <a:gd name="connsiteX37" fmla="*/ 252663 w 8589896"/>
              <a:gd name="connsiteY37" fmla="*/ 957383 h 1246141"/>
              <a:gd name="connsiteX38" fmla="*/ 156410 w 8589896"/>
              <a:gd name="connsiteY38" fmla="*/ 1017541 h 1246141"/>
              <a:gd name="connsiteX39" fmla="*/ 120316 w 8589896"/>
              <a:gd name="connsiteY39" fmla="*/ 1029573 h 1246141"/>
              <a:gd name="connsiteX40" fmla="*/ 60158 w 8589896"/>
              <a:gd name="connsiteY40" fmla="*/ 1125825 h 1246141"/>
              <a:gd name="connsiteX41" fmla="*/ 24063 w 8589896"/>
              <a:gd name="connsiteY41" fmla="*/ 1198015 h 1246141"/>
              <a:gd name="connsiteX42" fmla="*/ 0 w 8589896"/>
              <a:gd name="connsiteY42" fmla="*/ 1246141 h 1246141"/>
              <a:gd name="connsiteX0" fmla="*/ 8589896 w 8589896"/>
              <a:gd name="connsiteY0" fmla="*/ 690153 h 1246141"/>
              <a:gd name="connsiteX1" fmla="*/ 7858183 w 8589896"/>
              <a:gd name="connsiteY1" fmla="*/ 718964 h 1246141"/>
              <a:gd name="connsiteX2" fmla="*/ 7132906 w 8589896"/>
              <a:gd name="connsiteY2" fmla="*/ 732102 h 1246141"/>
              <a:gd name="connsiteX3" fmla="*/ 6098651 w 8589896"/>
              <a:gd name="connsiteY3" fmla="*/ 656985 h 1246141"/>
              <a:gd name="connsiteX4" fmla="*/ 3363258 w 8589896"/>
              <a:gd name="connsiteY4" fmla="*/ 292004 h 1246141"/>
              <a:gd name="connsiteX5" fmla="*/ 2358190 w 8589896"/>
              <a:gd name="connsiteY5" fmla="*/ 18920 h 1246141"/>
              <a:gd name="connsiteX6" fmla="*/ 2273968 w 8589896"/>
              <a:gd name="connsiteY6" fmla="*/ 30952 h 1246141"/>
              <a:gd name="connsiteX7" fmla="*/ 2213810 w 8589896"/>
              <a:gd name="connsiteY7" fmla="*/ 91110 h 1246141"/>
              <a:gd name="connsiteX8" fmla="*/ 2057400 w 8589896"/>
              <a:gd name="connsiteY8" fmla="*/ 103141 h 1246141"/>
              <a:gd name="connsiteX9" fmla="*/ 1937084 w 8589896"/>
              <a:gd name="connsiteY9" fmla="*/ 139236 h 1246141"/>
              <a:gd name="connsiteX10" fmla="*/ 1900989 w 8589896"/>
              <a:gd name="connsiteY10" fmla="*/ 151267 h 1246141"/>
              <a:gd name="connsiteX11" fmla="*/ 1864895 w 8589896"/>
              <a:gd name="connsiteY11" fmla="*/ 163299 h 1246141"/>
              <a:gd name="connsiteX12" fmla="*/ 1768642 w 8589896"/>
              <a:gd name="connsiteY12" fmla="*/ 187362 h 1246141"/>
              <a:gd name="connsiteX13" fmla="*/ 1720516 w 8589896"/>
              <a:gd name="connsiteY13" fmla="*/ 199394 h 1246141"/>
              <a:gd name="connsiteX14" fmla="*/ 1564105 w 8589896"/>
              <a:gd name="connsiteY14" fmla="*/ 223457 h 1246141"/>
              <a:gd name="connsiteX15" fmla="*/ 1491916 w 8589896"/>
              <a:gd name="connsiteY15" fmla="*/ 247520 h 1246141"/>
              <a:gd name="connsiteX16" fmla="*/ 1431758 w 8589896"/>
              <a:gd name="connsiteY16" fmla="*/ 259552 h 1246141"/>
              <a:gd name="connsiteX17" fmla="*/ 1359568 w 8589896"/>
              <a:gd name="connsiteY17" fmla="*/ 283615 h 1246141"/>
              <a:gd name="connsiteX18" fmla="*/ 1323474 w 8589896"/>
              <a:gd name="connsiteY18" fmla="*/ 295646 h 1246141"/>
              <a:gd name="connsiteX19" fmla="*/ 1287379 w 8589896"/>
              <a:gd name="connsiteY19" fmla="*/ 307678 h 1246141"/>
              <a:gd name="connsiteX20" fmla="*/ 1215189 w 8589896"/>
              <a:gd name="connsiteY20" fmla="*/ 355804 h 1246141"/>
              <a:gd name="connsiteX21" fmla="*/ 1143000 w 8589896"/>
              <a:gd name="connsiteY21" fmla="*/ 379867 h 1246141"/>
              <a:gd name="connsiteX22" fmla="*/ 1046747 w 8589896"/>
              <a:gd name="connsiteY22" fmla="*/ 440025 h 1246141"/>
              <a:gd name="connsiteX23" fmla="*/ 1010652 w 8589896"/>
              <a:gd name="connsiteY23" fmla="*/ 464088 h 1246141"/>
              <a:gd name="connsiteX24" fmla="*/ 986589 w 8589896"/>
              <a:gd name="connsiteY24" fmla="*/ 488152 h 1246141"/>
              <a:gd name="connsiteX25" fmla="*/ 914400 w 8589896"/>
              <a:gd name="connsiteY25" fmla="*/ 512215 h 1246141"/>
              <a:gd name="connsiteX26" fmla="*/ 782052 w 8589896"/>
              <a:gd name="connsiteY26" fmla="*/ 548310 h 1246141"/>
              <a:gd name="connsiteX27" fmla="*/ 745958 w 8589896"/>
              <a:gd name="connsiteY27" fmla="*/ 584404 h 1246141"/>
              <a:gd name="connsiteX28" fmla="*/ 685800 w 8589896"/>
              <a:gd name="connsiteY28" fmla="*/ 632531 h 1246141"/>
              <a:gd name="connsiteX29" fmla="*/ 673768 w 8589896"/>
              <a:gd name="connsiteY29" fmla="*/ 668625 h 1246141"/>
              <a:gd name="connsiteX30" fmla="*/ 601579 w 8589896"/>
              <a:gd name="connsiteY30" fmla="*/ 716752 h 1246141"/>
              <a:gd name="connsiteX31" fmla="*/ 517358 w 8589896"/>
              <a:gd name="connsiteY31" fmla="*/ 800973 h 1246141"/>
              <a:gd name="connsiteX32" fmla="*/ 445168 w 8589896"/>
              <a:gd name="connsiteY32" fmla="*/ 825036 h 1246141"/>
              <a:gd name="connsiteX33" fmla="*/ 409074 w 8589896"/>
              <a:gd name="connsiteY33" fmla="*/ 861131 h 1246141"/>
              <a:gd name="connsiteX34" fmla="*/ 397042 w 8589896"/>
              <a:gd name="connsiteY34" fmla="*/ 897225 h 1246141"/>
              <a:gd name="connsiteX35" fmla="*/ 360947 w 8589896"/>
              <a:gd name="connsiteY35" fmla="*/ 909257 h 1246141"/>
              <a:gd name="connsiteX36" fmla="*/ 324852 w 8589896"/>
              <a:gd name="connsiteY36" fmla="*/ 933320 h 1246141"/>
              <a:gd name="connsiteX37" fmla="*/ 252663 w 8589896"/>
              <a:gd name="connsiteY37" fmla="*/ 957383 h 1246141"/>
              <a:gd name="connsiteX38" fmla="*/ 156410 w 8589896"/>
              <a:gd name="connsiteY38" fmla="*/ 1017541 h 1246141"/>
              <a:gd name="connsiteX39" fmla="*/ 120316 w 8589896"/>
              <a:gd name="connsiteY39" fmla="*/ 1029573 h 1246141"/>
              <a:gd name="connsiteX40" fmla="*/ 60158 w 8589896"/>
              <a:gd name="connsiteY40" fmla="*/ 1125825 h 1246141"/>
              <a:gd name="connsiteX41" fmla="*/ 24063 w 8589896"/>
              <a:gd name="connsiteY41" fmla="*/ 1198015 h 1246141"/>
              <a:gd name="connsiteX42" fmla="*/ 0 w 8589896"/>
              <a:gd name="connsiteY42" fmla="*/ 1246141 h 1246141"/>
              <a:gd name="connsiteX0" fmla="*/ 8589896 w 8589896"/>
              <a:gd name="connsiteY0" fmla="*/ 690153 h 1246141"/>
              <a:gd name="connsiteX1" fmla="*/ 7858183 w 8589896"/>
              <a:gd name="connsiteY1" fmla="*/ 718964 h 1246141"/>
              <a:gd name="connsiteX2" fmla="*/ 7132906 w 8589896"/>
              <a:gd name="connsiteY2" fmla="*/ 732102 h 1246141"/>
              <a:gd name="connsiteX3" fmla="*/ 6098651 w 8589896"/>
              <a:gd name="connsiteY3" fmla="*/ 656985 h 1246141"/>
              <a:gd name="connsiteX4" fmla="*/ 3363258 w 8589896"/>
              <a:gd name="connsiteY4" fmla="*/ 292004 h 1246141"/>
              <a:gd name="connsiteX5" fmla="*/ 2358190 w 8589896"/>
              <a:gd name="connsiteY5" fmla="*/ 18920 h 1246141"/>
              <a:gd name="connsiteX6" fmla="*/ 2273968 w 8589896"/>
              <a:gd name="connsiteY6" fmla="*/ 30952 h 1246141"/>
              <a:gd name="connsiteX7" fmla="*/ 2213810 w 8589896"/>
              <a:gd name="connsiteY7" fmla="*/ 91110 h 1246141"/>
              <a:gd name="connsiteX8" fmla="*/ 2057400 w 8589896"/>
              <a:gd name="connsiteY8" fmla="*/ 103141 h 1246141"/>
              <a:gd name="connsiteX9" fmla="*/ 1937084 w 8589896"/>
              <a:gd name="connsiteY9" fmla="*/ 139236 h 1246141"/>
              <a:gd name="connsiteX10" fmla="*/ 1900989 w 8589896"/>
              <a:gd name="connsiteY10" fmla="*/ 151267 h 1246141"/>
              <a:gd name="connsiteX11" fmla="*/ 1864895 w 8589896"/>
              <a:gd name="connsiteY11" fmla="*/ 163299 h 1246141"/>
              <a:gd name="connsiteX12" fmla="*/ 1768642 w 8589896"/>
              <a:gd name="connsiteY12" fmla="*/ 187362 h 1246141"/>
              <a:gd name="connsiteX13" fmla="*/ 1720516 w 8589896"/>
              <a:gd name="connsiteY13" fmla="*/ 199394 h 1246141"/>
              <a:gd name="connsiteX14" fmla="*/ 1564105 w 8589896"/>
              <a:gd name="connsiteY14" fmla="*/ 223457 h 1246141"/>
              <a:gd name="connsiteX15" fmla="*/ 1491916 w 8589896"/>
              <a:gd name="connsiteY15" fmla="*/ 247520 h 1246141"/>
              <a:gd name="connsiteX16" fmla="*/ 1431758 w 8589896"/>
              <a:gd name="connsiteY16" fmla="*/ 259552 h 1246141"/>
              <a:gd name="connsiteX17" fmla="*/ 1359568 w 8589896"/>
              <a:gd name="connsiteY17" fmla="*/ 283615 h 1246141"/>
              <a:gd name="connsiteX18" fmla="*/ 1323474 w 8589896"/>
              <a:gd name="connsiteY18" fmla="*/ 295646 h 1246141"/>
              <a:gd name="connsiteX19" fmla="*/ 1287379 w 8589896"/>
              <a:gd name="connsiteY19" fmla="*/ 307678 h 1246141"/>
              <a:gd name="connsiteX20" fmla="*/ 1215189 w 8589896"/>
              <a:gd name="connsiteY20" fmla="*/ 355804 h 1246141"/>
              <a:gd name="connsiteX21" fmla="*/ 1143000 w 8589896"/>
              <a:gd name="connsiteY21" fmla="*/ 379867 h 1246141"/>
              <a:gd name="connsiteX22" fmla="*/ 1046747 w 8589896"/>
              <a:gd name="connsiteY22" fmla="*/ 440025 h 1246141"/>
              <a:gd name="connsiteX23" fmla="*/ 1010652 w 8589896"/>
              <a:gd name="connsiteY23" fmla="*/ 464088 h 1246141"/>
              <a:gd name="connsiteX24" fmla="*/ 986589 w 8589896"/>
              <a:gd name="connsiteY24" fmla="*/ 488152 h 1246141"/>
              <a:gd name="connsiteX25" fmla="*/ 914400 w 8589896"/>
              <a:gd name="connsiteY25" fmla="*/ 512215 h 1246141"/>
              <a:gd name="connsiteX26" fmla="*/ 782052 w 8589896"/>
              <a:gd name="connsiteY26" fmla="*/ 548310 h 1246141"/>
              <a:gd name="connsiteX27" fmla="*/ 745958 w 8589896"/>
              <a:gd name="connsiteY27" fmla="*/ 584404 h 1246141"/>
              <a:gd name="connsiteX28" fmla="*/ 685800 w 8589896"/>
              <a:gd name="connsiteY28" fmla="*/ 632531 h 1246141"/>
              <a:gd name="connsiteX29" fmla="*/ 673768 w 8589896"/>
              <a:gd name="connsiteY29" fmla="*/ 668625 h 1246141"/>
              <a:gd name="connsiteX30" fmla="*/ 601579 w 8589896"/>
              <a:gd name="connsiteY30" fmla="*/ 716752 h 1246141"/>
              <a:gd name="connsiteX31" fmla="*/ 517358 w 8589896"/>
              <a:gd name="connsiteY31" fmla="*/ 800973 h 1246141"/>
              <a:gd name="connsiteX32" fmla="*/ 445168 w 8589896"/>
              <a:gd name="connsiteY32" fmla="*/ 825036 h 1246141"/>
              <a:gd name="connsiteX33" fmla="*/ 409074 w 8589896"/>
              <a:gd name="connsiteY33" fmla="*/ 861131 h 1246141"/>
              <a:gd name="connsiteX34" fmla="*/ 397042 w 8589896"/>
              <a:gd name="connsiteY34" fmla="*/ 897225 h 1246141"/>
              <a:gd name="connsiteX35" fmla="*/ 360947 w 8589896"/>
              <a:gd name="connsiteY35" fmla="*/ 909257 h 1246141"/>
              <a:gd name="connsiteX36" fmla="*/ 324852 w 8589896"/>
              <a:gd name="connsiteY36" fmla="*/ 933320 h 1246141"/>
              <a:gd name="connsiteX37" fmla="*/ 252663 w 8589896"/>
              <a:gd name="connsiteY37" fmla="*/ 957383 h 1246141"/>
              <a:gd name="connsiteX38" fmla="*/ 156410 w 8589896"/>
              <a:gd name="connsiteY38" fmla="*/ 1017541 h 1246141"/>
              <a:gd name="connsiteX39" fmla="*/ 120316 w 8589896"/>
              <a:gd name="connsiteY39" fmla="*/ 1029573 h 1246141"/>
              <a:gd name="connsiteX40" fmla="*/ 60158 w 8589896"/>
              <a:gd name="connsiteY40" fmla="*/ 1125825 h 1246141"/>
              <a:gd name="connsiteX41" fmla="*/ 24063 w 8589896"/>
              <a:gd name="connsiteY41" fmla="*/ 1198015 h 1246141"/>
              <a:gd name="connsiteX42" fmla="*/ 0 w 8589896"/>
              <a:gd name="connsiteY42" fmla="*/ 1246141 h 1246141"/>
              <a:gd name="connsiteX0" fmla="*/ 8589896 w 8589896"/>
              <a:gd name="connsiteY0" fmla="*/ 659201 h 1215189"/>
              <a:gd name="connsiteX1" fmla="*/ 7858183 w 8589896"/>
              <a:gd name="connsiteY1" fmla="*/ 688012 h 1215189"/>
              <a:gd name="connsiteX2" fmla="*/ 7132906 w 8589896"/>
              <a:gd name="connsiteY2" fmla="*/ 701150 h 1215189"/>
              <a:gd name="connsiteX3" fmla="*/ 6098651 w 8589896"/>
              <a:gd name="connsiteY3" fmla="*/ 626033 h 1215189"/>
              <a:gd name="connsiteX4" fmla="*/ 3363258 w 8589896"/>
              <a:gd name="connsiteY4" fmla="*/ 261052 h 1215189"/>
              <a:gd name="connsiteX5" fmla="*/ 2273968 w 8589896"/>
              <a:gd name="connsiteY5" fmla="*/ 0 h 1215189"/>
              <a:gd name="connsiteX6" fmla="*/ 2213810 w 8589896"/>
              <a:gd name="connsiteY6" fmla="*/ 60158 h 1215189"/>
              <a:gd name="connsiteX7" fmla="*/ 2057400 w 8589896"/>
              <a:gd name="connsiteY7" fmla="*/ 72189 h 1215189"/>
              <a:gd name="connsiteX8" fmla="*/ 1937084 w 8589896"/>
              <a:gd name="connsiteY8" fmla="*/ 108284 h 1215189"/>
              <a:gd name="connsiteX9" fmla="*/ 1900989 w 8589896"/>
              <a:gd name="connsiteY9" fmla="*/ 120315 h 1215189"/>
              <a:gd name="connsiteX10" fmla="*/ 1864895 w 8589896"/>
              <a:gd name="connsiteY10" fmla="*/ 132347 h 1215189"/>
              <a:gd name="connsiteX11" fmla="*/ 1768642 w 8589896"/>
              <a:gd name="connsiteY11" fmla="*/ 156410 h 1215189"/>
              <a:gd name="connsiteX12" fmla="*/ 1720516 w 8589896"/>
              <a:gd name="connsiteY12" fmla="*/ 168442 h 1215189"/>
              <a:gd name="connsiteX13" fmla="*/ 1564105 w 8589896"/>
              <a:gd name="connsiteY13" fmla="*/ 192505 h 1215189"/>
              <a:gd name="connsiteX14" fmla="*/ 1491916 w 8589896"/>
              <a:gd name="connsiteY14" fmla="*/ 216568 h 1215189"/>
              <a:gd name="connsiteX15" fmla="*/ 1431758 w 8589896"/>
              <a:gd name="connsiteY15" fmla="*/ 228600 h 1215189"/>
              <a:gd name="connsiteX16" fmla="*/ 1359568 w 8589896"/>
              <a:gd name="connsiteY16" fmla="*/ 252663 h 1215189"/>
              <a:gd name="connsiteX17" fmla="*/ 1323474 w 8589896"/>
              <a:gd name="connsiteY17" fmla="*/ 264694 h 1215189"/>
              <a:gd name="connsiteX18" fmla="*/ 1287379 w 8589896"/>
              <a:gd name="connsiteY18" fmla="*/ 276726 h 1215189"/>
              <a:gd name="connsiteX19" fmla="*/ 1215189 w 8589896"/>
              <a:gd name="connsiteY19" fmla="*/ 324852 h 1215189"/>
              <a:gd name="connsiteX20" fmla="*/ 1143000 w 8589896"/>
              <a:gd name="connsiteY20" fmla="*/ 348915 h 1215189"/>
              <a:gd name="connsiteX21" fmla="*/ 1046747 w 8589896"/>
              <a:gd name="connsiteY21" fmla="*/ 409073 h 1215189"/>
              <a:gd name="connsiteX22" fmla="*/ 1010652 w 8589896"/>
              <a:gd name="connsiteY22" fmla="*/ 433136 h 1215189"/>
              <a:gd name="connsiteX23" fmla="*/ 986589 w 8589896"/>
              <a:gd name="connsiteY23" fmla="*/ 457200 h 1215189"/>
              <a:gd name="connsiteX24" fmla="*/ 914400 w 8589896"/>
              <a:gd name="connsiteY24" fmla="*/ 481263 h 1215189"/>
              <a:gd name="connsiteX25" fmla="*/ 782052 w 8589896"/>
              <a:gd name="connsiteY25" fmla="*/ 517358 h 1215189"/>
              <a:gd name="connsiteX26" fmla="*/ 745958 w 8589896"/>
              <a:gd name="connsiteY26" fmla="*/ 553452 h 1215189"/>
              <a:gd name="connsiteX27" fmla="*/ 685800 w 8589896"/>
              <a:gd name="connsiteY27" fmla="*/ 601579 h 1215189"/>
              <a:gd name="connsiteX28" fmla="*/ 673768 w 8589896"/>
              <a:gd name="connsiteY28" fmla="*/ 637673 h 1215189"/>
              <a:gd name="connsiteX29" fmla="*/ 601579 w 8589896"/>
              <a:gd name="connsiteY29" fmla="*/ 685800 h 1215189"/>
              <a:gd name="connsiteX30" fmla="*/ 517358 w 8589896"/>
              <a:gd name="connsiteY30" fmla="*/ 770021 h 1215189"/>
              <a:gd name="connsiteX31" fmla="*/ 445168 w 8589896"/>
              <a:gd name="connsiteY31" fmla="*/ 794084 h 1215189"/>
              <a:gd name="connsiteX32" fmla="*/ 409074 w 8589896"/>
              <a:gd name="connsiteY32" fmla="*/ 830179 h 1215189"/>
              <a:gd name="connsiteX33" fmla="*/ 397042 w 8589896"/>
              <a:gd name="connsiteY33" fmla="*/ 866273 h 1215189"/>
              <a:gd name="connsiteX34" fmla="*/ 360947 w 8589896"/>
              <a:gd name="connsiteY34" fmla="*/ 878305 h 1215189"/>
              <a:gd name="connsiteX35" fmla="*/ 324852 w 8589896"/>
              <a:gd name="connsiteY35" fmla="*/ 902368 h 1215189"/>
              <a:gd name="connsiteX36" fmla="*/ 252663 w 8589896"/>
              <a:gd name="connsiteY36" fmla="*/ 926431 h 1215189"/>
              <a:gd name="connsiteX37" fmla="*/ 156410 w 8589896"/>
              <a:gd name="connsiteY37" fmla="*/ 986589 h 1215189"/>
              <a:gd name="connsiteX38" fmla="*/ 120316 w 8589896"/>
              <a:gd name="connsiteY38" fmla="*/ 998621 h 1215189"/>
              <a:gd name="connsiteX39" fmla="*/ 60158 w 8589896"/>
              <a:gd name="connsiteY39" fmla="*/ 1094873 h 1215189"/>
              <a:gd name="connsiteX40" fmla="*/ 24063 w 8589896"/>
              <a:gd name="connsiteY40" fmla="*/ 1167063 h 1215189"/>
              <a:gd name="connsiteX41" fmla="*/ 0 w 8589896"/>
              <a:gd name="connsiteY41" fmla="*/ 1215189 h 1215189"/>
              <a:gd name="connsiteX0" fmla="*/ 8589896 w 8589896"/>
              <a:gd name="connsiteY0" fmla="*/ 659201 h 1215189"/>
              <a:gd name="connsiteX1" fmla="*/ 7642267 w 8589896"/>
              <a:gd name="connsiteY1" fmla="*/ 657380 h 1215189"/>
              <a:gd name="connsiteX2" fmla="*/ 7132906 w 8589896"/>
              <a:gd name="connsiteY2" fmla="*/ 701150 h 1215189"/>
              <a:gd name="connsiteX3" fmla="*/ 6098651 w 8589896"/>
              <a:gd name="connsiteY3" fmla="*/ 626033 h 1215189"/>
              <a:gd name="connsiteX4" fmla="*/ 3363258 w 8589896"/>
              <a:gd name="connsiteY4" fmla="*/ 261052 h 1215189"/>
              <a:gd name="connsiteX5" fmla="*/ 2273968 w 8589896"/>
              <a:gd name="connsiteY5" fmla="*/ 0 h 1215189"/>
              <a:gd name="connsiteX6" fmla="*/ 2213810 w 8589896"/>
              <a:gd name="connsiteY6" fmla="*/ 60158 h 1215189"/>
              <a:gd name="connsiteX7" fmla="*/ 2057400 w 8589896"/>
              <a:gd name="connsiteY7" fmla="*/ 72189 h 1215189"/>
              <a:gd name="connsiteX8" fmla="*/ 1937084 w 8589896"/>
              <a:gd name="connsiteY8" fmla="*/ 108284 h 1215189"/>
              <a:gd name="connsiteX9" fmla="*/ 1900989 w 8589896"/>
              <a:gd name="connsiteY9" fmla="*/ 120315 h 1215189"/>
              <a:gd name="connsiteX10" fmla="*/ 1864895 w 8589896"/>
              <a:gd name="connsiteY10" fmla="*/ 132347 h 1215189"/>
              <a:gd name="connsiteX11" fmla="*/ 1768642 w 8589896"/>
              <a:gd name="connsiteY11" fmla="*/ 156410 h 1215189"/>
              <a:gd name="connsiteX12" fmla="*/ 1720516 w 8589896"/>
              <a:gd name="connsiteY12" fmla="*/ 168442 h 1215189"/>
              <a:gd name="connsiteX13" fmla="*/ 1564105 w 8589896"/>
              <a:gd name="connsiteY13" fmla="*/ 192505 h 1215189"/>
              <a:gd name="connsiteX14" fmla="*/ 1491916 w 8589896"/>
              <a:gd name="connsiteY14" fmla="*/ 216568 h 1215189"/>
              <a:gd name="connsiteX15" fmla="*/ 1431758 w 8589896"/>
              <a:gd name="connsiteY15" fmla="*/ 228600 h 1215189"/>
              <a:gd name="connsiteX16" fmla="*/ 1359568 w 8589896"/>
              <a:gd name="connsiteY16" fmla="*/ 252663 h 1215189"/>
              <a:gd name="connsiteX17" fmla="*/ 1323474 w 8589896"/>
              <a:gd name="connsiteY17" fmla="*/ 264694 h 1215189"/>
              <a:gd name="connsiteX18" fmla="*/ 1287379 w 8589896"/>
              <a:gd name="connsiteY18" fmla="*/ 276726 h 1215189"/>
              <a:gd name="connsiteX19" fmla="*/ 1215189 w 8589896"/>
              <a:gd name="connsiteY19" fmla="*/ 324852 h 1215189"/>
              <a:gd name="connsiteX20" fmla="*/ 1143000 w 8589896"/>
              <a:gd name="connsiteY20" fmla="*/ 348915 h 1215189"/>
              <a:gd name="connsiteX21" fmla="*/ 1046747 w 8589896"/>
              <a:gd name="connsiteY21" fmla="*/ 409073 h 1215189"/>
              <a:gd name="connsiteX22" fmla="*/ 1010652 w 8589896"/>
              <a:gd name="connsiteY22" fmla="*/ 433136 h 1215189"/>
              <a:gd name="connsiteX23" fmla="*/ 986589 w 8589896"/>
              <a:gd name="connsiteY23" fmla="*/ 457200 h 1215189"/>
              <a:gd name="connsiteX24" fmla="*/ 914400 w 8589896"/>
              <a:gd name="connsiteY24" fmla="*/ 481263 h 1215189"/>
              <a:gd name="connsiteX25" fmla="*/ 782052 w 8589896"/>
              <a:gd name="connsiteY25" fmla="*/ 517358 h 1215189"/>
              <a:gd name="connsiteX26" fmla="*/ 745958 w 8589896"/>
              <a:gd name="connsiteY26" fmla="*/ 553452 h 1215189"/>
              <a:gd name="connsiteX27" fmla="*/ 685800 w 8589896"/>
              <a:gd name="connsiteY27" fmla="*/ 601579 h 1215189"/>
              <a:gd name="connsiteX28" fmla="*/ 673768 w 8589896"/>
              <a:gd name="connsiteY28" fmla="*/ 637673 h 1215189"/>
              <a:gd name="connsiteX29" fmla="*/ 601579 w 8589896"/>
              <a:gd name="connsiteY29" fmla="*/ 685800 h 1215189"/>
              <a:gd name="connsiteX30" fmla="*/ 517358 w 8589896"/>
              <a:gd name="connsiteY30" fmla="*/ 770021 h 1215189"/>
              <a:gd name="connsiteX31" fmla="*/ 445168 w 8589896"/>
              <a:gd name="connsiteY31" fmla="*/ 794084 h 1215189"/>
              <a:gd name="connsiteX32" fmla="*/ 409074 w 8589896"/>
              <a:gd name="connsiteY32" fmla="*/ 830179 h 1215189"/>
              <a:gd name="connsiteX33" fmla="*/ 397042 w 8589896"/>
              <a:gd name="connsiteY33" fmla="*/ 866273 h 1215189"/>
              <a:gd name="connsiteX34" fmla="*/ 360947 w 8589896"/>
              <a:gd name="connsiteY34" fmla="*/ 878305 h 1215189"/>
              <a:gd name="connsiteX35" fmla="*/ 324852 w 8589896"/>
              <a:gd name="connsiteY35" fmla="*/ 902368 h 1215189"/>
              <a:gd name="connsiteX36" fmla="*/ 252663 w 8589896"/>
              <a:gd name="connsiteY36" fmla="*/ 926431 h 1215189"/>
              <a:gd name="connsiteX37" fmla="*/ 156410 w 8589896"/>
              <a:gd name="connsiteY37" fmla="*/ 986589 h 1215189"/>
              <a:gd name="connsiteX38" fmla="*/ 120316 w 8589896"/>
              <a:gd name="connsiteY38" fmla="*/ 998621 h 1215189"/>
              <a:gd name="connsiteX39" fmla="*/ 60158 w 8589896"/>
              <a:gd name="connsiteY39" fmla="*/ 1094873 h 1215189"/>
              <a:gd name="connsiteX40" fmla="*/ 24063 w 8589896"/>
              <a:gd name="connsiteY40" fmla="*/ 1167063 h 1215189"/>
              <a:gd name="connsiteX41" fmla="*/ 0 w 8589896"/>
              <a:gd name="connsiteY41" fmla="*/ 1215189 h 1215189"/>
              <a:gd name="connsiteX0" fmla="*/ 8589896 w 8589896"/>
              <a:gd name="connsiteY0" fmla="*/ 659201 h 1215189"/>
              <a:gd name="connsiteX1" fmla="*/ 7642267 w 8589896"/>
              <a:gd name="connsiteY1" fmla="*/ 657380 h 1215189"/>
              <a:gd name="connsiteX2" fmla="*/ 6755051 w 8589896"/>
              <a:gd name="connsiteY2" fmla="*/ 660307 h 1215189"/>
              <a:gd name="connsiteX3" fmla="*/ 6098651 w 8589896"/>
              <a:gd name="connsiteY3" fmla="*/ 626033 h 1215189"/>
              <a:gd name="connsiteX4" fmla="*/ 3363258 w 8589896"/>
              <a:gd name="connsiteY4" fmla="*/ 261052 h 1215189"/>
              <a:gd name="connsiteX5" fmla="*/ 2273968 w 8589896"/>
              <a:gd name="connsiteY5" fmla="*/ 0 h 1215189"/>
              <a:gd name="connsiteX6" fmla="*/ 2213810 w 8589896"/>
              <a:gd name="connsiteY6" fmla="*/ 60158 h 1215189"/>
              <a:gd name="connsiteX7" fmla="*/ 2057400 w 8589896"/>
              <a:gd name="connsiteY7" fmla="*/ 72189 h 1215189"/>
              <a:gd name="connsiteX8" fmla="*/ 1937084 w 8589896"/>
              <a:gd name="connsiteY8" fmla="*/ 108284 h 1215189"/>
              <a:gd name="connsiteX9" fmla="*/ 1900989 w 8589896"/>
              <a:gd name="connsiteY9" fmla="*/ 120315 h 1215189"/>
              <a:gd name="connsiteX10" fmla="*/ 1864895 w 8589896"/>
              <a:gd name="connsiteY10" fmla="*/ 132347 h 1215189"/>
              <a:gd name="connsiteX11" fmla="*/ 1768642 w 8589896"/>
              <a:gd name="connsiteY11" fmla="*/ 156410 h 1215189"/>
              <a:gd name="connsiteX12" fmla="*/ 1720516 w 8589896"/>
              <a:gd name="connsiteY12" fmla="*/ 168442 h 1215189"/>
              <a:gd name="connsiteX13" fmla="*/ 1564105 w 8589896"/>
              <a:gd name="connsiteY13" fmla="*/ 192505 h 1215189"/>
              <a:gd name="connsiteX14" fmla="*/ 1491916 w 8589896"/>
              <a:gd name="connsiteY14" fmla="*/ 216568 h 1215189"/>
              <a:gd name="connsiteX15" fmla="*/ 1431758 w 8589896"/>
              <a:gd name="connsiteY15" fmla="*/ 228600 h 1215189"/>
              <a:gd name="connsiteX16" fmla="*/ 1359568 w 8589896"/>
              <a:gd name="connsiteY16" fmla="*/ 252663 h 1215189"/>
              <a:gd name="connsiteX17" fmla="*/ 1323474 w 8589896"/>
              <a:gd name="connsiteY17" fmla="*/ 264694 h 1215189"/>
              <a:gd name="connsiteX18" fmla="*/ 1287379 w 8589896"/>
              <a:gd name="connsiteY18" fmla="*/ 276726 h 1215189"/>
              <a:gd name="connsiteX19" fmla="*/ 1215189 w 8589896"/>
              <a:gd name="connsiteY19" fmla="*/ 324852 h 1215189"/>
              <a:gd name="connsiteX20" fmla="*/ 1143000 w 8589896"/>
              <a:gd name="connsiteY20" fmla="*/ 348915 h 1215189"/>
              <a:gd name="connsiteX21" fmla="*/ 1046747 w 8589896"/>
              <a:gd name="connsiteY21" fmla="*/ 409073 h 1215189"/>
              <a:gd name="connsiteX22" fmla="*/ 1010652 w 8589896"/>
              <a:gd name="connsiteY22" fmla="*/ 433136 h 1215189"/>
              <a:gd name="connsiteX23" fmla="*/ 986589 w 8589896"/>
              <a:gd name="connsiteY23" fmla="*/ 457200 h 1215189"/>
              <a:gd name="connsiteX24" fmla="*/ 914400 w 8589896"/>
              <a:gd name="connsiteY24" fmla="*/ 481263 h 1215189"/>
              <a:gd name="connsiteX25" fmla="*/ 782052 w 8589896"/>
              <a:gd name="connsiteY25" fmla="*/ 517358 h 1215189"/>
              <a:gd name="connsiteX26" fmla="*/ 745958 w 8589896"/>
              <a:gd name="connsiteY26" fmla="*/ 553452 h 1215189"/>
              <a:gd name="connsiteX27" fmla="*/ 685800 w 8589896"/>
              <a:gd name="connsiteY27" fmla="*/ 601579 h 1215189"/>
              <a:gd name="connsiteX28" fmla="*/ 673768 w 8589896"/>
              <a:gd name="connsiteY28" fmla="*/ 637673 h 1215189"/>
              <a:gd name="connsiteX29" fmla="*/ 601579 w 8589896"/>
              <a:gd name="connsiteY29" fmla="*/ 685800 h 1215189"/>
              <a:gd name="connsiteX30" fmla="*/ 517358 w 8589896"/>
              <a:gd name="connsiteY30" fmla="*/ 770021 h 1215189"/>
              <a:gd name="connsiteX31" fmla="*/ 445168 w 8589896"/>
              <a:gd name="connsiteY31" fmla="*/ 794084 h 1215189"/>
              <a:gd name="connsiteX32" fmla="*/ 409074 w 8589896"/>
              <a:gd name="connsiteY32" fmla="*/ 830179 h 1215189"/>
              <a:gd name="connsiteX33" fmla="*/ 397042 w 8589896"/>
              <a:gd name="connsiteY33" fmla="*/ 866273 h 1215189"/>
              <a:gd name="connsiteX34" fmla="*/ 360947 w 8589896"/>
              <a:gd name="connsiteY34" fmla="*/ 878305 h 1215189"/>
              <a:gd name="connsiteX35" fmla="*/ 324852 w 8589896"/>
              <a:gd name="connsiteY35" fmla="*/ 902368 h 1215189"/>
              <a:gd name="connsiteX36" fmla="*/ 252663 w 8589896"/>
              <a:gd name="connsiteY36" fmla="*/ 926431 h 1215189"/>
              <a:gd name="connsiteX37" fmla="*/ 156410 w 8589896"/>
              <a:gd name="connsiteY37" fmla="*/ 986589 h 1215189"/>
              <a:gd name="connsiteX38" fmla="*/ 120316 w 8589896"/>
              <a:gd name="connsiteY38" fmla="*/ 998621 h 1215189"/>
              <a:gd name="connsiteX39" fmla="*/ 60158 w 8589896"/>
              <a:gd name="connsiteY39" fmla="*/ 1094873 h 1215189"/>
              <a:gd name="connsiteX40" fmla="*/ 24063 w 8589896"/>
              <a:gd name="connsiteY40" fmla="*/ 1167063 h 1215189"/>
              <a:gd name="connsiteX41" fmla="*/ 0 w 8589896"/>
              <a:gd name="connsiteY41" fmla="*/ 1215189 h 1215189"/>
              <a:gd name="connsiteX0" fmla="*/ 8589896 w 8589896"/>
              <a:gd name="connsiteY0" fmla="*/ 659201 h 1215189"/>
              <a:gd name="connsiteX1" fmla="*/ 7642267 w 8589896"/>
              <a:gd name="connsiteY1" fmla="*/ 657380 h 1215189"/>
              <a:gd name="connsiteX2" fmla="*/ 6755051 w 8589896"/>
              <a:gd name="connsiteY2" fmla="*/ 660307 h 1215189"/>
              <a:gd name="connsiteX3" fmla="*/ 5753184 w 8589896"/>
              <a:gd name="connsiteY3" fmla="*/ 574979 h 1215189"/>
              <a:gd name="connsiteX4" fmla="*/ 3363258 w 8589896"/>
              <a:gd name="connsiteY4" fmla="*/ 261052 h 1215189"/>
              <a:gd name="connsiteX5" fmla="*/ 2273968 w 8589896"/>
              <a:gd name="connsiteY5" fmla="*/ 0 h 1215189"/>
              <a:gd name="connsiteX6" fmla="*/ 2213810 w 8589896"/>
              <a:gd name="connsiteY6" fmla="*/ 60158 h 1215189"/>
              <a:gd name="connsiteX7" fmla="*/ 2057400 w 8589896"/>
              <a:gd name="connsiteY7" fmla="*/ 72189 h 1215189"/>
              <a:gd name="connsiteX8" fmla="*/ 1937084 w 8589896"/>
              <a:gd name="connsiteY8" fmla="*/ 108284 h 1215189"/>
              <a:gd name="connsiteX9" fmla="*/ 1900989 w 8589896"/>
              <a:gd name="connsiteY9" fmla="*/ 120315 h 1215189"/>
              <a:gd name="connsiteX10" fmla="*/ 1864895 w 8589896"/>
              <a:gd name="connsiteY10" fmla="*/ 132347 h 1215189"/>
              <a:gd name="connsiteX11" fmla="*/ 1768642 w 8589896"/>
              <a:gd name="connsiteY11" fmla="*/ 156410 h 1215189"/>
              <a:gd name="connsiteX12" fmla="*/ 1720516 w 8589896"/>
              <a:gd name="connsiteY12" fmla="*/ 168442 h 1215189"/>
              <a:gd name="connsiteX13" fmla="*/ 1564105 w 8589896"/>
              <a:gd name="connsiteY13" fmla="*/ 192505 h 1215189"/>
              <a:gd name="connsiteX14" fmla="*/ 1491916 w 8589896"/>
              <a:gd name="connsiteY14" fmla="*/ 216568 h 1215189"/>
              <a:gd name="connsiteX15" fmla="*/ 1431758 w 8589896"/>
              <a:gd name="connsiteY15" fmla="*/ 228600 h 1215189"/>
              <a:gd name="connsiteX16" fmla="*/ 1359568 w 8589896"/>
              <a:gd name="connsiteY16" fmla="*/ 252663 h 1215189"/>
              <a:gd name="connsiteX17" fmla="*/ 1323474 w 8589896"/>
              <a:gd name="connsiteY17" fmla="*/ 264694 h 1215189"/>
              <a:gd name="connsiteX18" fmla="*/ 1287379 w 8589896"/>
              <a:gd name="connsiteY18" fmla="*/ 276726 h 1215189"/>
              <a:gd name="connsiteX19" fmla="*/ 1215189 w 8589896"/>
              <a:gd name="connsiteY19" fmla="*/ 324852 h 1215189"/>
              <a:gd name="connsiteX20" fmla="*/ 1143000 w 8589896"/>
              <a:gd name="connsiteY20" fmla="*/ 348915 h 1215189"/>
              <a:gd name="connsiteX21" fmla="*/ 1046747 w 8589896"/>
              <a:gd name="connsiteY21" fmla="*/ 409073 h 1215189"/>
              <a:gd name="connsiteX22" fmla="*/ 1010652 w 8589896"/>
              <a:gd name="connsiteY22" fmla="*/ 433136 h 1215189"/>
              <a:gd name="connsiteX23" fmla="*/ 986589 w 8589896"/>
              <a:gd name="connsiteY23" fmla="*/ 457200 h 1215189"/>
              <a:gd name="connsiteX24" fmla="*/ 914400 w 8589896"/>
              <a:gd name="connsiteY24" fmla="*/ 481263 h 1215189"/>
              <a:gd name="connsiteX25" fmla="*/ 782052 w 8589896"/>
              <a:gd name="connsiteY25" fmla="*/ 517358 h 1215189"/>
              <a:gd name="connsiteX26" fmla="*/ 745958 w 8589896"/>
              <a:gd name="connsiteY26" fmla="*/ 553452 h 1215189"/>
              <a:gd name="connsiteX27" fmla="*/ 685800 w 8589896"/>
              <a:gd name="connsiteY27" fmla="*/ 601579 h 1215189"/>
              <a:gd name="connsiteX28" fmla="*/ 673768 w 8589896"/>
              <a:gd name="connsiteY28" fmla="*/ 637673 h 1215189"/>
              <a:gd name="connsiteX29" fmla="*/ 601579 w 8589896"/>
              <a:gd name="connsiteY29" fmla="*/ 685800 h 1215189"/>
              <a:gd name="connsiteX30" fmla="*/ 517358 w 8589896"/>
              <a:gd name="connsiteY30" fmla="*/ 770021 h 1215189"/>
              <a:gd name="connsiteX31" fmla="*/ 445168 w 8589896"/>
              <a:gd name="connsiteY31" fmla="*/ 794084 h 1215189"/>
              <a:gd name="connsiteX32" fmla="*/ 409074 w 8589896"/>
              <a:gd name="connsiteY32" fmla="*/ 830179 h 1215189"/>
              <a:gd name="connsiteX33" fmla="*/ 397042 w 8589896"/>
              <a:gd name="connsiteY33" fmla="*/ 866273 h 1215189"/>
              <a:gd name="connsiteX34" fmla="*/ 360947 w 8589896"/>
              <a:gd name="connsiteY34" fmla="*/ 878305 h 1215189"/>
              <a:gd name="connsiteX35" fmla="*/ 324852 w 8589896"/>
              <a:gd name="connsiteY35" fmla="*/ 902368 h 1215189"/>
              <a:gd name="connsiteX36" fmla="*/ 252663 w 8589896"/>
              <a:gd name="connsiteY36" fmla="*/ 926431 h 1215189"/>
              <a:gd name="connsiteX37" fmla="*/ 156410 w 8589896"/>
              <a:gd name="connsiteY37" fmla="*/ 986589 h 1215189"/>
              <a:gd name="connsiteX38" fmla="*/ 120316 w 8589896"/>
              <a:gd name="connsiteY38" fmla="*/ 998621 h 1215189"/>
              <a:gd name="connsiteX39" fmla="*/ 60158 w 8589896"/>
              <a:gd name="connsiteY39" fmla="*/ 1094873 h 1215189"/>
              <a:gd name="connsiteX40" fmla="*/ 24063 w 8589896"/>
              <a:gd name="connsiteY40" fmla="*/ 1167063 h 1215189"/>
              <a:gd name="connsiteX41" fmla="*/ 0 w 8589896"/>
              <a:gd name="connsiteY41" fmla="*/ 1215189 h 1215189"/>
              <a:gd name="connsiteX0" fmla="*/ 8589896 w 8589896"/>
              <a:gd name="connsiteY0" fmla="*/ 664918 h 1220906"/>
              <a:gd name="connsiteX1" fmla="*/ 7642267 w 8589896"/>
              <a:gd name="connsiteY1" fmla="*/ 663097 h 1220906"/>
              <a:gd name="connsiteX2" fmla="*/ 6755051 w 8589896"/>
              <a:gd name="connsiteY2" fmla="*/ 666024 h 1220906"/>
              <a:gd name="connsiteX3" fmla="*/ 5753184 w 8589896"/>
              <a:gd name="connsiteY3" fmla="*/ 580696 h 1220906"/>
              <a:gd name="connsiteX4" fmla="*/ 3244504 w 8589896"/>
              <a:gd name="connsiteY4" fmla="*/ 236137 h 1220906"/>
              <a:gd name="connsiteX5" fmla="*/ 2273968 w 8589896"/>
              <a:gd name="connsiteY5" fmla="*/ 5717 h 1220906"/>
              <a:gd name="connsiteX6" fmla="*/ 2213810 w 8589896"/>
              <a:gd name="connsiteY6" fmla="*/ 65875 h 1220906"/>
              <a:gd name="connsiteX7" fmla="*/ 2057400 w 8589896"/>
              <a:gd name="connsiteY7" fmla="*/ 77906 h 1220906"/>
              <a:gd name="connsiteX8" fmla="*/ 1937084 w 8589896"/>
              <a:gd name="connsiteY8" fmla="*/ 114001 h 1220906"/>
              <a:gd name="connsiteX9" fmla="*/ 1900989 w 8589896"/>
              <a:gd name="connsiteY9" fmla="*/ 126032 h 1220906"/>
              <a:gd name="connsiteX10" fmla="*/ 1864895 w 8589896"/>
              <a:gd name="connsiteY10" fmla="*/ 138064 h 1220906"/>
              <a:gd name="connsiteX11" fmla="*/ 1768642 w 8589896"/>
              <a:gd name="connsiteY11" fmla="*/ 162127 h 1220906"/>
              <a:gd name="connsiteX12" fmla="*/ 1720516 w 8589896"/>
              <a:gd name="connsiteY12" fmla="*/ 174159 h 1220906"/>
              <a:gd name="connsiteX13" fmla="*/ 1564105 w 8589896"/>
              <a:gd name="connsiteY13" fmla="*/ 198222 h 1220906"/>
              <a:gd name="connsiteX14" fmla="*/ 1491916 w 8589896"/>
              <a:gd name="connsiteY14" fmla="*/ 222285 h 1220906"/>
              <a:gd name="connsiteX15" fmla="*/ 1431758 w 8589896"/>
              <a:gd name="connsiteY15" fmla="*/ 234317 h 1220906"/>
              <a:gd name="connsiteX16" fmla="*/ 1359568 w 8589896"/>
              <a:gd name="connsiteY16" fmla="*/ 258380 h 1220906"/>
              <a:gd name="connsiteX17" fmla="*/ 1323474 w 8589896"/>
              <a:gd name="connsiteY17" fmla="*/ 270411 h 1220906"/>
              <a:gd name="connsiteX18" fmla="*/ 1287379 w 8589896"/>
              <a:gd name="connsiteY18" fmla="*/ 282443 h 1220906"/>
              <a:gd name="connsiteX19" fmla="*/ 1215189 w 8589896"/>
              <a:gd name="connsiteY19" fmla="*/ 330569 h 1220906"/>
              <a:gd name="connsiteX20" fmla="*/ 1143000 w 8589896"/>
              <a:gd name="connsiteY20" fmla="*/ 354632 h 1220906"/>
              <a:gd name="connsiteX21" fmla="*/ 1046747 w 8589896"/>
              <a:gd name="connsiteY21" fmla="*/ 414790 h 1220906"/>
              <a:gd name="connsiteX22" fmla="*/ 1010652 w 8589896"/>
              <a:gd name="connsiteY22" fmla="*/ 438853 h 1220906"/>
              <a:gd name="connsiteX23" fmla="*/ 986589 w 8589896"/>
              <a:gd name="connsiteY23" fmla="*/ 462917 h 1220906"/>
              <a:gd name="connsiteX24" fmla="*/ 914400 w 8589896"/>
              <a:gd name="connsiteY24" fmla="*/ 486980 h 1220906"/>
              <a:gd name="connsiteX25" fmla="*/ 782052 w 8589896"/>
              <a:gd name="connsiteY25" fmla="*/ 523075 h 1220906"/>
              <a:gd name="connsiteX26" fmla="*/ 745958 w 8589896"/>
              <a:gd name="connsiteY26" fmla="*/ 559169 h 1220906"/>
              <a:gd name="connsiteX27" fmla="*/ 685800 w 8589896"/>
              <a:gd name="connsiteY27" fmla="*/ 607296 h 1220906"/>
              <a:gd name="connsiteX28" fmla="*/ 673768 w 8589896"/>
              <a:gd name="connsiteY28" fmla="*/ 643390 h 1220906"/>
              <a:gd name="connsiteX29" fmla="*/ 601579 w 8589896"/>
              <a:gd name="connsiteY29" fmla="*/ 691517 h 1220906"/>
              <a:gd name="connsiteX30" fmla="*/ 517358 w 8589896"/>
              <a:gd name="connsiteY30" fmla="*/ 775738 h 1220906"/>
              <a:gd name="connsiteX31" fmla="*/ 445168 w 8589896"/>
              <a:gd name="connsiteY31" fmla="*/ 799801 h 1220906"/>
              <a:gd name="connsiteX32" fmla="*/ 409074 w 8589896"/>
              <a:gd name="connsiteY32" fmla="*/ 835896 h 1220906"/>
              <a:gd name="connsiteX33" fmla="*/ 397042 w 8589896"/>
              <a:gd name="connsiteY33" fmla="*/ 871990 h 1220906"/>
              <a:gd name="connsiteX34" fmla="*/ 360947 w 8589896"/>
              <a:gd name="connsiteY34" fmla="*/ 884022 h 1220906"/>
              <a:gd name="connsiteX35" fmla="*/ 324852 w 8589896"/>
              <a:gd name="connsiteY35" fmla="*/ 908085 h 1220906"/>
              <a:gd name="connsiteX36" fmla="*/ 252663 w 8589896"/>
              <a:gd name="connsiteY36" fmla="*/ 932148 h 1220906"/>
              <a:gd name="connsiteX37" fmla="*/ 156410 w 8589896"/>
              <a:gd name="connsiteY37" fmla="*/ 992306 h 1220906"/>
              <a:gd name="connsiteX38" fmla="*/ 120316 w 8589896"/>
              <a:gd name="connsiteY38" fmla="*/ 1004338 h 1220906"/>
              <a:gd name="connsiteX39" fmla="*/ 60158 w 8589896"/>
              <a:gd name="connsiteY39" fmla="*/ 1100590 h 1220906"/>
              <a:gd name="connsiteX40" fmla="*/ 24063 w 8589896"/>
              <a:gd name="connsiteY40" fmla="*/ 1172780 h 1220906"/>
              <a:gd name="connsiteX41" fmla="*/ 0 w 8589896"/>
              <a:gd name="connsiteY41" fmla="*/ 1220906 h 1220906"/>
              <a:gd name="connsiteX0" fmla="*/ 8589896 w 8589896"/>
              <a:gd name="connsiteY0" fmla="*/ 664918 h 1220906"/>
              <a:gd name="connsiteX1" fmla="*/ 7642267 w 8589896"/>
              <a:gd name="connsiteY1" fmla="*/ 663097 h 1220906"/>
              <a:gd name="connsiteX2" fmla="*/ 6755051 w 8589896"/>
              <a:gd name="connsiteY2" fmla="*/ 666024 h 1220906"/>
              <a:gd name="connsiteX3" fmla="*/ 5753184 w 8589896"/>
              <a:gd name="connsiteY3" fmla="*/ 580696 h 1220906"/>
              <a:gd name="connsiteX4" fmla="*/ 3244504 w 8589896"/>
              <a:gd name="connsiteY4" fmla="*/ 236137 h 1220906"/>
              <a:gd name="connsiteX5" fmla="*/ 2273968 w 8589896"/>
              <a:gd name="connsiteY5" fmla="*/ 5717 h 1220906"/>
              <a:gd name="connsiteX6" fmla="*/ 2213810 w 8589896"/>
              <a:gd name="connsiteY6" fmla="*/ 65875 h 1220906"/>
              <a:gd name="connsiteX7" fmla="*/ 2057400 w 8589896"/>
              <a:gd name="connsiteY7" fmla="*/ 77906 h 1220906"/>
              <a:gd name="connsiteX8" fmla="*/ 1937084 w 8589896"/>
              <a:gd name="connsiteY8" fmla="*/ 114001 h 1220906"/>
              <a:gd name="connsiteX9" fmla="*/ 1900989 w 8589896"/>
              <a:gd name="connsiteY9" fmla="*/ 126032 h 1220906"/>
              <a:gd name="connsiteX10" fmla="*/ 1864895 w 8589896"/>
              <a:gd name="connsiteY10" fmla="*/ 138064 h 1220906"/>
              <a:gd name="connsiteX11" fmla="*/ 1768642 w 8589896"/>
              <a:gd name="connsiteY11" fmla="*/ 162127 h 1220906"/>
              <a:gd name="connsiteX12" fmla="*/ 1720516 w 8589896"/>
              <a:gd name="connsiteY12" fmla="*/ 174159 h 1220906"/>
              <a:gd name="connsiteX13" fmla="*/ 1564105 w 8589896"/>
              <a:gd name="connsiteY13" fmla="*/ 198222 h 1220906"/>
              <a:gd name="connsiteX14" fmla="*/ 1491916 w 8589896"/>
              <a:gd name="connsiteY14" fmla="*/ 222285 h 1220906"/>
              <a:gd name="connsiteX15" fmla="*/ 1431758 w 8589896"/>
              <a:gd name="connsiteY15" fmla="*/ 234317 h 1220906"/>
              <a:gd name="connsiteX16" fmla="*/ 1359568 w 8589896"/>
              <a:gd name="connsiteY16" fmla="*/ 258380 h 1220906"/>
              <a:gd name="connsiteX17" fmla="*/ 1323474 w 8589896"/>
              <a:gd name="connsiteY17" fmla="*/ 270411 h 1220906"/>
              <a:gd name="connsiteX18" fmla="*/ 1287379 w 8589896"/>
              <a:gd name="connsiteY18" fmla="*/ 282443 h 1220906"/>
              <a:gd name="connsiteX19" fmla="*/ 1215189 w 8589896"/>
              <a:gd name="connsiteY19" fmla="*/ 330569 h 1220906"/>
              <a:gd name="connsiteX20" fmla="*/ 1143000 w 8589896"/>
              <a:gd name="connsiteY20" fmla="*/ 354632 h 1220906"/>
              <a:gd name="connsiteX21" fmla="*/ 1046747 w 8589896"/>
              <a:gd name="connsiteY21" fmla="*/ 414790 h 1220906"/>
              <a:gd name="connsiteX22" fmla="*/ 1010652 w 8589896"/>
              <a:gd name="connsiteY22" fmla="*/ 438853 h 1220906"/>
              <a:gd name="connsiteX23" fmla="*/ 986589 w 8589896"/>
              <a:gd name="connsiteY23" fmla="*/ 462917 h 1220906"/>
              <a:gd name="connsiteX24" fmla="*/ 914400 w 8589896"/>
              <a:gd name="connsiteY24" fmla="*/ 486980 h 1220906"/>
              <a:gd name="connsiteX25" fmla="*/ 782052 w 8589896"/>
              <a:gd name="connsiteY25" fmla="*/ 523075 h 1220906"/>
              <a:gd name="connsiteX26" fmla="*/ 745958 w 8589896"/>
              <a:gd name="connsiteY26" fmla="*/ 559169 h 1220906"/>
              <a:gd name="connsiteX27" fmla="*/ 685800 w 8589896"/>
              <a:gd name="connsiteY27" fmla="*/ 607296 h 1220906"/>
              <a:gd name="connsiteX28" fmla="*/ 673768 w 8589896"/>
              <a:gd name="connsiteY28" fmla="*/ 643390 h 1220906"/>
              <a:gd name="connsiteX29" fmla="*/ 601579 w 8589896"/>
              <a:gd name="connsiteY29" fmla="*/ 691517 h 1220906"/>
              <a:gd name="connsiteX30" fmla="*/ 517358 w 8589896"/>
              <a:gd name="connsiteY30" fmla="*/ 775738 h 1220906"/>
              <a:gd name="connsiteX31" fmla="*/ 445168 w 8589896"/>
              <a:gd name="connsiteY31" fmla="*/ 799801 h 1220906"/>
              <a:gd name="connsiteX32" fmla="*/ 409074 w 8589896"/>
              <a:gd name="connsiteY32" fmla="*/ 835896 h 1220906"/>
              <a:gd name="connsiteX33" fmla="*/ 397042 w 8589896"/>
              <a:gd name="connsiteY33" fmla="*/ 871990 h 1220906"/>
              <a:gd name="connsiteX34" fmla="*/ 360947 w 8589896"/>
              <a:gd name="connsiteY34" fmla="*/ 884022 h 1220906"/>
              <a:gd name="connsiteX35" fmla="*/ 324852 w 8589896"/>
              <a:gd name="connsiteY35" fmla="*/ 908085 h 1220906"/>
              <a:gd name="connsiteX36" fmla="*/ 252663 w 8589896"/>
              <a:gd name="connsiteY36" fmla="*/ 932148 h 1220906"/>
              <a:gd name="connsiteX37" fmla="*/ 156410 w 8589896"/>
              <a:gd name="connsiteY37" fmla="*/ 992306 h 1220906"/>
              <a:gd name="connsiteX38" fmla="*/ 120316 w 8589896"/>
              <a:gd name="connsiteY38" fmla="*/ 1004338 h 1220906"/>
              <a:gd name="connsiteX39" fmla="*/ 60158 w 8589896"/>
              <a:gd name="connsiteY39" fmla="*/ 1100590 h 1220906"/>
              <a:gd name="connsiteX40" fmla="*/ 24063 w 8589896"/>
              <a:gd name="connsiteY40" fmla="*/ 1172780 h 1220906"/>
              <a:gd name="connsiteX41" fmla="*/ 0 w 8589896"/>
              <a:gd name="connsiteY41" fmla="*/ 1220906 h 1220906"/>
              <a:gd name="connsiteX0" fmla="*/ 8589896 w 8589896"/>
              <a:gd name="connsiteY0" fmla="*/ 664918 h 1220906"/>
              <a:gd name="connsiteX1" fmla="*/ 7642267 w 8589896"/>
              <a:gd name="connsiteY1" fmla="*/ 663097 h 1220906"/>
              <a:gd name="connsiteX2" fmla="*/ 6755051 w 8589896"/>
              <a:gd name="connsiteY2" fmla="*/ 666024 h 1220906"/>
              <a:gd name="connsiteX3" fmla="*/ 5688408 w 8589896"/>
              <a:gd name="connsiteY3" fmla="*/ 550064 h 1220906"/>
              <a:gd name="connsiteX4" fmla="*/ 3244504 w 8589896"/>
              <a:gd name="connsiteY4" fmla="*/ 236137 h 1220906"/>
              <a:gd name="connsiteX5" fmla="*/ 2273968 w 8589896"/>
              <a:gd name="connsiteY5" fmla="*/ 5717 h 1220906"/>
              <a:gd name="connsiteX6" fmla="*/ 2213810 w 8589896"/>
              <a:gd name="connsiteY6" fmla="*/ 65875 h 1220906"/>
              <a:gd name="connsiteX7" fmla="*/ 2057400 w 8589896"/>
              <a:gd name="connsiteY7" fmla="*/ 77906 h 1220906"/>
              <a:gd name="connsiteX8" fmla="*/ 1937084 w 8589896"/>
              <a:gd name="connsiteY8" fmla="*/ 114001 h 1220906"/>
              <a:gd name="connsiteX9" fmla="*/ 1900989 w 8589896"/>
              <a:gd name="connsiteY9" fmla="*/ 126032 h 1220906"/>
              <a:gd name="connsiteX10" fmla="*/ 1864895 w 8589896"/>
              <a:gd name="connsiteY10" fmla="*/ 138064 h 1220906"/>
              <a:gd name="connsiteX11" fmla="*/ 1768642 w 8589896"/>
              <a:gd name="connsiteY11" fmla="*/ 162127 h 1220906"/>
              <a:gd name="connsiteX12" fmla="*/ 1720516 w 8589896"/>
              <a:gd name="connsiteY12" fmla="*/ 174159 h 1220906"/>
              <a:gd name="connsiteX13" fmla="*/ 1564105 w 8589896"/>
              <a:gd name="connsiteY13" fmla="*/ 198222 h 1220906"/>
              <a:gd name="connsiteX14" fmla="*/ 1491916 w 8589896"/>
              <a:gd name="connsiteY14" fmla="*/ 222285 h 1220906"/>
              <a:gd name="connsiteX15" fmla="*/ 1431758 w 8589896"/>
              <a:gd name="connsiteY15" fmla="*/ 234317 h 1220906"/>
              <a:gd name="connsiteX16" fmla="*/ 1359568 w 8589896"/>
              <a:gd name="connsiteY16" fmla="*/ 258380 h 1220906"/>
              <a:gd name="connsiteX17" fmla="*/ 1323474 w 8589896"/>
              <a:gd name="connsiteY17" fmla="*/ 270411 h 1220906"/>
              <a:gd name="connsiteX18" fmla="*/ 1287379 w 8589896"/>
              <a:gd name="connsiteY18" fmla="*/ 282443 h 1220906"/>
              <a:gd name="connsiteX19" fmla="*/ 1215189 w 8589896"/>
              <a:gd name="connsiteY19" fmla="*/ 330569 h 1220906"/>
              <a:gd name="connsiteX20" fmla="*/ 1143000 w 8589896"/>
              <a:gd name="connsiteY20" fmla="*/ 354632 h 1220906"/>
              <a:gd name="connsiteX21" fmla="*/ 1046747 w 8589896"/>
              <a:gd name="connsiteY21" fmla="*/ 414790 h 1220906"/>
              <a:gd name="connsiteX22" fmla="*/ 1010652 w 8589896"/>
              <a:gd name="connsiteY22" fmla="*/ 438853 h 1220906"/>
              <a:gd name="connsiteX23" fmla="*/ 986589 w 8589896"/>
              <a:gd name="connsiteY23" fmla="*/ 462917 h 1220906"/>
              <a:gd name="connsiteX24" fmla="*/ 914400 w 8589896"/>
              <a:gd name="connsiteY24" fmla="*/ 486980 h 1220906"/>
              <a:gd name="connsiteX25" fmla="*/ 782052 w 8589896"/>
              <a:gd name="connsiteY25" fmla="*/ 523075 h 1220906"/>
              <a:gd name="connsiteX26" fmla="*/ 745958 w 8589896"/>
              <a:gd name="connsiteY26" fmla="*/ 559169 h 1220906"/>
              <a:gd name="connsiteX27" fmla="*/ 685800 w 8589896"/>
              <a:gd name="connsiteY27" fmla="*/ 607296 h 1220906"/>
              <a:gd name="connsiteX28" fmla="*/ 673768 w 8589896"/>
              <a:gd name="connsiteY28" fmla="*/ 643390 h 1220906"/>
              <a:gd name="connsiteX29" fmla="*/ 601579 w 8589896"/>
              <a:gd name="connsiteY29" fmla="*/ 691517 h 1220906"/>
              <a:gd name="connsiteX30" fmla="*/ 517358 w 8589896"/>
              <a:gd name="connsiteY30" fmla="*/ 775738 h 1220906"/>
              <a:gd name="connsiteX31" fmla="*/ 445168 w 8589896"/>
              <a:gd name="connsiteY31" fmla="*/ 799801 h 1220906"/>
              <a:gd name="connsiteX32" fmla="*/ 409074 w 8589896"/>
              <a:gd name="connsiteY32" fmla="*/ 835896 h 1220906"/>
              <a:gd name="connsiteX33" fmla="*/ 397042 w 8589896"/>
              <a:gd name="connsiteY33" fmla="*/ 871990 h 1220906"/>
              <a:gd name="connsiteX34" fmla="*/ 360947 w 8589896"/>
              <a:gd name="connsiteY34" fmla="*/ 884022 h 1220906"/>
              <a:gd name="connsiteX35" fmla="*/ 324852 w 8589896"/>
              <a:gd name="connsiteY35" fmla="*/ 908085 h 1220906"/>
              <a:gd name="connsiteX36" fmla="*/ 252663 w 8589896"/>
              <a:gd name="connsiteY36" fmla="*/ 932148 h 1220906"/>
              <a:gd name="connsiteX37" fmla="*/ 156410 w 8589896"/>
              <a:gd name="connsiteY37" fmla="*/ 992306 h 1220906"/>
              <a:gd name="connsiteX38" fmla="*/ 120316 w 8589896"/>
              <a:gd name="connsiteY38" fmla="*/ 1004338 h 1220906"/>
              <a:gd name="connsiteX39" fmla="*/ 60158 w 8589896"/>
              <a:gd name="connsiteY39" fmla="*/ 1100590 h 1220906"/>
              <a:gd name="connsiteX40" fmla="*/ 24063 w 8589896"/>
              <a:gd name="connsiteY40" fmla="*/ 1172780 h 1220906"/>
              <a:gd name="connsiteX41" fmla="*/ 0 w 8589896"/>
              <a:gd name="connsiteY41" fmla="*/ 1220906 h 1220906"/>
              <a:gd name="connsiteX0" fmla="*/ 8589896 w 8589896"/>
              <a:gd name="connsiteY0" fmla="*/ 664918 h 1220906"/>
              <a:gd name="connsiteX1" fmla="*/ 7642267 w 8589896"/>
              <a:gd name="connsiteY1" fmla="*/ 663097 h 1220906"/>
              <a:gd name="connsiteX2" fmla="*/ 6819826 w 8589896"/>
              <a:gd name="connsiteY2" fmla="*/ 655813 h 1220906"/>
              <a:gd name="connsiteX3" fmla="*/ 5688408 w 8589896"/>
              <a:gd name="connsiteY3" fmla="*/ 550064 h 1220906"/>
              <a:gd name="connsiteX4" fmla="*/ 3244504 w 8589896"/>
              <a:gd name="connsiteY4" fmla="*/ 236137 h 1220906"/>
              <a:gd name="connsiteX5" fmla="*/ 2273968 w 8589896"/>
              <a:gd name="connsiteY5" fmla="*/ 5717 h 1220906"/>
              <a:gd name="connsiteX6" fmla="*/ 2213810 w 8589896"/>
              <a:gd name="connsiteY6" fmla="*/ 65875 h 1220906"/>
              <a:gd name="connsiteX7" fmla="*/ 2057400 w 8589896"/>
              <a:gd name="connsiteY7" fmla="*/ 77906 h 1220906"/>
              <a:gd name="connsiteX8" fmla="*/ 1937084 w 8589896"/>
              <a:gd name="connsiteY8" fmla="*/ 114001 h 1220906"/>
              <a:gd name="connsiteX9" fmla="*/ 1900989 w 8589896"/>
              <a:gd name="connsiteY9" fmla="*/ 126032 h 1220906"/>
              <a:gd name="connsiteX10" fmla="*/ 1864895 w 8589896"/>
              <a:gd name="connsiteY10" fmla="*/ 138064 h 1220906"/>
              <a:gd name="connsiteX11" fmla="*/ 1768642 w 8589896"/>
              <a:gd name="connsiteY11" fmla="*/ 162127 h 1220906"/>
              <a:gd name="connsiteX12" fmla="*/ 1720516 w 8589896"/>
              <a:gd name="connsiteY12" fmla="*/ 174159 h 1220906"/>
              <a:gd name="connsiteX13" fmla="*/ 1564105 w 8589896"/>
              <a:gd name="connsiteY13" fmla="*/ 198222 h 1220906"/>
              <a:gd name="connsiteX14" fmla="*/ 1491916 w 8589896"/>
              <a:gd name="connsiteY14" fmla="*/ 222285 h 1220906"/>
              <a:gd name="connsiteX15" fmla="*/ 1431758 w 8589896"/>
              <a:gd name="connsiteY15" fmla="*/ 234317 h 1220906"/>
              <a:gd name="connsiteX16" fmla="*/ 1359568 w 8589896"/>
              <a:gd name="connsiteY16" fmla="*/ 258380 h 1220906"/>
              <a:gd name="connsiteX17" fmla="*/ 1323474 w 8589896"/>
              <a:gd name="connsiteY17" fmla="*/ 270411 h 1220906"/>
              <a:gd name="connsiteX18" fmla="*/ 1287379 w 8589896"/>
              <a:gd name="connsiteY18" fmla="*/ 282443 h 1220906"/>
              <a:gd name="connsiteX19" fmla="*/ 1215189 w 8589896"/>
              <a:gd name="connsiteY19" fmla="*/ 330569 h 1220906"/>
              <a:gd name="connsiteX20" fmla="*/ 1143000 w 8589896"/>
              <a:gd name="connsiteY20" fmla="*/ 354632 h 1220906"/>
              <a:gd name="connsiteX21" fmla="*/ 1046747 w 8589896"/>
              <a:gd name="connsiteY21" fmla="*/ 414790 h 1220906"/>
              <a:gd name="connsiteX22" fmla="*/ 1010652 w 8589896"/>
              <a:gd name="connsiteY22" fmla="*/ 438853 h 1220906"/>
              <a:gd name="connsiteX23" fmla="*/ 986589 w 8589896"/>
              <a:gd name="connsiteY23" fmla="*/ 462917 h 1220906"/>
              <a:gd name="connsiteX24" fmla="*/ 914400 w 8589896"/>
              <a:gd name="connsiteY24" fmla="*/ 486980 h 1220906"/>
              <a:gd name="connsiteX25" fmla="*/ 782052 w 8589896"/>
              <a:gd name="connsiteY25" fmla="*/ 523075 h 1220906"/>
              <a:gd name="connsiteX26" fmla="*/ 745958 w 8589896"/>
              <a:gd name="connsiteY26" fmla="*/ 559169 h 1220906"/>
              <a:gd name="connsiteX27" fmla="*/ 685800 w 8589896"/>
              <a:gd name="connsiteY27" fmla="*/ 607296 h 1220906"/>
              <a:gd name="connsiteX28" fmla="*/ 673768 w 8589896"/>
              <a:gd name="connsiteY28" fmla="*/ 643390 h 1220906"/>
              <a:gd name="connsiteX29" fmla="*/ 601579 w 8589896"/>
              <a:gd name="connsiteY29" fmla="*/ 691517 h 1220906"/>
              <a:gd name="connsiteX30" fmla="*/ 517358 w 8589896"/>
              <a:gd name="connsiteY30" fmla="*/ 775738 h 1220906"/>
              <a:gd name="connsiteX31" fmla="*/ 445168 w 8589896"/>
              <a:gd name="connsiteY31" fmla="*/ 799801 h 1220906"/>
              <a:gd name="connsiteX32" fmla="*/ 409074 w 8589896"/>
              <a:gd name="connsiteY32" fmla="*/ 835896 h 1220906"/>
              <a:gd name="connsiteX33" fmla="*/ 397042 w 8589896"/>
              <a:gd name="connsiteY33" fmla="*/ 871990 h 1220906"/>
              <a:gd name="connsiteX34" fmla="*/ 360947 w 8589896"/>
              <a:gd name="connsiteY34" fmla="*/ 884022 h 1220906"/>
              <a:gd name="connsiteX35" fmla="*/ 324852 w 8589896"/>
              <a:gd name="connsiteY35" fmla="*/ 908085 h 1220906"/>
              <a:gd name="connsiteX36" fmla="*/ 252663 w 8589896"/>
              <a:gd name="connsiteY36" fmla="*/ 932148 h 1220906"/>
              <a:gd name="connsiteX37" fmla="*/ 156410 w 8589896"/>
              <a:gd name="connsiteY37" fmla="*/ 992306 h 1220906"/>
              <a:gd name="connsiteX38" fmla="*/ 120316 w 8589896"/>
              <a:gd name="connsiteY38" fmla="*/ 1004338 h 1220906"/>
              <a:gd name="connsiteX39" fmla="*/ 60158 w 8589896"/>
              <a:gd name="connsiteY39" fmla="*/ 1100590 h 1220906"/>
              <a:gd name="connsiteX40" fmla="*/ 24063 w 8589896"/>
              <a:gd name="connsiteY40" fmla="*/ 1172780 h 1220906"/>
              <a:gd name="connsiteX41" fmla="*/ 0 w 8589896"/>
              <a:gd name="connsiteY41" fmla="*/ 1220906 h 1220906"/>
              <a:gd name="connsiteX0" fmla="*/ 8589896 w 8589896"/>
              <a:gd name="connsiteY0" fmla="*/ 664918 h 1220906"/>
              <a:gd name="connsiteX1" fmla="*/ 7642267 w 8589896"/>
              <a:gd name="connsiteY1" fmla="*/ 663097 h 1220906"/>
              <a:gd name="connsiteX2" fmla="*/ 6819826 w 8589896"/>
              <a:gd name="connsiteY2" fmla="*/ 655813 h 1220906"/>
              <a:gd name="connsiteX3" fmla="*/ 5688408 w 8589896"/>
              <a:gd name="connsiteY3" fmla="*/ 550064 h 1220906"/>
              <a:gd name="connsiteX4" fmla="*/ 3244504 w 8589896"/>
              <a:gd name="connsiteY4" fmla="*/ 236137 h 1220906"/>
              <a:gd name="connsiteX5" fmla="*/ 2273968 w 8589896"/>
              <a:gd name="connsiteY5" fmla="*/ 5717 h 1220906"/>
              <a:gd name="connsiteX6" fmla="*/ 2213810 w 8589896"/>
              <a:gd name="connsiteY6" fmla="*/ 65875 h 1220906"/>
              <a:gd name="connsiteX7" fmla="*/ 2057400 w 8589896"/>
              <a:gd name="connsiteY7" fmla="*/ 77906 h 1220906"/>
              <a:gd name="connsiteX8" fmla="*/ 1937084 w 8589896"/>
              <a:gd name="connsiteY8" fmla="*/ 114001 h 1220906"/>
              <a:gd name="connsiteX9" fmla="*/ 1900989 w 8589896"/>
              <a:gd name="connsiteY9" fmla="*/ 126032 h 1220906"/>
              <a:gd name="connsiteX10" fmla="*/ 1864895 w 8589896"/>
              <a:gd name="connsiteY10" fmla="*/ 138064 h 1220906"/>
              <a:gd name="connsiteX11" fmla="*/ 1768642 w 8589896"/>
              <a:gd name="connsiteY11" fmla="*/ 162127 h 1220906"/>
              <a:gd name="connsiteX12" fmla="*/ 1720516 w 8589896"/>
              <a:gd name="connsiteY12" fmla="*/ 174159 h 1220906"/>
              <a:gd name="connsiteX13" fmla="*/ 1564105 w 8589896"/>
              <a:gd name="connsiteY13" fmla="*/ 198222 h 1220906"/>
              <a:gd name="connsiteX14" fmla="*/ 1491916 w 8589896"/>
              <a:gd name="connsiteY14" fmla="*/ 222285 h 1220906"/>
              <a:gd name="connsiteX15" fmla="*/ 1431758 w 8589896"/>
              <a:gd name="connsiteY15" fmla="*/ 234317 h 1220906"/>
              <a:gd name="connsiteX16" fmla="*/ 1359568 w 8589896"/>
              <a:gd name="connsiteY16" fmla="*/ 258380 h 1220906"/>
              <a:gd name="connsiteX17" fmla="*/ 1323474 w 8589896"/>
              <a:gd name="connsiteY17" fmla="*/ 270411 h 1220906"/>
              <a:gd name="connsiteX18" fmla="*/ 1287379 w 8589896"/>
              <a:gd name="connsiteY18" fmla="*/ 282443 h 1220906"/>
              <a:gd name="connsiteX19" fmla="*/ 1215189 w 8589896"/>
              <a:gd name="connsiteY19" fmla="*/ 330569 h 1220906"/>
              <a:gd name="connsiteX20" fmla="*/ 1143000 w 8589896"/>
              <a:gd name="connsiteY20" fmla="*/ 354632 h 1220906"/>
              <a:gd name="connsiteX21" fmla="*/ 1046747 w 8589896"/>
              <a:gd name="connsiteY21" fmla="*/ 414790 h 1220906"/>
              <a:gd name="connsiteX22" fmla="*/ 1010652 w 8589896"/>
              <a:gd name="connsiteY22" fmla="*/ 438853 h 1220906"/>
              <a:gd name="connsiteX23" fmla="*/ 986589 w 8589896"/>
              <a:gd name="connsiteY23" fmla="*/ 462917 h 1220906"/>
              <a:gd name="connsiteX24" fmla="*/ 914400 w 8589896"/>
              <a:gd name="connsiteY24" fmla="*/ 486980 h 1220906"/>
              <a:gd name="connsiteX25" fmla="*/ 782052 w 8589896"/>
              <a:gd name="connsiteY25" fmla="*/ 523075 h 1220906"/>
              <a:gd name="connsiteX26" fmla="*/ 745958 w 8589896"/>
              <a:gd name="connsiteY26" fmla="*/ 559169 h 1220906"/>
              <a:gd name="connsiteX27" fmla="*/ 685800 w 8589896"/>
              <a:gd name="connsiteY27" fmla="*/ 607296 h 1220906"/>
              <a:gd name="connsiteX28" fmla="*/ 673768 w 8589896"/>
              <a:gd name="connsiteY28" fmla="*/ 643390 h 1220906"/>
              <a:gd name="connsiteX29" fmla="*/ 601579 w 8589896"/>
              <a:gd name="connsiteY29" fmla="*/ 691517 h 1220906"/>
              <a:gd name="connsiteX30" fmla="*/ 517358 w 8589896"/>
              <a:gd name="connsiteY30" fmla="*/ 775738 h 1220906"/>
              <a:gd name="connsiteX31" fmla="*/ 445168 w 8589896"/>
              <a:gd name="connsiteY31" fmla="*/ 799801 h 1220906"/>
              <a:gd name="connsiteX32" fmla="*/ 409074 w 8589896"/>
              <a:gd name="connsiteY32" fmla="*/ 835896 h 1220906"/>
              <a:gd name="connsiteX33" fmla="*/ 397042 w 8589896"/>
              <a:gd name="connsiteY33" fmla="*/ 871990 h 1220906"/>
              <a:gd name="connsiteX34" fmla="*/ 360947 w 8589896"/>
              <a:gd name="connsiteY34" fmla="*/ 884022 h 1220906"/>
              <a:gd name="connsiteX35" fmla="*/ 324852 w 8589896"/>
              <a:gd name="connsiteY35" fmla="*/ 908085 h 1220906"/>
              <a:gd name="connsiteX36" fmla="*/ 252663 w 8589896"/>
              <a:gd name="connsiteY36" fmla="*/ 932148 h 1220906"/>
              <a:gd name="connsiteX37" fmla="*/ 156410 w 8589896"/>
              <a:gd name="connsiteY37" fmla="*/ 992306 h 1220906"/>
              <a:gd name="connsiteX38" fmla="*/ 120316 w 8589896"/>
              <a:gd name="connsiteY38" fmla="*/ 1004338 h 1220906"/>
              <a:gd name="connsiteX39" fmla="*/ 60158 w 8589896"/>
              <a:gd name="connsiteY39" fmla="*/ 1100590 h 1220906"/>
              <a:gd name="connsiteX40" fmla="*/ 24063 w 8589896"/>
              <a:gd name="connsiteY40" fmla="*/ 1172780 h 1220906"/>
              <a:gd name="connsiteX41" fmla="*/ 0 w 8589896"/>
              <a:gd name="connsiteY41" fmla="*/ 1220906 h 1220906"/>
              <a:gd name="connsiteX0" fmla="*/ 8589896 w 8589896"/>
              <a:gd name="connsiteY0" fmla="*/ 664918 h 1220906"/>
              <a:gd name="connsiteX1" fmla="*/ 7642267 w 8589896"/>
              <a:gd name="connsiteY1" fmla="*/ 663097 h 1220906"/>
              <a:gd name="connsiteX2" fmla="*/ 6722663 w 8589896"/>
              <a:gd name="connsiteY2" fmla="*/ 645602 h 1220906"/>
              <a:gd name="connsiteX3" fmla="*/ 5688408 w 8589896"/>
              <a:gd name="connsiteY3" fmla="*/ 550064 h 1220906"/>
              <a:gd name="connsiteX4" fmla="*/ 3244504 w 8589896"/>
              <a:gd name="connsiteY4" fmla="*/ 236137 h 1220906"/>
              <a:gd name="connsiteX5" fmla="*/ 2273968 w 8589896"/>
              <a:gd name="connsiteY5" fmla="*/ 5717 h 1220906"/>
              <a:gd name="connsiteX6" fmla="*/ 2213810 w 8589896"/>
              <a:gd name="connsiteY6" fmla="*/ 65875 h 1220906"/>
              <a:gd name="connsiteX7" fmla="*/ 2057400 w 8589896"/>
              <a:gd name="connsiteY7" fmla="*/ 77906 h 1220906"/>
              <a:gd name="connsiteX8" fmla="*/ 1937084 w 8589896"/>
              <a:gd name="connsiteY8" fmla="*/ 114001 h 1220906"/>
              <a:gd name="connsiteX9" fmla="*/ 1900989 w 8589896"/>
              <a:gd name="connsiteY9" fmla="*/ 126032 h 1220906"/>
              <a:gd name="connsiteX10" fmla="*/ 1864895 w 8589896"/>
              <a:gd name="connsiteY10" fmla="*/ 138064 h 1220906"/>
              <a:gd name="connsiteX11" fmla="*/ 1768642 w 8589896"/>
              <a:gd name="connsiteY11" fmla="*/ 162127 h 1220906"/>
              <a:gd name="connsiteX12" fmla="*/ 1720516 w 8589896"/>
              <a:gd name="connsiteY12" fmla="*/ 174159 h 1220906"/>
              <a:gd name="connsiteX13" fmla="*/ 1564105 w 8589896"/>
              <a:gd name="connsiteY13" fmla="*/ 198222 h 1220906"/>
              <a:gd name="connsiteX14" fmla="*/ 1491916 w 8589896"/>
              <a:gd name="connsiteY14" fmla="*/ 222285 h 1220906"/>
              <a:gd name="connsiteX15" fmla="*/ 1431758 w 8589896"/>
              <a:gd name="connsiteY15" fmla="*/ 234317 h 1220906"/>
              <a:gd name="connsiteX16" fmla="*/ 1359568 w 8589896"/>
              <a:gd name="connsiteY16" fmla="*/ 258380 h 1220906"/>
              <a:gd name="connsiteX17" fmla="*/ 1323474 w 8589896"/>
              <a:gd name="connsiteY17" fmla="*/ 270411 h 1220906"/>
              <a:gd name="connsiteX18" fmla="*/ 1287379 w 8589896"/>
              <a:gd name="connsiteY18" fmla="*/ 282443 h 1220906"/>
              <a:gd name="connsiteX19" fmla="*/ 1215189 w 8589896"/>
              <a:gd name="connsiteY19" fmla="*/ 330569 h 1220906"/>
              <a:gd name="connsiteX20" fmla="*/ 1143000 w 8589896"/>
              <a:gd name="connsiteY20" fmla="*/ 354632 h 1220906"/>
              <a:gd name="connsiteX21" fmla="*/ 1046747 w 8589896"/>
              <a:gd name="connsiteY21" fmla="*/ 414790 h 1220906"/>
              <a:gd name="connsiteX22" fmla="*/ 1010652 w 8589896"/>
              <a:gd name="connsiteY22" fmla="*/ 438853 h 1220906"/>
              <a:gd name="connsiteX23" fmla="*/ 986589 w 8589896"/>
              <a:gd name="connsiteY23" fmla="*/ 462917 h 1220906"/>
              <a:gd name="connsiteX24" fmla="*/ 914400 w 8589896"/>
              <a:gd name="connsiteY24" fmla="*/ 486980 h 1220906"/>
              <a:gd name="connsiteX25" fmla="*/ 782052 w 8589896"/>
              <a:gd name="connsiteY25" fmla="*/ 523075 h 1220906"/>
              <a:gd name="connsiteX26" fmla="*/ 745958 w 8589896"/>
              <a:gd name="connsiteY26" fmla="*/ 559169 h 1220906"/>
              <a:gd name="connsiteX27" fmla="*/ 685800 w 8589896"/>
              <a:gd name="connsiteY27" fmla="*/ 607296 h 1220906"/>
              <a:gd name="connsiteX28" fmla="*/ 673768 w 8589896"/>
              <a:gd name="connsiteY28" fmla="*/ 643390 h 1220906"/>
              <a:gd name="connsiteX29" fmla="*/ 601579 w 8589896"/>
              <a:gd name="connsiteY29" fmla="*/ 691517 h 1220906"/>
              <a:gd name="connsiteX30" fmla="*/ 517358 w 8589896"/>
              <a:gd name="connsiteY30" fmla="*/ 775738 h 1220906"/>
              <a:gd name="connsiteX31" fmla="*/ 445168 w 8589896"/>
              <a:gd name="connsiteY31" fmla="*/ 799801 h 1220906"/>
              <a:gd name="connsiteX32" fmla="*/ 409074 w 8589896"/>
              <a:gd name="connsiteY32" fmla="*/ 835896 h 1220906"/>
              <a:gd name="connsiteX33" fmla="*/ 397042 w 8589896"/>
              <a:gd name="connsiteY33" fmla="*/ 871990 h 1220906"/>
              <a:gd name="connsiteX34" fmla="*/ 360947 w 8589896"/>
              <a:gd name="connsiteY34" fmla="*/ 884022 h 1220906"/>
              <a:gd name="connsiteX35" fmla="*/ 324852 w 8589896"/>
              <a:gd name="connsiteY35" fmla="*/ 908085 h 1220906"/>
              <a:gd name="connsiteX36" fmla="*/ 252663 w 8589896"/>
              <a:gd name="connsiteY36" fmla="*/ 932148 h 1220906"/>
              <a:gd name="connsiteX37" fmla="*/ 156410 w 8589896"/>
              <a:gd name="connsiteY37" fmla="*/ 992306 h 1220906"/>
              <a:gd name="connsiteX38" fmla="*/ 120316 w 8589896"/>
              <a:gd name="connsiteY38" fmla="*/ 1004338 h 1220906"/>
              <a:gd name="connsiteX39" fmla="*/ 60158 w 8589896"/>
              <a:gd name="connsiteY39" fmla="*/ 1100590 h 1220906"/>
              <a:gd name="connsiteX40" fmla="*/ 24063 w 8589896"/>
              <a:gd name="connsiteY40" fmla="*/ 1172780 h 1220906"/>
              <a:gd name="connsiteX41" fmla="*/ 0 w 8589896"/>
              <a:gd name="connsiteY41" fmla="*/ 1220906 h 1220906"/>
              <a:gd name="connsiteX0" fmla="*/ 8589896 w 8589896"/>
              <a:gd name="connsiteY0" fmla="*/ 664918 h 1220906"/>
              <a:gd name="connsiteX1" fmla="*/ 7642267 w 8589896"/>
              <a:gd name="connsiteY1" fmla="*/ 663097 h 1220906"/>
              <a:gd name="connsiteX2" fmla="*/ 6722663 w 8589896"/>
              <a:gd name="connsiteY2" fmla="*/ 645602 h 1220906"/>
              <a:gd name="connsiteX3" fmla="*/ 5591246 w 8589896"/>
              <a:gd name="connsiteY3" fmla="*/ 539853 h 1220906"/>
              <a:gd name="connsiteX4" fmla="*/ 3244504 w 8589896"/>
              <a:gd name="connsiteY4" fmla="*/ 236137 h 1220906"/>
              <a:gd name="connsiteX5" fmla="*/ 2273968 w 8589896"/>
              <a:gd name="connsiteY5" fmla="*/ 5717 h 1220906"/>
              <a:gd name="connsiteX6" fmla="*/ 2213810 w 8589896"/>
              <a:gd name="connsiteY6" fmla="*/ 65875 h 1220906"/>
              <a:gd name="connsiteX7" fmla="*/ 2057400 w 8589896"/>
              <a:gd name="connsiteY7" fmla="*/ 77906 h 1220906"/>
              <a:gd name="connsiteX8" fmla="*/ 1937084 w 8589896"/>
              <a:gd name="connsiteY8" fmla="*/ 114001 h 1220906"/>
              <a:gd name="connsiteX9" fmla="*/ 1900989 w 8589896"/>
              <a:gd name="connsiteY9" fmla="*/ 126032 h 1220906"/>
              <a:gd name="connsiteX10" fmla="*/ 1864895 w 8589896"/>
              <a:gd name="connsiteY10" fmla="*/ 138064 h 1220906"/>
              <a:gd name="connsiteX11" fmla="*/ 1768642 w 8589896"/>
              <a:gd name="connsiteY11" fmla="*/ 162127 h 1220906"/>
              <a:gd name="connsiteX12" fmla="*/ 1720516 w 8589896"/>
              <a:gd name="connsiteY12" fmla="*/ 174159 h 1220906"/>
              <a:gd name="connsiteX13" fmla="*/ 1564105 w 8589896"/>
              <a:gd name="connsiteY13" fmla="*/ 198222 h 1220906"/>
              <a:gd name="connsiteX14" fmla="*/ 1491916 w 8589896"/>
              <a:gd name="connsiteY14" fmla="*/ 222285 h 1220906"/>
              <a:gd name="connsiteX15" fmla="*/ 1431758 w 8589896"/>
              <a:gd name="connsiteY15" fmla="*/ 234317 h 1220906"/>
              <a:gd name="connsiteX16" fmla="*/ 1359568 w 8589896"/>
              <a:gd name="connsiteY16" fmla="*/ 258380 h 1220906"/>
              <a:gd name="connsiteX17" fmla="*/ 1323474 w 8589896"/>
              <a:gd name="connsiteY17" fmla="*/ 270411 h 1220906"/>
              <a:gd name="connsiteX18" fmla="*/ 1287379 w 8589896"/>
              <a:gd name="connsiteY18" fmla="*/ 282443 h 1220906"/>
              <a:gd name="connsiteX19" fmla="*/ 1215189 w 8589896"/>
              <a:gd name="connsiteY19" fmla="*/ 330569 h 1220906"/>
              <a:gd name="connsiteX20" fmla="*/ 1143000 w 8589896"/>
              <a:gd name="connsiteY20" fmla="*/ 354632 h 1220906"/>
              <a:gd name="connsiteX21" fmla="*/ 1046747 w 8589896"/>
              <a:gd name="connsiteY21" fmla="*/ 414790 h 1220906"/>
              <a:gd name="connsiteX22" fmla="*/ 1010652 w 8589896"/>
              <a:gd name="connsiteY22" fmla="*/ 438853 h 1220906"/>
              <a:gd name="connsiteX23" fmla="*/ 986589 w 8589896"/>
              <a:gd name="connsiteY23" fmla="*/ 462917 h 1220906"/>
              <a:gd name="connsiteX24" fmla="*/ 914400 w 8589896"/>
              <a:gd name="connsiteY24" fmla="*/ 486980 h 1220906"/>
              <a:gd name="connsiteX25" fmla="*/ 782052 w 8589896"/>
              <a:gd name="connsiteY25" fmla="*/ 523075 h 1220906"/>
              <a:gd name="connsiteX26" fmla="*/ 745958 w 8589896"/>
              <a:gd name="connsiteY26" fmla="*/ 559169 h 1220906"/>
              <a:gd name="connsiteX27" fmla="*/ 685800 w 8589896"/>
              <a:gd name="connsiteY27" fmla="*/ 607296 h 1220906"/>
              <a:gd name="connsiteX28" fmla="*/ 673768 w 8589896"/>
              <a:gd name="connsiteY28" fmla="*/ 643390 h 1220906"/>
              <a:gd name="connsiteX29" fmla="*/ 601579 w 8589896"/>
              <a:gd name="connsiteY29" fmla="*/ 691517 h 1220906"/>
              <a:gd name="connsiteX30" fmla="*/ 517358 w 8589896"/>
              <a:gd name="connsiteY30" fmla="*/ 775738 h 1220906"/>
              <a:gd name="connsiteX31" fmla="*/ 445168 w 8589896"/>
              <a:gd name="connsiteY31" fmla="*/ 799801 h 1220906"/>
              <a:gd name="connsiteX32" fmla="*/ 409074 w 8589896"/>
              <a:gd name="connsiteY32" fmla="*/ 835896 h 1220906"/>
              <a:gd name="connsiteX33" fmla="*/ 397042 w 8589896"/>
              <a:gd name="connsiteY33" fmla="*/ 871990 h 1220906"/>
              <a:gd name="connsiteX34" fmla="*/ 360947 w 8589896"/>
              <a:gd name="connsiteY34" fmla="*/ 884022 h 1220906"/>
              <a:gd name="connsiteX35" fmla="*/ 324852 w 8589896"/>
              <a:gd name="connsiteY35" fmla="*/ 908085 h 1220906"/>
              <a:gd name="connsiteX36" fmla="*/ 252663 w 8589896"/>
              <a:gd name="connsiteY36" fmla="*/ 932148 h 1220906"/>
              <a:gd name="connsiteX37" fmla="*/ 156410 w 8589896"/>
              <a:gd name="connsiteY37" fmla="*/ 992306 h 1220906"/>
              <a:gd name="connsiteX38" fmla="*/ 120316 w 8589896"/>
              <a:gd name="connsiteY38" fmla="*/ 1004338 h 1220906"/>
              <a:gd name="connsiteX39" fmla="*/ 60158 w 8589896"/>
              <a:gd name="connsiteY39" fmla="*/ 1100590 h 1220906"/>
              <a:gd name="connsiteX40" fmla="*/ 24063 w 8589896"/>
              <a:gd name="connsiteY40" fmla="*/ 1172780 h 1220906"/>
              <a:gd name="connsiteX41" fmla="*/ 0 w 8589896"/>
              <a:gd name="connsiteY41" fmla="*/ 1220906 h 1220906"/>
              <a:gd name="connsiteX0" fmla="*/ 8589896 w 8589896"/>
              <a:gd name="connsiteY0" fmla="*/ 665467 h 1221455"/>
              <a:gd name="connsiteX1" fmla="*/ 7642267 w 8589896"/>
              <a:gd name="connsiteY1" fmla="*/ 663646 h 1221455"/>
              <a:gd name="connsiteX2" fmla="*/ 6722663 w 8589896"/>
              <a:gd name="connsiteY2" fmla="*/ 646151 h 1221455"/>
              <a:gd name="connsiteX3" fmla="*/ 5591246 w 8589896"/>
              <a:gd name="connsiteY3" fmla="*/ 540402 h 1221455"/>
              <a:gd name="connsiteX4" fmla="*/ 3244504 w 8589896"/>
              <a:gd name="connsiteY4" fmla="*/ 236686 h 1221455"/>
              <a:gd name="connsiteX5" fmla="*/ 2273968 w 8589896"/>
              <a:gd name="connsiteY5" fmla="*/ 6266 h 1221455"/>
              <a:gd name="connsiteX6" fmla="*/ 2213810 w 8589896"/>
              <a:gd name="connsiteY6" fmla="*/ 66424 h 1221455"/>
              <a:gd name="connsiteX7" fmla="*/ 2057400 w 8589896"/>
              <a:gd name="connsiteY7" fmla="*/ 78455 h 1221455"/>
              <a:gd name="connsiteX8" fmla="*/ 1937084 w 8589896"/>
              <a:gd name="connsiteY8" fmla="*/ 114550 h 1221455"/>
              <a:gd name="connsiteX9" fmla="*/ 1900989 w 8589896"/>
              <a:gd name="connsiteY9" fmla="*/ 126581 h 1221455"/>
              <a:gd name="connsiteX10" fmla="*/ 1864895 w 8589896"/>
              <a:gd name="connsiteY10" fmla="*/ 138613 h 1221455"/>
              <a:gd name="connsiteX11" fmla="*/ 1768642 w 8589896"/>
              <a:gd name="connsiteY11" fmla="*/ 162676 h 1221455"/>
              <a:gd name="connsiteX12" fmla="*/ 1720516 w 8589896"/>
              <a:gd name="connsiteY12" fmla="*/ 174708 h 1221455"/>
              <a:gd name="connsiteX13" fmla="*/ 1564105 w 8589896"/>
              <a:gd name="connsiteY13" fmla="*/ 198771 h 1221455"/>
              <a:gd name="connsiteX14" fmla="*/ 1491916 w 8589896"/>
              <a:gd name="connsiteY14" fmla="*/ 222834 h 1221455"/>
              <a:gd name="connsiteX15" fmla="*/ 1431758 w 8589896"/>
              <a:gd name="connsiteY15" fmla="*/ 234866 h 1221455"/>
              <a:gd name="connsiteX16" fmla="*/ 1359568 w 8589896"/>
              <a:gd name="connsiteY16" fmla="*/ 258929 h 1221455"/>
              <a:gd name="connsiteX17" fmla="*/ 1323474 w 8589896"/>
              <a:gd name="connsiteY17" fmla="*/ 270960 h 1221455"/>
              <a:gd name="connsiteX18" fmla="*/ 1287379 w 8589896"/>
              <a:gd name="connsiteY18" fmla="*/ 282992 h 1221455"/>
              <a:gd name="connsiteX19" fmla="*/ 1215189 w 8589896"/>
              <a:gd name="connsiteY19" fmla="*/ 331118 h 1221455"/>
              <a:gd name="connsiteX20" fmla="*/ 1143000 w 8589896"/>
              <a:gd name="connsiteY20" fmla="*/ 355181 h 1221455"/>
              <a:gd name="connsiteX21" fmla="*/ 1046747 w 8589896"/>
              <a:gd name="connsiteY21" fmla="*/ 415339 h 1221455"/>
              <a:gd name="connsiteX22" fmla="*/ 1010652 w 8589896"/>
              <a:gd name="connsiteY22" fmla="*/ 439402 h 1221455"/>
              <a:gd name="connsiteX23" fmla="*/ 986589 w 8589896"/>
              <a:gd name="connsiteY23" fmla="*/ 463466 h 1221455"/>
              <a:gd name="connsiteX24" fmla="*/ 914400 w 8589896"/>
              <a:gd name="connsiteY24" fmla="*/ 487529 h 1221455"/>
              <a:gd name="connsiteX25" fmla="*/ 782052 w 8589896"/>
              <a:gd name="connsiteY25" fmla="*/ 523624 h 1221455"/>
              <a:gd name="connsiteX26" fmla="*/ 745958 w 8589896"/>
              <a:gd name="connsiteY26" fmla="*/ 559718 h 1221455"/>
              <a:gd name="connsiteX27" fmla="*/ 685800 w 8589896"/>
              <a:gd name="connsiteY27" fmla="*/ 607845 h 1221455"/>
              <a:gd name="connsiteX28" fmla="*/ 673768 w 8589896"/>
              <a:gd name="connsiteY28" fmla="*/ 643939 h 1221455"/>
              <a:gd name="connsiteX29" fmla="*/ 601579 w 8589896"/>
              <a:gd name="connsiteY29" fmla="*/ 692066 h 1221455"/>
              <a:gd name="connsiteX30" fmla="*/ 517358 w 8589896"/>
              <a:gd name="connsiteY30" fmla="*/ 776287 h 1221455"/>
              <a:gd name="connsiteX31" fmla="*/ 445168 w 8589896"/>
              <a:gd name="connsiteY31" fmla="*/ 800350 h 1221455"/>
              <a:gd name="connsiteX32" fmla="*/ 409074 w 8589896"/>
              <a:gd name="connsiteY32" fmla="*/ 836445 h 1221455"/>
              <a:gd name="connsiteX33" fmla="*/ 397042 w 8589896"/>
              <a:gd name="connsiteY33" fmla="*/ 872539 h 1221455"/>
              <a:gd name="connsiteX34" fmla="*/ 360947 w 8589896"/>
              <a:gd name="connsiteY34" fmla="*/ 884571 h 1221455"/>
              <a:gd name="connsiteX35" fmla="*/ 324852 w 8589896"/>
              <a:gd name="connsiteY35" fmla="*/ 908634 h 1221455"/>
              <a:gd name="connsiteX36" fmla="*/ 252663 w 8589896"/>
              <a:gd name="connsiteY36" fmla="*/ 932697 h 1221455"/>
              <a:gd name="connsiteX37" fmla="*/ 156410 w 8589896"/>
              <a:gd name="connsiteY37" fmla="*/ 992855 h 1221455"/>
              <a:gd name="connsiteX38" fmla="*/ 120316 w 8589896"/>
              <a:gd name="connsiteY38" fmla="*/ 1004887 h 1221455"/>
              <a:gd name="connsiteX39" fmla="*/ 60158 w 8589896"/>
              <a:gd name="connsiteY39" fmla="*/ 1101139 h 1221455"/>
              <a:gd name="connsiteX40" fmla="*/ 24063 w 8589896"/>
              <a:gd name="connsiteY40" fmla="*/ 1173329 h 1221455"/>
              <a:gd name="connsiteX41" fmla="*/ 0 w 8589896"/>
              <a:gd name="connsiteY41" fmla="*/ 1221455 h 1221455"/>
              <a:gd name="connsiteX0" fmla="*/ 8589896 w 8589896"/>
              <a:gd name="connsiteY0" fmla="*/ 665467 h 1221455"/>
              <a:gd name="connsiteX1" fmla="*/ 7642267 w 8589896"/>
              <a:gd name="connsiteY1" fmla="*/ 663646 h 1221455"/>
              <a:gd name="connsiteX2" fmla="*/ 6722663 w 8589896"/>
              <a:gd name="connsiteY2" fmla="*/ 646151 h 1221455"/>
              <a:gd name="connsiteX3" fmla="*/ 5591246 w 8589896"/>
              <a:gd name="connsiteY3" fmla="*/ 540402 h 1221455"/>
              <a:gd name="connsiteX4" fmla="*/ 3244504 w 8589896"/>
              <a:gd name="connsiteY4" fmla="*/ 236686 h 1221455"/>
              <a:gd name="connsiteX5" fmla="*/ 2273968 w 8589896"/>
              <a:gd name="connsiteY5" fmla="*/ 6266 h 1221455"/>
              <a:gd name="connsiteX6" fmla="*/ 2213810 w 8589896"/>
              <a:gd name="connsiteY6" fmla="*/ 66424 h 1221455"/>
              <a:gd name="connsiteX7" fmla="*/ 2057400 w 8589896"/>
              <a:gd name="connsiteY7" fmla="*/ 78455 h 1221455"/>
              <a:gd name="connsiteX8" fmla="*/ 1937084 w 8589896"/>
              <a:gd name="connsiteY8" fmla="*/ 114550 h 1221455"/>
              <a:gd name="connsiteX9" fmla="*/ 1900989 w 8589896"/>
              <a:gd name="connsiteY9" fmla="*/ 126581 h 1221455"/>
              <a:gd name="connsiteX10" fmla="*/ 1864895 w 8589896"/>
              <a:gd name="connsiteY10" fmla="*/ 138613 h 1221455"/>
              <a:gd name="connsiteX11" fmla="*/ 1768642 w 8589896"/>
              <a:gd name="connsiteY11" fmla="*/ 162676 h 1221455"/>
              <a:gd name="connsiteX12" fmla="*/ 1720516 w 8589896"/>
              <a:gd name="connsiteY12" fmla="*/ 174708 h 1221455"/>
              <a:gd name="connsiteX13" fmla="*/ 1564105 w 8589896"/>
              <a:gd name="connsiteY13" fmla="*/ 198771 h 1221455"/>
              <a:gd name="connsiteX14" fmla="*/ 1491916 w 8589896"/>
              <a:gd name="connsiteY14" fmla="*/ 222834 h 1221455"/>
              <a:gd name="connsiteX15" fmla="*/ 1431758 w 8589896"/>
              <a:gd name="connsiteY15" fmla="*/ 234866 h 1221455"/>
              <a:gd name="connsiteX16" fmla="*/ 1359568 w 8589896"/>
              <a:gd name="connsiteY16" fmla="*/ 258929 h 1221455"/>
              <a:gd name="connsiteX17" fmla="*/ 1323474 w 8589896"/>
              <a:gd name="connsiteY17" fmla="*/ 270960 h 1221455"/>
              <a:gd name="connsiteX18" fmla="*/ 1287379 w 8589896"/>
              <a:gd name="connsiteY18" fmla="*/ 282992 h 1221455"/>
              <a:gd name="connsiteX19" fmla="*/ 1215189 w 8589896"/>
              <a:gd name="connsiteY19" fmla="*/ 331118 h 1221455"/>
              <a:gd name="connsiteX20" fmla="*/ 1143000 w 8589896"/>
              <a:gd name="connsiteY20" fmla="*/ 355181 h 1221455"/>
              <a:gd name="connsiteX21" fmla="*/ 1046747 w 8589896"/>
              <a:gd name="connsiteY21" fmla="*/ 415339 h 1221455"/>
              <a:gd name="connsiteX22" fmla="*/ 1010652 w 8589896"/>
              <a:gd name="connsiteY22" fmla="*/ 439402 h 1221455"/>
              <a:gd name="connsiteX23" fmla="*/ 986589 w 8589896"/>
              <a:gd name="connsiteY23" fmla="*/ 463466 h 1221455"/>
              <a:gd name="connsiteX24" fmla="*/ 914400 w 8589896"/>
              <a:gd name="connsiteY24" fmla="*/ 487529 h 1221455"/>
              <a:gd name="connsiteX25" fmla="*/ 782052 w 8589896"/>
              <a:gd name="connsiteY25" fmla="*/ 523624 h 1221455"/>
              <a:gd name="connsiteX26" fmla="*/ 745958 w 8589896"/>
              <a:gd name="connsiteY26" fmla="*/ 559718 h 1221455"/>
              <a:gd name="connsiteX27" fmla="*/ 685800 w 8589896"/>
              <a:gd name="connsiteY27" fmla="*/ 607845 h 1221455"/>
              <a:gd name="connsiteX28" fmla="*/ 673768 w 8589896"/>
              <a:gd name="connsiteY28" fmla="*/ 643939 h 1221455"/>
              <a:gd name="connsiteX29" fmla="*/ 601579 w 8589896"/>
              <a:gd name="connsiteY29" fmla="*/ 692066 h 1221455"/>
              <a:gd name="connsiteX30" fmla="*/ 517358 w 8589896"/>
              <a:gd name="connsiteY30" fmla="*/ 776287 h 1221455"/>
              <a:gd name="connsiteX31" fmla="*/ 445168 w 8589896"/>
              <a:gd name="connsiteY31" fmla="*/ 800350 h 1221455"/>
              <a:gd name="connsiteX32" fmla="*/ 409074 w 8589896"/>
              <a:gd name="connsiteY32" fmla="*/ 836445 h 1221455"/>
              <a:gd name="connsiteX33" fmla="*/ 397042 w 8589896"/>
              <a:gd name="connsiteY33" fmla="*/ 872539 h 1221455"/>
              <a:gd name="connsiteX34" fmla="*/ 360947 w 8589896"/>
              <a:gd name="connsiteY34" fmla="*/ 884571 h 1221455"/>
              <a:gd name="connsiteX35" fmla="*/ 324852 w 8589896"/>
              <a:gd name="connsiteY35" fmla="*/ 908634 h 1221455"/>
              <a:gd name="connsiteX36" fmla="*/ 252663 w 8589896"/>
              <a:gd name="connsiteY36" fmla="*/ 932697 h 1221455"/>
              <a:gd name="connsiteX37" fmla="*/ 156410 w 8589896"/>
              <a:gd name="connsiteY37" fmla="*/ 992855 h 1221455"/>
              <a:gd name="connsiteX38" fmla="*/ 120316 w 8589896"/>
              <a:gd name="connsiteY38" fmla="*/ 1004887 h 1221455"/>
              <a:gd name="connsiteX39" fmla="*/ 60158 w 8589896"/>
              <a:gd name="connsiteY39" fmla="*/ 1101139 h 1221455"/>
              <a:gd name="connsiteX40" fmla="*/ 24063 w 8589896"/>
              <a:gd name="connsiteY40" fmla="*/ 1173329 h 1221455"/>
              <a:gd name="connsiteX41" fmla="*/ 0 w 8589896"/>
              <a:gd name="connsiteY41" fmla="*/ 1221455 h 1221455"/>
              <a:gd name="connsiteX0" fmla="*/ 8589896 w 8589896"/>
              <a:gd name="connsiteY0" fmla="*/ 665467 h 1221455"/>
              <a:gd name="connsiteX1" fmla="*/ 7642267 w 8589896"/>
              <a:gd name="connsiteY1" fmla="*/ 663646 h 1221455"/>
              <a:gd name="connsiteX2" fmla="*/ 6722663 w 8589896"/>
              <a:gd name="connsiteY2" fmla="*/ 646151 h 1221455"/>
              <a:gd name="connsiteX3" fmla="*/ 5591246 w 8589896"/>
              <a:gd name="connsiteY3" fmla="*/ 540402 h 1221455"/>
              <a:gd name="connsiteX4" fmla="*/ 3244504 w 8589896"/>
              <a:gd name="connsiteY4" fmla="*/ 236686 h 1221455"/>
              <a:gd name="connsiteX5" fmla="*/ 2273968 w 8589896"/>
              <a:gd name="connsiteY5" fmla="*/ 6266 h 1221455"/>
              <a:gd name="connsiteX6" fmla="*/ 2213810 w 8589896"/>
              <a:gd name="connsiteY6" fmla="*/ 66424 h 1221455"/>
              <a:gd name="connsiteX7" fmla="*/ 2057400 w 8589896"/>
              <a:gd name="connsiteY7" fmla="*/ 78455 h 1221455"/>
              <a:gd name="connsiteX8" fmla="*/ 1937084 w 8589896"/>
              <a:gd name="connsiteY8" fmla="*/ 114550 h 1221455"/>
              <a:gd name="connsiteX9" fmla="*/ 1900989 w 8589896"/>
              <a:gd name="connsiteY9" fmla="*/ 126581 h 1221455"/>
              <a:gd name="connsiteX10" fmla="*/ 1864895 w 8589896"/>
              <a:gd name="connsiteY10" fmla="*/ 138613 h 1221455"/>
              <a:gd name="connsiteX11" fmla="*/ 1768642 w 8589896"/>
              <a:gd name="connsiteY11" fmla="*/ 162676 h 1221455"/>
              <a:gd name="connsiteX12" fmla="*/ 1720516 w 8589896"/>
              <a:gd name="connsiteY12" fmla="*/ 174708 h 1221455"/>
              <a:gd name="connsiteX13" fmla="*/ 1564105 w 8589896"/>
              <a:gd name="connsiteY13" fmla="*/ 198771 h 1221455"/>
              <a:gd name="connsiteX14" fmla="*/ 1491916 w 8589896"/>
              <a:gd name="connsiteY14" fmla="*/ 222834 h 1221455"/>
              <a:gd name="connsiteX15" fmla="*/ 1431758 w 8589896"/>
              <a:gd name="connsiteY15" fmla="*/ 234866 h 1221455"/>
              <a:gd name="connsiteX16" fmla="*/ 1359568 w 8589896"/>
              <a:gd name="connsiteY16" fmla="*/ 258929 h 1221455"/>
              <a:gd name="connsiteX17" fmla="*/ 1323474 w 8589896"/>
              <a:gd name="connsiteY17" fmla="*/ 270960 h 1221455"/>
              <a:gd name="connsiteX18" fmla="*/ 1287379 w 8589896"/>
              <a:gd name="connsiteY18" fmla="*/ 282992 h 1221455"/>
              <a:gd name="connsiteX19" fmla="*/ 1215189 w 8589896"/>
              <a:gd name="connsiteY19" fmla="*/ 331118 h 1221455"/>
              <a:gd name="connsiteX20" fmla="*/ 1143000 w 8589896"/>
              <a:gd name="connsiteY20" fmla="*/ 355181 h 1221455"/>
              <a:gd name="connsiteX21" fmla="*/ 1046747 w 8589896"/>
              <a:gd name="connsiteY21" fmla="*/ 415339 h 1221455"/>
              <a:gd name="connsiteX22" fmla="*/ 1010652 w 8589896"/>
              <a:gd name="connsiteY22" fmla="*/ 439402 h 1221455"/>
              <a:gd name="connsiteX23" fmla="*/ 986589 w 8589896"/>
              <a:gd name="connsiteY23" fmla="*/ 463466 h 1221455"/>
              <a:gd name="connsiteX24" fmla="*/ 914400 w 8589896"/>
              <a:gd name="connsiteY24" fmla="*/ 487529 h 1221455"/>
              <a:gd name="connsiteX25" fmla="*/ 782052 w 8589896"/>
              <a:gd name="connsiteY25" fmla="*/ 523624 h 1221455"/>
              <a:gd name="connsiteX26" fmla="*/ 745958 w 8589896"/>
              <a:gd name="connsiteY26" fmla="*/ 559718 h 1221455"/>
              <a:gd name="connsiteX27" fmla="*/ 685800 w 8589896"/>
              <a:gd name="connsiteY27" fmla="*/ 607845 h 1221455"/>
              <a:gd name="connsiteX28" fmla="*/ 673768 w 8589896"/>
              <a:gd name="connsiteY28" fmla="*/ 643939 h 1221455"/>
              <a:gd name="connsiteX29" fmla="*/ 601579 w 8589896"/>
              <a:gd name="connsiteY29" fmla="*/ 692066 h 1221455"/>
              <a:gd name="connsiteX30" fmla="*/ 517358 w 8589896"/>
              <a:gd name="connsiteY30" fmla="*/ 776287 h 1221455"/>
              <a:gd name="connsiteX31" fmla="*/ 445168 w 8589896"/>
              <a:gd name="connsiteY31" fmla="*/ 800350 h 1221455"/>
              <a:gd name="connsiteX32" fmla="*/ 409074 w 8589896"/>
              <a:gd name="connsiteY32" fmla="*/ 836445 h 1221455"/>
              <a:gd name="connsiteX33" fmla="*/ 397042 w 8589896"/>
              <a:gd name="connsiteY33" fmla="*/ 872539 h 1221455"/>
              <a:gd name="connsiteX34" fmla="*/ 360947 w 8589896"/>
              <a:gd name="connsiteY34" fmla="*/ 884571 h 1221455"/>
              <a:gd name="connsiteX35" fmla="*/ 324852 w 8589896"/>
              <a:gd name="connsiteY35" fmla="*/ 908634 h 1221455"/>
              <a:gd name="connsiteX36" fmla="*/ 252663 w 8589896"/>
              <a:gd name="connsiteY36" fmla="*/ 932697 h 1221455"/>
              <a:gd name="connsiteX37" fmla="*/ 156410 w 8589896"/>
              <a:gd name="connsiteY37" fmla="*/ 992855 h 1221455"/>
              <a:gd name="connsiteX38" fmla="*/ 120316 w 8589896"/>
              <a:gd name="connsiteY38" fmla="*/ 1004887 h 1221455"/>
              <a:gd name="connsiteX39" fmla="*/ 60158 w 8589896"/>
              <a:gd name="connsiteY39" fmla="*/ 1101139 h 1221455"/>
              <a:gd name="connsiteX40" fmla="*/ 24063 w 8589896"/>
              <a:gd name="connsiteY40" fmla="*/ 1173329 h 1221455"/>
              <a:gd name="connsiteX41" fmla="*/ 0 w 8589896"/>
              <a:gd name="connsiteY41" fmla="*/ 1221455 h 1221455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431758 w 8589896"/>
              <a:gd name="connsiteY14" fmla="*/ 235251 h 1221840"/>
              <a:gd name="connsiteX15" fmla="*/ 1359568 w 8589896"/>
              <a:gd name="connsiteY15" fmla="*/ 259314 h 1221840"/>
              <a:gd name="connsiteX16" fmla="*/ 1323474 w 8589896"/>
              <a:gd name="connsiteY16" fmla="*/ 271345 h 1221840"/>
              <a:gd name="connsiteX17" fmla="*/ 1287379 w 8589896"/>
              <a:gd name="connsiteY17" fmla="*/ 283377 h 1221840"/>
              <a:gd name="connsiteX18" fmla="*/ 1215189 w 8589896"/>
              <a:gd name="connsiteY18" fmla="*/ 331503 h 1221840"/>
              <a:gd name="connsiteX19" fmla="*/ 1143000 w 8589896"/>
              <a:gd name="connsiteY19" fmla="*/ 355566 h 1221840"/>
              <a:gd name="connsiteX20" fmla="*/ 1046747 w 8589896"/>
              <a:gd name="connsiteY20" fmla="*/ 415724 h 1221840"/>
              <a:gd name="connsiteX21" fmla="*/ 1010652 w 8589896"/>
              <a:gd name="connsiteY21" fmla="*/ 439787 h 1221840"/>
              <a:gd name="connsiteX22" fmla="*/ 986589 w 8589896"/>
              <a:gd name="connsiteY22" fmla="*/ 463851 h 1221840"/>
              <a:gd name="connsiteX23" fmla="*/ 914400 w 8589896"/>
              <a:gd name="connsiteY23" fmla="*/ 487914 h 1221840"/>
              <a:gd name="connsiteX24" fmla="*/ 782052 w 8589896"/>
              <a:gd name="connsiteY24" fmla="*/ 524009 h 1221840"/>
              <a:gd name="connsiteX25" fmla="*/ 745958 w 8589896"/>
              <a:gd name="connsiteY25" fmla="*/ 560103 h 1221840"/>
              <a:gd name="connsiteX26" fmla="*/ 685800 w 8589896"/>
              <a:gd name="connsiteY26" fmla="*/ 608230 h 1221840"/>
              <a:gd name="connsiteX27" fmla="*/ 673768 w 8589896"/>
              <a:gd name="connsiteY27" fmla="*/ 644324 h 1221840"/>
              <a:gd name="connsiteX28" fmla="*/ 601579 w 8589896"/>
              <a:gd name="connsiteY28" fmla="*/ 692451 h 1221840"/>
              <a:gd name="connsiteX29" fmla="*/ 517358 w 8589896"/>
              <a:gd name="connsiteY29" fmla="*/ 776672 h 1221840"/>
              <a:gd name="connsiteX30" fmla="*/ 445168 w 8589896"/>
              <a:gd name="connsiteY30" fmla="*/ 800735 h 1221840"/>
              <a:gd name="connsiteX31" fmla="*/ 409074 w 8589896"/>
              <a:gd name="connsiteY31" fmla="*/ 836830 h 1221840"/>
              <a:gd name="connsiteX32" fmla="*/ 397042 w 8589896"/>
              <a:gd name="connsiteY32" fmla="*/ 872924 h 1221840"/>
              <a:gd name="connsiteX33" fmla="*/ 360947 w 8589896"/>
              <a:gd name="connsiteY33" fmla="*/ 884956 h 1221840"/>
              <a:gd name="connsiteX34" fmla="*/ 324852 w 8589896"/>
              <a:gd name="connsiteY34" fmla="*/ 909019 h 1221840"/>
              <a:gd name="connsiteX35" fmla="*/ 252663 w 8589896"/>
              <a:gd name="connsiteY35" fmla="*/ 933082 h 1221840"/>
              <a:gd name="connsiteX36" fmla="*/ 156410 w 8589896"/>
              <a:gd name="connsiteY36" fmla="*/ 993240 h 1221840"/>
              <a:gd name="connsiteX37" fmla="*/ 120316 w 8589896"/>
              <a:gd name="connsiteY37" fmla="*/ 1005272 h 1221840"/>
              <a:gd name="connsiteX38" fmla="*/ 60158 w 8589896"/>
              <a:gd name="connsiteY38" fmla="*/ 1101524 h 1221840"/>
              <a:gd name="connsiteX39" fmla="*/ 24063 w 8589896"/>
              <a:gd name="connsiteY39" fmla="*/ 1173714 h 1221840"/>
              <a:gd name="connsiteX40" fmla="*/ 0 w 8589896"/>
              <a:gd name="connsiteY40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431758 w 8589896"/>
              <a:gd name="connsiteY14" fmla="*/ 235251 h 1221840"/>
              <a:gd name="connsiteX15" fmla="*/ 1359568 w 8589896"/>
              <a:gd name="connsiteY15" fmla="*/ 259314 h 1221840"/>
              <a:gd name="connsiteX16" fmla="*/ 1323474 w 8589896"/>
              <a:gd name="connsiteY16" fmla="*/ 271345 h 1221840"/>
              <a:gd name="connsiteX17" fmla="*/ 1287379 w 8589896"/>
              <a:gd name="connsiteY17" fmla="*/ 283377 h 1221840"/>
              <a:gd name="connsiteX18" fmla="*/ 1215189 w 8589896"/>
              <a:gd name="connsiteY18" fmla="*/ 331503 h 1221840"/>
              <a:gd name="connsiteX19" fmla="*/ 1143000 w 8589896"/>
              <a:gd name="connsiteY19" fmla="*/ 355566 h 1221840"/>
              <a:gd name="connsiteX20" fmla="*/ 1046747 w 8589896"/>
              <a:gd name="connsiteY20" fmla="*/ 415724 h 1221840"/>
              <a:gd name="connsiteX21" fmla="*/ 1010652 w 8589896"/>
              <a:gd name="connsiteY21" fmla="*/ 439787 h 1221840"/>
              <a:gd name="connsiteX22" fmla="*/ 986589 w 8589896"/>
              <a:gd name="connsiteY22" fmla="*/ 463851 h 1221840"/>
              <a:gd name="connsiteX23" fmla="*/ 914400 w 8589896"/>
              <a:gd name="connsiteY23" fmla="*/ 487914 h 1221840"/>
              <a:gd name="connsiteX24" fmla="*/ 782052 w 8589896"/>
              <a:gd name="connsiteY24" fmla="*/ 524009 h 1221840"/>
              <a:gd name="connsiteX25" fmla="*/ 745958 w 8589896"/>
              <a:gd name="connsiteY25" fmla="*/ 560103 h 1221840"/>
              <a:gd name="connsiteX26" fmla="*/ 685800 w 8589896"/>
              <a:gd name="connsiteY26" fmla="*/ 608230 h 1221840"/>
              <a:gd name="connsiteX27" fmla="*/ 673768 w 8589896"/>
              <a:gd name="connsiteY27" fmla="*/ 644324 h 1221840"/>
              <a:gd name="connsiteX28" fmla="*/ 601579 w 8589896"/>
              <a:gd name="connsiteY28" fmla="*/ 692451 h 1221840"/>
              <a:gd name="connsiteX29" fmla="*/ 517358 w 8589896"/>
              <a:gd name="connsiteY29" fmla="*/ 776672 h 1221840"/>
              <a:gd name="connsiteX30" fmla="*/ 445168 w 8589896"/>
              <a:gd name="connsiteY30" fmla="*/ 800735 h 1221840"/>
              <a:gd name="connsiteX31" fmla="*/ 409074 w 8589896"/>
              <a:gd name="connsiteY31" fmla="*/ 836830 h 1221840"/>
              <a:gd name="connsiteX32" fmla="*/ 397042 w 8589896"/>
              <a:gd name="connsiteY32" fmla="*/ 872924 h 1221840"/>
              <a:gd name="connsiteX33" fmla="*/ 360947 w 8589896"/>
              <a:gd name="connsiteY33" fmla="*/ 884956 h 1221840"/>
              <a:gd name="connsiteX34" fmla="*/ 324852 w 8589896"/>
              <a:gd name="connsiteY34" fmla="*/ 909019 h 1221840"/>
              <a:gd name="connsiteX35" fmla="*/ 252663 w 8589896"/>
              <a:gd name="connsiteY35" fmla="*/ 933082 h 1221840"/>
              <a:gd name="connsiteX36" fmla="*/ 156410 w 8589896"/>
              <a:gd name="connsiteY36" fmla="*/ 993240 h 1221840"/>
              <a:gd name="connsiteX37" fmla="*/ 120316 w 8589896"/>
              <a:gd name="connsiteY37" fmla="*/ 1005272 h 1221840"/>
              <a:gd name="connsiteX38" fmla="*/ 60158 w 8589896"/>
              <a:gd name="connsiteY38" fmla="*/ 1101524 h 1221840"/>
              <a:gd name="connsiteX39" fmla="*/ 24063 w 8589896"/>
              <a:gd name="connsiteY39" fmla="*/ 1173714 h 1221840"/>
              <a:gd name="connsiteX40" fmla="*/ 0 w 8589896"/>
              <a:gd name="connsiteY40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431758 w 8589896"/>
              <a:gd name="connsiteY14" fmla="*/ 235251 h 1221840"/>
              <a:gd name="connsiteX15" fmla="*/ 1359568 w 8589896"/>
              <a:gd name="connsiteY15" fmla="*/ 259314 h 1221840"/>
              <a:gd name="connsiteX16" fmla="*/ 1323474 w 8589896"/>
              <a:gd name="connsiteY16" fmla="*/ 271345 h 1221840"/>
              <a:gd name="connsiteX17" fmla="*/ 1287379 w 8589896"/>
              <a:gd name="connsiteY17" fmla="*/ 283377 h 1221840"/>
              <a:gd name="connsiteX18" fmla="*/ 1215189 w 8589896"/>
              <a:gd name="connsiteY18" fmla="*/ 331503 h 1221840"/>
              <a:gd name="connsiteX19" fmla="*/ 1143000 w 8589896"/>
              <a:gd name="connsiteY19" fmla="*/ 355566 h 1221840"/>
              <a:gd name="connsiteX20" fmla="*/ 1046747 w 8589896"/>
              <a:gd name="connsiteY20" fmla="*/ 415724 h 1221840"/>
              <a:gd name="connsiteX21" fmla="*/ 1010652 w 8589896"/>
              <a:gd name="connsiteY21" fmla="*/ 439787 h 1221840"/>
              <a:gd name="connsiteX22" fmla="*/ 986589 w 8589896"/>
              <a:gd name="connsiteY22" fmla="*/ 463851 h 1221840"/>
              <a:gd name="connsiteX23" fmla="*/ 914400 w 8589896"/>
              <a:gd name="connsiteY23" fmla="*/ 487914 h 1221840"/>
              <a:gd name="connsiteX24" fmla="*/ 782052 w 8589896"/>
              <a:gd name="connsiteY24" fmla="*/ 524009 h 1221840"/>
              <a:gd name="connsiteX25" fmla="*/ 745958 w 8589896"/>
              <a:gd name="connsiteY25" fmla="*/ 560103 h 1221840"/>
              <a:gd name="connsiteX26" fmla="*/ 685800 w 8589896"/>
              <a:gd name="connsiteY26" fmla="*/ 608230 h 1221840"/>
              <a:gd name="connsiteX27" fmla="*/ 673768 w 8589896"/>
              <a:gd name="connsiteY27" fmla="*/ 644324 h 1221840"/>
              <a:gd name="connsiteX28" fmla="*/ 601579 w 8589896"/>
              <a:gd name="connsiteY28" fmla="*/ 692451 h 1221840"/>
              <a:gd name="connsiteX29" fmla="*/ 517358 w 8589896"/>
              <a:gd name="connsiteY29" fmla="*/ 776672 h 1221840"/>
              <a:gd name="connsiteX30" fmla="*/ 445168 w 8589896"/>
              <a:gd name="connsiteY30" fmla="*/ 800735 h 1221840"/>
              <a:gd name="connsiteX31" fmla="*/ 409074 w 8589896"/>
              <a:gd name="connsiteY31" fmla="*/ 836830 h 1221840"/>
              <a:gd name="connsiteX32" fmla="*/ 397042 w 8589896"/>
              <a:gd name="connsiteY32" fmla="*/ 872924 h 1221840"/>
              <a:gd name="connsiteX33" fmla="*/ 360947 w 8589896"/>
              <a:gd name="connsiteY33" fmla="*/ 884956 h 1221840"/>
              <a:gd name="connsiteX34" fmla="*/ 324852 w 8589896"/>
              <a:gd name="connsiteY34" fmla="*/ 909019 h 1221840"/>
              <a:gd name="connsiteX35" fmla="*/ 252663 w 8589896"/>
              <a:gd name="connsiteY35" fmla="*/ 933082 h 1221840"/>
              <a:gd name="connsiteX36" fmla="*/ 156410 w 8589896"/>
              <a:gd name="connsiteY36" fmla="*/ 993240 h 1221840"/>
              <a:gd name="connsiteX37" fmla="*/ 120316 w 8589896"/>
              <a:gd name="connsiteY37" fmla="*/ 1005272 h 1221840"/>
              <a:gd name="connsiteX38" fmla="*/ 60158 w 8589896"/>
              <a:gd name="connsiteY38" fmla="*/ 1101524 h 1221840"/>
              <a:gd name="connsiteX39" fmla="*/ 24063 w 8589896"/>
              <a:gd name="connsiteY39" fmla="*/ 1173714 h 1221840"/>
              <a:gd name="connsiteX40" fmla="*/ 0 w 8589896"/>
              <a:gd name="connsiteY40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431758 w 8589896"/>
              <a:gd name="connsiteY14" fmla="*/ 235251 h 1221840"/>
              <a:gd name="connsiteX15" fmla="*/ 1359568 w 8589896"/>
              <a:gd name="connsiteY15" fmla="*/ 259314 h 1221840"/>
              <a:gd name="connsiteX16" fmla="*/ 1323474 w 8589896"/>
              <a:gd name="connsiteY16" fmla="*/ 271345 h 1221840"/>
              <a:gd name="connsiteX17" fmla="*/ 1287379 w 8589896"/>
              <a:gd name="connsiteY17" fmla="*/ 283377 h 1221840"/>
              <a:gd name="connsiteX18" fmla="*/ 1215189 w 8589896"/>
              <a:gd name="connsiteY18" fmla="*/ 331503 h 1221840"/>
              <a:gd name="connsiteX19" fmla="*/ 1143000 w 8589896"/>
              <a:gd name="connsiteY19" fmla="*/ 355566 h 1221840"/>
              <a:gd name="connsiteX20" fmla="*/ 1046747 w 8589896"/>
              <a:gd name="connsiteY20" fmla="*/ 415724 h 1221840"/>
              <a:gd name="connsiteX21" fmla="*/ 1010652 w 8589896"/>
              <a:gd name="connsiteY21" fmla="*/ 439787 h 1221840"/>
              <a:gd name="connsiteX22" fmla="*/ 986589 w 8589896"/>
              <a:gd name="connsiteY22" fmla="*/ 463851 h 1221840"/>
              <a:gd name="connsiteX23" fmla="*/ 914400 w 8589896"/>
              <a:gd name="connsiteY23" fmla="*/ 487914 h 1221840"/>
              <a:gd name="connsiteX24" fmla="*/ 782052 w 8589896"/>
              <a:gd name="connsiteY24" fmla="*/ 524009 h 1221840"/>
              <a:gd name="connsiteX25" fmla="*/ 745958 w 8589896"/>
              <a:gd name="connsiteY25" fmla="*/ 560103 h 1221840"/>
              <a:gd name="connsiteX26" fmla="*/ 685800 w 8589896"/>
              <a:gd name="connsiteY26" fmla="*/ 608230 h 1221840"/>
              <a:gd name="connsiteX27" fmla="*/ 673768 w 8589896"/>
              <a:gd name="connsiteY27" fmla="*/ 644324 h 1221840"/>
              <a:gd name="connsiteX28" fmla="*/ 601579 w 8589896"/>
              <a:gd name="connsiteY28" fmla="*/ 692451 h 1221840"/>
              <a:gd name="connsiteX29" fmla="*/ 517358 w 8589896"/>
              <a:gd name="connsiteY29" fmla="*/ 776672 h 1221840"/>
              <a:gd name="connsiteX30" fmla="*/ 445168 w 8589896"/>
              <a:gd name="connsiteY30" fmla="*/ 800735 h 1221840"/>
              <a:gd name="connsiteX31" fmla="*/ 409074 w 8589896"/>
              <a:gd name="connsiteY31" fmla="*/ 836830 h 1221840"/>
              <a:gd name="connsiteX32" fmla="*/ 397042 w 8589896"/>
              <a:gd name="connsiteY32" fmla="*/ 872924 h 1221840"/>
              <a:gd name="connsiteX33" fmla="*/ 360947 w 8589896"/>
              <a:gd name="connsiteY33" fmla="*/ 884956 h 1221840"/>
              <a:gd name="connsiteX34" fmla="*/ 324852 w 8589896"/>
              <a:gd name="connsiteY34" fmla="*/ 909019 h 1221840"/>
              <a:gd name="connsiteX35" fmla="*/ 252663 w 8589896"/>
              <a:gd name="connsiteY35" fmla="*/ 933082 h 1221840"/>
              <a:gd name="connsiteX36" fmla="*/ 156410 w 8589896"/>
              <a:gd name="connsiteY36" fmla="*/ 993240 h 1221840"/>
              <a:gd name="connsiteX37" fmla="*/ 120316 w 8589896"/>
              <a:gd name="connsiteY37" fmla="*/ 1005272 h 1221840"/>
              <a:gd name="connsiteX38" fmla="*/ 60158 w 8589896"/>
              <a:gd name="connsiteY38" fmla="*/ 1101524 h 1221840"/>
              <a:gd name="connsiteX39" fmla="*/ 24063 w 8589896"/>
              <a:gd name="connsiteY39" fmla="*/ 1173714 h 1221840"/>
              <a:gd name="connsiteX40" fmla="*/ 0 w 8589896"/>
              <a:gd name="connsiteY40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359568 w 8589896"/>
              <a:gd name="connsiteY14" fmla="*/ 259314 h 1221840"/>
              <a:gd name="connsiteX15" fmla="*/ 1323474 w 8589896"/>
              <a:gd name="connsiteY15" fmla="*/ 271345 h 1221840"/>
              <a:gd name="connsiteX16" fmla="*/ 1287379 w 8589896"/>
              <a:gd name="connsiteY16" fmla="*/ 283377 h 1221840"/>
              <a:gd name="connsiteX17" fmla="*/ 1215189 w 8589896"/>
              <a:gd name="connsiteY17" fmla="*/ 331503 h 1221840"/>
              <a:gd name="connsiteX18" fmla="*/ 1143000 w 8589896"/>
              <a:gd name="connsiteY18" fmla="*/ 355566 h 1221840"/>
              <a:gd name="connsiteX19" fmla="*/ 1046747 w 8589896"/>
              <a:gd name="connsiteY19" fmla="*/ 415724 h 1221840"/>
              <a:gd name="connsiteX20" fmla="*/ 1010652 w 8589896"/>
              <a:gd name="connsiteY20" fmla="*/ 439787 h 1221840"/>
              <a:gd name="connsiteX21" fmla="*/ 986589 w 8589896"/>
              <a:gd name="connsiteY21" fmla="*/ 463851 h 1221840"/>
              <a:gd name="connsiteX22" fmla="*/ 914400 w 8589896"/>
              <a:gd name="connsiteY22" fmla="*/ 487914 h 1221840"/>
              <a:gd name="connsiteX23" fmla="*/ 782052 w 8589896"/>
              <a:gd name="connsiteY23" fmla="*/ 524009 h 1221840"/>
              <a:gd name="connsiteX24" fmla="*/ 745958 w 8589896"/>
              <a:gd name="connsiteY24" fmla="*/ 560103 h 1221840"/>
              <a:gd name="connsiteX25" fmla="*/ 685800 w 8589896"/>
              <a:gd name="connsiteY25" fmla="*/ 608230 h 1221840"/>
              <a:gd name="connsiteX26" fmla="*/ 673768 w 8589896"/>
              <a:gd name="connsiteY26" fmla="*/ 644324 h 1221840"/>
              <a:gd name="connsiteX27" fmla="*/ 601579 w 8589896"/>
              <a:gd name="connsiteY27" fmla="*/ 692451 h 1221840"/>
              <a:gd name="connsiteX28" fmla="*/ 517358 w 8589896"/>
              <a:gd name="connsiteY28" fmla="*/ 776672 h 1221840"/>
              <a:gd name="connsiteX29" fmla="*/ 445168 w 8589896"/>
              <a:gd name="connsiteY29" fmla="*/ 800735 h 1221840"/>
              <a:gd name="connsiteX30" fmla="*/ 409074 w 8589896"/>
              <a:gd name="connsiteY30" fmla="*/ 836830 h 1221840"/>
              <a:gd name="connsiteX31" fmla="*/ 397042 w 8589896"/>
              <a:gd name="connsiteY31" fmla="*/ 872924 h 1221840"/>
              <a:gd name="connsiteX32" fmla="*/ 360947 w 8589896"/>
              <a:gd name="connsiteY32" fmla="*/ 884956 h 1221840"/>
              <a:gd name="connsiteX33" fmla="*/ 324852 w 8589896"/>
              <a:gd name="connsiteY33" fmla="*/ 909019 h 1221840"/>
              <a:gd name="connsiteX34" fmla="*/ 252663 w 8589896"/>
              <a:gd name="connsiteY34" fmla="*/ 933082 h 1221840"/>
              <a:gd name="connsiteX35" fmla="*/ 156410 w 8589896"/>
              <a:gd name="connsiteY35" fmla="*/ 993240 h 1221840"/>
              <a:gd name="connsiteX36" fmla="*/ 120316 w 8589896"/>
              <a:gd name="connsiteY36" fmla="*/ 1005272 h 1221840"/>
              <a:gd name="connsiteX37" fmla="*/ 60158 w 8589896"/>
              <a:gd name="connsiteY37" fmla="*/ 1101524 h 1221840"/>
              <a:gd name="connsiteX38" fmla="*/ 24063 w 8589896"/>
              <a:gd name="connsiteY38" fmla="*/ 1173714 h 1221840"/>
              <a:gd name="connsiteX39" fmla="*/ 0 w 8589896"/>
              <a:gd name="connsiteY39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359568 w 8589896"/>
              <a:gd name="connsiteY14" fmla="*/ 259314 h 1221840"/>
              <a:gd name="connsiteX15" fmla="*/ 1323474 w 8589896"/>
              <a:gd name="connsiteY15" fmla="*/ 271345 h 1221840"/>
              <a:gd name="connsiteX16" fmla="*/ 1287379 w 8589896"/>
              <a:gd name="connsiteY16" fmla="*/ 283377 h 1221840"/>
              <a:gd name="connsiteX17" fmla="*/ 1215189 w 8589896"/>
              <a:gd name="connsiteY17" fmla="*/ 331503 h 1221840"/>
              <a:gd name="connsiteX18" fmla="*/ 1143000 w 8589896"/>
              <a:gd name="connsiteY18" fmla="*/ 355566 h 1221840"/>
              <a:gd name="connsiteX19" fmla="*/ 1046747 w 8589896"/>
              <a:gd name="connsiteY19" fmla="*/ 415724 h 1221840"/>
              <a:gd name="connsiteX20" fmla="*/ 1010652 w 8589896"/>
              <a:gd name="connsiteY20" fmla="*/ 439787 h 1221840"/>
              <a:gd name="connsiteX21" fmla="*/ 986589 w 8589896"/>
              <a:gd name="connsiteY21" fmla="*/ 463851 h 1221840"/>
              <a:gd name="connsiteX22" fmla="*/ 914400 w 8589896"/>
              <a:gd name="connsiteY22" fmla="*/ 487914 h 1221840"/>
              <a:gd name="connsiteX23" fmla="*/ 782052 w 8589896"/>
              <a:gd name="connsiteY23" fmla="*/ 524009 h 1221840"/>
              <a:gd name="connsiteX24" fmla="*/ 745958 w 8589896"/>
              <a:gd name="connsiteY24" fmla="*/ 560103 h 1221840"/>
              <a:gd name="connsiteX25" fmla="*/ 685800 w 8589896"/>
              <a:gd name="connsiteY25" fmla="*/ 608230 h 1221840"/>
              <a:gd name="connsiteX26" fmla="*/ 673768 w 8589896"/>
              <a:gd name="connsiteY26" fmla="*/ 644324 h 1221840"/>
              <a:gd name="connsiteX27" fmla="*/ 601579 w 8589896"/>
              <a:gd name="connsiteY27" fmla="*/ 692451 h 1221840"/>
              <a:gd name="connsiteX28" fmla="*/ 517358 w 8589896"/>
              <a:gd name="connsiteY28" fmla="*/ 776672 h 1221840"/>
              <a:gd name="connsiteX29" fmla="*/ 445168 w 8589896"/>
              <a:gd name="connsiteY29" fmla="*/ 800735 h 1221840"/>
              <a:gd name="connsiteX30" fmla="*/ 409074 w 8589896"/>
              <a:gd name="connsiteY30" fmla="*/ 836830 h 1221840"/>
              <a:gd name="connsiteX31" fmla="*/ 397042 w 8589896"/>
              <a:gd name="connsiteY31" fmla="*/ 872924 h 1221840"/>
              <a:gd name="connsiteX32" fmla="*/ 360947 w 8589896"/>
              <a:gd name="connsiteY32" fmla="*/ 884956 h 1221840"/>
              <a:gd name="connsiteX33" fmla="*/ 324852 w 8589896"/>
              <a:gd name="connsiteY33" fmla="*/ 909019 h 1221840"/>
              <a:gd name="connsiteX34" fmla="*/ 252663 w 8589896"/>
              <a:gd name="connsiteY34" fmla="*/ 933082 h 1221840"/>
              <a:gd name="connsiteX35" fmla="*/ 156410 w 8589896"/>
              <a:gd name="connsiteY35" fmla="*/ 993240 h 1221840"/>
              <a:gd name="connsiteX36" fmla="*/ 120316 w 8589896"/>
              <a:gd name="connsiteY36" fmla="*/ 1005272 h 1221840"/>
              <a:gd name="connsiteX37" fmla="*/ 60158 w 8589896"/>
              <a:gd name="connsiteY37" fmla="*/ 1101524 h 1221840"/>
              <a:gd name="connsiteX38" fmla="*/ 24063 w 8589896"/>
              <a:gd name="connsiteY38" fmla="*/ 1173714 h 1221840"/>
              <a:gd name="connsiteX39" fmla="*/ 0 w 8589896"/>
              <a:gd name="connsiteY39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359568 w 8589896"/>
              <a:gd name="connsiteY14" fmla="*/ 259314 h 1221840"/>
              <a:gd name="connsiteX15" fmla="*/ 1323474 w 8589896"/>
              <a:gd name="connsiteY15" fmla="*/ 271345 h 1221840"/>
              <a:gd name="connsiteX16" fmla="*/ 1287379 w 8589896"/>
              <a:gd name="connsiteY16" fmla="*/ 283377 h 1221840"/>
              <a:gd name="connsiteX17" fmla="*/ 1215189 w 8589896"/>
              <a:gd name="connsiteY17" fmla="*/ 331503 h 1221840"/>
              <a:gd name="connsiteX18" fmla="*/ 1046747 w 8589896"/>
              <a:gd name="connsiteY18" fmla="*/ 415724 h 1221840"/>
              <a:gd name="connsiteX19" fmla="*/ 1010652 w 8589896"/>
              <a:gd name="connsiteY19" fmla="*/ 439787 h 1221840"/>
              <a:gd name="connsiteX20" fmla="*/ 986589 w 8589896"/>
              <a:gd name="connsiteY20" fmla="*/ 463851 h 1221840"/>
              <a:gd name="connsiteX21" fmla="*/ 914400 w 8589896"/>
              <a:gd name="connsiteY21" fmla="*/ 487914 h 1221840"/>
              <a:gd name="connsiteX22" fmla="*/ 782052 w 8589896"/>
              <a:gd name="connsiteY22" fmla="*/ 524009 h 1221840"/>
              <a:gd name="connsiteX23" fmla="*/ 745958 w 8589896"/>
              <a:gd name="connsiteY23" fmla="*/ 560103 h 1221840"/>
              <a:gd name="connsiteX24" fmla="*/ 685800 w 8589896"/>
              <a:gd name="connsiteY24" fmla="*/ 608230 h 1221840"/>
              <a:gd name="connsiteX25" fmla="*/ 673768 w 8589896"/>
              <a:gd name="connsiteY25" fmla="*/ 644324 h 1221840"/>
              <a:gd name="connsiteX26" fmla="*/ 601579 w 8589896"/>
              <a:gd name="connsiteY26" fmla="*/ 692451 h 1221840"/>
              <a:gd name="connsiteX27" fmla="*/ 517358 w 8589896"/>
              <a:gd name="connsiteY27" fmla="*/ 776672 h 1221840"/>
              <a:gd name="connsiteX28" fmla="*/ 445168 w 8589896"/>
              <a:gd name="connsiteY28" fmla="*/ 800735 h 1221840"/>
              <a:gd name="connsiteX29" fmla="*/ 409074 w 8589896"/>
              <a:gd name="connsiteY29" fmla="*/ 836830 h 1221840"/>
              <a:gd name="connsiteX30" fmla="*/ 397042 w 8589896"/>
              <a:gd name="connsiteY30" fmla="*/ 872924 h 1221840"/>
              <a:gd name="connsiteX31" fmla="*/ 360947 w 8589896"/>
              <a:gd name="connsiteY31" fmla="*/ 884956 h 1221840"/>
              <a:gd name="connsiteX32" fmla="*/ 324852 w 8589896"/>
              <a:gd name="connsiteY32" fmla="*/ 909019 h 1221840"/>
              <a:gd name="connsiteX33" fmla="*/ 252663 w 8589896"/>
              <a:gd name="connsiteY33" fmla="*/ 933082 h 1221840"/>
              <a:gd name="connsiteX34" fmla="*/ 156410 w 8589896"/>
              <a:gd name="connsiteY34" fmla="*/ 993240 h 1221840"/>
              <a:gd name="connsiteX35" fmla="*/ 120316 w 8589896"/>
              <a:gd name="connsiteY35" fmla="*/ 1005272 h 1221840"/>
              <a:gd name="connsiteX36" fmla="*/ 60158 w 8589896"/>
              <a:gd name="connsiteY36" fmla="*/ 1101524 h 1221840"/>
              <a:gd name="connsiteX37" fmla="*/ 24063 w 8589896"/>
              <a:gd name="connsiteY37" fmla="*/ 1173714 h 1221840"/>
              <a:gd name="connsiteX38" fmla="*/ 0 w 8589896"/>
              <a:gd name="connsiteY38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359568 w 8589896"/>
              <a:gd name="connsiteY14" fmla="*/ 259314 h 1221840"/>
              <a:gd name="connsiteX15" fmla="*/ 1323474 w 8589896"/>
              <a:gd name="connsiteY15" fmla="*/ 271345 h 1221840"/>
              <a:gd name="connsiteX16" fmla="*/ 1287379 w 8589896"/>
              <a:gd name="connsiteY16" fmla="*/ 283377 h 1221840"/>
              <a:gd name="connsiteX17" fmla="*/ 1215189 w 8589896"/>
              <a:gd name="connsiteY17" fmla="*/ 331503 h 1221840"/>
              <a:gd name="connsiteX18" fmla="*/ 1046747 w 8589896"/>
              <a:gd name="connsiteY18" fmla="*/ 415724 h 1221840"/>
              <a:gd name="connsiteX19" fmla="*/ 1010652 w 8589896"/>
              <a:gd name="connsiteY19" fmla="*/ 439787 h 1221840"/>
              <a:gd name="connsiteX20" fmla="*/ 986589 w 8589896"/>
              <a:gd name="connsiteY20" fmla="*/ 463851 h 1221840"/>
              <a:gd name="connsiteX21" fmla="*/ 914400 w 8589896"/>
              <a:gd name="connsiteY21" fmla="*/ 487914 h 1221840"/>
              <a:gd name="connsiteX22" fmla="*/ 782052 w 8589896"/>
              <a:gd name="connsiteY22" fmla="*/ 524009 h 1221840"/>
              <a:gd name="connsiteX23" fmla="*/ 745958 w 8589896"/>
              <a:gd name="connsiteY23" fmla="*/ 560103 h 1221840"/>
              <a:gd name="connsiteX24" fmla="*/ 685800 w 8589896"/>
              <a:gd name="connsiteY24" fmla="*/ 608230 h 1221840"/>
              <a:gd name="connsiteX25" fmla="*/ 673768 w 8589896"/>
              <a:gd name="connsiteY25" fmla="*/ 644324 h 1221840"/>
              <a:gd name="connsiteX26" fmla="*/ 601579 w 8589896"/>
              <a:gd name="connsiteY26" fmla="*/ 692451 h 1221840"/>
              <a:gd name="connsiteX27" fmla="*/ 517358 w 8589896"/>
              <a:gd name="connsiteY27" fmla="*/ 776672 h 1221840"/>
              <a:gd name="connsiteX28" fmla="*/ 445168 w 8589896"/>
              <a:gd name="connsiteY28" fmla="*/ 800735 h 1221840"/>
              <a:gd name="connsiteX29" fmla="*/ 409074 w 8589896"/>
              <a:gd name="connsiteY29" fmla="*/ 836830 h 1221840"/>
              <a:gd name="connsiteX30" fmla="*/ 397042 w 8589896"/>
              <a:gd name="connsiteY30" fmla="*/ 872924 h 1221840"/>
              <a:gd name="connsiteX31" fmla="*/ 360947 w 8589896"/>
              <a:gd name="connsiteY31" fmla="*/ 884956 h 1221840"/>
              <a:gd name="connsiteX32" fmla="*/ 324852 w 8589896"/>
              <a:gd name="connsiteY32" fmla="*/ 909019 h 1221840"/>
              <a:gd name="connsiteX33" fmla="*/ 252663 w 8589896"/>
              <a:gd name="connsiteY33" fmla="*/ 933082 h 1221840"/>
              <a:gd name="connsiteX34" fmla="*/ 156410 w 8589896"/>
              <a:gd name="connsiteY34" fmla="*/ 993240 h 1221840"/>
              <a:gd name="connsiteX35" fmla="*/ 120316 w 8589896"/>
              <a:gd name="connsiteY35" fmla="*/ 1005272 h 1221840"/>
              <a:gd name="connsiteX36" fmla="*/ 60158 w 8589896"/>
              <a:gd name="connsiteY36" fmla="*/ 1101524 h 1221840"/>
              <a:gd name="connsiteX37" fmla="*/ 24063 w 8589896"/>
              <a:gd name="connsiteY37" fmla="*/ 1173714 h 1221840"/>
              <a:gd name="connsiteX38" fmla="*/ 0 w 8589896"/>
              <a:gd name="connsiteY38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359568 w 8589896"/>
              <a:gd name="connsiteY14" fmla="*/ 259314 h 1221840"/>
              <a:gd name="connsiteX15" fmla="*/ 1323474 w 8589896"/>
              <a:gd name="connsiteY15" fmla="*/ 271345 h 1221840"/>
              <a:gd name="connsiteX16" fmla="*/ 1287379 w 8589896"/>
              <a:gd name="connsiteY16" fmla="*/ 283377 h 1221840"/>
              <a:gd name="connsiteX17" fmla="*/ 1215189 w 8589896"/>
              <a:gd name="connsiteY17" fmla="*/ 331503 h 1221840"/>
              <a:gd name="connsiteX18" fmla="*/ 1046747 w 8589896"/>
              <a:gd name="connsiteY18" fmla="*/ 415724 h 1221840"/>
              <a:gd name="connsiteX19" fmla="*/ 1010652 w 8589896"/>
              <a:gd name="connsiteY19" fmla="*/ 439787 h 1221840"/>
              <a:gd name="connsiteX20" fmla="*/ 986589 w 8589896"/>
              <a:gd name="connsiteY20" fmla="*/ 463851 h 1221840"/>
              <a:gd name="connsiteX21" fmla="*/ 782052 w 8589896"/>
              <a:gd name="connsiteY21" fmla="*/ 524009 h 1221840"/>
              <a:gd name="connsiteX22" fmla="*/ 745958 w 8589896"/>
              <a:gd name="connsiteY22" fmla="*/ 560103 h 1221840"/>
              <a:gd name="connsiteX23" fmla="*/ 685800 w 8589896"/>
              <a:gd name="connsiteY23" fmla="*/ 608230 h 1221840"/>
              <a:gd name="connsiteX24" fmla="*/ 673768 w 8589896"/>
              <a:gd name="connsiteY24" fmla="*/ 644324 h 1221840"/>
              <a:gd name="connsiteX25" fmla="*/ 601579 w 8589896"/>
              <a:gd name="connsiteY25" fmla="*/ 692451 h 1221840"/>
              <a:gd name="connsiteX26" fmla="*/ 517358 w 8589896"/>
              <a:gd name="connsiteY26" fmla="*/ 776672 h 1221840"/>
              <a:gd name="connsiteX27" fmla="*/ 445168 w 8589896"/>
              <a:gd name="connsiteY27" fmla="*/ 800735 h 1221840"/>
              <a:gd name="connsiteX28" fmla="*/ 409074 w 8589896"/>
              <a:gd name="connsiteY28" fmla="*/ 836830 h 1221840"/>
              <a:gd name="connsiteX29" fmla="*/ 397042 w 8589896"/>
              <a:gd name="connsiteY29" fmla="*/ 872924 h 1221840"/>
              <a:gd name="connsiteX30" fmla="*/ 360947 w 8589896"/>
              <a:gd name="connsiteY30" fmla="*/ 884956 h 1221840"/>
              <a:gd name="connsiteX31" fmla="*/ 324852 w 8589896"/>
              <a:gd name="connsiteY31" fmla="*/ 909019 h 1221840"/>
              <a:gd name="connsiteX32" fmla="*/ 252663 w 8589896"/>
              <a:gd name="connsiteY32" fmla="*/ 933082 h 1221840"/>
              <a:gd name="connsiteX33" fmla="*/ 156410 w 8589896"/>
              <a:gd name="connsiteY33" fmla="*/ 993240 h 1221840"/>
              <a:gd name="connsiteX34" fmla="*/ 120316 w 8589896"/>
              <a:gd name="connsiteY34" fmla="*/ 1005272 h 1221840"/>
              <a:gd name="connsiteX35" fmla="*/ 60158 w 8589896"/>
              <a:gd name="connsiteY35" fmla="*/ 1101524 h 1221840"/>
              <a:gd name="connsiteX36" fmla="*/ 24063 w 8589896"/>
              <a:gd name="connsiteY36" fmla="*/ 1173714 h 1221840"/>
              <a:gd name="connsiteX37" fmla="*/ 0 w 8589896"/>
              <a:gd name="connsiteY37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359568 w 8589896"/>
              <a:gd name="connsiteY14" fmla="*/ 259314 h 1221840"/>
              <a:gd name="connsiteX15" fmla="*/ 1323474 w 8589896"/>
              <a:gd name="connsiteY15" fmla="*/ 271345 h 1221840"/>
              <a:gd name="connsiteX16" fmla="*/ 1287379 w 8589896"/>
              <a:gd name="connsiteY16" fmla="*/ 283377 h 1221840"/>
              <a:gd name="connsiteX17" fmla="*/ 1215189 w 8589896"/>
              <a:gd name="connsiteY17" fmla="*/ 331503 h 1221840"/>
              <a:gd name="connsiteX18" fmla="*/ 1046747 w 8589896"/>
              <a:gd name="connsiteY18" fmla="*/ 415724 h 1221840"/>
              <a:gd name="connsiteX19" fmla="*/ 1010652 w 8589896"/>
              <a:gd name="connsiteY19" fmla="*/ 439787 h 1221840"/>
              <a:gd name="connsiteX20" fmla="*/ 986589 w 8589896"/>
              <a:gd name="connsiteY20" fmla="*/ 463851 h 1221840"/>
              <a:gd name="connsiteX21" fmla="*/ 782052 w 8589896"/>
              <a:gd name="connsiteY21" fmla="*/ 524009 h 1221840"/>
              <a:gd name="connsiteX22" fmla="*/ 745958 w 8589896"/>
              <a:gd name="connsiteY22" fmla="*/ 560103 h 1221840"/>
              <a:gd name="connsiteX23" fmla="*/ 685800 w 8589896"/>
              <a:gd name="connsiteY23" fmla="*/ 608230 h 1221840"/>
              <a:gd name="connsiteX24" fmla="*/ 673768 w 8589896"/>
              <a:gd name="connsiteY24" fmla="*/ 644324 h 1221840"/>
              <a:gd name="connsiteX25" fmla="*/ 601579 w 8589896"/>
              <a:gd name="connsiteY25" fmla="*/ 692451 h 1221840"/>
              <a:gd name="connsiteX26" fmla="*/ 517358 w 8589896"/>
              <a:gd name="connsiteY26" fmla="*/ 776672 h 1221840"/>
              <a:gd name="connsiteX27" fmla="*/ 445168 w 8589896"/>
              <a:gd name="connsiteY27" fmla="*/ 800735 h 1221840"/>
              <a:gd name="connsiteX28" fmla="*/ 409074 w 8589896"/>
              <a:gd name="connsiteY28" fmla="*/ 836830 h 1221840"/>
              <a:gd name="connsiteX29" fmla="*/ 397042 w 8589896"/>
              <a:gd name="connsiteY29" fmla="*/ 872924 h 1221840"/>
              <a:gd name="connsiteX30" fmla="*/ 360947 w 8589896"/>
              <a:gd name="connsiteY30" fmla="*/ 884956 h 1221840"/>
              <a:gd name="connsiteX31" fmla="*/ 324852 w 8589896"/>
              <a:gd name="connsiteY31" fmla="*/ 909019 h 1221840"/>
              <a:gd name="connsiteX32" fmla="*/ 252663 w 8589896"/>
              <a:gd name="connsiteY32" fmla="*/ 933082 h 1221840"/>
              <a:gd name="connsiteX33" fmla="*/ 156410 w 8589896"/>
              <a:gd name="connsiteY33" fmla="*/ 993240 h 1221840"/>
              <a:gd name="connsiteX34" fmla="*/ 120316 w 8589896"/>
              <a:gd name="connsiteY34" fmla="*/ 1005272 h 1221840"/>
              <a:gd name="connsiteX35" fmla="*/ 60158 w 8589896"/>
              <a:gd name="connsiteY35" fmla="*/ 1101524 h 1221840"/>
              <a:gd name="connsiteX36" fmla="*/ 24063 w 8589896"/>
              <a:gd name="connsiteY36" fmla="*/ 1173714 h 1221840"/>
              <a:gd name="connsiteX37" fmla="*/ 0 w 8589896"/>
              <a:gd name="connsiteY37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359568 w 8589896"/>
              <a:gd name="connsiteY14" fmla="*/ 259314 h 1221840"/>
              <a:gd name="connsiteX15" fmla="*/ 1323474 w 8589896"/>
              <a:gd name="connsiteY15" fmla="*/ 271345 h 1221840"/>
              <a:gd name="connsiteX16" fmla="*/ 1287379 w 8589896"/>
              <a:gd name="connsiteY16" fmla="*/ 283377 h 1221840"/>
              <a:gd name="connsiteX17" fmla="*/ 1215189 w 8589896"/>
              <a:gd name="connsiteY17" fmla="*/ 331503 h 1221840"/>
              <a:gd name="connsiteX18" fmla="*/ 1046747 w 8589896"/>
              <a:gd name="connsiteY18" fmla="*/ 415724 h 1221840"/>
              <a:gd name="connsiteX19" fmla="*/ 1010652 w 8589896"/>
              <a:gd name="connsiteY19" fmla="*/ 439787 h 1221840"/>
              <a:gd name="connsiteX20" fmla="*/ 986589 w 8589896"/>
              <a:gd name="connsiteY20" fmla="*/ 463851 h 1221840"/>
              <a:gd name="connsiteX21" fmla="*/ 782052 w 8589896"/>
              <a:gd name="connsiteY21" fmla="*/ 524009 h 1221840"/>
              <a:gd name="connsiteX22" fmla="*/ 745958 w 8589896"/>
              <a:gd name="connsiteY22" fmla="*/ 560103 h 1221840"/>
              <a:gd name="connsiteX23" fmla="*/ 685800 w 8589896"/>
              <a:gd name="connsiteY23" fmla="*/ 608230 h 1221840"/>
              <a:gd name="connsiteX24" fmla="*/ 673768 w 8589896"/>
              <a:gd name="connsiteY24" fmla="*/ 644324 h 1221840"/>
              <a:gd name="connsiteX25" fmla="*/ 601579 w 8589896"/>
              <a:gd name="connsiteY25" fmla="*/ 692451 h 1221840"/>
              <a:gd name="connsiteX26" fmla="*/ 517358 w 8589896"/>
              <a:gd name="connsiteY26" fmla="*/ 776672 h 1221840"/>
              <a:gd name="connsiteX27" fmla="*/ 445168 w 8589896"/>
              <a:gd name="connsiteY27" fmla="*/ 800735 h 1221840"/>
              <a:gd name="connsiteX28" fmla="*/ 409074 w 8589896"/>
              <a:gd name="connsiteY28" fmla="*/ 836830 h 1221840"/>
              <a:gd name="connsiteX29" fmla="*/ 397042 w 8589896"/>
              <a:gd name="connsiteY29" fmla="*/ 872924 h 1221840"/>
              <a:gd name="connsiteX30" fmla="*/ 360947 w 8589896"/>
              <a:gd name="connsiteY30" fmla="*/ 884956 h 1221840"/>
              <a:gd name="connsiteX31" fmla="*/ 324852 w 8589896"/>
              <a:gd name="connsiteY31" fmla="*/ 909019 h 1221840"/>
              <a:gd name="connsiteX32" fmla="*/ 252663 w 8589896"/>
              <a:gd name="connsiteY32" fmla="*/ 933082 h 1221840"/>
              <a:gd name="connsiteX33" fmla="*/ 156410 w 8589896"/>
              <a:gd name="connsiteY33" fmla="*/ 993240 h 1221840"/>
              <a:gd name="connsiteX34" fmla="*/ 120316 w 8589896"/>
              <a:gd name="connsiteY34" fmla="*/ 1005272 h 1221840"/>
              <a:gd name="connsiteX35" fmla="*/ 60158 w 8589896"/>
              <a:gd name="connsiteY35" fmla="*/ 1101524 h 1221840"/>
              <a:gd name="connsiteX36" fmla="*/ 24063 w 8589896"/>
              <a:gd name="connsiteY36" fmla="*/ 1173714 h 1221840"/>
              <a:gd name="connsiteX37" fmla="*/ 0 w 8589896"/>
              <a:gd name="connsiteY37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359568 w 8589896"/>
              <a:gd name="connsiteY14" fmla="*/ 259314 h 1221840"/>
              <a:gd name="connsiteX15" fmla="*/ 1323474 w 8589896"/>
              <a:gd name="connsiteY15" fmla="*/ 271345 h 1221840"/>
              <a:gd name="connsiteX16" fmla="*/ 1287379 w 8589896"/>
              <a:gd name="connsiteY16" fmla="*/ 283377 h 1221840"/>
              <a:gd name="connsiteX17" fmla="*/ 1215189 w 8589896"/>
              <a:gd name="connsiteY17" fmla="*/ 331503 h 1221840"/>
              <a:gd name="connsiteX18" fmla="*/ 1046747 w 8589896"/>
              <a:gd name="connsiteY18" fmla="*/ 415724 h 1221840"/>
              <a:gd name="connsiteX19" fmla="*/ 1010652 w 8589896"/>
              <a:gd name="connsiteY19" fmla="*/ 439787 h 1221840"/>
              <a:gd name="connsiteX20" fmla="*/ 986589 w 8589896"/>
              <a:gd name="connsiteY20" fmla="*/ 463851 h 1221840"/>
              <a:gd name="connsiteX21" fmla="*/ 782052 w 8589896"/>
              <a:gd name="connsiteY21" fmla="*/ 524009 h 1221840"/>
              <a:gd name="connsiteX22" fmla="*/ 745958 w 8589896"/>
              <a:gd name="connsiteY22" fmla="*/ 560103 h 1221840"/>
              <a:gd name="connsiteX23" fmla="*/ 685800 w 8589896"/>
              <a:gd name="connsiteY23" fmla="*/ 608230 h 1221840"/>
              <a:gd name="connsiteX24" fmla="*/ 673768 w 8589896"/>
              <a:gd name="connsiteY24" fmla="*/ 644324 h 1221840"/>
              <a:gd name="connsiteX25" fmla="*/ 601579 w 8589896"/>
              <a:gd name="connsiteY25" fmla="*/ 692451 h 1221840"/>
              <a:gd name="connsiteX26" fmla="*/ 517358 w 8589896"/>
              <a:gd name="connsiteY26" fmla="*/ 776672 h 1221840"/>
              <a:gd name="connsiteX27" fmla="*/ 445168 w 8589896"/>
              <a:gd name="connsiteY27" fmla="*/ 800735 h 1221840"/>
              <a:gd name="connsiteX28" fmla="*/ 409074 w 8589896"/>
              <a:gd name="connsiteY28" fmla="*/ 836830 h 1221840"/>
              <a:gd name="connsiteX29" fmla="*/ 397042 w 8589896"/>
              <a:gd name="connsiteY29" fmla="*/ 872924 h 1221840"/>
              <a:gd name="connsiteX30" fmla="*/ 360947 w 8589896"/>
              <a:gd name="connsiteY30" fmla="*/ 884956 h 1221840"/>
              <a:gd name="connsiteX31" fmla="*/ 252663 w 8589896"/>
              <a:gd name="connsiteY31" fmla="*/ 933082 h 1221840"/>
              <a:gd name="connsiteX32" fmla="*/ 156410 w 8589896"/>
              <a:gd name="connsiteY32" fmla="*/ 993240 h 1221840"/>
              <a:gd name="connsiteX33" fmla="*/ 120316 w 8589896"/>
              <a:gd name="connsiteY33" fmla="*/ 1005272 h 1221840"/>
              <a:gd name="connsiteX34" fmla="*/ 60158 w 8589896"/>
              <a:gd name="connsiteY34" fmla="*/ 1101524 h 1221840"/>
              <a:gd name="connsiteX35" fmla="*/ 24063 w 8589896"/>
              <a:gd name="connsiteY35" fmla="*/ 1173714 h 1221840"/>
              <a:gd name="connsiteX36" fmla="*/ 0 w 8589896"/>
              <a:gd name="connsiteY36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359568 w 8589896"/>
              <a:gd name="connsiteY14" fmla="*/ 259314 h 1221840"/>
              <a:gd name="connsiteX15" fmla="*/ 1323474 w 8589896"/>
              <a:gd name="connsiteY15" fmla="*/ 271345 h 1221840"/>
              <a:gd name="connsiteX16" fmla="*/ 1287379 w 8589896"/>
              <a:gd name="connsiteY16" fmla="*/ 283377 h 1221840"/>
              <a:gd name="connsiteX17" fmla="*/ 1215189 w 8589896"/>
              <a:gd name="connsiteY17" fmla="*/ 331503 h 1221840"/>
              <a:gd name="connsiteX18" fmla="*/ 1046747 w 8589896"/>
              <a:gd name="connsiteY18" fmla="*/ 415724 h 1221840"/>
              <a:gd name="connsiteX19" fmla="*/ 1010652 w 8589896"/>
              <a:gd name="connsiteY19" fmla="*/ 439787 h 1221840"/>
              <a:gd name="connsiteX20" fmla="*/ 986589 w 8589896"/>
              <a:gd name="connsiteY20" fmla="*/ 463851 h 1221840"/>
              <a:gd name="connsiteX21" fmla="*/ 782052 w 8589896"/>
              <a:gd name="connsiteY21" fmla="*/ 524009 h 1221840"/>
              <a:gd name="connsiteX22" fmla="*/ 745958 w 8589896"/>
              <a:gd name="connsiteY22" fmla="*/ 560103 h 1221840"/>
              <a:gd name="connsiteX23" fmla="*/ 685800 w 8589896"/>
              <a:gd name="connsiteY23" fmla="*/ 608230 h 1221840"/>
              <a:gd name="connsiteX24" fmla="*/ 673768 w 8589896"/>
              <a:gd name="connsiteY24" fmla="*/ 644324 h 1221840"/>
              <a:gd name="connsiteX25" fmla="*/ 601579 w 8589896"/>
              <a:gd name="connsiteY25" fmla="*/ 692451 h 1221840"/>
              <a:gd name="connsiteX26" fmla="*/ 517358 w 8589896"/>
              <a:gd name="connsiteY26" fmla="*/ 776672 h 1221840"/>
              <a:gd name="connsiteX27" fmla="*/ 445168 w 8589896"/>
              <a:gd name="connsiteY27" fmla="*/ 800735 h 1221840"/>
              <a:gd name="connsiteX28" fmla="*/ 409074 w 8589896"/>
              <a:gd name="connsiteY28" fmla="*/ 836830 h 1221840"/>
              <a:gd name="connsiteX29" fmla="*/ 397042 w 8589896"/>
              <a:gd name="connsiteY29" fmla="*/ 872924 h 1221840"/>
              <a:gd name="connsiteX30" fmla="*/ 360947 w 8589896"/>
              <a:gd name="connsiteY30" fmla="*/ 884956 h 1221840"/>
              <a:gd name="connsiteX31" fmla="*/ 252663 w 8589896"/>
              <a:gd name="connsiteY31" fmla="*/ 933082 h 1221840"/>
              <a:gd name="connsiteX32" fmla="*/ 156410 w 8589896"/>
              <a:gd name="connsiteY32" fmla="*/ 993240 h 1221840"/>
              <a:gd name="connsiteX33" fmla="*/ 120316 w 8589896"/>
              <a:gd name="connsiteY33" fmla="*/ 1005272 h 1221840"/>
              <a:gd name="connsiteX34" fmla="*/ 60158 w 8589896"/>
              <a:gd name="connsiteY34" fmla="*/ 1101524 h 1221840"/>
              <a:gd name="connsiteX35" fmla="*/ 24063 w 8589896"/>
              <a:gd name="connsiteY35" fmla="*/ 1173714 h 1221840"/>
              <a:gd name="connsiteX36" fmla="*/ 0 w 8589896"/>
              <a:gd name="connsiteY36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359568 w 8589896"/>
              <a:gd name="connsiteY14" fmla="*/ 259314 h 1221840"/>
              <a:gd name="connsiteX15" fmla="*/ 1323474 w 8589896"/>
              <a:gd name="connsiteY15" fmla="*/ 271345 h 1221840"/>
              <a:gd name="connsiteX16" fmla="*/ 1287379 w 8589896"/>
              <a:gd name="connsiteY16" fmla="*/ 283377 h 1221840"/>
              <a:gd name="connsiteX17" fmla="*/ 1215189 w 8589896"/>
              <a:gd name="connsiteY17" fmla="*/ 331503 h 1221840"/>
              <a:gd name="connsiteX18" fmla="*/ 1046747 w 8589896"/>
              <a:gd name="connsiteY18" fmla="*/ 415724 h 1221840"/>
              <a:gd name="connsiteX19" fmla="*/ 1010652 w 8589896"/>
              <a:gd name="connsiteY19" fmla="*/ 439787 h 1221840"/>
              <a:gd name="connsiteX20" fmla="*/ 986589 w 8589896"/>
              <a:gd name="connsiteY20" fmla="*/ 463851 h 1221840"/>
              <a:gd name="connsiteX21" fmla="*/ 782052 w 8589896"/>
              <a:gd name="connsiteY21" fmla="*/ 524009 h 1221840"/>
              <a:gd name="connsiteX22" fmla="*/ 745958 w 8589896"/>
              <a:gd name="connsiteY22" fmla="*/ 560103 h 1221840"/>
              <a:gd name="connsiteX23" fmla="*/ 685800 w 8589896"/>
              <a:gd name="connsiteY23" fmla="*/ 608230 h 1221840"/>
              <a:gd name="connsiteX24" fmla="*/ 673768 w 8589896"/>
              <a:gd name="connsiteY24" fmla="*/ 644324 h 1221840"/>
              <a:gd name="connsiteX25" fmla="*/ 601579 w 8589896"/>
              <a:gd name="connsiteY25" fmla="*/ 692451 h 1221840"/>
              <a:gd name="connsiteX26" fmla="*/ 517358 w 8589896"/>
              <a:gd name="connsiteY26" fmla="*/ 776672 h 1221840"/>
              <a:gd name="connsiteX27" fmla="*/ 445168 w 8589896"/>
              <a:gd name="connsiteY27" fmla="*/ 800735 h 1221840"/>
              <a:gd name="connsiteX28" fmla="*/ 409074 w 8589896"/>
              <a:gd name="connsiteY28" fmla="*/ 836830 h 1221840"/>
              <a:gd name="connsiteX29" fmla="*/ 360947 w 8589896"/>
              <a:gd name="connsiteY29" fmla="*/ 884956 h 1221840"/>
              <a:gd name="connsiteX30" fmla="*/ 252663 w 8589896"/>
              <a:gd name="connsiteY30" fmla="*/ 933082 h 1221840"/>
              <a:gd name="connsiteX31" fmla="*/ 156410 w 8589896"/>
              <a:gd name="connsiteY31" fmla="*/ 993240 h 1221840"/>
              <a:gd name="connsiteX32" fmla="*/ 120316 w 8589896"/>
              <a:gd name="connsiteY32" fmla="*/ 1005272 h 1221840"/>
              <a:gd name="connsiteX33" fmla="*/ 60158 w 8589896"/>
              <a:gd name="connsiteY33" fmla="*/ 1101524 h 1221840"/>
              <a:gd name="connsiteX34" fmla="*/ 24063 w 8589896"/>
              <a:gd name="connsiteY34" fmla="*/ 1173714 h 1221840"/>
              <a:gd name="connsiteX35" fmla="*/ 0 w 8589896"/>
              <a:gd name="connsiteY35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359568 w 8589896"/>
              <a:gd name="connsiteY14" fmla="*/ 259314 h 1221840"/>
              <a:gd name="connsiteX15" fmla="*/ 1323474 w 8589896"/>
              <a:gd name="connsiteY15" fmla="*/ 271345 h 1221840"/>
              <a:gd name="connsiteX16" fmla="*/ 1287379 w 8589896"/>
              <a:gd name="connsiteY16" fmla="*/ 283377 h 1221840"/>
              <a:gd name="connsiteX17" fmla="*/ 1215189 w 8589896"/>
              <a:gd name="connsiteY17" fmla="*/ 331503 h 1221840"/>
              <a:gd name="connsiteX18" fmla="*/ 1046747 w 8589896"/>
              <a:gd name="connsiteY18" fmla="*/ 415724 h 1221840"/>
              <a:gd name="connsiteX19" fmla="*/ 1010652 w 8589896"/>
              <a:gd name="connsiteY19" fmla="*/ 439787 h 1221840"/>
              <a:gd name="connsiteX20" fmla="*/ 986589 w 8589896"/>
              <a:gd name="connsiteY20" fmla="*/ 463851 h 1221840"/>
              <a:gd name="connsiteX21" fmla="*/ 782052 w 8589896"/>
              <a:gd name="connsiteY21" fmla="*/ 524009 h 1221840"/>
              <a:gd name="connsiteX22" fmla="*/ 745958 w 8589896"/>
              <a:gd name="connsiteY22" fmla="*/ 560103 h 1221840"/>
              <a:gd name="connsiteX23" fmla="*/ 685800 w 8589896"/>
              <a:gd name="connsiteY23" fmla="*/ 608230 h 1221840"/>
              <a:gd name="connsiteX24" fmla="*/ 673768 w 8589896"/>
              <a:gd name="connsiteY24" fmla="*/ 644324 h 1221840"/>
              <a:gd name="connsiteX25" fmla="*/ 601579 w 8589896"/>
              <a:gd name="connsiteY25" fmla="*/ 692451 h 1221840"/>
              <a:gd name="connsiteX26" fmla="*/ 517358 w 8589896"/>
              <a:gd name="connsiteY26" fmla="*/ 776672 h 1221840"/>
              <a:gd name="connsiteX27" fmla="*/ 445168 w 8589896"/>
              <a:gd name="connsiteY27" fmla="*/ 800735 h 1221840"/>
              <a:gd name="connsiteX28" fmla="*/ 409074 w 8589896"/>
              <a:gd name="connsiteY28" fmla="*/ 836830 h 1221840"/>
              <a:gd name="connsiteX29" fmla="*/ 360947 w 8589896"/>
              <a:gd name="connsiteY29" fmla="*/ 884956 h 1221840"/>
              <a:gd name="connsiteX30" fmla="*/ 252663 w 8589896"/>
              <a:gd name="connsiteY30" fmla="*/ 933082 h 1221840"/>
              <a:gd name="connsiteX31" fmla="*/ 156410 w 8589896"/>
              <a:gd name="connsiteY31" fmla="*/ 993240 h 1221840"/>
              <a:gd name="connsiteX32" fmla="*/ 120316 w 8589896"/>
              <a:gd name="connsiteY32" fmla="*/ 1005272 h 1221840"/>
              <a:gd name="connsiteX33" fmla="*/ 60158 w 8589896"/>
              <a:gd name="connsiteY33" fmla="*/ 1101524 h 1221840"/>
              <a:gd name="connsiteX34" fmla="*/ 24063 w 8589896"/>
              <a:gd name="connsiteY34" fmla="*/ 1173714 h 1221840"/>
              <a:gd name="connsiteX35" fmla="*/ 0 w 8589896"/>
              <a:gd name="connsiteY35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359568 w 8589896"/>
              <a:gd name="connsiteY14" fmla="*/ 259314 h 1221840"/>
              <a:gd name="connsiteX15" fmla="*/ 1323474 w 8589896"/>
              <a:gd name="connsiteY15" fmla="*/ 271345 h 1221840"/>
              <a:gd name="connsiteX16" fmla="*/ 1287379 w 8589896"/>
              <a:gd name="connsiteY16" fmla="*/ 283377 h 1221840"/>
              <a:gd name="connsiteX17" fmla="*/ 1215189 w 8589896"/>
              <a:gd name="connsiteY17" fmla="*/ 331503 h 1221840"/>
              <a:gd name="connsiteX18" fmla="*/ 1046747 w 8589896"/>
              <a:gd name="connsiteY18" fmla="*/ 415724 h 1221840"/>
              <a:gd name="connsiteX19" fmla="*/ 1010652 w 8589896"/>
              <a:gd name="connsiteY19" fmla="*/ 439787 h 1221840"/>
              <a:gd name="connsiteX20" fmla="*/ 986589 w 8589896"/>
              <a:gd name="connsiteY20" fmla="*/ 463851 h 1221840"/>
              <a:gd name="connsiteX21" fmla="*/ 782052 w 8589896"/>
              <a:gd name="connsiteY21" fmla="*/ 524009 h 1221840"/>
              <a:gd name="connsiteX22" fmla="*/ 745958 w 8589896"/>
              <a:gd name="connsiteY22" fmla="*/ 560103 h 1221840"/>
              <a:gd name="connsiteX23" fmla="*/ 685800 w 8589896"/>
              <a:gd name="connsiteY23" fmla="*/ 608230 h 1221840"/>
              <a:gd name="connsiteX24" fmla="*/ 673768 w 8589896"/>
              <a:gd name="connsiteY24" fmla="*/ 644324 h 1221840"/>
              <a:gd name="connsiteX25" fmla="*/ 601579 w 8589896"/>
              <a:gd name="connsiteY25" fmla="*/ 692451 h 1221840"/>
              <a:gd name="connsiteX26" fmla="*/ 517358 w 8589896"/>
              <a:gd name="connsiteY26" fmla="*/ 776672 h 1221840"/>
              <a:gd name="connsiteX27" fmla="*/ 445168 w 8589896"/>
              <a:gd name="connsiteY27" fmla="*/ 800735 h 1221840"/>
              <a:gd name="connsiteX28" fmla="*/ 360947 w 8589896"/>
              <a:gd name="connsiteY28" fmla="*/ 884956 h 1221840"/>
              <a:gd name="connsiteX29" fmla="*/ 252663 w 8589896"/>
              <a:gd name="connsiteY29" fmla="*/ 933082 h 1221840"/>
              <a:gd name="connsiteX30" fmla="*/ 156410 w 8589896"/>
              <a:gd name="connsiteY30" fmla="*/ 993240 h 1221840"/>
              <a:gd name="connsiteX31" fmla="*/ 120316 w 8589896"/>
              <a:gd name="connsiteY31" fmla="*/ 1005272 h 1221840"/>
              <a:gd name="connsiteX32" fmla="*/ 60158 w 8589896"/>
              <a:gd name="connsiteY32" fmla="*/ 1101524 h 1221840"/>
              <a:gd name="connsiteX33" fmla="*/ 24063 w 8589896"/>
              <a:gd name="connsiteY33" fmla="*/ 1173714 h 1221840"/>
              <a:gd name="connsiteX34" fmla="*/ 0 w 8589896"/>
              <a:gd name="connsiteY34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359568 w 8589896"/>
              <a:gd name="connsiteY14" fmla="*/ 259314 h 1221840"/>
              <a:gd name="connsiteX15" fmla="*/ 1323474 w 8589896"/>
              <a:gd name="connsiteY15" fmla="*/ 271345 h 1221840"/>
              <a:gd name="connsiteX16" fmla="*/ 1287379 w 8589896"/>
              <a:gd name="connsiteY16" fmla="*/ 283377 h 1221840"/>
              <a:gd name="connsiteX17" fmla="*/ 1215189 w 8589896"/>
              <a:gd name="connsiteY17" fmla="*/ 331503 h 1221840"/>
              <a:gd name="connsiteX18" fmla="*/ 1046747 w 8589896"/>
              <a:gd name="connsiteY18" fmla="*/ 415724 h 1221840"/>
              <a:gd name="connsiteX19" fmla="*/ 1010652 w 8589896"/>
              <a:gd name="connsiteY19" fmla="*/ 439787 h 1221840"/>
              <a:gd name="connsiteX20" fmla="*/ 986589 w 8589896"/>
              <a:gd name="connsiteY20" fmla="*/ 463851 h 1221840"/>
              <a:gd name="connsiteX21" fmla="*/ 782052 w 8589896"/>
              <a:gd name="connsiteY21" fmla="*/ 524009 h 1221840"/>
              <a:gd name="connsiteX22" fmla="*/ 745958 w 8589896"/>
              <a:gd name="connsiteY22" fmla="*/ 560103 h 1221840"/>
              <a:gd name="connsiteX23" fmla="*/ 685800 w 8589896"/>
              <a:gd name="connsiteY23" fmla="*/ 608230 h 1221840"/>
              <a:gd name="connsiteX24" fmla="*/ 673768 w 8589896"/>
              <a:gd name="connsiteY24" fmla="*/ 644324 h 1221840"/>
              <a:gd name="connsiteX25" fmla="*/ 601579 w 8589896"/>
              <a:gd name="connsiteY25" fmla="*/ 692451 h 1221840"/>
              <a:gd name="connsiteX26" fmla="*/ 517358 w 8589896"/>
              <a:gd name="connsiteY26" fmla="*/ 776672 h 1221840"/>
              <a:gd name="connsiteX27" fmla="*/ 445168 w 8589896"/>
              <a:gd name="connsiteY27" fmla="*/ 800735 h 1221840"/>
              <a:gd name="connsiteX28" fmla="*/ 360947 w 8589896"/>
              <a:gd name="connsiteY28" fmla="*/ 884956 h 1221840"/>
              <a:gd name="connsiteX29" fmla="*/ 252663 w 8589896"/>
              <a:gd name="connsiteY29" fmla="*/ 933082 h 1221840"/>
              <a:gd name="connsiteX30" fmla="*/ 156410 w 8589896"/>
              <a:gd name="connsiteY30" fmla="*/ 993240 h 1221840"/>
              <a:gd name="connsiteX31" fmla="*/ 120316 w 8589896"/>
              <a:gd name="connsiteY31" fmla="*/ 1005272 h 1221840"/>
              <a:gd name="connsiteX32" fmla="*/ 60158 w 8589896"/>
              <a:gd name="connsiteY32" fmla="*/ 1101524 h 1221840"/>
              <a:gd name="connsiteX33" fmla="*/ 24063 w 8589896"/>
              <a:gd name="connsiteY33" fmla="*/ 1173714 h 1221840"/>
              <a:gd name="connsiteX34" fmla="*/ 0 w 8589896"/>
              <a:gd name="connsiteY34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359568 w 8589896"/>
              <a:gd name="connsiteY14" fmla="*/ 259314 h 1221840"/>
              <a:gd name="connsiteX15" fmla="*/ 1323474 w 8589896"/>
              <a:gd name="connsiteY15" fmla="*/ 271345 h 1221840"/>
              <a:gd name="connsiteX16" fmla="*/ 1287379 w 8589896"/>
              <a:gd name="connsiteY16" fmla="*/ 283377 h 1221840"/>
              <a:gd name="connsiteX17" fmla="*/ 1215189 w 8589896"/>
              <a:gd name="connsiteY17" fmla="*/ 331503 h 1221840"/>
              <a:gd name="connsiteX18" fmla="*/ 1046747 w 8589896"/>
              <a:gd name="connsiteY18" fmla="*/ 415724 h 1221840"/>
              <a:gd name="connsiteX19" fmla="*/ 1010652 w 8589896"/>
              <a:gd name="connsiteY19" fmla="*/ 439787 h 1221840"/>
              <a:gd name="connsiteX20" fmla="*/ 986589 w 8589896"/>
              <a:gd name="connsiteY20" fmla="*/ 463851 h 1221840"/>
              <a:gd name="connsiteX21" fmla="*/ 782052 w 8589896"/>
              <a:gd name="connsiteY21" fmla="*/ 524009 h 1221840"/>
              <a:gd name="connsiteX22" fmla="*/ 745958 w 8589896"/>
              <a:gd name="connsiteY22" fmla="*/ 560103 h 1221840"/>
              <a:gd name="connsiteX23" fmla="*/ 685800 w 8589896"/>
              <a:gd name="connsiteY23" fmla="*/ 608230 h 1221840"/>
              <a:gd name="connsiteX24" fmla="*/ 673768 w 8589896"/>
              <a:gd name="connsiteY24" fmla="*/ 644324 h 1221840"/>
              <a:gd name="connsiteX25" fmla="*/ 601579 w 8589896"/>
              <a:gd name="connsiteY25" fmla="*/ 692451 h 1221840"/>
              <a:gd name="connsiteX26" fmla="*/ 517358 w 8589896"/>
              <a:gd name="connsiteY26" fmla="*/ 776672 h 1221840"/>
              <a:gd name="connsiteX27" fmla="*/ 445168 w 8589896"/>
              <a:gd name="connsiteY27" fmla="*/ 800735 h 1221840"/>
              <a:gd name="connsiteX28" fmla="*/ 360947 w 8589896"/>
              <a:gd name="connsiteY28" fmla="*/ 884956 h 1221840"/>
              <a:gd name="connsiteX29" fmla="*/ 252663 w 8589896"/>
              <a:gd name="connsiteY29" fmla="*/ 933082 h 1221840"/>
              <a:gd name="connsiteX30" fmla="*/ 156410 w 8589896"/>
              <a:gd name="connsiteY30" fmla="*/ 993240 h 1221840"/>
              <a:gd name="connsiteX31" fmla="*/ 120316 w 8589896"/>
              <a:gd name="connsiteY31" fmla="*/ 1005272 h 1221840"/>
              <a:gd name="connsiteX32" fmla="*/ 24063 w 8589896"/>
              <a:gd name="connsiteY32" fmla="*/ 1173714 h 1221840"/>
              <a:gd name="connsiteX33" fmla="*/ 0 w 8589896"/>
              <a:gd name="connsiteY33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359568 w 8589896"/>
              <a:gd name="connsiteY14" fmla="*/ 259314 h 1221840"/>
              <a:gd name="connsiteX15" fmla="*/ 1323474 w 8589896"/>
              <a:gd name="connsiteY15" fmla="*/ 271345 h 1221840"/>
              <a:gd name="connsiteX16" fmla="*/ 1287379 w 8589896"/>
              <a:gd name="connsiteY16" fmla="*/ 283377 h 1221840"/>
              <a:gd name="connsiteX17" fmla="*/ 1215189 w 8589896"/>
              <a:gd name="connsiteY17" fmla="*/ 331503 h 1221840"/>
              <a:gd name="connsiteX18" fmla="*/ 1046747 w 8589896"/>
              <a:gd name="connsiteY18" fmla="*/ 415724 h 1221840"/>
              <a:gd name="connsiteX19" fmla="*/ 1010652 w 8589896"/>
              <a:gd name="connsiteY19" fmla="*/ 439787 h 1221840"/>
              <a:gd name="connsiteX20" fmla="*/ 986589 w 8589896"/>
              <a:gd name="connsiteY20" fmla="*/ 463851 h 1221840"/>
              <a:gd name="connsiteX21" fmla="*/ 782052 w 8589896"/>
              <a:gd name="connsiteY21" fmla="*/ 524009 h 1221840"/>
              <a:gd name="connsiteX22" fmla="*/ 745958 w 8589896"/>
              <a:gd name="connsiteY22" fmla="*/ 560103 h 1221840"/>
              <a:gd name="connsiteX23" fmla="*/ 685800 w 8589896"/>
              <a:gd name="connsiteY23" fmla="*/ 608230 h 1221840"/>
              <a:gd name="connsiteX24" fmla="*/ 673768 w 8589896"/>
              <a:gd name="connsiteY24" fmla="*/ 644324 h 1221840"/>
              <a:gd name="connsiteX25" fmla="*/ 601579 w 8589896"/>
              <a:gd name="connsiteY25" fmla="*/ 692451 h 1221840"/>
              <a:gd name="connsiteX26" fmla="*/ 517358 w 8589896"/>
              <a:gd name="connsiteY26" fmla="*/ 776672 h 1221840"/>
              <a:gd name="connsiteX27" fmla="*/ 445168 w 8589896"/>
              <a:gd name="connsiteY27" fmla="*/ 800735 h 1221840"/>
              <a:gd name="connsiteX28" fmla="*/ 360947 w 8589896"/>
              <a:gd name="connsiteY28" fmla="*/ 884956 h 1221840"/>
              <a:gd name="connsiteX29" fmla="*/ 252663 w 8589896"/>
              <a:gd name="connsiteY29" fmla="*/ 933082 h 1221840"/>
              <a:gd name="connsiteX30" fmla="*/ 156410 w 8589896"/>
              <a:gd name="connsiteY30" fmla="*/ 993240 h 1221840"/>
              <a:gd name="connsiteX31" fmla="*/ 120316 w 8589896"/>
              <a:gd name="connsiteY31" fmla="*/ 1005272 h 1221840"/>
              <a:gd name="connsiteX32" fmla="*/ 24063 w 8589896"/>
              <a:gd name="connsiteY32" fmla="*/ 1173714 h 1221840"/>
              <a:gd name="connsiteX33" fmla="*/ 0 w 8589896"/>
              <a:gd name="connsiteY33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359568 w 8589896"/>
              <a:gd name="connsiteY14" fmla="*/ 259314 h 1221840"/>
              <a:gd name="connsiteX15" fmla="*/ 1323474 w 8589896"/>
              <a:gd name="connsiteY15" fmla="*/ 271345 h 1221840"/>
              <a:gd name="connsiteX16" fmla="*/ 1287379 w 8589896"/>
              <a:gd name="connsiteY16" fmla="*/ 283377 h 1221840"/>
              <a:gd name="connsiteX17" fmla="*/ 1215189 w 8589896"/>
              <a:gd name="connsiteY17" fmla="*/ 331503 h 1221840"/>
              <a:gd name="connsiteX18" fmla="*/ 1046747 w 8589896"/>
              <a:gd name="connsiteY18" fmla="*/ 415724 h 1221840"/>
              <a:gd name="connsiteX19" fmla="*/ 1010652 w 8589896"/>
              <a:gd name="connsiteY19" fmla="*/ 439787 h 1221840"/>
              <a:gd name="connsiteX20" fmla="*/ 986589 w 8589896"/>
              <a:gd name="connsiteY20" fmla="*/ 463851 h 1221840"/>
              <a:gd name="connsiteX21" fmla="*/ 782052 w 8589896"/>
              <a:gd name="connsiteY21" fmla="*/ 524009 h 1221840"/>
              <a:gd name="connsiteX22" fmla="*/ 745958 w 8589896"/>
              <a:gd name="connsiteY22" fmla="*/ 560103 h 1221840"/>
              <a:gd name="connsiteX23" fmla="*/ 685800 w 8589896"/>
              <a:gd name="connsiteY23" fmla="*/ 608230 h 1221840"/>
              <a:gd name="connsiteX24" fmla="*/ 673768 w 8589896"/>
              <a:gd name="connsiteY24" fmla="*/ 644324 h 1221840"/>
              <a:gd name="connsiteX25" fmla="*/ 601579 w 8589896"/>
              <a:gd name="connsiteY25" fmla="*/ 692451 h 1221840"/>
              <a:gd name="connsiteX26" fmla="*/ 517358 w 8589896"/>
              <a:gd name="connsiteY26" fmla="*/ 776672 h 1221840"/>
              <a:gd name="connsiteX27" fmla="*/ 445168 w 8589896"/>
              <a:gd name="connsiteY27" fmla="*/ 800735 h 1221840"/>
              <a:gd name="connsiteX28" fmla="*/ 360947 w 8589896"/>
              <a:gd name="connsiteY28" fmla="*/ 884956 h 1221840"/>
              <a:gd name="connsiteX29" fmla="*/ 252663 w 8589896"/>
              <a:gd name="connsiteY29" fmla="*/ 933082 h 1221840"/>
              <a:gd name="connsiteX30" fmla="*/ 156410 w 8589896"/>
              <a:gd name="connsiteY30" fmla="*/ 993240 h 1221840"/>
              <a:gd name="connsiteX31" fmla="*/ 120316 w 8589896"/>
              <a:gd name="connsiteY31" fmla="*/ 1005272 h 1221840"/>
              <a:gd name="connsiteX32" fmla="*/ 24063 w 8589896"/>
              <a:gd name="connsiteY32" fmla="*/ 1173714 h 1221840"/>
              <a:gd name="connsiteX33" fmla="*/ 0 w 8589896"/>
              <a:gd name="connsiteY33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359568 w 8589896"/>
              <a:gd name="connsiteY14" fmla="*/ 259314 h 1221840"/>
              <a:gd name="connsiteX15" fmla="*/ 1323474 w 8589896"/>
              <a:gd name="connsiteY15" fmla="*/ 271345 h 1221840"/>
              <a:gd name="connsiteX16" fmla="*/ 1287379 w 8589896"/>
              <a:gd name="connsiteY16" fmla="*/ 283377 h 1221840"/>
              <a:gd name="connsiteX17" fmla="*/ 1215189 w 8589896"/>
              <a:gd name="connsiteY17" fmla="*/ 331503 h 1221840"/>
              <a:gd name="connsiteX18" fmla="*/ 1046747 w 8589896"/>
              <a:gd name="connsiteY18" fmla="*/ 415724 h 1221840"/>
              <a:gd name="connsiteX19" fmla="*/ 1010652 w 8589896"/>
              <a:gd name="connsiteY19" fmla="*/ 439787 h 1221840"/>
              <a:gd name="connsiteX20" fmla="*/ 986589 w 8589896"/>
              <a:gd name="connsiteY20" fmla="*/ 463851 h 1221840"/>
              <a:gd name="connsiteX21" fmla="*/ 782052 w 8589896"/>
              <a:gd name="connsiteY21" fmla="*/ 524009 h 1221840"/>
              <a:gd name="connsiteX22" fmla="*/ 745958 w 8589896"/>
              <a:gd name="connsiteY22" fmla="*/ 560103 h 1221840"/>
              <a:gd name="connsiteX23" fmla="*/ 685800 w 8589896"/>
              <a:gd name="connsiteY23" fmla="*/ 608230 h 1221840"/>
              <a:gd name="connsiteX24" fmla="*/ 673768 w 8589896"/>
              <a:gd name="connsiteY24" fmla="*/ 644324 h 1221840"/>
              <a:gd name="connsiteX25" fmla="*/ 601579 w 8589896"/>
              <a:gd name="connsiteY25" fmla="*/ 692451 h 1221840"/>
              <a:gd name="connsiteX26" fmla="*/ 517358 w 8589896"/>
              <a:gd name="connsiteY26" fmla="*/ 776672 h 1221840"/>
              <a:gd name="connsiteX27" fmla="*/ 445168 w 8589896"/>
              <a:gd name="connsiteY27" fmla="*/ 800735 h 1221840"/>
              <a:gd name="connsiteX28" fmla="*/ 360947 w 8589896"/>
              <a:gd name="connsiteY28" fmla="*/ 884956 h 1221840"/>
              <a:gd name="connsiteX29" fmla="*/ 252663 w 8589896"/>
              <a:gd name="connsiteY29" fmla="*/ 933082 h 1221840"/>
              <a:gd name="connsiteX30" fmla="*/ 156410 w 8589896"/>
              <a:gd name="connsiteY30" fmla="*/ 993240 h 1221840"/>
              <a:gd name="connsiteX31" fmla="*/ 24063 w 8589896"/>
              <a:gd name="connsiteY31" fmla="*/ 1173714 h 1221840"/>
              <a:gd name="connsiteX32" fmla="*/ 0 w 8589896"/>
              <a:gd name="connsiteY32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359568 w 8589896"/>
              <a:gd name="connsiteY14" fmla="*/ 259314 h 1221840"/>
              <a:gd name="connsiteX15" fmla="*/ 1323474 w 8589896"/>
              <a:gd name="connsiteY15" fmla="*/ 271345 h 1221840"/>
              <a:gd name="connsiteX16" fmla="*/ 1287379 w 8589896"/>
              <a:gd name="connsiteY16" fmla="*/ 283377 h 1221840"/>
              <a:gd name="connsiteX17" fmla="*/ 1215189 w 8589896"/>
              <a:gd name="connsiteY17" fmla="*/ 331503 h 1221840"/>
              <a:gd name="connsiteX18" fmla="*/ 1046747 w 8589896"/>
              <a:gd name="connsiteY18" fmla="*/ 415724 h 1221840"/>
              <a:gd name="connsiteX19" fmla="*/ 1010652 w 8589896"/>
              <a:gd name="connsiteY19" fmla="*/ 439787 h 1221840"/>
              <a:gd name="connsiteX20" fmla="*/ 986589 w 8589896"/>
              <a:gd name="connsiteY20" fmla="*/ 463851 h 1221840"/>
              <a:gd name="connsiteX21" fmla="*/ 782052 w 8589896"/>
              <a:gd name="connsiteY21" fmla="*/ 524009 h 1221840"/>
              <a:gd name="connsiteX22" fmla="*/ 745958 w 8589896"/>
              <a:gd name="connsiteY22" fmla="*/ 560103 h 1221840"/>
              <a:gd name="connsiteX23" fmla="*/ 685800 w 8589896"/>
              <a:gd name="connsiteY23" fmla="*/ 608230 h 1221840"/>
              <a:gd name="connsiteX24" fmla="*/ 673768 w 8589896"/>
              <a:gd name="connsiteY24" fmla="*/ 644324 h 1221840"/>
              <a:gd name="connsiteX25" fmla="*/ 601579 w 8589896"/>
              <a:gd name="connsiteY25" fmla="*/ 692451 h 1221840"/>
              <a:gd name="connsiteX26" fmla="*/ 517358 w 8589896"/>
              <a:gd name="connsiteY26" fmla="*/ 776672 h 1221840"/>
              <a:gd name="connsiteX27" fmla="*/ 445168 w 8589896"/>
              <a:gd name="connsiteY27" fmla="*/ 800735 h 1221840"/>
              <a:gd name="connsiteX28" fmla="*/ 360947 w 8589896"/>
              <a:gd name="connsiteY28" fmla="*/ 884956 h 1221840"/>
              <a:gd name="connsiteX29" fmla="*/ 252663 w 8589896"/>
              <a:gd name="connsiteY29" fmla="*/ 933082 h 1221840"/>
              <a:gd name="connsiteX30" fmla="*/ 156410 w 8589896"/>
              <a:gd name="connsiteY30" fmla="*/ 993240 h 1221840"/>
              <a:gd name="connsiteX31" fmla="*/ 24063 w 8589896"/>
              <a:gd name="connsiteY31" fmla="*/ 1173714 h 1221840"/>
              <a:gd name="connsiteX32" fmla="*/ 0 w 8589896"/>
              <a:gd name="connsiteY32" fmla="*/ 1221840 h 1221840"/>
              <a:gd name="connsiteX0" fmla="*/ 8589896 w 8589896"/>
              <a:gd name="connsiteY0" fmla="*/ 665852 h 1221840"/>
              <a:gd name="connsiteX1" fmla="*/ 7642267 w 8589896"/>
              <a:gd name="connsiteY1" fmla="*/ 664031 h 1221840"/>
              <a:gd name="connsiteX2" fmla="*/ 6722663 w 8589896"/>
              <a:gd name="connsiteY2" fmla="*/ 646536 h 1221840"/>
              <a:gd name="connsiteX3" fmla="*/ 5591246 w 8589896"/>
              <a:gd name="connsiteY3" fmla="*/ 540787 h 1221840"/>
              <a:gd name="connsiteX4" fmla="*/ 3244504 w 8589896"/>
              <a:gd name="connsiteY4" fmla="*/ 237071 h 1221840"/>
              <a:gd name="connsiteX5" fmla="*/ 2273968 w 8589896"/>
              <a:gd name="connsiteY5" fmla="*/ 6651 h 1221840"/>
              <a:gd name="connsiteX6" fmla="*/ 2213810 w 8589896"/>
              <a:gd name="connsiteY6" fmla="*/ 66809 h 1221840"/>
              <a:gd name="connsiteX7" fmla="*/ 1937084 w 8589896"/>
              <a:gd name="connsiteY7" fmla="*/ 114935 h 1221840"/>
              <a:gd name="connsiteX8" fmla="*/ 1900989 w 8589896"/>
              <a:gd name="connsiteY8" fmla="*/ 126966 h 1221840"/>
              <a:gd name="connsiteX9" fmla="*/ 1864895 w 8589896"/>
              <a:gd name="connsiteY9" fmla="*/ 138998 h 1221840"/>
              <a:gd name="connsiteX10" fmla="*/ 1768642 w 8589896"/>
              <a:gd name="connsiteY10" fmla="*/ 163061 h 1221840"/>
              <a:gd name="connsiteX11" fmla="*/ 1720516 w 8589896"/>
              <a:gd name="connsiteY11" fmla="*/ 175093 h 1221840"/>
              <a:gd name="connsiteX12" fmla="*/ 1564105 w 8589896"/>
              <a:gd name="connsiteY12" fmla="*/ 199156 h 1221840"/>
              <a:gd name="connsiteX13" fmla="*/ 1491916 w 8589896"/>
              <a:gd name="connsiteY13" fmla="*/ 223219 h 1221840"/>
              <a:gd name="connsiteX14" fmla="*/ 1359568 w 8589896"/>
              <a:gd name="connsiteY14" fmla="*/ 259314 h 1221840"/>
              <a:gd name="connsiteX15" fmla="*/ 1323474 w 8589896"/>
              <a:gd name="connsiteY15" fmla="*/ 271345 h 1221840"/>
              <a:gd name="connsiteX16" fmla="*/ 1287379 w 8589896"/>
              <a:gd name="connsiteY16" fmla="*/ 283377 h 1221840"/>
              <a:gd name="connsiteX17" fmla="*/ 1215189 w 8589896"/>
              <a:gd name="connsiteY17" fmla="*/ 331503 h 1221840"/>
              <a:gd name="connsiteX18" fmla="*/ 1046747 w 8589896"/>
              <a:gd name="connsiteY18" fmla="*/ 415724 h 1221840"/>
              <a:gd name="connsiteX19" fmla="*/ 1010652 w 8589896"/>
              <a:gd name="connsiteY19" fmla="*/ 439787 h 1221840"/>
              <a:gd name="connsiteX20" fmla="*/ 986589 w 8589896"/>
              <a:gd name="connsiteY20" fmla="*/ 463851 h 1221840"/>
              <a:gd name="connsiteX21" fmla="*/ 782052 w 8589896"/>
              <a:gd name="connsiteY21" fmla="*/ 524009 h 1221840"/>
              <a:gd name="connsiteX22" fmla="*/ 745958 w 8589896"/>
              <a:gd name="connsiteY22" fmla="*/ 560103 h 1221840"/>
              <a:gd name="connsiteX23" fmla="*/ 685800 w 8589896"/>
              <a:gd name="connsiteY23" fmla="*/ 608230 h 1221840"/>
              <a:gd name="connsiteX24" fmla="*/ 673768 w 8589896"/>
              <a:gd name="connsiteY24" fmla="*/ 644324 h 1221840"/>
              <a:gd name="connsiteX25" fmla="*/ 601579 w 8589896"/>
              <a:gd name="connsiteY25" fmla="*/ 692451 h 1221840"/>
              <a:gd name="connsiteX26" fmla="*/ 517358 w 8589896"/>
              <a:gd name="connsiteY26" fmla="*/ 776672 h 1221840"/>
              <a:gd name="connsiteX27" fmla="*/ 445168 w 8589896"/>
              <a:gd name="connsiteY27" fmla="*/ 800735 h 1221840"/>
              <a:gd name="connsiteX28" fmla="*/ 360947 w 8589896"/>
              <a:gd name="connsiteY28" fmla="*/ 884956 h 1221840"/>
              <a:gd name="connsiteX29" fmla="*/ 252663 w 8589896"/>
              <a:gd name="connsiteY29" fmla="*/ 933082 h 1221840"/>
              <a:gd name="connsiteX30" fmla="*/ 156410 w 8589896"/>
              <a:gd name="connsiteY30" fmla="*/ 993240 h 1221840"/>
              <a:gd name="connsiteX31" fmla="*/ 24063 w 8589896"/>
              <a:gd name="connsiteY31" fmla="*/ 1173714 h 1221840"/>
              <a:gd name="connsiteX32" fmla="*/ 0 w 8589896"/>
              <a:gd name="connsiteY32" fmla="*/ 1221840 h 1221840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263316 w 8565833"/>
              <a:gd name="connsiteY16" fmla="*/ 283377 h 1173714"/>
              <a:gd name="connsiteX17" fmla="*/ 1191126 w 8565833"/>
              <a:gd name="connsiteY17" fmla="*/ 331503 h 1173714"/>
              <a:gd name="connsiteX18" fmla="*/ 1022684 w 8565833"/>
              <a:gd name="connsiteY18" fmla="*/ 415724 h 1173714"/>
              <a:gd name="connsiteX19" fmla="*/ 986589 w 8565833"/>
              <a:gd name="connsiteY19" fmla="*/ 439787 h 1173714"/>
              <a:gd name="connsiteX20" fmla="*/ 962526 w 8565833"/>
              <a:gd name="connsiteY20" fmla="*/ 463851 h 1173714"/>
              <a:gd name="connsiteX21" fmla="*/ 757989 w 8565833"/>
              <a:gd name="connsiteY21" fmla="*/ 524009 h 1173714"/>
              <a:gd name="connsiteX22" fmla="*/ 721895 w 8565833"/>
              <a:gd name="connsiteY22" fmla="*/ 560103 h 1173714"/>
              <a:gd name="connsiteX23" fmla="*/ 661737 w 8565833"/>
              <a:gd name="connsiteY23" fmla="*/ 608230 h 1173714"/>
              <a:gd name="connsiteX24" fmla="*/ 649705 w 8565833"/>
              <a:gd name="connsiteY24" fmla="*/ 644324 h 1173714"/>
              <a:gd name="connsiteX25" fmla="*/ 577516 w 8565833"/>
              <a:gd name="connsiteY25" fmla="*/ 692451 h 1173714"/>
              <a:gd name="connsiteX26" fmla="*/ 493295 w 8565833"/>
              <a:gd name="connsiteY26" fmla="*/ 776672 h 1173714"/>
              <a:gd name="connsiteX27" fmla="*/ 421105 w 8565833"/>
              <a:gd name="connsiteY27" fmla="*/ 800735 h 1173714"/>
              <a:gd name="connsiteX28" fmla="*/ 336884 w 8565833"/>
              <a:gd name="connsiteY28" fmla="*/ 884956 h 1173714"/>
              <a:gd name="connsiteX29" fmla="*/ 228600 w 8565833"/>
              <a:gd name="connsiteY29" fmla="*/ 933082 h 1173714"/>
              <a:gd name="connsiteX30" fmla="*/ 132347 w 8565833"/>
              <a:gd name="connsiteY30" fmla="*/ 993240 h 1173714"/>
              <a:gd name="connsiteX31" fmla="*/ 0 w 8565833"/>
              <a:gd name="connsiteY31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263316 w 8565833"/>
              <a:gd name="connsiteY16" fmla="*/ 283377 h 1173714"/>
              <a:gd name="connsiteX17" fmla="*/ 1191126 w 8565833"/>
              <a:gd name="connsiteY17" fmla="*/ 331503 h 1173714"/>
              <a:gd name="connsiteX18" fmla="*/ 1022684 w 8565833"/>
              <a:gd name="connsiteY18" fmla="*/ 415724 h 1173714"/>
              <a:gd name="connsiteX19" fmla="*/ 986589 w 8565833"/>
              <a:gd name="connsiteY19" fmla="*/ 439787 h 1173714"/>
              <a:gd name="connsiteX20" fmla="*/ 962526 w 8565833"/>
              <a:gd name="connsiteY20" fmla="*/ 463851 h 1173714"/>
              <a:gd name="connsiteX21" fmla="*/ 757989 w 8565833"/>
              <a:gd name="connsiteY21" fmla="*/ 524009 h 1173714"/>
              <a:gd name="connsiteX22" fmla="*/ 721895 w 8565833"/>
              <a:gd name="connsiteY22" fmla="*/ 560103 h 1173714"/>
              <a:gd name="connsiteX23" fmla="*/ 661737 w 8565833"/>
              <a:gd name="connsiteY23" fmla="*/ 608230 h 1173714"/>
              <a:gd name="connsiteX24" fmla="*/ 649705 w 8565833"/>
              <a:gd name="connsiteY24" fmla="*/ 644324 h 1173714"/>
              <a:gd name="connsiteX25" fmla="*/ 577516 w 8565833"/>
              <a:gd name="connsiteY25" fmla="*/ 692451 h 1173714"/>
              <a:gd name="connsiteX26" fmla="*/ 493295 w 8565833"/>
              <a:gd name="connsiteY26" fmla="*/ 776672 h 1173714"/>
              <a:gd name="connsiteX27" fmla="*/ 421105 w 8565833"/>
              <a:gd name="connsiteY27" fmla="*/ 800735 h 1173714"/>
              <a:gd name="connsiteX28" fmla="*/ 336884 w 8565833"/>
              <a:gd name="connsiteY28" fmla="*/ 884956 h 1173714"/>
              <a:gd name="connsiteX29" fmla="*/ 228600 w 8565833"/>
              <a:gd name="connsiteY29" fmla="*/ 933082 h 1173714"/>
              <a:gd name="connsiteX30" fmla="*/ 132347 w 8565833"/>
              <a:gd name="connsiteY30" fmla="*/ 993240 h 1173714"/>
              <a:gd name="connsiteX31" fmla="*/ 0 w 8565833"/>
              <a:gd name="connsiteY31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263316 w 8565833"/>
              <a:gd name="connsiteY16" fmla="*/ 283377 h 1173714"/>
              <a:gd name="connsiteX17" fmla="*/ 1191126 w 8565833"/>
              <a:gd name="connsiteY17" fmla="*/ 331503 h 1173714"/>
              <a:gd name="connsiteX18" fmla="*/ 1022684 w 8565833"/>
              <a:gd name="connsiteY18" fmla="*/ 415724 h 1173714"/>
              <a:gd name="connsiteX19" fmla="*/ 986589 w 8565833"/>
              <a:gd name="connsiteY19" fmla="*/ 439787 h 1173714"/>
              <a:gd name="connsiteX20" fmla="*/ 962526 w 8565833"/>
              <a:gd name="connsiteY20" fmla="*/ 463851 h 1173714"/>
              <a:gd name="connsiteX21" fmla="*/ 757989 w 8565833"/>
              <a:gd name="connsiteY21" fmla="*/ 524009 h 1173714"/>
              <a:gd name="connsiteX22" fmla="*/ 721895 w 8565833"/>
              <a:gd name="connsiteY22" fmla="*/ 560103 h 1173714"/>
              <a:gd name="connsiteX23" fmla="*/ 661737 w 8565833"/>
              <a:gd name="connsiteY23" fmla="*/ 608230 h 1173714"/>
              <a:gd name="connsiteX24" fmla="*/ 649705 w 8565833"/>
              <a:gd name="connsiteY24" fmla="*/ 644324 h 1173714"/>
              <a:gd name="connsiteX25" fmla="*/ 577516 w 8565833"/>
              <a:gd name="connsiteY25" fmla="*/ 692451 h 1173714"/>
              <a:gd name="connsiteX26" fmla="*/ 493295 w 8565833"/>
              <a:gd name="connsiteY26" fmla="*/ 776672 h 1173714"/>
              <a:gd name="connsiteX27" fmla="*/ 421105 w 8565833"/>
              <a:gd name="connsiteY27" fmla="*/ 800735 h 1173714"/>
              <a:gd name="connsiteX28" fmla="*/ 336884 w 8565833"/>
              <a:gd name="connsiteY28" fmla="*/ 884956 h 1173714"/>
              <a:gd name="connsiteX29" fmla="*/ 228600 w 8565833"/>
              <a:gd name="connsiteY29" fmla="*/ 933082 h 1173714"/>
              <a:gd name="connsiteX30" fmla="*/ 132347 w 8565833"/>
              <a:gd name="connsiteY30" fmla="*/ 993240 h 1173714"/>
              <a:gd name="connsiteX31" fmla="*/ 0 w 8565833"/>
              <a:gd name="connsiteY31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263316 w 8565833"/>
              <a:gd name="connsiteY16" fmla="*/ 283377 h 1173714"/>
              <a:gd name="connsiteX17" fmla="*/ 1191126 w 8565833"/>
              <a:gd name="connsiteY17" fmla="*/ 331503 h 1173714"/>
              <a:gd name="connsiteX18" fmla="*/ 1022684 w 8565833"/>
              <a:gd name="connsiteY18" fmla="*/ 415724 h 1173714"/>
              <a:gd name="connsiteX19" fmla="*/ 986589 w 8565833"/>
              <a:gd name="connsiteY19" fmla="*/ 439787 h 1173714"/>
              <a:gd name="connsiteX20" fmla="*/ 962526 w 8565833"/>
              <a:gd name="connsiteY20" fmla="*/ 463851 h 1173714"/>
              <a:gd name="connsiteX21" fmla="*/ 757989 w 8565833"/>
              <a:gd name="connsiteY21" fmla="*/ 524009 h 1173714"/>
              <a:gd name="connsiteX22" fmla="*/ 721895 w 8565833"/>
              <a:gd name="connsiteY22" fmla="*/ 560103 h 1173714"/>
              <a:gd name="connsiteX23" fmla="*/ 661737 w 8565833"/>
              <a:gd name="connsiteY23" fmla="*/ 608230 h 1173714"/>
              <a:gd name="connsiteX24" fmla="*/ 649705 w 8565833"/>
              <a:gd name="connsiteY24" fmla="*/ 644324 h 1173714"/>
              <a:gd name="connsiteX25" fmla="*/ 577516 w 8565833"/>
              <a:gd name="connsiteY25" fmla="*/ 692451 h 1173714"/>
              <a:gd name="connsiteX26" fmla="*/ 493295 w 8565833"/>
              <a:gd name="connsiteY26" fmla="*/ 776672 h 1173714"/>
              <a:gd name="connsiteX27" fmla="*/ 421105 w 8565833"/>
              <a:gd name="connsiteY27" fmla="*/ 800735 h 1173714"/>
              <a:gd name="connsiteX28" fmla="*/ 336884 w 8565833"/>
              <a:gd name="connsiteY28" fmla="*/ 884956 h 1173714"/>
              <a:gd name="connsiteX29" fmla="*/ 132347 w 8565833"/>
              <a:gd name="connsiteY29" fmla="*/ 993240 h 1173714"/>
              <a:gd name="connsiteX30" fmla="*/ 0 w 8565833"/>
              <a:gd name="connsiteY30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263316 w 8565833"/>
              <a:gd name="connsiteY16" fmla="*/ 283377 h 1173714"/>
              <a:gd name="connsiteX17" fmla="*/ 1191126 w 8565833"/>
              <a:gd name="connsiteY17" fmla="*/ 331503 h 1173714"/>
              <a:gd name="connsiteX18" fmla="*/ 1022684 w 8565833"/>
              <a:gd name="connsiteY18" fmla="*/ 415724 h 1173714"/>
              <a:gd name="connsiteX19" fmla="*/ 986589 w 8565833"/>
              <a:gd name="connsiteY19" fmla="*/ 439787 h 1173714"/>
              <a:gd name="connsiteX20" fmla="*/ 962526 w 8565833"/>
              <a:gd name="connsiteY20" fmla="*/ 463851 h 1173714"/>
              <a:gd name="connsiteX21" fmla="*/ 757989 w 8565833"/>
              <a:gd name="connsiteY21" fmla="*/ 524009 h 1173714"/>
              <a:gd name="connsiteX22" fmla="*/ 721895 w 8565833"/>
              <a:gd name="connsiteY22" fmla="*/ 560103 h 1173714"/>
              <a:gd name="connsiteX23" fmla="*/ 661737 w 8565833"/>
              <a:gd name="connsiteY23" fmla="*/ 608230 h 1173714"/>
              <a:gd name="connsiteX24" fmla="*/ 649705 w 8565833"/>
              <a:gd name="connsiteY24" fmla="*/ 644324 h 1173714"/>
              <a:gd name="connsiteX25" fmla="*/ 577516 w 8565833"/>
              <a:gd name="connsiteY25" fmla="*/ 692451 h 1173714"/>
              <a:gd name="connsiteX26" fmla="*/ 493295 w 8565833"/>
              <a:gd name="connsiteY26" fmla="*/ 776672 h 1173714"/>
              <a:gd name="connsiteX27" fmla="*/ 421105 w 8565833"/>
              <a:gd name="connsiteY27" fmla="*/ 800735 h 1173714"/>
              <a:gd name="connsiteX28" fmla="*/ 336884 w 8565833"/>
              <a:gd name="connsiteY28" fmla="*/ 884956 h 1173714"/>
              <a:gd name="connsiteX29" fmla="*/ 132347 w 8565833"/>
              <a:gd name="connsiteY29" fmla="*/ 993240 h 1173714"/>
              <a:gd name="connsiteX30" fmla="*/ 0 w 8565833"/>
              <a:gd name="connsiteY30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263316 w 8565833"/>
              <a:gd name="connsiteY16" fmla="*/ 283377 h 1173714"/>
              <a:gd name="connsiteX17" fmla="*/ 1191126 w 8565833"/>
              <a:gd name="connsiteY17" fmla="*/ 331503 h 1173714"/>
              <a:gd name="connsiteX18" fmla="*/ 1022684 w 8565833"/>
              <a:gd name="connsiteY18" fmla="*/ 415724 h 1173714"/>
              <a:gd name="connsiteX19" fmla="*/ 986589 w 8565833"/>
              <a:gd name="connsiteY19" fmla="*/ 439787 h 1173714"/>
              <a:gd name="connsiteX20" fmla="*/ 962526 w 8565833"/>
              <a:gd name="connsiteY20" fmla="*/ 463851 h 1173714"/>
              <a:gd name="connsiteX21" fmla="*/ 757989 w 8565833"/>
              <a:gd name="connsiteY21" fmla="*/ 524009 h 1173714"/>
              <a:gd name="connsiteX22" fmla="*/ 721895 w 8565833"/>
              <a:gd name="connsiteY22" fmla="*/ 560103 h 1173714"/>
              <a:gd name="connsiteX23" fmla="*/ 661737 w 8565833"/>
              <a:gd name="connsiteY23" fmla="*/ 608230 h 1173714"/>
              <a:gd name="connsiteX24" fmla="*/ 649705 w 8565833"/>
              <a:gd name="connsiteY24" fmla="*/ 644324 h 1173714"/>
              <a:gd name="connsiteX25" fmla="*/ 577516 w 8565833"/>
              <a:gd name="connsiteY25" fmla="*/ 692451 h 1173714"/>
              <a:gd name="connsiteX26" fmla="*/ 493295 w 8565833"/>
              <a:gd name="connsiteY26" fmla="*/ 776672 h 1173714"/>
              <a:gd name="connsiteX27" fmla="*/ 421105 w 8565833"/>
              <a:gd name="connsiteY27" fmla="*/ 800735 h 1173714"/>
              <a:gd name="connsiteX28" fmla="*/ 336884 w 8565833"/>
              <a:gd name="connsiteY28" fmla="*/ 884956 h 1173714"/>
              <a:gd name="connsiteX29" fmla="*/ 132347 w 8565833"/>
              <a:gd name="connsiteY29" fmla="*/ 993240 h 1173714"/>
              <a:gd name="connsiteX30" fmla="*/ 0 w 8565833"/>
              <a:gd name="connsiteY30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263316 w 8565833"/>
              <a:gd name="connsiteY16" fmla="*/ 283377 h 1173714"/>
              <a:gd name="connsiteX17" fmla="*/ 1191126 w 8565833"/>
              <a:gd name="connsiteY17" fmla="*/ 331503 h 1173714"/>
              <a:gd name="connsiteX18" fmla="*/ 1022684 w 8565833"/>
              <a:gd name="connsiteY18" fmla="*/ 415724 h 1173714"/>
              <a:gd name="connsiteX19" fmla="*/ 986589 w 8565833"/>
              <a:gd name="connsiteY19" fmla="*/ 439787 h 1173714"/>
              <a:gd name="connsiteX20" fmla="*/ 962526 w 8565833"/>
              <a:gd name="connsiteY20" fmla="*/ 463851 h 1173714"/>
              <a:gd name="connsiteX21" fmla="*/ 757989 w 8565833"/>
              <a:gd name="connsiteY21" fmla="*/ 524009 h 1173714"/>
              <a:gd name="connsiteX22" fmla="*/ 721895 w 8565833"/>
              <a:gd name="connsiteY22" fmla="*/ 560103 h 1173714"/>
              <a:gd name="connsiteX23" fmla="*/ 661737 w 8565833"/>
              <a:gd name="connsiteY23" fmla="*/ 608230 h 1173714"/>
              <a:gd name="connsiteX24" fmla="*/ 649705 w 8565833"/>
              <a:gd name="connsiteY24" fmla="*/ 644324 h 1173714"/>
              <a:gd name="connsiteX25" fmla="*/ 577516 w 8565833"/>
              <a:gd name="connsiteY25" fmla="*/ 692451 h 1173714"/>
              <a:gd name="connsiteX26" fmla="*/ 493295 w 8565833"/>
              <a:gd name="connsiteY26" fmla="*/ 776672 h 1173714"/>
              <a:gd name="connsiteX27" fmla="*/ 421105 w 8565833"/>
              <a:gd name="connsiteY27" fmla="*/ 800735 h 1173714"/>
              <a:gd name="connsiteX28" fmla="*/ 132347 w 8565833"/>
              <a:gd name="connsiteY28" fmla="*/ 993240 h 1173714"/>
              <a:gd name="connsiteX29" fmla="*/ 0 w 8565833"/>
              <a:gd name="connsiteY29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263316 w 8565833"/>
              <a:gd name="connsiteY16" fmla="*/ 283377 h 1173714"/>
              <a:gd name="connsiteX17" fmla="*/ 1191126 w 8565833"/>
              <a:gd name="connsiteY17" fmla="*/ 331503 h 1173714"/>
              <a:gd name="connsiteX18" fmla="*/ 1022684 w 8565833"/>
              <a:gd name="connsiteY18" fmla="*/ 415724 h 1173714"/>
              <a:gd name="connsiteX19" fmla="*/ 986589 w 8565833"/>
              <a:gd name="connsiteY19" fmla="*/ 439787 h 1173714"/>
              <a:gd name="connsiteX20" fmla="*/ 962526 w 8565833"/>
              <a:gd name="connsiteY20" fmla="*/ 463851 h 1173714"/>
              <a:gd name="connsiteX21" fmla="*/ 757989 w 8565833"/>
              <a:gd name="connsiteY21" fmla="*/ 524009 h 1173714"/>
              <a:gd name="connsiteX22" fmla="*/ 721895 w 8565833"/>
              <a:gd name="connsiteY22" fmla="*/ 560103 h 1173714"/>
              <a:gd name="connsiteX23" fmla="*/ 661737 w 8565833"/>
              <a:gd name="connsiteY23" fmla="*/ 608230 h 1173714"/>
              <a:gd name="connsiteX24" fmla="*/ 649705 w 8565833"/>
              <a:gd name="connsiteY24" fmla="*/ 644324 h 1173714"/>
              <a:gd name="connsiteX25" fmla="*/ 577516 w 8565833"/>
              <a:gd name="connsiteY25" fmla="*/ 692451 h 1173714"/>
              <a:gd name="connsiteX26" fmla="*/ 421105 w 8565833"/>
              <a:gd name="connsiteY26" fmla="*/ 800735 h 1173714"/>
              <a:gd name="connsiteX27" fmla="*/ 132347 w 8565833"/>
              <a:gd name="connsiteY27" fmla="*/ 993240 h 1173714"/>
              <a:gd name="connsiteX28" fmla="*/ 0 w 8565833"/>
              <a:gd name="connsiteY28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263316 w 8565833"/>
              <a:gd name="connsiteY16" fmla="*/ 283377 h 1173714"/>
              <a:gd name="connsiteX17" fmla="*/ 1191126 w 8565833"/>
              <a:gd name="connsiteY17" fmla="*/ 331503 h 1173714"/>
              <a:gd name="connsiteX18" fmla="*/ 1022684 w 8565833"/>
              <a:gd name="connsiteY18" fmla="*/ 415724 h 1173714"/>
              <a:gd name="connsiteX19" fmla="*/ 986589 w 8565833"/>
              <a:gd name="connsiteY19" fmla="*/ 439787 h 1173714"/>
              <a:gd name="connsiteX20" fmla="*/ 962526 w 8565833"/>
              <a:gd name="connsiteY20" fmla="*/ 463851 h 1173714"/>
              <a:gd name="connsiteX21" fmla="*/ 757989 w 8565833"/>
              <a:gd name="connsiteY21" fmla="*/ 524009 h 1173714"/>
              <a:gd name="connsiteX22" fmla="*/ 721895 w 8565833"/>
              <a:gd name="connsiteY22" fmla="*/ 560103 h 1173714"/>
              <a:gd name="connsiteX23" fmla="*/ 661737 w 8565833"/>
              <a:gd name="connsiteY23" fmla="*/ 608230 h 1173714"/>
              <a:gd name="connsiteX24" fmla="*/ 649705 w 8565833"/>
              <a:gd name="connsiteY24" fmla="*/ 644324 h 1173714"/>
              <a:gd name="connsiteX25" fmla="*/ 577516 w 8565833"/>
              <a:gd name="connsiteY25" fmla="*/ 692451 h 1173714"/>
              <a:gd name="connsiteX26" fmla="*/ 421105 w 8565833"/>
              <a:gd name="connsiteY26" fmla="*/ 800735 h 1173714"/>
              <a:gd name="connsiteX27" fmla="*/ 132347 w 8565833"/>
              <a:gd name="connsiteY27" fmla="*/ 993240 h 1173714"/>
              <a:gd name="connsiteX28" fmla="*/ 0 w 8565833"/>
              <a:gd name="connsiteY28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263316 w 8565833"/>
              <a:gd name="connsiteY16" fmla="*/ 283377 h 1173714"/>
              <a:gd name="connsiteX17" fmla="*/ 1191126 w 8565833"/>
              <a:gd name="connsiteY17" fmla="*/ 331503 h 1173714"/>
              <a:gd name="connsiteX18" fmla="*/ 1022684 w 8565833"/>
              <a:gd name="connsiteY18" fmla="*/ 415724 h 1173714"/>
              <a:gd name="connsiteX19" fmla="*/ 986589 w 8565833"/>
              <a:gd name="connsiteY19" fmla="*/ 439787 h 1173714"/>
              <a:gd name="connsiteX20" fmla="*/ 962526 w 8565833"/>
              <a:gd name="connsiteY20" fmla="*/ 463851 h 1173714"/>
              <a:gd name="connsiteX21" fmla="*/ 757989 w 8565833"/>
              <a:gd name="connsiteY21" fmla="*/ 524009 h 1173714"/>
              <a:gd name="connsiteX22" fmla="*/ 721895 w 8565833"/>
              <a:gd name="connsiteY22" fmla="*/ 560103 h 1173714"/>
              <a:gd name="connsiteX23" fmla="*/ 661737 w 8565833"/>
              <a:gd name="connsiteY23" fmla="*/ 608230 h 1173714"/>
              <a:gd name="connsiteX24" fmla="*/ 649705 w 8565833"/>
              <a:gd name="connsiteY24" fmla="*/ 644324 h 1173714"/>
              <a:gd name="connsiteX25" fmla="*/ 577516 w 8565833"/>
              <a:gd name="connsiteY25" fmla="*/ 692451 h 1173714"/>
              <a:gd name="connsiteX26" fmla="*/ 421105 w 8565833"/>
              <a:gd name="connsiteY26" fmla="*/ 800735 h 1173714"/>
              <a:gd name="connsiteX27" fmla="*/ 132347 w 8565833"/>
              <a:gd name="connsiteY27" fmla="*/ 993240 h 1173714"/>
              <a:gd name="connsiteX28" fmla="*/ 0 w 8565833"/>
              <a:gd name="connsiteY28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263316 w 8565833"/>
              <a:gd name="connsiteY16" fmla="*/ 283377 h 1173714"/>
              <a:gd name="connsiteX17" fmla="*/ 1191126 w 8565833"/>
              <a:gd name="connsiteY17" fmla="*/ 331503 h 1173714"/>
              <a:gd name="connsiteX18" fmla="*/ 1022684 w 8565833"/>
              <a:gd name="connsiteY18" fmla="*/ 415724 h 1173714"/>
              <a:gd name="connsiteX19" fmla="*/ 986589 w 8565833"/>
              <a:gd name="connsiteY19" fmla="*/ 439787 h 1173714"/>
              <a:gd name="connsiteX20" fmla="*/ 962526 w 8565833"/>
              <a:gd name="connsiteY20" fmla="*/ 463851 h 1173714"/>
              <a:gd name="connsiteX21" fmla="*/ 757989 w 8565833"/>
              <a:gd name="connsiteY21" fmla="*/ 524009 h 1173714"/>
              <a:gd name="connsiteX22" fmla="*/ 721895 w 8565833"/>
              <a:gd name="connsiteY22" fmla="*/ 560103 h 1173714"/>
              <a:gd name="connsiteX23" fmla="*/ 661737 w 8565833"/>
              <a:gd name="connsiteY23" fmla="*/ 608230 h 1173714"/>
              <a:gd name="connsiteX24" fmla="*/ 649705 w 8565833"/>
              <a:gd name="connsiteY24" fmla="*/ 644324 h 1173714"/>
              <a:gd name="connsiteX25" fmla="*/ 577516 w 8565833"/>
              <a:gd name="connsiteY25" fmla="*/ 692451 h 1173714"/>
              <a:gd name="connsiteX26" fmla="*/ 421105 w 8565833"/>
              <a:gd name="connsiteY26" fmla="*/ 800735 h 1173714"/>
              <a:gd name="connsiteX27" fmla="*/ 132347 w 8565833"/>
              <a:gd name="connsiteY27" fmla="*/ 993240 h 1173714"/>
              <a:gd name="connsiteX28" fmla="*/ 0 w 8565833"/>
              <a:gd name="connsiteY28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263316 w 8565833"/>
              <a:gd name="connsiteY16" fmla="*/ 283377 h 1173714"/>
              <a:gd name="connsiteX17" fmla="*/ 1191126 w 8565833"/>
              <a:gd name="connsiteY17" fmla="*/ 331503 h 1173714"/>
              <a:gd name="connsiteX18" fmla="*/ 1022684 w 8565833"/>
              <a:gd name="connsiteY18" fmla="*/ 415724 h 1173714"/>
              <a:gd name="connsiteX19" fmla="*/ 986589 w 8565833"/>
              <a:gd name="connsiteY19" fmla="*/ 439787 h 1173714"/>
              <a:gd name="connsiteX20" fmla="*/ 962526 w 8565833"/>
              <a:gd name="connsiteY20" fmla="*/ 463851 h 1173714"/>
              <a:gd name="connsiteX21" fmla="*/ 757989 w 8565833"/>
              <a:gd name="connsiteY21" fmla="*/ 524009 h 1173714"/>
              <a:gd name="connsiteX22" fmla="*/ 721895 w 8565833"/>
              <a:gd name="connsiteY22" fmla="*/ 560103 h 1173714"/>
              <a:gd name="connsiteX23" fmla="*/ 661737 w 8565833"/>
              <a:gd name="connsiteY23" fmla="*/ 608230 h 1173714"/>
              <a:gd name="connsiteX24" fmla="*/ 577516 w 8565833"/>
              <a:gd name="connsiteY24" fmla="*/ 692451 h 1173714"/>
              <a:gd name="connsiteX25" fmla="*/ 421105 w 8565833"/>
              <a:gd name="connsiteY25" fmla="*/ 800735 h 1173714"/>
              <a:gd name="connsiteX26" fmla="*/ 132347 w 8565833"/>
              <a:gd name="connsiteY26" fmla="*/ 993240 h 1173714"/>
              <a:gd name="connsiteX27" fmla="*/ 0 w 8565833"/>
              <a:gd name="connsiteY27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263316 w 8565833"/>
              <a:gd name="connsiteY16" fmla="*/ 283377 h 1173714"/>
              <a:gd name="connsiteX17" fmla="*/ 1191126 w 8565833"/>
              <a:gd name="connsiteY17" fmla="*/ 331503 h 1173714"/>
              <a:gd name="connsiteX18" fmla="*/ 1022684 w 8565833"/>
              <a:gd name="connsiteY18" fmla="*/ 415724 h 1173714"/>
              <a:gd name="connsiteX19" fmla="*/ 986589 w 8565833"/>
              <a:gd name="connsiteY19" fmla="*/ 439787 h 1173714"/>
              <a:gd name="connsiteX20" fmla="*/ 962526 w 8565833"/>
              <a:gd name="connsiteY20" fmla="*/ 463851 h 1173714"/>
              <a:gd name="connsiteX21" fmla="*/ 757989 w 8565833"/>
              <a:gd name="connsiteY21" fmla="*/ 524009 h 1173714"/>
              <a:gd name="connsiteX22" fmla="*/ 721895 w 8565833"/>
              <a:gd name="connsiteY22" fmla="*/ 560103 h 1173714"/>
              <a:gd name="connsiteX23" fmla="*/ 661737 w 8565833"/>
              <a:gd name="connsiteY23" fmla="*/ 608230 h 1173714"/>
              <a:gd name="connsiteX24" fmla="*/ 577516 w 8565833"/>
              <a:gd name="connsiteY24" fmla="*/ 692451 h 1173714"/>
              <a:gd name="connsiteX25" fmla="*/ 421105 w 8565833"/>
              <a:gd name="connsiteY25" fmla="*/ 800735 h 1173714"/>
              <a:gd name="connsiteX26" fmla="*/ 132347 w 8565833"/>
              <a:gd name="connsiteY26" fmla="*/ 993240 h 1173714"/>
              <a:gd name="connsiteX27" fmla="*/ 0 w 8565833"/>
              <a:gd name="connsiteY27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263316 w 8565833"/>
              <a:gd name="connsiteY16" fmla="*/ 283377 h 1173714"/>
              <a:gd name="connsiteX17" fmla="*/ 1191126 w 8565833"/>
              <a:gd name="connsiteY17" fmla="*/ 331503 h 1173714"/>
              <a:gd name="connsiteX18" fmla="*/ 1022684 w 8565833"/>
              <a:gd name="connsiteY18" fmla="*/ 415724 h 1173714"/>
              <a:gd name="connsiteX19" fmla="*/ 986589 w 8565833"/>
              <a:gd name="connsiteY19" fmla="*/ 439787 h 1173714"/>
              <a:gd name="connsiteX20" fmla="*/ 962526 w 8565833"/>
              <a:gd name="connsiteY20" fmla="*/ 463851 h 1173714"/>
              <a:gd name="connsiteX21" fmla="*/ 757989 w 8565833"/>
              <a:gd name="connsiteY21" fmla="*/ 524009 h 1173714"/>
              <a:gd name="connsiteX22" fmla="*/ 721895 w 8565833"/>
              <a:gd name="connsiteY22" fmla="*/ 560103 h 1173714"/>
              <a:gd name="connsiteX23" fmla="*/ 577516 w 8565833"/>
              <a:gd name="connsiteY23" fmla="*/ 692451 h 1173714"/>
              <a:gd name="connsiteX24" fmla="*/ 421105 w 8565833"/>
              <a:gd name="connsiteY24" fmla="*/ 800735 h 1173714"/>
              <a:gd name="connsiteX25" fmla="*/ 132347 w 8565833"/>
              <a:gd name="connsiteY25" fmla="*/ 993240 h 1173714"/>
              <a:gd name="connsiteX26" fmla="*/ 0 w 8565833"/>
              <a:gd name="connsiteY26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263316 w 8565833"/>
              <a:gd name="connsiteY16" fmla="*/ 283377 h 1173714"/>
              <a:gd name="connsiteX17" fmla="*/ 1191126 w 8565833"/>
              <a:gd name="connsiteY17" fmla="*/ 331503 h 1173714"/>
              <a:gd name="connsiteX18" fmla="*/ 1022684 w 8565833"/>
              <a:gd name="connsiteY18" fmla="*/ 415724 h 1173714"/>
              <a:gd name="connsiteX19" fmla="*/ 986589 w 8565833"/>
              <a:gd name="connsiteY19" fmla="*/ 439787 h 1173714"/>
              <a:gd name="connsiteX20" fmla="*/ 962526 w 8565833"/>
              <a:gd name="connsiteY20" fmla="*/ 463851 h 1173714"/>
              <a:gd name="connsiteX21" fmla="*/ 757989 w 8565833"/>
              <a:gd name="connsiteY21" fmla="*/ 524009 h 1173714"/>
              <a:gd name="connsiteX22" fmla="*/ 721895 w 8565833"/>
              <a:gd name="connsiteY22" fmla="*/ 560103 h 1173714"/>
              <a:gd name="connsiteX23" fmla="*/ 577516 w 8565833"/>
              <a:gd name="connsiteY23" fmla="*/ 692451 h 1173714"/>
              <a:gd name="connsiteX24" fmla="*/ 421105 w 8565833"/>
              <a:gd name="connsiteY24" fmla="*/ 800735 h 1173714"/>
              <a:gd name="connsiteX25" fmla="*/ 132347 w 8565833"/>
              <a:gd name="connsiteY25" fmla="*/ 993240 h 1173714"/>
              <a:gd name="connsiteX26" fmla="*/ 0 w 8565833"/>
              <a:gd name="connsiteY26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263316 w 8565833"/>
              <a:gd name="connsiteY16" fmla="*/ 283377 h 1173714"/>
              <a:gd name="connsiteX17" fmla="*/ 1191126 w 8565833"/>
              <a:gd name="connsiteY17" fmla="*/ 331503 h 1173714"/>
              <a:gd name="connsiteX18" fmla="*/ 1022684 w 8565833"/>
              <a:gd name="connsiteY18" fmla="*/ 415724 h 1173714"/>
              <a:gd name="connsiteX19" fmla="*/ 986589 w 8565833"/>
              <a:gd name="connsiteY19" fmla="*/ 439787 h 1173714"/>
              <a:gd name="connsiteX20" fmla="*/ 962526 w 8565833"/>
              <a:gd name="connsiteY20" fmla="*/ 463851 h 1173714"/>
              <a:gd name="connsiteX21" fmla="*/ 757989 w 8565833"/>
              <a:gd name="connsiteY21" fmla="*/ 524009 h 1173714"/>
              <a:gd name="connsiteX22" fmla="*/ 721895 w 8565833"/>
              <a:gd name="connsiteY22" fmla="*/ 560103 h 1173714"/>
              <a:gd name="connsiteX23" fmla="*/ 577516 w 8565833"/>
              <a:gd name="connsiteY23" fmla="*/ 692451 h 1173714"/>
              <a:gd name="connsiteX24" fmla="*/ 421105 w 8565833"/>
              <a:gd name="connsiteY24" fmla="*/ 800735 h 1173714"/>
              <a:gd name="connsiteX25" fmla="*/ 132347 w 8565833"/>
              <a:gd name="connsiteY25" fmla="*/ 993240 h 1173714"/>
              <a:gd name="connsiteX26" fmla="*/ 0 w 8565833"/>
              <a:gd name="connsiteY26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263316 w 8565833"/>
              <a:gd name="connsiteY16" fmla="*/ 283377 h 1173714"/>
              <a:gd name="connsiteX17" fmla="*/ 1191126 w 8565833"/>
              <a:gd name="connsiteY17" fmla="*/ 331503 h 1173714"/>
              <a:gd name="connsiteX18" fmla="*/ 1022684 w 8565833"/>
              <a:gd name="connsiteY18" fmla="*/ 415724 h 1173714"/>
              <a:gd name="connsiteX19" fmla="*/ 986589 w 8565833"/>
              <a:gd name="connsiteY19" fmla="*/ 439787 h 1173714"/>
              <a:gd name="connsiteX20" fmla="*/ 757989 w 8565833"/>
              <a:gd name="connsiteY20" fmla="*/ 524009 h 1173714"/>
              <a:gd name="connsiteX21" fmla="*/ 721895 w 8565833"/>
              <a:gd name="connsiteY21" fmla="*/ 560103 h 1173714"/>
              <a:gd name="connsiteX22" fmla="*/ 577516 w 8565833"/>
              <a:gd name="connsiteY22" fmla="*/ 692451 h 1173714"/>
              <a:gd name="connsiteX23" fmla="*/ 421105 w 8565833"/>
              <a:gd name="connsiteY23" fmla="*/ 800735 h 1173714"/>
              <a:gd name="connsiteX24" fmla="*/ 132347 w 8565833"/>
              <a:gd name="connsiteY24" fmla="*/ 993240 h 1173714"/>
              <a:gd name="connsiteX25" fmla="*/ 0 w 8565833"/>
              <a:gd name="connsiteY25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263316 w 8565833"/>
              <a:gd name="connsiteY16" fmla="*/ 283377 h 1173714"/>
              <a:gd name="connsiteX17" fmla="*/ 1191126 w 8565833"/>
              <a:gd name="connsiteY17" fmla="*/ 331503 h 1173714"/>
              <a:gd name="connsiteX18" fmla="*/ 1022684 w 8565833"/>
              <a:gd name="connsiteY18" fmla="*/ 415724 h 1173714"/>
              <a:gd name="connsiteX19" fmla="*/ 986589 w 8565833"/>
              <a:gd name="connsiteY19" fmla="*/ 439787 h 1173714"/>
              <a:gd name="connsiteX20" fmla="*/ 757989 w 8565833"/>
              <a:gd name="connsiteY20" fmla="*/ 524009 h 1173714"/>
              <a:gd name="connsiteX21" fmla="*/ 721895 w 8565833"/>
              <a:gd name="connsiteY21" fmla="*/ 560103 h 1173714"/>
              <a:gd name="connsiteX22" fmla="*/ 577516 w 8565833"/>
              <a:gd name="connsiteY22" fmla="*/ 692451 h 1173714"/>
              <a:gd name="connsiteX23" fmla="*/ 421105 w 8565833"/>
              <a:gd name="connsiteY23" fmla="*/ 800735 h 1173714"/>
              <a:gd name="connsiteX24" fmla="*/ 132347 w 8565833"/>
              <a:gd name="connsiteY24" fmla="*/ 993240 h 1173714"/>
              <a:gd name="connsiteX25" fmla="*/ 0 w 8565833"/>
              <a:gd name="connsiteY25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263316 w 8565833"/>
              <a:gd name="connsiteY16" fmla="*/ 283377 h 1173714"/>
              <a:gd name="connsiteX17" fmla="*/ 1022684 w 8565833"/>
              <a:gd name="connsiteY17" fmla="*/ 415724 h 1173714"/>
              <a:gd name="connsiteX18" fmla="*/ 986589 w 8565833"/>
              <a:gd name="connsiteY18" fmla="*/ 439787 h 1173714"/>
              <a:gd name="connsiteX19" fmla="*/ 757989 w 8565833"/>
              <a:gd name="connsiteY19" fmla="*/ 524009 h 1173714"/>
              <a:gd name="connsiteX20" fmla="*/ 721895 w 8565833"/>
              <a:gd name="connsiteY20" fmla="*/ 560103 h 1173714"/>
              <a:gd name="connsiteX21" fmla="*/ 577516 w 8565833"/>
              <a:gd name="connsiteY21" fmla="*/ 692451 h 1173714"/>
              <a:gd name="connsiteX22" fmla="*/ 421105 w 8565833"/>
              <a:gd name="connsiteY22" fmla="*/ 800735 h 1173714"/>
              <a:gd name="connsiteX23" fmla="*/ 132347 w 8565833"/>
              <a:gd name="connsiteY23" fmla="*/ 993240 h 1173714"/>
              <a:gd name="connsiteX24" fmla="*/ 0 w 8565833"/>
              <a:gd name="connsiteY24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263316 w 8565833"/>
              <a:gd name="connsiteY16" fmla="*/ 283377 h 1173714"/>
              <a:gd name="connsiteX17" fmla="*/ 1022684 w 8565833"/>
              <a:gd name="connsiteY17" fmla="*/ 415724 h 1173714"/>
              <a:gd name="connsiteX18" fmla="*/ 986589 w 8565833"/>
              <a:gd name="connsiteY18" fmla="*/ 439787 h 1173714"/>
              <a:gd name="connsiteX19" fmla="*/ 757989 w 8565833"/>
              <a:gd name="connsiteY19" fmla="*/ 524009 h 1173714"/>
              <a:gd name="connsiteX20" fmla="*/ 721895 w 8565833"/>
              <a:gd name="connsiteY20" fmla="*/ 560103 h 1173714"/>
              <a:gd name="connsiteX21" fmla="*/ 577516 w 8565833"/>
              <a:gd name="connsiteY21" fmla="*/ 692451 h 1173714"/>
              <a:gd name="connsiteX22" fmla="*/ 421105 w 8565833"/>
              <a:gd name="connsiteY22" fmla="*/ 800735 h 1173714"/>
              <a:gd name="connsiteX23" fmla="*/ 132347 w 8565833"/>
              <a:gd name="connsiteY23" fmla="*/ 993240 h 1173714"/>
              <a:gd name="connsiteX24" fmla="*/ 0 w 8565833"/>
              <a:gd name="connsiteY24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022684 w 8565833"/>
              <a:gd name="connsiteY16" fmla="*/ 415724 h 1173714"/>
              <a:gd name="connsiteX17" fmla="*/ 986589 w 8565833"/>
              <a:gd name="connsiteY17" fmla="*/ 439787 h 1173714"/>
              <a:gd name="connsiteX18" fmla="*/ 757989 w 8565833"/>
              <a:gd name="connsiteY18" fmla="*/ 524009 h 1173714"/>
              <a:gd name="connsiteX19" fmla="*/ 721895 w 8565833"/>
              <a:gd name="connsiteY19" fmla="*/ 560103 h 1173714"/>
              <a:gd name="connsiteX20" fmla="*/ 577516 w 8565833"/>
              <a:gd name="connsiteY20" fmla="*/ 692451 h 1173714"/>
              <a:gd name="connsiteX21" fmla="*/ 421105 w 8565833"/>
              <a:gd name="connsiteY21" fmla="*/ 800735 h 1173714"/>
              <a:gd name="connsiteX22" fmla="*/ 132347 w 8565833"/>
              <a:gd name="connsiteY22" fmla="*/ 993240 h 1173714"/>
              <a:gd name="connsiteX23" fmla="*/ 0 w 8565833"/>
              <a:gd name="connsiteY23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467853 w 8565833"/>
              <a:gd name="connsiteY13" fmla="*/ 223219 h 1173714"/>
              <a:gd name="connsiteX14" fmla="*/ 1335505 w 8565833"/>
              <a:gd name="connsiteY14" fmla="*/ 259314 h 1173714"/>
              <a:gd name="connsiteX15" fmla="*/ 1299411 w 8565833"/>
              <a:gd name="connsiteY15" fmla="*/ 271345 h 1173714"/>
              <a:gd name="connsiteX16" fmla="*/ 1022684 w 8565833"/>
              <a:gd name="connsiteY16" fmla="*/ 415724 h 1173714"/>
              <a:gd name="connsiteX17" fmla="*/ 986589 w 8565833"/>
              <a:gd name="connsiteY17" fmla="*/ 439787 h 1173714"/>
              <a:gd name="connsiteX18" fmla="*/ 757989 w 8565833"/>
              <a:gd name="connsiteY18" fmla="*/ 524009 h 1173714"/>
              <a:gd name="connsiteX19" fmla="*/ 721895 w 8565833"/>
              <a:gd name="connsiteY19" fmla="*/ 560103 h 1173714"/>
              <a:gd name="connsiteX20" fmla="*/ 577516 w 8565833"/>
              <a:gd name="connsiteY20" fmla="*/ 692451 h 1173714"/>
              <a:gd name="connsiteX21" fmla="*/ 421105 w 8565833"/>
              <a:gd name="connsiteY21" fmla="*/ 800735 h 1173714"/>
              <a:gd name="connsiteX22" fmla="*/ 132347 w 8565833"/>
              <a:gd name="connsiteY22" fmla="*/ 993240 h 1173714"/>
              <a:gd name="connsiteX23" fmla="*/ 0 w 8565833"/>
              <a:gd name="connsiteY23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335505 w 8565833"/>
              <a:gd name="connsiteY13" fmla="*/ 259314 h 1173714"/>
              <a:gd name="connsiteX14" fmla="*/ 1299411 w 8565833"/>
              <a:gd name="connsiteY14" fmla="*/ 271345 h 1173714"/>
              <a:gd name="connsiteX15" fmla="*/ 1022684 w 8565833"/>
              <a:gd name="connsiteY15" fmla="*/ 415724 h 1173714"/>
              <a:gd name="connsiteX16" fmla="*/ 986589 w 8565833"/>
              <a:gd name="connsiteY16" fmla="*/ 439787 h 1173714"/>
              <a:gd name="connsiteX17" fmla="*/ 757989 w 8565833"/>
              <a:gd name="connsiteY17" fmla="*/ 524009 h 1173714"/>
              <a:gd name="connsiteX18" fmla="*/ 721895 w 8565833"/>
              <a:gd name="connsiteY18" fmla="*/ 560103 h 1173714"/>
              <a:gd name="connsiteX19" fmla="*/ 577516 w 8565833"/>
              <a:gd name="connsiteY19" fmla="*/ 692451 h 1173714"/>
              <a:gd name="connsiteX20" fmla="*/ 421105 w 8565833"/>
              <a:gd name="connsiteY20" fmla="*/ 800735 h 1173714"/>
              <a:gd name="connsiteX21" fmla="*/ 132347 w 8565833"/>
              <a:gd name="connsiteY21" fmla="*/ 993240 h 1173714"/>
              <a:gd name="connsiteX22" fmla="*/ 0 w 8565833"/>
              <a:gd name="connsiteY22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696453 w 8565833"/>
              <a:gd name="connsiteY11" fmla="*/ 175093 h 1173714"/>
              <a:gd name="connsiteX12" fmla="*/ 1540042 w 8565833"/>
              <a:gd name="connsiteY12" fmla="*/ 199156 h 1173714"/>
              <a:gd name="connsiteX13" fmla="*/ 1335505 w 8565833"/>
              <a:gd name="connsiteY13" fmla="*/ 259314 h 1173714"/>
              <a:gd name="connsiteX14" fmla="*/ 1299411 w 8565833"/>
              <a:gd name="connsiteY14" fmla="*/ 271345 h 1173714"/>
              <a:gd name="connsiteX15" fmla="*/ 1022684 w 8565833"/>
              <a:gd name="connsiteY15" fmla="*/ 415724 h 1173714"/>
              <a:gd name="connsiteX16" fmla="*/ 986589 w 8565833"/>
              <a:gd name="connsiteY16" fmla="*/ 439787 h 1173714"/>
              <a:gd name="connsiteX17" fmla="*/ 757989 w 8565833"/>
              <a:gd name="connsiteY17" fmla="*/ 524009 h 1173714"/>
              <a:gd name="connsiteX18" fmla="*/ 721895 w 8565833"/>
              <a:gd name="connsiteY18" fmla="*/ 560103 h 1173714"/>
              <a:gd name="connsiteX19" fmla="*/ 577516 w 8565833"/>
              <a:gd name="connsiteY19" fmla="*/ 692451 h 1173714"/>
              <a:gd name="connsiteX20" fmla="*/ 421105 w 8565833"/>
              <a:gd name="connsiteY20" fmla="*/ 800735 h 1173714"/>
              <a:gd name="connsiteX21" fmla="*/ 132347 w 8565833"/>
              <a:gd name="connsiteY21" fmla="*/ 993240 h 1173714"/>
              <a:gd name="connsiteX22" fmla="*/ 0 w 8565833"/>
              <a:gd name="connsiteY22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540042 w 8565833"/>
              <a:gd name="connsiteY11" fmla="*/ 199156 h 1173714"/>
              <a:gd name="connsiteX12" fmla="*/ 1335505 w 8565833"/>
              <a:gd name="connsiteY12" fmla="*/ 259314 h 1173714"/>
              <a:gd name="connsiteX13" fmla="*/ 1299411 w 8565833"/>
              <a:gd name="connsiteY13" fmla="*/ 271345 h 1173714"/>
              <a:gd name="connsiteX14" fmla="*/ 1022684 w 8565833"/>
              <a:gd name="connsiteY14" fmla="*/ 415724 h 1173714"/>
              <a:gd name="connsiteX15" fmla="*/ 986589 w 8565833"/>
              <a:gd name="connsiteY15" fmla="*/ 439787 h 1173714"/>
              <a:gd name="connsiteX16" fmla="*/ 757989 w 8565833"/>
              <a:gd name="connsiteY16" fmla="*/ 524009 h 1173714"/>
              <a:gd name="connsiteX17" fmla="*/ 721895 w 8565833"/>
              <a:gd name="connsiteY17" fmla="*/ 560103 h 1173714"/>
              <a:gd name="connsiteX18" fmla="*/ 577516 w 8565833"/>
              <a:gd name="connsiteY18" fmla="*/ 692451 h 1173714"/>
              <a:gd name="connsiteX19" fmla="*/ 421105 w 8565833"/>
              <a:gd name="connsiteY19" fmla="*/ 800735 h 1173714"/>
              <a:gd name="connsiteX20" fmla="*/ 132347 w 8565833"/>
              <a:gd name="connsiteY20" fmla="*/ 993240 h 1173714"/>
              <a:gd name="connsiteX21" fmla="*/ 0 w 8565833"/>
              <a:gd name="connsiteY21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540042 w 8565833"/>
              <a:gd name="connsiteY11" fmla="*/ 199156 h 1173714"/>
              <a:gd name="connsiteX12" fmla="*/ 1335505 w 8565833"/>
              <a:gd name="connsiteY12" fmla="*/ 259314 h 1173714"/>
              <a:gd name="connsiteX13" fmla="*/ 1299411 w 8565833"/>
              <a:gd name="connsiteY13" fmla="*/ 271345 h 1173714"/>
              <a:gd name="connsiteX14" fmla="*/ 1022684 w 8565833"/>
              <a:gd name="connsiteY14" fmla="*/ 415724 h 1173714"/>
              <a:gd name="connsiteX15" fmla="*/ 986589 w 8565833"/>
              <a:gd name="connsiteY15" fmla="*/ 439787 h 1173714"/>
              <a:gd name="connsiteX16" fmla="*/ 757989 w 8565833"/>
              <a:gd name="connsiteY16" fmla="*/ 524009 h 1173714"/>
              <a:gd name="connsiteX17" fmla="*/ 721895 w 8565833"/>
              <a:gd name="connsiteY17" fmla="*/ 560103 h 1173714"/>
              <a:gd name="connsiteX18" fmla="*/ 577516 w 8565833"/>
              <a:gd name="connsiteY18" fmla="*/ 692451 h 1173714"/>
              <a:gd name="connsiteX19" fmla="*/ 421105 w 8565833"/>
              <a:gd name="connsiteY19" fmla="*/ 800735 h 1173714"/>
              <a:gd name="connsiteX20" fmla="*/ 132347 w 8565833"/>
              <a:gd name="connsiteY20" fmla="*/ 993240 h 1173714"/>
              <a:gd name="connsiteX21" fmla="*/ 0 w 8565833"/>
              <a:gd name="connsiteY21" fmla="*/ 1173714 h 1173714"/>
              <a:gd name="connsiteX0" fmla="*/ 8565833 w 8565833"/>
              <a:gd name="connsiteY0" fmla="*/ 665852 h 1173714"/>
              <a:gd name="connsiteX1" fmla="*/ 7618204 w 8565833"/>
              <a:gd name="connsiteY1" fmla="*/ 664031 h 1173714"/>
              <a:gd name="connsiteX2" fmla="*/ 6698600 w 8565833"/>
              <a:gd name="connsiteY2" fmla="*/ 646536 h 1173714"/>
              <a:gd name="connsiteX3" fmla="*/ 5567183 w 8565833"/>
              <a:gd name="connsiteY3" fmla="*/ 540787 h 1173714"/>
              <a:gd name="connsiteX4" fmla="*/ 3220441 w 8565833"/>
              <a:gd name="connsiteY4" fmla="*/ 237071 h 1173714"/>
              <a:gd name="connsiteX5" fmla="*/ 2249905 w 8565833"/>
              <a:gd name="connsiteY5" fmla="*/ 6651 h 1173714"/>
              <a:gd name="connsiteX6" fmla="*/ 2189747 w 8565833"/>
              <a:gd name="connsiteY6" fmla="*/ 66809 h 1173714"/>
              <a:gd name="connsiteX7" fmla="*/ 1913021 w 8565833"/>
              <a:gd name="connsiteY7" fmla="*/ 114935 h 1173714"/>
              <a:gd name="connsiteX8" fmla="*/ 1876926 w 8565833"/>
              <a:gd name="connsiteY8" fmla="*/ 126966 h 1173714"/>
              <a:gd name="connsiteX9" fmla="*/ 1840832 w 8565833"/>
              <a:gd name="connsiteY9" fmla="*/ 138998 h 1173714"/>
              <a:gd name="connsiteX10" fmla="*/ 1744579 w 8565833"/>
              <a:gd name="connsiteY10" fmla="*/ 163061 h 1173714"/>
              <a:gd name="connsiteX11" fmla="*/ 1540042 w 8565833"/>
              <a:gd name="connsiteY11" fmla="*/ 199156 h 1173714"/>
              <a:gd name="connsiteX12" fmla="*/ 1335505 w 8565833"/>
              <a:gd name="connsiteY12" fmla="*/ 259314 h 1173714"/>
              <a:gd name="connsiteX13" fmla="*/ 1299411 w 8565833"/>
              <a:gd name="connsiteY13" fmla="*/ 271345 h 1173714"/>
              <a:gd name="connsiteX14" fmla="*/ 1022684 w 8565833"/>
              <a:gd name="connsiteY14" fmla="*/ 415724 h 1173714"/>
              <a:gd name="connsiteX15" fmla="*/ 986589 w 8565833"/>
              <a:gd name="connsiteY15" fmla="*/ 439787 h 1173714"/>
              <a:gd name="connsiteX16" fmla="*/ 757989 w 8565833"/>
              <a:gd name="connsiteY16" fmla="*/ 524009 h 1173714"/>
              <a:gd name="connsiteX17" fmla="*/ 721895 w 8565833"/>
              <a:gd name="connsiteY17" fmla="*/ 560103 h 1173714"/>
              <a:gd name="connsiteX18" fmla="*/ 577516 w 8565833"/>
              <a:gd name="connsiteY18" fmla="*/ 692451 h 1173714"/>
              <a:gd name="connsiteX19" fmla="*/ 421105 w 8565833"/>
              <a:gd name="connsiteY19" fmla="*/ 800735 h 1173714"/>
              <a:gd name="connsiteX20" fmla="*/ 132347 w 8565833"/>
              <a:gd name="connsiteY20" fmla="*/ 993240 h 1173714"/>
              <a:gd name="connsiteX21" fmla="*/ 0 w 8565833"/>
              <a:gd name="connsiteY21" fmla="*/ 1173714 h 1173714"/>
              <a:gd name="connsiteX0" fmla="*/ 8565833 w 8565833"/>
              <a:gd name="connsiteY0" fmla="*/ 661731 h 1169593"/>
              <a:gd name="connsiteX1" fmla="*/ 7618204 w 8565833"/>
              <a:gd name="connsiteY1" fmla="*/ 659910 h 1169593"/>
              <a:gd name="connsiteX2" fmla="*/ 6698600 w 8565833"/>
              <a:gd name="connsiteY2" fmla="*/ 642415 h 1169593"/>
              <a:gd name="connsiteX3" fmla="*/ 5567183 w 8565833"/>
              <a:gd name="connsiteY3" fmla="*/ 536666 h 1169593"/>
              <a:gd name="connsiteX4" fmla="*/ 3220441 w 8565833"/>
              <a:gd name="connsiteY4" fmla="*/ 232950 h 1169593"/>
              <a:gd name="connsiteX5" fmla="*/ 2249905 w 8565833"/>
              <a:gd name="connsiteY5" fmla="*/ 2530 h 1169593"/>
              <a:gd name="connsiteX6" fmla="*/ 1913021 w 8565833"/>
              <a:gd name="connsiteY6" fmla="*/ 110814 h 1169593"/>
              <a:gd name="connsiteX7" fmla="*/ 1876926 w 8565833"/>
              <a:gd name="connsiteY7" fmla="*/ 122845 h 1169593"/>
              <a:gd name="connsiteX8" fmla="*/ 1840832 w 8565833"/>
              <a:gd name="connsiteY8" fmla="*/ 134877 h 1169593"/>
              <a:gd name="connsiteX9" fmla="*/ 1744579 w 8565833"/>
              <a:gd name="connsiteY9" fmla="*/ 158940 h 1169593"/>
              <a:gd name="connsiteX10" fmla="*/ 1540042 w 8565833"/>
              <a:gd name="connsiteY10" fmla="*/ 195035 h 1169593"/>
              <a:gd name="connsiteX11" fmla="*/ 1335505 w 8565833"/>
              <a:gd name="connsiteY11" fmla="*/ 255193 h 1169593"/>
              <a:gd name="connsiteX12" fmla="*/ 1299411 w 8565833"/>
              <a:gd name="connsiteY12" fmla="*/ 267224 h 1169593"/>
              <a:gd name="connsiteX13" fmla="*/ 1022684 w 8565833"/>
              <a:gd name="connsiteY13" fmla="*/ 411603 h 1169593"/>
              <a:gd name="connsiteX14" fmla="*/ 986589 w 8565833"/>
              <a:gd name="connsiteY14" fmla="*/ 435666 h 1169593"/>
              <a:gd name="connsiteX15" fmla="*/ 757989 w 8565833"/>
              <a:gd name="connsiteY15" fmla="*/ 519888 h 1169593"/>
              <a:gd name="connsiteX16" fmla="*/ 721895 w 8565833"/>
              <a:gd name="connsiteY16" fmla="*/ 555982 h 1169593"/>
              <a:gd name="connsiteX17" fmla="*/ 577516 w 8565833"/>
              <a:gd name="connsiteY17" fmla="*/ 688330 h 1169593"/>
              <a:gd name="connsiteX18" fmla="*/ 421105 w 8565833"/>
              <a:gd name="connsiteY18" fmla="*/ 796614 h 1169593"/>
              <a:gd name="connsiteX19" fmla="*/ 132347 w 8565833"/>
              <a:gd name="connsiteY19" fmla="*/ 989119 h 1169593"/>
              <a:gd name="connsiteX20" fmla="*/ 0 w 8565833"/>
              <a:gd name="connsiteY20" fmla="*/ 1169593 h 1169593"/>
              <a:gd name="connsiteX0" fmla="*/ 8565833 w 8565833"/>
              <a:gd name="connsiteY0" fmla="*/ 661731 h 1169593"/>
              <a:gd name="connsiteX1" fmla="*/ 7618204 w 8565833"/>
              <a:gd name="connsiteY1" fmla="*/ 659910 h 1169593"/>
              <a:gd name="connsiteX2" fmla="*/ 6698600 w 8565833"/>
              <a:gd name="connsiteY2" fmla="*/ 642415 h 1169593"/>
              <a:gd name="connsiteX3" fmla="*/ 5567183 w 8565833"/>
              <a:gd name="connsiteY3" fmla="*/ 536666 h 1169593"/>
              <a:gd name="connsiteX4" fmla="*/ 3220441 w 8565833"/>
              <a:gd name="connsiteY4" fmla="*/ 232950 h 1169593"/>
              <a:gd name="connsiteX5" fmla="*/ 2249905 w 8565833"/>
              <a:gd name="connsiteY5" fmla="*/ 2530 h 1169593"/>
              <a:gd name="connsiteX6" fmla="*/ 1913021 w 8565833"/>
              <a:gd name="connsiteY6" fmla="*/ 110814 h 1169593"/>
              <a:gd name="connsiteX7" fmla="*/ 1876926 w 8565833"/>
              <a:gd name="connsiteY7" fmla="*/ 122845 h 1169593"/>
              <a:gd name="connsiteX8" fmla="*/ 1840832 w 8565833"/>
              <a:gd name="connsiteY8" fmla="*/ 134877 h 1169593"/>
              <a:gd name="connsiteX9" fmla="*/ 1744579 w 8565833"/>
              <a:gd name="connsiteY9" fmla="*/ 158940 h 1169593"/>
              <a:gd name="connsiteX10" fmla="*/ 1540042 w 8565833"/>
              <a:gd name="connsiteY10" fmla="*/ 195035 h 1169593"/>
              <a:gd name="connsiteX11" fmla="*/ 1335505 w 8565833"/>
              <a:gd name="connsiteY11" fmla="*/ 255193 h 1169593"/>
              <a:gd name="connsiteX12" fmla="*/ 1299411 w 8565833"/>
              <a:gd name="connsiteY12" fmla="*/ 267224 h 1169593"/>
              <a:gd name="connsiteX13" fmla="*/ 1022684 w 8565833"/>
              <a:gd name="connsiteY13" fmla="*/ 411603 h 1169593"/>
              <a:gd name="connsiteX14" fmla="*/ 986589 w 8565833"/>
              <a:gd name="connsiteY14" fmla="*/ 435666 h 1169593"/>
              <a:gd name="connsiteX15" fmla="*/ 757989 w 8565833"/>
              <a:gd name="connsiteY15" fmla="*/ 519888 h 1169593"/>
              <a:gd name="connsiteX16" fmla="*/ 721895 w 8565833"/>
              <a:gd name="connsiteY16" fmla="*/ 555982 h 1169593"/>
              <a:gd name="connsiteX17" fmla="*/ 577516 w 8565833"/>
              <a:gd name="connsiteY17" fmla="*/ 688330 h 1169593"/>
              <a:gd name="connsiteX18" fmla="*/ 421105 w 8565833"/>
              <a:gd name="connsiteY18" fmla="*/ 796614 h 1169593"/>
              <a:gd name="connsiteX19" fmla="*/ 132347 w 8565833"/>
              <a:gd name="connsiteY19" fmla="*/ 989119 h 1169593"/>
              <a:gd name="connsiteX20" fmla="*/ 0 w 8565833"/>
              <a:gd name="connsiteY20" fmla="*/ 1169593 h 1169593"/>
              <a:gd name="connsiteX0" fmla="*/ 8565833 w 8565833"/>
              <a:gd name="connsiteY0" fmla="*/ 661731 h 1169593"/>
              <a:gd name="connsiteX1" fmla="*/ 7618204 w 8565833"/>
              <a:gd name="connsiteY1" fmla="*/ 659910 h 1169593"/>
              <a:gd name="connsiteX2" fmla="*/ 6698600 w 8565833"/>
              <a:gd name="connsiteY2" fmla="*/ 642415 h 1169593"/>
              <a:gd name="connsiteX3" fmla="*/ 5567183 w 8565833"/>
              <a:gd name="connsiteY3" fmla="*/ 536666 h 1169593"/>
              <a:gd name="connsiteX4" fmla="*/ 3220441 w 8565833"/>
              <a:gd name="connsiteY4" fmla="*/ 232950 h 1169593"/>
              <a:gd name="connsiteX5" fmla="*/ 2249905 w 8565833"/>
              <a:gd name="connsiteY5" fmla="*/ 2530 h 1169593"/>
              <a:gd name="connsiteX6" fmla="*/ 1913021 w 8565833"/>
              <a:gd name="connsiteY6" fmla="*/ 110814 h 1169593"/>
              <a:gd name="connsiteX7" fmla="*/ 1876926 w 8565833"/>
              <a:gd name="connsiteY7" fmla="*/ 122845 h 1169593"/>
              <a:gd name="connsiteX8" fmla="*/ 1840832 w 8565833"/>
              <a:gd name="connsiteY8" fmla="*/ 134877 h 1169593"/>
              <a:gd name="connsiteX9" fmla="*/ 1744579 w 8565833"/>
              <a:gd name="connsiteY9" fmla="*/ 158940 h 1169593"/>
              <a:gd name="connsiteX10" fmla="*/ 1540042 w 8565833"/>
              <a:gd name="connsiteY10" fmla="*/ 195035 h 1169593"/>
              <a:gd name="connsiteX11" fmla="*/ 1335505 w 8565833"/>
              <a:gd name="connsiteY11" fmla="*/ 255193 h 1169593"/>
              <a:gd name="connsiteX12" fmla="*/ 1299411 w 8565833"/>
              <a:gd name="connsiteY12" fmla="*/ 267224 h 1169593"/>
              <a:gd name="connsiteX13" fmla="*/ 1022684 w 8565833"/>
              <a:gd name="connsiteY13" fmla="*/ 411603 h 1169593"/>
              <a:gd name="connsiteX14" fmla="*/ 986589 w 8565833"/>
              <a:gd name="connsiteY14" fmla="*/ 435666 h 1169593"/>
              <a:gd name="connsiteX15" fmla="*/ 757989 w 8565833"/>
              <a:gd name="connsiteY15" fmla="*/ 519888 h 1169593"/>
              <a:gd name="connsiteX16" fmla="*/ 721895 w 8565833"/>
              <a:gd name="connsiteY16" fmla="*/ 555982 h 1169593"/>
              <a:gd name="connsiteX17" fmla="*/ 577516 w 8565833"/>
              <a:gd name="connsiteY17" fmla="*/ 688330 h 1169593"/>
              <a:gd name="connsiteX18" fmla="*/ 421105 w 8565833"/>
              <a:gd name="connsiteY18" fmla="*/ 796614 h 1169593"/>
              <a:gd name="connsiteX19" fmla="*/ 132347 w 8565833"/>
              <a:gd name="connsiteY19" fmla="*/ 989119 h 1169593"/>
              <a:gd name="connsiteX20" fmla="*/ 0 w 8565833"/>
              <a:gd name="connsiteY20" fmla="*/ 1169593 h 1169593"/>
              <a:gd name="connsiteX0" fmla="*/ 8565833 w 8565833"/>
              <a:gd name="connsiteY0" fmla="*/ 557344 h 1065206"/>
              <a:gd name="connsiteX1" fmla="*/ 7618204 w 8565833"/>
              <a:gd name="connsiteY1" fmla="*/ 555523 h 1065206"/>
              <a:gd name="connsiteX2" fmla="*/ 6698600 w 8565833"/>
              <a:gd name="connsiteY2" fmla="*/ 538028 h 1065206"/>
              <a:gd name="connsiteX3" fmla="*/ 5567183 w 8565833"/>
              <a:gd name="connsiteY3" fmla="*/ 432279 h 1065206"/>
              <a:gd name="connsiteX4" fmla="*/ 3220441 w 8565833"/>
              <a:gd name="connsiteY4" fmla="*/ 128563 h 1065206"/>
              <a:gd name="connsiteX5" fmla="*/ 1913021 w 8565833"/>
              <a:gd name="connsiteY5" fmla="*/ 6427 h 1065206"/>
              <a:gd name="connsiteX6" fmla="*/ 1876926 w 8565833"/>
              <a:gd name="connsiteY6" fmla="*/ 18458 h 1065206"/>
              <a:gd name="connsiteX7" fmla="*/ 1840832 w 8565833"/>
              <a:gd name="connsiteY7" fmla="*/ 30490 h 1065206"/>
              <a:gd name="connsiteX8" fmla="*/ 1744579 w 8565833"/>
              <a:gd name="connsiteY8" fmla="*/ 54553 h 1065206"/>
              <a:gd name="connsiteX9" fmla="*/ 1540042 w 8565833"/>
              <a:gd name="connsiteY9" fmla="*/ 90648 h 1065206"/>
              <a:gd name="connsiteX10" fmla="*/ 1335505 w 8565833"/>
              <a:gd name="connsiteY10" fmla="*/ 150806 h 1065206"/>
              <a:gd name="connsiteX11" fmla="*/ 1299411 w 8565833"/>
              <a:gd name="connsiteY11" fmla="*/ 162837 h 1065206"/>
              <a:gd name="connsiteX12" fmla="*/ 1022684 w 8565833"/>
              <a:gd name="connsiteY12" fmla="*/ 307216 h 1065206"/>
              <a:gd name="connsiteX13" fmla="*/ 986589 w 8565833"/>
              <a:gd name="connsiteY13" fmla="*/ 331279 h 1065206"/>
              <a:gd name="connsiteX14" fmla="*/ 757989 w 8565833"/>
              <a:gd name="connsiteY14" fmla="*/ 415501 h 1065206"/>
              <a:gd name="connsiteX15" fmla="*/ 721895 w 8565833"/>
              <a:gd name="connsiteY15" fmla="*/ 451595 h 1065206"/>
              <a:gd name="connsiteX16" fmla="*/ 577516 w 8565833"/>
              <a:gd name="connsiteY16" fmla="*/ 583943 h 1065206"/>
              <a:gd name="connsiteX17" fmla="*/ 421105 w 8565833"/>
              <a:gd name="connsiteY17" fmla="*/ 692227 h 1065206"/>
              <a:gd name="connsiteX18" fmla="*/ 132347 w 8565833"/>
              <a:gd name="connsiteY18" fmla="*/ 884732 h 1065206"/>
              <a:gd name="connsiteX19" fmla="*/ 0 w 8565833"/>
              <a:gd name="connsiteY19" fmla="*/ 1065206 h 1065206"/>
              <a:gd name="connsiteX0" fmla="*/ 8565833 w 8565833"/>
              <a:gd name="connsiteY0" fmla="*/ 538969 h 1046831"/>
              <a:gd name="connsiteX1" fmla="*/ 7618204 w 8565833"/>
              <a:gd name="connsiteY1" fmla="*/ 537148 h 1046831"/>
              <a:gd name="connsiteX2" fmla="*/ 6698600 w 8565833"/>
              <a:gd name="connsiteY2" fmla="*/ 519653 h 1046831"/>
              <a:gd name="connsiteX3" fmla="*/ 5567183 w 8565833"/>
              <a:gd name="connsiteY3" fmla="*/ 413904 h 1046831"/>
              <a:gd name="connsiteX4" fmla="*/ 3220441 w 8565833"/>
              <a:gd name="connsiteY4" fmla="*/ 110188 h 1046831"/>
              <a:gd name="connsiteX5" fmla="*/ 2290876 w 8565833"/>
              <a:gd name="connsiteY5" fmla="*/ 18684 h 1046831"/>
              <a:gd name="connsiteX6" fmla="*/ 1876926 w 8565833"/>
              <a:gd name="connsiteY6" fmla="*/ 83 h 1046831"/>
              <a:gd name="connsiteX7" fmla="*/ 1840832 w 8565833"/>
              <a:gd name="connsiteY7" fmla="*/ 12115 h 1046831"/>
              <a:gd name="connsiteX8" fmla="*/ 1744579 w 8565833"/>
              <a:gd name="connsiteY8" fmla="*/ 36178 h 1046831"/>
              <a:gd name="connsiteX9" fmla="*/ 1540042 w 8565833"/>
              <a:gd name="connsiteY9" fmla="*/ 72273 h 1046831"/>
              <a:gd name="connsiteX10" fmla="*/ 1335505 w 8565833"/>
              <a:gd name="connsiteY10" fmla="*/ 132431 h 1046831"/>
              <a:gd name="connsiteX11" fmla="*/ 1299411 w 8565833"/>
              <a:gd name="connsiteY11" fmla="*/ 144462 h 1046831"/>
              <a:gd name="connsiteX12" fmla="*/ 1022684 w 8565833"/>
              <a:gd name="connsiteY12" fmla="*/ 288841 h 1046831"/>
              <a:gd name="connsiteX13" fmla="*/ 986589 w 8565833"/>
              <a:gd name="connsiteY13" fmla="*/ 312904 h 1046831"/>
              <a:gd name="connsiteX14" fmla="*/ 757989 w 8565833"/>
              <a:gd name="connsiteY14" fmla="*/ 397126 h 1046831"/>
              <a:gd name="connsiteX15" fmla="*/ 721895 w 8565833"/>
              <a:gd name="connsiteY15" fmla="*/ 433220 h 1046831"/>
              <a:gd name="connsiteX16" fmla="*/ 577516 w 8565833"/>
              <a:gd name="connsiteY16" fmla="*/ 565568 h 1046831"/>
              <a:gd name="connsiteX17" fmla="*/ 421105 w 8565833"/>
              <a:gd name="connsiteY17" fmla="*/ 673852 h 1046831"/>
              <a:gd name="connsiteX18" fmla="*/ 132347 w 8565833"/>
              <a:gd name="connsiteY18" fmla="*/ 866357 h 1046831"/>
              <a:gd name="connsiteX19" fmla="*/ 0 w 8565833"/>
              <a:gd name="connsiteY19" fmla="*/ 1046831 h 1046831"/>
              <a:gd name="connsiteX0" fmla="*/ 8652200 w 8652200"/>
              <a:gd name="connsiteY0" fmla="*/ 538969 h 1077463"/>
              <a:gd name="connsiteX1" fmla="*/ 7704571 w 8652200"/>
              <a:gd name="connsiteY1" fmla="*/ 537148 h 1077463"/>
              <a:gd name="connsiteX2" fmla="*/ 6784967 w 8652200"/>
              <a:gd name="connsiteY2" fmla="*/ 519653 h 1077463"/>
              <a:gd name="connsiteX3" fmla="*/ 5653550 w 8652200"/>
              <a:gd name="connsiteY3" fmla="*/ 413904 h 1077463"/>
              <a:gd name="connsiteX4" fmla="*/ 3306808 w 8652200"/>
              <a:gd name="connsiteY4" fmla="*/ 110188 h 1077463"/>
              <a:gd name="connsiteX5" fmla="*/ 2377243 w 8652200"/>
              <a:gd name="connsiteY5" fmla="*/ 18684 h 1077463"/>
              <a:gd name="connsiteX6" fmla="*/ 1963293 w 8652200"/>
              <a:gd name="connsiteY6" fmla="*/ 83 h 1077463"/>
              <a:gd name="connsiteX7" fmla="*/ 1927199 w 8652200"/>
              <a:gd name="connsiteY7" fmla="*/ 12115 h 1077463"/>
              <a:gd name="connsiteX8" fmla="*/ 1830946 w 8652200"/>
              <a:gd name="connsiteY8" fmla="*/ 36178 h 1077463"/>
              <a:gd name="connsiteX9" fmla="*/ 1626409 w 8652200"/>
              <a:gd name="connsiteY9" fmla="*/ 72273 h 1077463"/>
              <a:gd name="connsiteX10" fmla="*/ 1421872 w 8652200"/>
              <a:gd name="connsiteY10" fmla="*/ 132431 h 1077463"/>
              <a:gd name="connsiteX11" fmla="*/ 1385778 w 8652200"/>
              <a:gd name="connsiteY11" fmla="*/ 144462 h 1077463"/>
              <a:gd name="connsiteX12" fmla="*/ 1109051 w 8652200"/>
              <a:gd name="connsiteY12" fmla="*/ 288841 h 1077463"/>
              <a:gd name="connsiteX13" fmla="*/ 1072956 w 8652200"/>
              <a:gd name="connsiteY13" fmla="*/ 312904 h 1077463"/>
              <a:gd name="connsiteX14" fmla="*/ 844356 w 8652200"/>
              <a:gd name="connsiteY14" fmla="*/ 397126 h 1077463"/>
              <a:gd name="connsiteX15" fmla="*/ 808262 w 8652200"/>
              <a:gd name="connsiteY15" fmla="*/ 433220 h 1077463"/>
              <a:gd name="connsiteX16" fmla="*/ 663883 w 8652200"/>
              <a:gd name="connsiteY16" fmla="*/ 565568 h 1077463"/>
              <a:gd name="connsiteX17" fmla="*/ 507472 w 8652200"/>
              <a:gd name="connsiteY17" fmla="*/ 673852 h 1077463"/>
              <a:gd name="connsiteX18" fmla="*/ 218714 w 8652200"/>
              <a:gd name="connsiteY18" fmla="*/ 866357 h 1077463"/>
              <a:gd name="connsiteX19" fmla="*/ 0 w 8652200"/>
              <a:gd name="connsiteY19" fmla="*/ 1077463 h 1077463"/>
              <a:gd name="connsiteX0" fmla="*/ 8652200 w 8652200"/>
              <a:gd name="connsiteY0" fmla="*/ 538969 h 1077463"/>
              <a:gd name="connsiteX1" fmla="*/ 7704571 w 8652200"/>
              <a:gd name="connsiteY1" fmla="*/ 537148 h 1077463"/>
              <a:gd name="connsiteX2" fmla="*/ 6784967 w 8652200"/>
              <a:gd name="connsiteY2" fmla="*/ 519653 h 1077463"/>
              <a:gd name="connsiteX3" fmla="*/ 5653550 w 8652200"/>
              <a:gd name="connsiteY3" fmla="*/ 413904 h 1077463"/>
              <a:gd name="connsiteX4" fmla="*/ 3306808 w 8652200"/>
              <a:gd name="connsiteY4" fmla="*/ 110188 h 1077463"/>
              <a:gd name="connsiteX5" fmla="*/ 2377243 w 8652200"/>
              <a:gd name="connsiteY5" fmla="*/ 18684 h 1077463"/>
              <a:gd name="connsiteX6" fmla="*/ 1963293 w 8652200"/>
              <a:gd name="connsiteY6" fmla="*/ 83 h 1077463"/>
              <a:gd name="connsiteX7" fmla="*/ 1927199 w 8652200"/>
              <a:gd name="connsiteY7" fmla="*/ 12115 h 1077463"/>
              <a:gd name="connsiteX8" fmla="*/ 1830946 w 8652200"/>
              <a:gd name="connsiteY8" fmla="*/ 36178 h 1077463"/>
              <a:gd name="connsiteX9" fmla="*/ 1626409 w 8652200"/>
              <a:gd name="connsiteY9" fmla="*/ 72273 h 1077463"/>
              <a:gd name="connsiteX10" fmla="*/ 1421872 w 8652200"/>
              <a:gd name="connsiteY10" fmla="*/ 132431 h 1077463"/>
              <a:gd name="connsiteX11" fmla="*/ 1385778 w 8652200"/>
              <a:gd name="connsiteY11" fmla="*/ 144462 h 1077463"/>
              <a:gd name="connsiteX12" fmla="*/ 1109051 w 8652200"/>
              <a:gd name="connsiteY12" fmla="*/ 288841 h 1077463"/>
              <a:gd name="connsiteX13" fmla="*/ 1072956 w 8652200"/>
              <a:gd name="connsiteY13" fmla="*/ 312904 h 1077463"/>
              <a:gd name="connsiteX14" fmla="*/ 844356 w 8652200"/>
              <a:gd name="connsiteY14" fmla="*/ 397126 h 1077463"/>
              <a:gd name="connsiteX15" fmla="*/ 808262 w 8652200"/>
              <a:gd name="connsiteY15" fmla="*/ 433220 h 1077463"/>
              <a:gd name="connsiteX16" fmla="*/ 663883 w 8652200"/>
              <a:gd name="connsiteY16" fmla="*/ 565568 h 1077463"/>
              <a:gd name="connsiteX17" fmla="*/ 507472 w 8652200"/>
              <a:gd name="connsiteY17" fmla="*/ 663641 h 1077463"/>
              <a:gd name="connsiteX18" fmla="*/ 218714 w 8652200"/>
              <a:gd name="connsiteY18" fmla="*/ 866357 h 1077463"/>
              <a:gd name="connsiteX19" fmla="*/ 0 w 8652200"/>
              <a:gd name="connsiteY19" fmla="*/ 1077463 h 1077463"/>
              <a:gd name="connsiteX0" fmla="*/ 8652200 w 8652200"/>
              <a:gd name="connsiteY0" fmla="*/ 538969 h 1077463"/>
              <a:gd name="connsiteX1" fmla="*/ 7704571 w 8652200"/>
              <a:gd name="connsiteY1" fmla="*/ 537148 h 1077463"/>
              <a:gd name="connsiteX2" fmla="*/ 6784967 w 8652200"/>
              <a:gd name="connsiteY2" fmla="*/ 519653 h 1077463"/>
              <a:gd name="connsiteX3" fmla="*/ 5653550 w 8652200"/>
              <a:gd name="connsiteY3" fmla="*/ 413904 h 1077463"/>
              <a:gd name="connsiteX4" fmla="*/ 3306808 w 8652200"/>
              <a:gd name="connsiteY4" fmla="*/ 110188 h 1077463"/>
              <a:gd name="connsiteX5" fmla="*/ 2377243 w 8652200"/>
              <a:gd name="connsiteY5" fmla="*/ 18684 h 1077463"/>
              <a:gd name="connsiteX6" fmla="*/ 1963293 w 8652200"/>
              <a:gd name="connsiteY6" fmla="*/ 83 h 1077463"/>
              <a:gd name="connsiteX7" fmla="*/ 1927199 w 8652200"/>
              <a:gd name="connsiteY7" fmla="*/ 12115 h 1077463"/>
              <a:gd name="connsiteX8" fmla="*/ 1830946 w 8652200"/>
              <a:gd name="connsiteY8" fmla="*/ 36178 h 1077463"/>
              <a:gd name="connsiteX9" fmla="*/ 1626409 w 8652200"/>
              <a:gd name="connsiteY9" fmla="*/ 72273 h 1077463"/>
              <a:gd name="connsiteX10" fmla="*/ 1421872 w 8652200"/>
              <a:gd name="connsiteY10" fmla="*/ 132431 h 1077463"/>
              <a:gd name="connsiteX11" fmla="*/ 1385778 w 8652200"/>
              <a:gd name="connsiteY11" fmla="*/ 144462 h 1077463"/>
              <a:gd name="connsiteX12" fmla="*/ 1109051 w 8652200"/>
              <a:gd name="connsiteY12" fmla="*/ 288841 h 1077463"/>
              <a:gd name="connsiteX13" fmla="*/ 1072956 w 8652200"/>
              <a:gd name="connsiteY13" fmla="*/ 312904 h 1077463"/>
              <a:gd name="connsiteX14" fmla="*/ 844356 w 8652200"/>
              <a:gd name="connsiteY14" fmla="*/ 397126 h 1077463"/>
              <a:gd name="connsiteX15" fmla="*/ 808262 w 8652200"/>
              <a:gd name="connsiteY15" fmla="*/ 433220 h 1077463"/>
              <a:gd name="connsiteX16" fmla="*/ 663883 w 8652200"/>
              <a:gd name="connsiteY16" fmla="*/ 565568 h 1077463"/>
              <a:gd name="connsiteX17" fmla="*/ 507472 w 8652200"/>
              <a:gd name="connsiteY17" fmla="*/ 663641 h 1077463"/>
              <a:gd name="connsiteX18" fmla="*/ 218714 w 8652200"/>
              <a:gd name="connsiteY18" fmla="*/ 866357 h 1077463"/>
              <a:gd name="connsiteX19" fmla="*/ 0 w 8652200"/>
              <a:gd name="connsiteY19" fmla="*/ 1077463 h 1077463"/>
              <a:gd name="connsiteX0" fmla="*/ 8652200 w 8652200"/>
              <a:gd name="connsiteY0" fmla="*/ 538969 h 1077463"/>
              <a:gd name="connsiteX1" fmla="*/ 7704571 w 8652200"/>
              <a:gd name="connsiteY1" fmla="*/ 537148 h 1077463"/>
              <a:gd name="connsiteX2" fmla="*/ 6784967 w 8652200"/>
              <a:gd name="connsiteY2" fmla="*/ 519653 h 1077463"/>
              <a:gd name="connsiteX3" fmla="*/ 5653550 w 8652200"/>
              <a:gd name="connsiteY3" fmla="*/ 413904 h 1077463"/>
              <a:gd name="connsiteX4" fmla="*/ 3306808 w 8652200"/>
              <a:gd name="connsiteY4" fmla="*/ 110188 h 1077463"/>
              <a:gd name="connsiteX5" fmla="*/ 2377243 w 8652200"/>
              <a:gd name="connsiteY5" fmla="*/ 18684 h 1077463"/>
              <a:gd name="connsiteX6" fmla="*/ 1963293 w 8652200"/>
              <a:gd name="connsiteY6" fmla="*/ 83 h 1077463"/>
              <a:gd name="connsiteX7" fmla="*/ 1927199 w 8652200"/>
              <a:gd name="connsiteY7" fmla="*/ 12115 h 1077463"/>
              <a:gd name="connsiteX8" fmla="*/ 1830946 w 8652200"/>
              <a:gd name="connsiteY8" fmla="*/ 36178 h 1077463"/>
              <a:gd name="connsiteX9" fmla="*/ 1626409 w 8652200"/>
              <a:gd name="connsiteY9" fmla="*/ 72273 h 1077463"/>
              <a:gd name="connsiteX10" fmla="*/ 1421872 w 8652200"/>
              <a:gd name="connsiteY10" fmla="*/ 132431 h 1077463"/>
              <a:gd name="connsiteX11" fmla="*/ 1385778 w 8652200"/>
              <a:gd name="connsiteY11" fmla="*/ 144462 h 1077463"/>
              <a:gd name="connsiteX12" fmla="*/ 1109051 w 8652200"/>
              <a:gd name="connsiteY12" fmla="*/ 288841 h 1077463"/>
              <a:gd name="connsiteX13" fmla="*/ 1072956 w 8652200"/>
              <a:gd name="connsiteY13" fmla="*/ 312904 h 1077463"/>
              <a:gd name="connsiteX14" fmla="*/ 844356 w 8652200"/>
              <a:gd name="connsiteY14" fmla="*/ 397126 h 1077463"/>
              <a:gd name="connsiteX15" fmla="*/ 808262 w 8652200"/>
              <a:gd name="connsiteY15" fmla="*/ 433220 h 1077463"/>
              <a:gd name="connsiteX16" fmla="*/ 663883 w 8652200"/>
              <a:gd name="connsiteY16" fmla="*/ 565568 h 1077463"/>
              <a:gd name="connsiteX17" fmla="*/ 507472 w 8652200"/>
              <a:gd name="connsiteY17" fmla="*/ 663641 h 1077463"/>
              <a:gd name="connsiteX18" fmla="*/ 218714 w 8652200"/>
              <a:gd name="connsiteY18" fmla="*/ 866357 h 1077463"/>
              <a:gd name="connsiteX19" fmla="*/ 0 w 8652200"/>
              <a:gd name="connsiteY19" fmla="*/ 1077463 h 1077463"/>
              <a:gd name="connsiteX0" fmla="*/ 8652200 w 8652200"/>
              <a:gd name="connsiteY0" fmla="*/ 538969 h 1077463"/>
              <a:gd name="connsiteX1" fmla="*/ 7704571 w 8652200"/>
              <a:gd name="connsiteY1" fmla="*/ 537148 h 1077463"/>
              <a:gd name="connsiteX2" fmla="*/ 6784967 w 8652200"/>
              <a:gd name="connsiteY2" fmla="*/ 519653 h 1077463"/>
              <a:gd name="connsiteX3" fmla="*/ 5653550 w 8652200"/>
              <a:gd name="connsiteY3" fmla="*/ 413904 h 1077463"/>
              <a:gd name="connsiteX4" fmla="*/ 3306808 w 8652200"/>
              <a:gd name="connsiteY4" fmla="*/ 110188 h 1077463"/>
              <a:gd name="connsiteX5" fmla="*/ 2377243 w 8652200"/>
              <a:gd name="connsiteY5" fmla="*/ 18684 h 1077463"/>
              <a:gd name="connsiteX6" fmla="*/ 1963293 w 8652200"/>
              <a:gd name="connsiteY6" fmla="*/ 83 h 1077463"/>
              <a:gd name="connsiteX7" fmla="*/ 1927199 w 8652200"/>
              <a:gd name="connsiteY7" fmla="*/ 12115 h 1077463"/>
              <a:gd name="connsiteX8" fmla="*/ 1830946 w 8652200"/>
              <a:gd name="connsiteY8" fmla="*/ 36178 h 1077463"/>
              <a:gd name="connsiteX9" fmla="*/ 1626409 w 8652200"/>
              <a:gd name="connsiteY9" fmla="*/ 72273 h 1077463"/>
              <a:gd name="connsiteX10" fmla="*/ 1421872 w 8652200"/>
              <a:gd name="connsiteY10" fmla="*/ 132431 h 1077463"/>
              <a:gd name="connsiteX11" fmla="*/ 1385778 w 8652200"/>
              <a:gd name="connsiteY11" fmla="*/ 144462 h 1077463"/>
              <a:gd name="connsiteX12" fmla="*/ 1109051 w 8652200"/>
              <a:gd name="connsiteY12" fmla="*/ 288841 h 1077463"/>
              <a:gd name="connsiteX13" fmla="*/ 1072956 w 8652200"/>
              <a:gd name="connsiteY13" fmla="*/ 312904 h 1077463"/>
              <a:gd name="connsiteX14" fmla="*/ 844356 w 8652200"/>
              <a:gd name="connsiteY14" fmla="*/ 397126 h 1077463"/>
              <a:gd name="connsiteX15" fmla="*/ 663883 w 8652200"/>
              <a:gd name="connsiteY15" fmla="*/ 565568 h 1077463"/>
              <a:gd name="connsiteX16" fmla="*/ 507472 w 8652200"/>
              <a:gd name="connsiteY16" fmla="*/ 663641 h 1077463"/>
              <a:gd name="connsiteX17" fmla="*/ 218714 w 8652200"/>
              <a:gd name="connsiteY17" fmla="*/ 866357 h 1077463"/>
              <a:gd name="connsiteX18" fmla="*/ 0 w 8652200"/>
              <a:gd name="connsiteY18" fmla="*/ 1077463 h 1077463"/>
              <a:gd name="connsiteX0" fmla="*/ 8652200 w 8652200"/>
              <a:gd name="connsiteY0" fmla="*/ 538969 h 1077463"/>
              <a:gd name="connsiteX1" fmla="*/ 7704571 w 8652200"/>
              <a:gd name="connsiteY1" fmla="*/ 537148 h 1077463"/>
              <a:gd name="connsiteX2" fmla="*/ 6784967 w 8652200"/>
              <a:gd name="connsiteY2" fmla="*/ 519653 h 1077463"/>
              <a:gd name="connsiteX3" fmla="*/ 5653550 w 8652200"/>
              <a:gd name="connsiteY3" fmla="*/ 413904 h 1077463"/>
              <a:gd name="connsiteX4" fmla="*/ 3306808 w 8652200"/>
              <a:gd name="connsiteY4" fmla="*/ 110188 h 1077463"/>
              <a:gd name="connsiteX5" fmla="*/ 2377243 w 8652200"/>
              <a:gd name="connsiteY5" fmla="*/ 18684 h 1077463"/>
              <a:gd name="connsiteX6" fmla="*/ 1963293 w 8652200"/>
              <a:gd name="connsiteY6" fmla="*/ 83 h 1077463"/>
              <a:gd name="connsiteX7" fmla="*/ 1927199 w 8652200"/>
              <a:gd name="connsiteY7" fmla="*/ 12115 h 1077463"/>
              <a:gd name="connsiteX8" fmla="*/ 1830946 w 8652200"/>
              <a:gd name="connsiteY8" fmla="*/ 36178 h 1077463"/>
              <a:gd name="connsiteX9" fmla="*/ 1626409 w 8652200"/>
              <a:gd name="connsiteY9" fmla="*/ 72273 h 1077463"/>
              <a:gd name="connsiteX10" fmla="*/ 1421872 w 8652200"/>
              <a:gd name="connsiteY10" fmla="*/ 132431 h 1077463"/>
              <a:gd name="connsiteX11" fmla="*/ 1385778 w 8652200"/>
              <a:gd name="connsiteY11" fmla="*/ 144462 h 1077463"/>
              <a:gd name="connsiteX12" fmla="*/ 1109051 w 8652200"/>
              <a:gd name="connsiteY12" fmla="*/ 288841 h 1077463"/>
              <a:gd name="connsiteX13" fmla="*/ 1072956 w 8652200"/>
              <a:gd name="connsiteY13" fmla="*/ 312904 h 1077463"/>
              <a:gd name="connsiteX14" fmla="*/ 844356 w 8652200"/>
              <a:gd name="connsiteY14" fmla="*/ 397126 h 1077463"/>
              <a:gd name="connsiteX15" fmla="*/ 663883 w 8652200"/>
              <a:gd name="connsiteY15" fmla="*/ 565568 h 1077463"/>
              <a:gd name="connsiteX16" fmla="*/ 507472 w 8652200"/>
              <a:gd name="connsiteY16" fmla="*/ 663641 h 1077463"/>
              <a:gd name="connsiteX17" fmla="*/ 218714 w 8652200"/>
              <a:gd name="connsiteY17" fmla="*/ 866357 h 1077463"/>
              <a:gd name="connsiteX18" fmla="*/ 0 w 8652200"/>
              <a:gd name="connsiteY18" fmla="*/ 1077463 h 1077463"/>
              <a:gd name="connsiteX0" fmla="*/ 8652200 w 8652200"/>
              <a:gd name="connsiteY0" fmla="*/ 538969 h 1077463"/>
              <a:gd name="connsiteX1" fmla="*/ 7704571 w 8652200"/>
              <a:gd name="connsiteY1" fmla="*/ 537148 h 1077463"/>
              <a:gd name="connsiteX2" fmla="*/ 6784967 w 8652200"/>
              <a:gd name="connsiteY2" fmla="*/ 519653 h 1077463"/>
              <a:gd name="connsiteX3" fmla="*/ 5653550 w 8652200"/>
              <a:gd name="connsiteY3" fmla="*/ 413904 h 1077463"/>
              <a:gd name="connsiteX4" fmla="*/ 3306808 w 8652200"/>
              <a:gd name="connsiteY4" fmla="*/ 110188 h 1077463"/>
              <a:gd name="connsiteX5" fmla="*/ 2377243 w 8652200"/>
              <a:gd name="connsiteY5" fmla="*/ 18684 h 1077463"/>
              <a:gd name="connsiteX6" fmla="*/ 1963293 w 8652200"/>
              <a:gd name="connsiteY6" fmla="*/ 83 h 1077463"/>
              <a:gd name="connsiteX7" fmla="*/ 1927199 w 8652200"/>
              <a:gd name="connsiteY7" fmla="*/ 12115 h 1077463"/>
              <a:gd name="connsiteX8" fmla="*/ 1830946 w 8652200"/>
              <a:gd name="connsiteY8" fmla="*/ 36178 h 1077463"/>
              <a:gd name="connsiteX9" fmla="*/ 1626409 w 8652200"/>
              <a:gd name="connsiteY9" fmla="*/ 72273 h 1077463"/>
              <a:gd name="connsiteX10" fmla="*/ 1421872 w 8652200"/>
              <a:gd name="connsiteY10" fmla="*/ 132431 h 1077463"/>
              <a:gd name="connsiteX11" fmla="*/ 1385778 w 8652200"/>
              <a:gd name="connsiteY11" fmla="*/ 144462 h 1077463"/>
              <a:gd name="connsiteX12" fmla="*/ 1109051 w 8652200"/>
              <a:gd name="connsiteY12" fmla="*/ 288841 h 1077463"/>
              <a:gd name="connsiteX13" fmla="*/ 1072956 w 8652200"/>
              <a:gd name="connsiteY13" fmla="*/ 312904 h 1077463"/>
              <a:gd name="connsiteX14" fmla="*/ 844356 w 8652200"/>
              <a:gd name="connsiteY14" fmla="*/ 397126 h 1077463"/>
              <a:gd name="connsiteX15" fmla="*/ 663883 w 8652200"/>
              <a:gd name="connsiteY15" fmla="*/ 565568 h 1077463"/>
              <a:gd name="connsiteX16" fmla="*/ 507472 w 8652200"/>
              <a:gd name="connsiteY16" fmla="*/ 663641 h 1077463"/>
              <a:gd name="connsiteX17" fmla="*/ 218714 w 8652200"/>
              <a:gd name="connsiteY17" fmla="*/ 866357 h 1077463"/>
              <a:gd name="connsiteX18" fmla="*/ 0 w 8652200"/>
              <a:gd name="connsiteY18" fmla="*/ 1077463 h 1077463"/>
              <a:gd name="connsiteX0" fmla="*/ 8652200 w 8652200"/>
              <a:gd name="connsiteY0" fmla="*/ 538969 h 1077463"/>
              <a:gd name="connsiteX1" fmla="*/ 7704571 w 8652200"/>
              <a:gd name="connsiteY1" fmla="*/ 537148 h 1077463"/>
              <a:gd name="connsiteX2" fmla="*/ 6784967 w 8652200"/>
              <a:gd name="connsiteY2" fmla="*/ 519653 h 1077463"/>
              <a:gd name="connsiteX3" fmla="*/ 5653550 w 8652200"/>
              <a:gd name="connsiteY3" fmla="*/ 413904 h 1077463"/>
              <a:gd name="connsiteX4" fmla="*/ 3306808 w 8652200"/>
              <a:gd name="connsiteY4" fmla="*/ 110188 h 1077463"/>
              <a:gd name="connsiteX5" fmla="*/ 2377243 w 8652200"/>
              <a:gd name="connsiteY5" fmla="*/ 18684 h 1077463"/>
              <a:gd name="connsiteX6" fmla="*/ 1963293 w 8652200"/>
              <a:gd name="connsiteY6" fmla="*/ 83 h 1077463"/>
              <a:gd name="connsiteX7" fmla="*/ 1927199 w 8652200"/>
              <a:gd name="connsiteY7" fmla="*/ 12115 h 1077463"/>
              <a:gd name="connsiteX8" fmla="*/ 1830946 w 8652200"/>
              <a:gd name="connsiteY8" fmla="*/ 36178 h 1077463"/>
              <a:gd name="connsiteX9" fmla="*/ 1626409 w 8652200"/>
              <a:gd name="connsiteY9" fmla="*/ 72273 h 1077463"/>
              <a:gd name="connsiteX10" fmla="*/ 1421872 w 8652200"/>
              <a:gd name="connsiteY10" fmla="*/ 132431 h 1077463"/>
              <a:gd name="connsiteX11" fmla="*/ 1385778 w 8652200"/>
              <a:gd name="connsiteY11" fmla="*/ 144462 h 1077463"/>
              <a:gd name="connsiteX12" fmla="*/ 1109051 w 8652200"/>
              <a:gd name="connsiteY12" fmla="*/ 288841 h 1077463"/>
              <a:gd name="connsiteX13" fmla="*/ 1072956 w 8652200"/>
              <a:gd name="connsiteY13" fmla="*/ 312904 h 1077463"/>
              <a:gd name="connsiteX14" fmla="*/ 663883 w 8652200"/>
              <a:gd name="connsiteY14" fmla="*/ 565568 h 1077463"/>
              <a:gd name="connsiteX15" fmla="*/ 507472 w 8652200"/>
              <a:gd name="connsiteY15" fmla="*/ 663641 h 1077463"/>
              <a:gd name="connsiteX16" fmla="*/ 218714 w 8652200"/>
              <a:gd name="connsiteY16" fmla="*/ 866357 h 1077463"/>
              <a:gd name="connsiteX17" fmla="*/ 0 w 8652200"/>
              <a:gd name="connsiteY17" fmla="*/ 1077463 h 1077463"/>
              <a:gd name="connsiteX0" fmla="*/ 8652200 w 8652200"/>
              <a:gd name="connsiteY0" fmla="*/ 538969 h 1077463"/>
              <a:gd name="connsiteX1" fmla="*/ 7704571 w 8652200"/>
              <a:gd name="connsiteY1" fmla="*/ 537148 h 1077463"/>
              <a:gd name="connsiteX2" fmla="*/ 6784967 w 8652200"/>
              <a:gd name="connsiteY2" fmla="*/ 519653 h 1077463"/>
              <a:gd name="connsiteX3" fmla="*/ 5653550 w 8652200"/>
              <a:gd name="connsiteY3" fmla="*/ 413904 h 1077463"/>
              <a:gd name="connsiteX4" fmla="*/ 3306808 w 8652200"/>
              <a:gd name="connsiteY4" fmla="*/ 110188 h 1077463"/>
              <a:gd name="connsiteX5" fmla="*/ 2377243 w 8652200"/>
              <a:gd name="connsiteY5" fmla="*/ 18684 h 1077463"/>
              <a:gd name="connsiteX6" fmla="*/ 1963293 w 8652200"/>
              <a:gd name="connsiteY6" fmla="*/ 83 h 1077463"/>
              <a:gd name="connsiteX7" fmla="*/ 1927199 w 8652200"/>
              <a:gd name="connsiteY7" fmla="*/ 12115 h 1077463"/>
              <a:gd name="connsiteX8" fmla="*/ 1830946 w 8652200"/>
              <a:gd name="connsiteY8" fmla="*/ 36178 h 1077463"/>
              <a:gd name="connsiteX9" fmla="*/ 1626409 w 8652200"/>
              <a:gd name="connsiteY9" fmla="*/ 72273 h 1077463"/>
              <a:gd name="connsiteX10" fmla="*/ 1421872 w 8652200"/>
              <a:gd name="connsiteY10" fmla="*/ 132431 h 1077463"/>
              <a:gd name="connsiteX11" fmla="*/ 1385778 w 8652200"/>
              <a:gd name="connsiteY11" fmla="*/ 144462 h 1077463"/>
              <a:gd name="connsiteX12" fmla="*/ 1109051 w 8652200"/>
              <a:gd name="connsiteY12" fmla="*/ 288841 h 1077463"/>
              <a:gd name="connsiteX13" fmla="*/ 1072956 w 8652200"/>
              <a:gd name="connsiteY13" fmla="*/ 312904 h 1077463"/>
              <a:gd name="connsiteX14" fmla="*/ 663883 w 8652200"/>
              <a:gd name="connsiteY14" fmla="*/ 565568 h 1077463"/>
              <a:gd name="connsiteX15" fmla="*/ 507472 w 8652200"/>
              <a:gd name="connsiteY15" fmla="*/ 663641 h 1077463"/>
              <a:gd name="connsiteX16" fmla="*/ 218714 w 8652200"/>
              <a:gd name="connsiteY16" fmla="*/ 866357 h 1077463"/>
              <a:gd name="connsiteX17" fmla="*/ 0 w 8652200"/>
              <a:gd name="connsiteY17" fmla="*/ 1077463 h 1077463"/>
              <a:gd name="connsiteX0" fmla="*/ 8652200 w 8652200"/>
              <a:gd name="connsiteY0" fmla="*/ 538969 h 1077463"/>
              <a:gd name="connsiteX1" fmla="*/ 7704571 w 8652200"/>
              <a:gd name="connsiteY1" fmla="*/ 537148 h 1077463"/>
              <a:gd name="connsiteX2" fmla="*/ 6784967 w 8652200"/>
              <a:gd name="connsiteY2" fmla="*/ 519653 h 1077463"/>
              <a:gd name="connsiteX3" fmla="*/ 5653550 w 8652200"/>
              <a:gd name="connsiteY3" fmla="*/ 413904 h 1077463"/>
              <a:gd name="connsiteX4" fmla="*/ 3306808 w 8652200"/>
              <a:gd name="connsiteY4" fmla="*/ 110188 h 1077463"/>
              <a:gd name="connsiteX5" fmla="*/ 2377243 w 8652200"/>
              <a:gd name="connsiteY5" fmla="*/ 18684 h 1077463"/>
              <a:gd name="connsiteX6" fmla="*/ 1963293 w 8652200"/>
              <a:gd name="connsiteY6" fmla="*/ 83 h 1077463"/>
              <a:gd name="connsiteX7" fmla="*/ 1927199 w 8652200"/>
              <a:gd name="connsiteY7" fmla="*/ 12115 h 1077463"/>
              <a:gd name="connsiteX8" fmla="*/ 1830946 w 8652200"/>
              <a:gd name="connsiteY8" fmla="*/ 36178 h 1077463"/>
              <a:gd name="connsiteX9" fmla="*/ 1626409 w 8652200"/>
              <a:gd name="connsiteY9" fmla="*/ 72273 h 1077463"/>
              <a:gd name="connsiteX10" fmla="*/ 1421872 w 8652200"/>
              <a:gd name="connsiteY10" fmla="*/ 132431 h 1077463"/>
              <a:gd name="connsiteX11" fmla="*/ 1385778 w 8652200"/>
              <a:gd name="connsiteY11" fmla="*/ 144462 h 1077463"/>
              <a:gd name="connsiteX12" fmla="*/ 1109051 w 8652200"/>
              <a:gd name="connsiteY12" fmla="*/ 288841 h 1077463"/>
              <a:gd name="connsiteX13" fmla="*/ 663883 w 8652200"/>
              <a:gd name="connsiteY13" fmla="*/ 565568 h 1077463"/>
              <a:gd name="connsiteX14" fmla="*/ 507472 w 8652200"/>
              <a:gd name="connsiteY14" fmla="*/ 663641 h 1077463"/>
              <a:gd name="connsiteX15" fmla="*/ 218714 w 8652200"/>
              <a:gd name="connsiteY15" fmla="*/ 866357 h 1077463"/>
              <a:gd name="connsiteX16" fmla="*/ 0 w 8652200"/>
              <a:gd name="connsiteY16" fmla="*/ 1077463 h 1077463"/>
              <a:gd name="connsiteX0" fmla="*/ 8652200 w 8652200"/>
              <a:gd name="connsiteY0" fmla="*/ 538969 h 1077463"/>
              <a:gd name="connsiteX1" fmla="*/ 7704571 w 8652200"/>
              <a:gd name="connsiteY1" fmla="*/ 537148 h 1077463"/>
              <a:gd name="connsiteX2" fmla="*/ 6784967 w 8652200"/>
              <a:gd name="connsiteY2" fmla="*/ 519653 h 1077463"/>
              <a:gd name="connsiteX3" fmla="*/ 5653550 w 8652200"/>
              <a:gd name="connsiteY3" fmla="*/ 413904 h 1077463"/>
              <a:gd name="connsiteX4" fmla="*/ 3306808 w 8652200"/>
              <a:gd name="connsiteY4" fmla="*/ 110188 h 1077463"/>
              <a:gd name="connsiteX5" fmla="*/ 2377243 w 8652200"/>
              <a:gd name="connsiteY5" fmla="*/ 18684 h 1077463"/>
              <a:gd name="connsiteX6" fmla="*/ 1963293 w 8652200"/>
              <a:gd name="connsiteY6" fmla="*/ 83 h 1077463"/>
              <a:gd name="connsiteX7" fmla="*/ 1927199 w 8652200"/>
              <a:gd name="connsiteY7" fmla="*/ 12115 h 1077463"/>
              <a:gd name="connsiteX8" fmla="*/ 1830946 w 8652200"/>
              <a:gd name="connsiteY8" fmla="*/ 36178 h 1077463"/>
              <a:gd name="connsiteX9" fmla="*/ 1626409 w 8652200"/>
              <a:gd name="connsiteY9" fmla="*/ 72273 h 1077463"/>
              <a:gd name="connsiteX10" fmla="*/ 1421872 w 8652200"/>
              <a:gd name="connsiteY10" fmla="*/ 132431 h 1077463"/>
              <a:gd name="connsiteX11" fmla="*/ 1385778 w 8652200"/>
              <a:gd name="connsiteY11" fmla="*/ 144462 h 1077463"/>
              <a:gd name="connsiteX12" fmla="*/ 1109051 w 8652200"/>
              <a:gd name="connsiteY12" fmla="*/ 288841 h 1077463"/>
              <a:gd name="connsiteX13" fmla="*/ 663883 w 8652200"/>
              <a:gd name="connsiteY13" fmla="*/ 565568 h 1077463"/>
              <a:gd name="connsiteX14" fmla="*/ 507472 w 8652200"/>
              <a:gd name="connsiteY14" fmla="*/ 663641 h 1077463"/>
              <a:gd name="connsiteX15" fmla="*/ 218714 w 8652200"/>
              <a:gd name="connsiteY15" fmla="*/ 866357 h 1077463"/>
              <a:gd name="connsiteX16" fmla="*/ 0 w 8652200"/>
              <a:gd name="connsiteY16" fmla="*/ 1077463 h 1077463"/>
              <a:gd name="connsiteX0" fmla="*/ 8652200 w 8652200"/>
              <a:gd name="connsiteY0" fmla="*/ 538969 h 1077463"/>
              <a:gd name="connsiteX1" fmla="*/ 7704571 w 8652200"/>
              <a:gd name="connsiteY1" fmla="*/ 537148 h 1077463"/>
              <a:gd name="connsiteX2" fmla="*/ 6784967 w 8652200"/>
              <a:gd name="connsiteY2" fmla="*/ 519653 h 1077463"/>
              <a:gd name="connsiteX3" fmla="*/ 5653550 w 8652200"/>
              <a:gd name="connsiteY3" fmla="*/ 413904 h 1077463"/>
              <a:gd name="connsiteX4" fmla="*/ 3306808 w 8652200"/>
              <a:gd name="connsiteY4" fmla="*/ 110188 h 1077463"/>
              <a:gd name="connsiteX5" fmla="*/ 2377243 w 8652200"/>
              <a:gd name="connsiteY5" fmla="*/ 18684 h 1077463"/>
              <a:gd name="connsiteX6" fmla="*/ 1963293 w 8652200"/>
              <a:gd name="connsiteY6" fmla="*/ 83 h 1077463"/>
              <a:gd name="connsiteX7" fmla="*/ 1927199 w 8652200"/>
              <a:gd name="connsiteY7" fmla="*/ 12115 h 1077463"/>
              <a:gd name="connsiteX8" fmla="*/ 1830946 w 8652200"/>
              <a:gd name="connsiteY8" fmla="*/ 36178 h 1077463"/>
              <a:gd name="connsiteX9" fmla="*/ 1626409 w 8652200"/>
              <a:gd name="connsiteY9" fmla="*/ 72273 h 1077463"/>
              <a:gd name="connsiteX10" fmla="*/ 1421872 w 8652200"/>
              <a:gd name="connsiteY10" fmla="*/ 132431 h 1077463"/>
              <a:gd name="connsiteX11" fmla="*/ 1109051 w 8652200"/>
              <a:gd name="connsiteY11" fmla="*/ 288841 h 1077463"/>
              <a:gd name="connsiteX12" fmla="*/ 663883 w 8652200"/>
              <a:gd name="connsiteY12" fmla="*/ 565568 h 1077463"/>
              <a:gd name="connsiteX13" fmla="*/ 507472 w 8652200"/>
              <a:gd name="connsiteY13" fmla="*/ 663641 h 1077463"/>
              <a:gd name="connsiteX14" fmla="*/ 218714 w 8652200"/>
              <a:gd name="connsiteY14" fmla="*/ 866357 h 1077463"/>
              <a:gd name="connsiteX15" fmla="*/ 0 w 8652200"/>
              <a:gd name="connsiteY15" fmla="*/ 1077463 h 1077463"/>
              <a:gd name="connsiteX0" fmla="*/ 8652200 w 8652200"/>
              <a:gd name="connsiteY0" fmla="*/ 538998 h 1077492"/>
              <a:gd name="connsiteX1" fmla="*/ 7704571 w 8652200"/>
              <a:gd name="connsiteY1" fmla="*/ 537177 h 1077492"/>
              <a:gd name="connsiteX2" fmla="*/ 6784967 w 8652200"/>
              <a:gd name="connsiteY2" fmla="*/ 519682 h 1077492"/>
              <a:gd name="connsiteX3" fmla="*/ 5653550 w 8652200"/>
              <a:gd name="connsiteY3" fmla="*/ 413933 h 1077492"/>
              <a:gd name="connsiteX4" fmla="*/ 3306808 w 8652200"/>
              <a:gd name="connsiteY4" fmla="*/ 110217 h 1077492"/>
              <a:gd name="connsiteX5" fmla="*/ 2377243 w 8652200"/>
              <a:gd name="connsiteY5" fmla="*/ 18713 h 1077492"/>
              <a:gd name="connsiteX6" fmla="*/ 1963293 w 8652200"/>
              <a:gd name="connsiteY6" fmla="*/ 112 h 1077492"/>
              <a:gd name="connsiteX7" fmla="*/ 1927199 w 8652200"/>
              <a:gd name="connsiteY7" fmla="*/ 12144 h 1077492"/>
              <a:gd name="connsiteX8" fmla="*/ 1830946 w 8652200"/>
              <a:gd name="connsiteY8" fmla="*/ 36207 h 1077492"/>
              <a:gd name="connsiteX9" fmla="*/ 1626409 w 8652200"/>
              <a:gd name="connsiteY9" fmla="*/ 72302 h 1077492"/>
              <a:gd name="connsiteX10" fmla="*/ 1421872 w 8652200"/>
              <a:gd name="connsiteY10" fmla="*/ 132460 h 1077492"/>
              <a:gd name="connsiteX11" fmla="*/ 1109051 w 8652200"/>
              <a:gd name="connsiteY11" fmla="*/ 288870 h 1077492"/>
              <a:gd name="connsiteX12" fmla="*/ 663883 w 8652200"/>
              <a:gd name="connsiteY12" fmla="*/ 565597 h 1077492"/>
              <a:gd name="connsiteX13" fmla="*/ 507472 w 8652200"/>
              <a:gd name="connsiteY13" fmla="*/ 663670 h 1077492"/>
              <a:gd name="connsiteX14" fmla="*/ 218714 w 8652200"/>
              <a:gd name="connsiteY14" fmla="*/ 866386 h 1077492"/>
              <a:gd name="connsiteX15" fmla="*/ 0 w 8652200"/>
              <a:gd name="connsiteY15" fmla="*/ 1077492 h 1077492"/>
              <a:gd name="connsiteX0" fmla="*/ 8652200 w 8652200"/>
              <a:gd name="connsiteY0" fmla="*/ 538998 h 1077492"/>
              <a:gd name="connsiteX1" fmla="*/ 7704571 w 8652200"/>
              <a:gd name="connsiteY1" fmla="*/ 537177 h 1077492"/>
              <a:gd name="connsiteX2" fmla="*/ 6784967 w 8652200"/>
              <a:gd name="connsiteY2" fmla="*/ 519682 h 1077492"/>
              <a:gd name="connsiteX3" fmla="*/ 5653550 w 8652200"/>
              <a:gd name="connsiteY3" fmla="*/ 413933 h 1077492"/>
              <a:gd name="connsiteX4" fmla="*/ 3306808 w 8652200"/>
              <a:gd name="connsiteY4" fmla="*/ 110217 h 1077492"/>
              <a:gd name="connsiteX5" fmla="*/ 2377243 w 8652200"/>
              <a:gd name="connsiteY5" fmla="*/ 18713 h 1077492"/>
              <a:gd name="connsiteX6" fmla="*/ 1963293 w 8652200"/>
              <a:gd name="connsiteY6" fmla="*/ 112 h 1077492"/>
              <a:gd name="connsiteX7" fmla="*/ 1927199 w 8652200"/>
              <a:gd name="connsiteY7" fmla="*/ 12144 h 1077492"/>
              <a:gd name="connsiteX8" fmla="*/ 1830946 w 8652200"/>
              <a:gd name="connsiteY8" fmla="*/ 36207 h 1077492"/>
              <a:gd name="connsiteX9" fmla="*/ 1626409 w 8652200"/>
              <a:gd name="connsiteY9" fmla="*/ 72302 h 1077492"/>
              <a:gd name="connsiteX10" fmla="*/ 1421872 w 8652200"/>
              <a:gd name="connsiteY10" fmla="*/ 132460 h 1077492"/>
              <a:gd name="connsiteX11" fmla="*/ 1109051 w 8652200"/>
              <a:gd name="connsiteY11" fmla="*/ 288870 h 1077492"/>
              <a:gd name="connsiteX12" fmla="*/ 663883 w 8652200"/>
              <a:gd name="connsiteY12" fmla="*/ 565597 h 1077492"/>
              <a:gd name="connsiteX13" fmla="*/ 507472 w 8652200"/>
              <a:gd name="connsiteY13" fmla="*/ 663670 h 1077492"/>
              <a:gd name="connsiteX14" fmla="*/ 218714 w 8652200"/>
              <a:gd name="connsiteY14" fmla="*/ 866386 h 1077492"/>
              <a:gd name="connsiteX15" fmla="*/ 0 w 8652200"/>
              <a:gd name="connsiteY15" fmla="*/ 1077492 h 1077492"/>
              <a:gd name="connsiteX0" fmla="*/ 8652200 w 8652200"/>
              <a:gd name="connsiteY0" fmla="*/ 539213 h 1077707"/>
              <a:gd name="connsiteX1" fmla="*/ 7704571 w 8652200"/>
              <a:gd name="connsiteY1" fmla="*/ 537392 h 1077707"/>
              <a:gd name="connsiteX2" fmla="*/ 6784967 w 8652200"/>
              <a:gd name="connsiteY2" fmla="*/ 519897 h 1077707"/>
              <a:gd name="connsiteX3" fmla="*/ 5653550 w 8652200"/>
              <a:gd name="connsiteY3" fmla="*/ 414148 h 1077707"/>
              <a:gd name="connsiteX4" fmla="*/ 3306808 w 8652200"/>
              <a:gd name="connsiteY4" fmla="*/ 110432 h 1077707"/>
              <a:gd name="connsiteX5" fmla="*/ 2377243 w 8652200"/>
              <a:gd name="connsiteY5" fmla="*/ 18928 h 1077707"/>
              <a:gd name="connsiteX6" fmla="*/ 1963293 w 8652200"/>
              <a:gd name="connsiteY6" fmla="*/ 327 h 1077707"/>
              <a:gd name="connsiteX7" fmla="*/ 1927199 w 8652200"/>
              <a:gd name="connsiteY7" fmla="*/ 12359 h 1077707"/>
              <a:gd name="connsiteX8" fmla="*/ 1626409 w 8652200"/>
              <a:gd name="connsiteY8" fmla="*/ 72517 h 1077707"/>
              <a:gd name="connsiteX9" fmla="*/ 1421872 w 8652200"/>
              <a:gd name="connsiteY9" fmla="*/ 132675 h 1077707"/>
              <a:gd name="connsiteX10" fmla="*/ 1109051 w 8652200"/>
              <a:gd name="connsiteY10" fmla="*/ 289085 h 1077707"/>
              <a:gd name="connsiteX11" fmla="*/ 663883 w 8652200"/>
              <a:gd name="connsiteY11" fmla="*/ 565812 h 1077707"/>
              <a:gd name="connsiteX12" fmla="*/ 507472 w 8652200"/>
              <a:gd name="connsiteY12" fmla="*/ 663885 h 1077707"/>
              <a:gd name="connsiteX13" fmla="*/ 218714 w 8652200"/>
              <a:gd name="connsiteY13" fmla="*/ 866601 h 1077707"/>
              <a:gd name="connsiteX14" fmla="*/ 0 w 8652200"/>
              <a:gd name="connsiteY14" fmla="*/ 1077707 h 1077707"/>
              <a:gd name="connsiteX0" fmla="*/ 8652200 w 8652200"/>
              <a:gd name="connsiteY0" fmla="*/ 539213 h 1077707"/>
              <a:gd name="connsiteX1" fmla="*/ 7704571 w 8652200"/>
              <a:gd name="connsiteY1" fmla="*/ 537392 h 1077707"/>
              <a:gd name="connsiteX2" fmla="*/ 6784967 w 8652200"/>
              <a:gd name="connsiteY2" fmla="*/ 519897 h 1077707"/>
              <a:gd name="connsiteX3" fmla="*/ 5653550 w 8652200"/>
              <a:gd name="connsiteY3" fmla="*/ 414148 h 1077707"/>
              <a:gd name="connsiteX4" fmla="*/ 3306808 w 8652200"/>
              <a:gd name="connsiteY4" fmla="*/ 110432 h 1077707"/>
              <a:gd name="connsiteX5" fmla="*/ 2377243 w 8652200"/>
              <a:gd name="connsiteY5" fmla="*/ 18928 h 1077707"/>
              <a:gd name="connsiteX6" fmla="*/ 1963293 w 8652200"/>
              <a:gd name="connsiteY6" fmla="*/ 327 h 1077707"/>
              <a:gd name="connsiteX7" fmla="*/ 1927199 w 8652200"/>
              <a:gd name="connsiteY7" fmla="*/ 12359 h 1077707"/>
              <a:gd name="connsiteX8" fmla="*/ 1626409 w 8652200"/>
              <a:gd name="connsiteY8" fmla="*/ 72517 h 1077707"/>
              <a:gd name="connsiteX9" fmla="*/ 1421872 w 8652200"/>
              <a:gd name="connsiteY9" fmla="*/ 132675 h 1077707"/>
              <a:gd name="connsiteX10" fmla="*/ 1109051 w 8652200"/>
              <a:gd name="connsiteY10" fmla="*/ 289085 h 1077707"/>
              <a:gd name="connsiteX11" fmla="*/ 663883 w 8652200"/>
              <a:gd name="connsiteY11" fmla="*/ 565812 h 1077707"/>
              <a:gd name="connsiteX12" fmla="*/ 507472 w 8652200"/>
              <a:gd name="connsiteY12" fmla="*/ 663885 h 1077707"/>
              <a:gd name="connsiteX13" fmla="*/ 218714 w 8652200"/>
              <a:gd name="connsiteY13" fmla="*/ 866601 h 1077707"/>
              <a:gd name="connsiteX14" fmla="*/ 0 w 8652200"/>
              <a:gd name="connsiteY14" fmla="*/ 1077707 h 1077707"/>
              <a:gd name="connsiteX0" fmla="*/ 8652200 w 8652200"/>
              <a:gd name="connsiteY0" fmla="*/ 542336 h 1080830"/>
              <a:gd name="connsiteX1" fmla="*/ 7704571 w 8652200"/>
              <a:gd name="connsiteY1" fmla="*/ 540515 h 1080830"/>
              <a:gd name="connsiteX2" fmla="*/ 6784967 w 8652200"/>
              <a:gd name="connsiteY2" fmla="*/ 523020 h 1080830"/>
              <a:gd name="connsiteX3" fmla="*/ 5653550 w 8652200"/>
              <a:gd name="connsiteY3" fmla="*/ 417271 h 1080830"/>
              <a:gd name="connsiteX4" fmla="*/ 3306808 w 8652200"/>
              <a:gd name="connsiteY4" fmla="*/ 113555 h 1080830"/>
              <a:gd name="connsiteX5" fmla="*/ 2377243 w 8652200"/>
              <a:gd name="connsiteY5" fmla="*/ 22051 h 1080830"/>
              <a:gd name="connsiteX6" fmla="*/ 1963293 w 8652200"/>
              <a:gd name="connsiteY6" fmla="*/ 3450 h 1080830"/>
              <a:gd name="connsiteX7" fmla="*/ 1626409 w 8652200"/>
              <a:gd name="connsiteY7" fmla="*/ 75640 h 1080830"/>
              <a:gd name="connsiteX8" fmla="*/ 1421872 w 8652200"/>
              <a:gd name="connsiteY8" fmla="*/ 135798 h 1080830"/>
              <a:gd name="connsiteX9" fmla="*/ 1109051 w 8652200"/>
              <a:gd name="connsiteY9" fmla="*/ 292208 h 1080830"/>
              <a:gd name="connsiteX10" fmla="*/ 663883 w 8652200"/>
              <a:gd name="connsiteY10" fmla="*/ 568935 h 1080830"/>
              <a:gd name="connsiteX11" fmla="*/ 507472 w 8652200"/>
              <a:gd name="connsiteY11" fmla="*/ 667008 h 1080830"/>
              <a:gd name="connsiteX12" fmla="*/ 218714 w 8652200"/>
              <a:gd name="connsiteY12" fmla="*/ 869724 h 1080830"/>
              <a:gd name="connsiteX13" fmla="*/ 0 w 8652200"/>
              <a:gd name="connsiteY13" fmla="*/ 1080830 h 1080830"/>
              <a:gd name="connsiteX0" fmla="*/ 8652200 w 8652200"/>
              <a:gd name="connsiteY0" fmla="*/ 546702 h 1085196"/>
              <a:gd name="connsiteX1" fmla="*/ 7704571 w 8652200"/>
              <a:gd name="connsiteY1" fmla="*/ 544881 h 1085196"/>
              <a:gd name="connsiteX2" fmla="*/ 6784967 w 8652200"/>
              <a:gd name="connsiteY2" fmla="*/ 527386 h 1085196"/>
              <a:gd name="connsiteX3" fmla="*/ 5653550 w 8652200"/>
              <a:gd name="connsiteY3" fmla="*/ 421637 h 1085196"/>
              <a:gd name="connsiteX4" fmla="*/ 3306808 w 8652200"/>
              <a:gd name="connsiteY4" fmla="*/ 117921 h 1085196"/>
              <a:gd name="connsiteX5" fmla="*/ 2377243 w 8652200"/>
              <a:gd name="connsiteY5" fmla="*/ 26417 h 1085196"/>
              <a:gd name="connsiteX6" fmla="*/ 1963293 w 8652200"/>
              <a:gd name="connsiteY6" fmla="*/ 7816 h 1085196"/>
              <a:gd name="connsiteX7" fmla="*/ 1421872 w 8652200"/>
              <a:gd name="connsiteY7" fmla="*/ 140164 h 1085196"/>
              <a:gd name="connsiteX8" fmla="*/ 1109051 w 8652200"/>
              <a:gd name="connsiteY8" fmla="*/ 296574 h 1085196"/>
              <a:gd name="connsiteX9" fmla="*/ 663883 w 8652200"/>
              <a:gd name="connsiteY9" fmla="*/ 573301 h 1085196"/>
              <a:gd name="connsiteX10" fmla="*/ 507472 w 8652200"/>
              <a:gd name="connsiteY10" fmla="*/ 671374 h 1085196"/>
              <a:gd name="connsiteX11" fmla="*/ 218714 w 8652200"/>
              <a:gd name="connsiteY11" fmla="*/ 874090 h 1085196"/>
              <a:gd name="connsiteX12" fmla="*/ 0 w 8652200"/>
              <a:gd name="connsiteY12" fmla="*/ 1085196 h 1085196"/>
              <a:gd name="connsiteX0" fmla="*/ 8652200 w 8652200"/>
              <a:gd name="connsiteY0" fmla="*/ 546702 h 1085196"/>
              <a:gd name="connsiteX1" fmla="*/ 7704571 w 8652200"/>
              <a:gd name="connsiteY1" fmla="*/ 544881 h 1085196"/>
              <a:gd name="connsiteX2" fmla="*/ 6784967 w 8652200"/>
              <a:gd name="connsiteY2" fmla="*/ 527386 h 1085196"/>
              <a:gd name="connsiteX3" fmla="*/ 5653550 w 8652200"/>
              <a:gd name="connsiteY3" fmla="*/ 421637 h 1085196"/>
              <a:gd name="connsiteX4" fmla="*/ 3306808 w 8652200"/>
              <a:gd name="connsiteY4" fmla="*/ 117921 h 1085196"/>
              <a:gd name="connsiteX5" fmla="*/ 2377243 w 8652200"/>
              <a:gd name="connsiteY5" fmla="*/ 26417 h 1085196"/>
              <a:gd name="connsiteX6" fmla="*/ 1963293 w 8652200"/>
              <a:gd name="connsiteY6" fmla="*/ 7816 h 1085196"/>
              <a:gd name="connsiteX7" fmla="*/ 1421872 w 8652200"/>
              <a:gd name="connsiteY7" fmla="*/ 140164 h 1085196"/>
              <a:gd name="connsiteX8" fmla="*/ 1109051 w 8652200"/>
              <a:gd name="connsiteY8" fmla="*/ 296574 h 1085196"/>
              <a:gd name="connsiteX9" fmla="*/ 663883 w 8652200"/>
              <a:gd name="connsiteY9" fmla="*/ 573301 h 1085196"/>
              <a:gd name="connsiteX10" fmla="*/ 507472 w 8652200"/>
              <a:gd name="connsiteY10" fmla="*/ 671374 h 1085196"/>
              <a:gd name="connsiteX11" fmla="*/ 218714 w 8652200"/>
              <a:gd name="connsiteY11" fmla="*/ 874090 h 1085196"/>
              <a:gd name="connsiteX12" fmla="*/ 0 w 8652200"/>
              <a:gd name="connsiteY12" fmla="*/ 1085196 h 1085196"/>
              <a:gd name="connsiteX0" fmla="*/ 8652200 w 8652200"/>
              <a:gd name="connsiteY0" fmla="*/ 546702 h 1085196"/>
              <a:gd name="connsiteX1" fmla="*/ 7704571 w 8652200"/>
              <a:gd name="connsiteY1" fmla="*/ 544881 h 1085196"/>
              <a:gd name="connsiteX2" fmla="*/ 6784967 w 8652200"/>
              <a:gd name="connsiteY2" fmla="*/ 527386 h 1085196"/>
              <a:gd name="connsiteX3" fmla="*/ 5653550 w 8652200"/>
              <a:gd name="connsiteY3" fmla="*/ 421637 h 1085196"/>
              <a:gd name="connsiteX4" fmla="*/ 3306808 w 8652200"/>
              <a:gd name="connsiteY4" fmla="*/ 117921 h 1085196"/>
              <a:gd name="connsiteX5" fmla="*/ 2377243 w 8652200"/>
              <a:gd name="connsiteY5" fmla="*/ 26417 h 1085196"/>
              <a:gd name="connsiteX6" fmla="*/ 1963293 w 8652200"/>
              <a:gd name="connsiteY6" fmla="*/ 7816 h 1085196"/>
              <a:gd name="connsiteX7" fmla="*/ 1421872 w 8652200"/>
              <a:gd name="connsiteY7" fmla="*/ 140164 h 1085196"/>
              <a:gd name="connsiteX8" fmla="*/ 1109051 w 8652200"/>
              <a:gd name="connsiteY8" fmla="*/ 296574 h 1085196"/>
              <a:gd name="connsiteX9" fmla="*/ 663883 w 8652200"/>
              <a:gd name="connsiteY9" fmla="*/ 573301 h 1085196"/>
              <a:gd name="connsiteX10" fmla="*/ 507472 w 8652200"/>
              <a:gd name="connsiteY10" fmla="*/ 671374 h 1085196"/>
              <a:gd name="connsiteX11" fmla="*/ 218714 w 8652200"/>
              <a:gd name="connsiteY11" fmla="*/ 874090 h 1085196"/>
              <a:gd name="connsiteX12" fmla="*/ 0 w 8652200"/>
              <a:gd name="connsiteY12" fmla="*/ 1085196 h 1085196"/>
              <a:gd name="connsiteX0" fmla="*/ 8652200 w 8652200"/>
              <a:gd name="connsiteY0" fmla="*/ 520597 h 1059091"/>
              <a:gd name="connsiteX1" fmla="*/ 7704571 w 8652200"/>
              <a:gd name="connsiteY1" fmla="*/ 518776 h 1059091"/>
              <a:gd name="connsiteX2" fmla="*/ 6784967 w 8652200"/>
              <a:gd name="connsiteY2" fmla="*/ 501281 h 1059091"/>
              <a:gd name="connsiteX3" fmla="*/ 5653550 w 8652200"/>
              <a:gd name="connsiteY3" fmla="*/ 395532 h 1059091"/>
              <a:gd name="connsiteX4" fmla="*/ 3306808 w 8652200"/>
              <a:gd name="connsiteY4" fmla="*/ 91816 h 1059091"/>
              <a:gd name="connsiteX5" fmla="*/ 2377243 w 8652200"/>
              <a:gd name="connsiteY5" fmla="*/ 312 h 1059091"/>
              <a:gd name="connsiteX6" fmla="*/ 1421872 w 8652200"/>
              <a:gd name="connsiteY6" fmla="*/ 114059 h 1059091"/>
              <a:gd name="connsiteX7" fmla="*/ 1109051 w 8652200"/>
              <a:gd name="connsiteY7" fmla="*/ 270469 h 1059091"/>
              <a:gd name="connsiteX8" fmla="*/ 663883 w 8652200"/>
              <a:gd name="connsiteY8" fmla="*/ 547196 h 1059091"/>
              <a:gd name="connsiteX9" fmla="*/ 507472 w 8652200"/>
              <a:gd name="connsiteY9" fmla="*/ 645269 h 1059091"/>
              <a:gd name="connsiteX10" fmla="*/ 218714 w 8652200"/>
              <a:gd name="connsiteY10" fmla="*/ 847985 h 1059091"/>
              <a:gd name="connsiteX11" fmla="*/ 0 w 8652200"/>
              <a:gd name="connsiteY11" fmla="*/ 1059091 h 1059091"/>
              <a:gd name="connsiteX0" fmla="*/ 8652200 w 8652200"/>
              <a:gd name="connsiteY0" fmla="*/ 520887 h 1059381"/>
              <a:gd name="connsiteX1" fmla="*/ 7704571 w 8652200"/>
              <a:gd name="connsiteY1" fmla="*/ 519066 h 1059381"/>
              <a:gd name="connsiteX2" fmla="*/ 6784967 w 8652200"/>
              <a:gd name="connsiteY2" fmla="*/ 501571 h 1059381"/>
              <a:gd name="connsiteX3" fmla="*/ 5653550 w 8652200"/>
              <a:gd name="connsiteY3" fmla="*/ 395822 h 1059381"/>
              <a:gd name="connsiteX4" fmla="*/ 3306808 w 8652200"/>
              <a:gd name="connsiteY4" fmla="*/ 92106 h 1059381"/>
              <a:gd name="connsiteX5" fmla="*/ 2377243 w 8652200"/>
              <a:gd name="connsiteY5" fmla="*/ 602 h 1059381"/>
              <a:gd name="connsiteX6" fmla="*/ 1691767 w 8652200"/>
              <a:gd name="connsiteY6" fmla="*/ 124559 h 1059381"/>
              <a:gd name="connsiteX7" fmla="*/ 1109051 w 8652200"/>
              <a:gd name="connsiteY7" fmla="*/ 270759 h 1059381"/>
              <a:gd name="connsiteX8" fmla="*/ 663883 w 8652200"/>
              <a:gd name="connsiteY8" fmla="*/ 547486 h 1059381"/>
              <a:gd name="connsiteX9" fmla="*/ 507472 w 8652200"/>
              <a:gd name="connsiteY9" fmla="*/ 645559 h 1059381"/>
              <a:gd name="connsiteX10" fmla="*/ 218714 w 8652200"/>
              <a:gd name="connsiteY10" fmla="*/ 848275 h 1059381"/>
              <a:gd name="connsiteX11" fmla="*/ 0 w 8652200"/>
              <a:gd name="connsiteY11" fmla="*/ 1059381 h 1059381"/>
              <a:gd name="connsiteX0" fmla="*/ 8652200 w 8652200"/>
              <a:gd name="connsiteY0" fmla="*/ 520887 h 1059381"/>
              <a:gd name="connsiteX1" fmla="*/ 7704571 w 8652200"/>
              <a:gd name="connsiteY1" fmla="*/ 519066 h 1059381"/>
              <a:gd name="connsiteX2" fmla="*/ 6784967 w 8652200"/>
              <a:gd name="connsiteY2" fmla="*/ 501571 h 1059381"/>
              <a:gd name="connsiteX3" fmla="*/ 5653550 w 8652200"/>
              <a:gd name="connsiteY3" fmla="*/ 395822 h 1059381"/>
              <a:gd name="connsiteX4" fmla="*/ 3306808 w 8652200"/>
              <a:gd name="connsiteY4" fmla="*/ 92106 h 1059381"/>
              <a:gd name="connsiteX5" fmla="*/ 2377243 w 8652200"/>
              <a:gd name="connsiteY5" fmla="*/ 602 h 1059381"/>
              <a:gd name="connsiteX6" fmla="*/ 1691767 w 8652200"/>
              <a:gd name="connsiteY6" fmla="*/ 124559 h 1059381"/>
              <a:gd name="connsiteX7" fmla="*/ 1130644 w 8652200"/>
              <a:gd name="connsiteY7" fmla="*/ 342233 h 1059381"/>
              <a:gd name="connsiteX8" fmla="*/ 663883 w 8652200"/>
              <a:gd name="connsiteY8" fmla="*/ 547486 h 1059381"/>
              <a:gd name="connsiteX9" fmla="*/ 507472 w 8652200"/>
              <a:gd name="connsiteY9" fmla="*/ 645559 h 1059381"/>
              <a:gd name="connsiteX10" fmla="*/ 218714 w 8652200"/>
              <a:gd name="connsiteY10" fmla="*/ 848275 h 1059381"/>
              <a:gd name="connsiteX11" fmla="*/ 0 w 8652200"/>
              <a:gd name="connsiteY11" fmla="*/ 1059381 h 1059381"/>
              <a:gd name="connsiteX0" fmla="*/ 8652200 w 8652200"/>
              <a:gd name="connsiteY0" fmla="*/ 520887 h 1059381"/>
              <a:gd name="connsiteX1" fmla="*/ 7704571 w 8652200"/>
              <a:gd name="connsiteY1" fmla="*/ 519066 h 1059381"/>
              <a:gd name="connsiteX2" fmla="*/ 6784967 w 8652200"/>
              <a:gd name="connsiteY2" fmla="*/ 501571 h 1059381"/>
              <a:gd name="connsiteX3" fmla="*/ 5653550 w 8652200"/>
              <a:gd name="connsiteY3" fmla="*/ 395822 h 1059381"/>
              <a:gd name="connsiteX4" fmla="*/ 3306808 w 8652200"/>
              <a:gd name="connsiteY4" fmla="*/ 92106 h 1059381"/>
              <a:gd name="connsiteX5" fmla="*/ 2377243 w 8652200"/>
              <a:gd name="connsiteY5" fmla="*/ 602 h 1059381"/>
              <a:gd name="connsiteX6" fmla="*/ 1691767 w 8652200"/>
              <a:gd name="connsiteY6" fmla="*/ 124559 h 1059381"/>
              <a:gd name="connsiteX7" fmla="*/ 1130644 w 8652200"/>
              <a:gd name="connsiteY7" fmla="*/ 342233 h 1059381"/>
              <a:gd name="connsiteX8" fmla="*/ 696270 w 8652200"/>
              <a:gd name="connsiteY8" fmla="*/ 537275 h 1059381"/>
              <a:gd name="connsiteX9" fmla="*/ 507472 w 8652200"/>
              <a:gd name="connsiteY9" fmla="*/ 645559 h 1059381"/>
              <a:gd name="connsiteX10" fmla="*/ 218714 w 8652200"/>
              <a:gd name="connsiteY10" fmla="*/ 848275 h 1059381"/>
              <a:gd name="connsiteX11" fmla="*/ 0 w 8652200"/>
              <a:gd name="connsiteY11" fmla="*/ 1059381 h 1059381"/>
              <a:gd name="connsiteX0" fmla="*/ 8652200 w 8652200"/>
              <a:gd name="connsiteY0" fmla="*/ 520887 h 1059381"/>
              <a:gd name="connsiteX1" fmla="*/ 7704571 w 8652200"/>
              <a:gd name="connsiteY1" fmla="*/ 519066 h 1059381"/>
              <a:gd name="connsiteX2" fmla="*/ 6784967 w 8652200"/>
              <a:gd name="connsiteY2" fmla="*/ 501571 h 1059381"/>
              <a:gd name="connsiteX3" fmla="*/ 5653550 w 8652200"/>
              <a:gd name="connsiteY3" fmla="*/ 395822 h 1059381"/>
              <a:gd name="connsiteX4" fmla="*/ 3306808 w 8652200"/>
              <a:gd name="connsiteY4" fmla="*/ 92106 h 1059381"/>
              <a:gd name="connsiteX5" fmla="*/ 2377243 w 8652200"/>
              <a:gd name="connsiteY5" fmla="*/ 602 h 1059381"/>
              <a:gd name="connsiteX6" fmla="*/ 1691767 w 8652200"/>
              <a:gd name="connsiteY6" fmla="*/ 124559 h 1059381"/>
              <a:gd name="connsiteX7" fmla="*/ 1130644 w 8652200"/>
              <a:gd name="connsiteY7" fmla="*/ 342233 h 1059381"/>
              <a:gd name="connsiteX8" fmla="*/ 696270 w 8652200"/>
              <a:gd name="connsiteY8" fmla="*/ 537275 h 1059381"/>
              <a:gd name="connsiteX9" fmla="*/ 507472 w 8652200"/>
              <a:gd name="connsiteY9" fmla="*/ 645559 h 1059381"/>
              <a:gd name="connsiteX10" fmla="*/ 218714 w 8652200"/>
              <a:gd name="connsiteY10" fmla="*/ 848275 h 1059381"/>
              <a:gd name="connsiteX11" fmla="*/ 0 w 8652200"/>
              <a:gd name="connsiteY11" fmla="*/ 1059381 h 1059381"/>
              <a:gd name="connsiteX0" fmla="*/ 8652200 w 8652200"/>
              <a:gd name="connsiteY0" fmla="*/ 520887 h 1059381"/>
              <a:gd name="connsiteX1" fmla="*/ 7704571 w 8652200"/>
              <a:gd name="connsiteY1" fmla="*/ 519066 h 1059381"/>
              <a:gd name="connsiteX2" fmla="*/ 6784967 w 8652200"/>
              <a:gd name="connsiteY2" fmla="*/ 501571 h 1059381"/>
              <a:gd name="connsiteX3" fmla="*/ 5653550 w 8652200"/>
              <a:gd name="connsiteY3" fmla="*/ 395822 h 1059381"/>
              <a:gd name="connsiteX4" fmla="*/ 3306808 w 8652200"/>
              <a:gd name="connsiteY4" fmla="*/ 92106 h 1059381"/>
              <a:gd name="connsiteX5" fmla="*/ 2377243 w 8652200"/>
              <a:gd name="connsiteY5" fmla="*/ 602 h 1059381"/>
              <a:gd name="connsiteX6" fmla="*/ 1691767 w 8652200"/>
              <a:gd name="connsiteY6" fmla="*/ 124559 h 1059381"/>
              <a:gd name="connsiteX7" fmla="*/ 1130644 w 8652200"/>
              <a:gd name="connsiteY7" fmla="*/ 342233 h 1059381"/>
              <a:gd name="connsiteX8" fmla="*/ 507472 w 8652200"/>
              <a:gd name="connsiteY8" fmla="*/ 645559 h 1059381"/>
              <a:gd name="connsiteX9" fmla="*/ 218714 w 8652200"/>
              <a:gd name="connsiteY9" fmla="*/ 848275 h 1059381"/>
              <a:gd name="connsiteX10" fmla="*/ 0 w 8652200"/>
              <a:gd name="connsiteY10" fmla="*/ 1059381 h 1059381"/>
              <a:gd name="connsiteX0" fmla="*/ 8652200 w 8652200"/>
              <a:gd name="connsiteY0" fmla="*/ 520887 h 1059381"/>
              <a:gd name="connsiteX1" fmla="*/ 7704571 w 8652200"/>
              <a:gd name="connsiteY1" fmla="*/ 519066 h 1059381"/>
              <a:gd name="connsiteX2" fmla="*/ 6784967 w 8652200"/>
              <a:gd name="connsiteY2" fmla="*/ 501571 h 1059381"/>
              <a:gd name="connsiteX3" fmla="*/ 5653550 w 8652200"/>
              <a:gd name="connsiteY3" fmla="*/ 395822 h 1059381"/>
              <a:gd name="connsiteX4" fmla="*/ 3306808 w 8652200"/>
              <a:gd name="connsiteY4" fmla="*/ 92106 h 1059381"/>
              <a:gd name="connsiteX5" fmla="*/ 2377243 w 8652200"/>
              <a:gd name="connsiteY5" fmla="*/ 602 h 1059381"/>
              <a:gd name="connsiteX6" fmla="*/ 1691767 w 8652200"/>
              <a:gd name="connsiteY6" fmla="*/ 124559 h 1059381"/>
              <a:gd name="connsiteX7" fmla="*/ 1130644 w 8652200"/>
              <a:gd name="connsiteY7" fmla="*/ 342233 h 1059381"/>
              <a:gd name="connsiteX8" fmla="*/ 626227 w 8652200"/>
              <a:gd name="connsiteY8" fmla="*/ 594506 h 1059381"/>
              <a:gd name="connsiteX9" fmla="*/ 218714 w 8652200"/>
              <a:gd name="connsiteY9" fmla="*/ 848275 h 1059381"/>
              <a:gd name="connsiteX10" fmla="*/ 0 w 8652200"/>
              <a:gd name="connsiteY10" fmla="*/ 1059381 h 1059381"/>
              <a:gd name="connsiteX0" fmla="*/ 8652200 w 8652200"/>
              <a:gd name="connsiteY0" fmla="*/ 520887 h 1059381"/>
              <a:gd name="connsiteX1" fmla="*/ 7704571 w 8652200"/>
              <a:gd name="connsiteY1" fmla="*/ 519066 h 1059381"/>
              <a:gd name="connsiteX2" fmla="*/ 6784967 w 8652200"/>
              <a:gd name="connsiteY2" fmla="*/ 501571 h 1059381"/>
              <a:gd name="connsiteX3" fmla="*/ 5653550 w 8652200"/>
              <a:gd name="connsiteY3" fmla="*/ 395822 h 1059381"/>
              <a:gd name="connsiteX4" fmla="*/ 3306808 w 8652200"/>
              <a:gd name="connsiteY4" fmla="*/ 92106 h 1059381"/>
              <a:gd name="connsiteX5" fmla="*/ 2377243 w 8652200"/>
              <a:gd name="connsiteY5" fmla="*/ 602 h 1059381"/>
              <a:gd name="connsiteX6" fmla="*/ 1691767 w 8652200"/>
              <a:gd name="connsiteY6" fmla="*/ 124559 h 1059381"/>
              <a:gd name="connsiteX7" fmla="*/ 1130644 w 8652200"/>
              <a:gd name="connsiteY7" fmla="*/ 342233 h 1059381"/>
              <a:gd name="connsiteX8" fmla="*/ 626227 w 8652200"/>
              <a:gd name="connsiteY8" fmla="*/ 594506 h 1059381"/>
              <a:gd name="connsiteX9" fmla="*/ 391448 w 8652200"/>
              <a:gd name="connsiteY9" fmla="*/ 725747 h 1059381"/>
              <a:gd name="connsiteX10" fmla="*/ 0 w 8652200"/>
              <a:gd name="connsiteY10" fmla="*/ 1059381 h 1059381"/>
              <a:gd name="connsiteX0" fmla="*/ 8652200 w 8652200"/>
              <a:gd name="connsiteY0" fmla="*/ 520887 h 1059381"/>
              <a:gd name="connsiteX1" fmla="*/ 7704571 w 8652200"/>
              <a:gd name="connsiteY1" fmla="*/ 519066 h 1059381"/>
              <a:gd name="connsiteX2" fmla="*/ 6784967 w 8652200"/>
              <a:gd name="connsiteY2" fmla="*/ 501571 h 1059381"/>
              <a:gd name="connsiteX3" fmla="*/ 5653550 w 8652200"/>
              <a:gd name="connsiteY3" fmla="*/ 395822 h 1059381"/>
              <a:gd name="connsiteX4" fmla="*/ 3306808 w 8652200"/>
              <a:gd name="connsiteY4" fmla="*/ 92106 h 1059381"/>
              <a:gd name="connsiteX5" fmla="*/ 2377243 w 8652200"/>
              <a:gd name="connsiteY5" fmla="*/ 602 h 1059381"/>
              <a:gd name="connsiteX6" fmla="*/ 1691767 w 8652200"/>
              <a:gd name="connsiteY6" fmla="*/ 124559 h 1059381"/>
              <a:gd name="connsiteX7" fmla="*/ 1130644 w 8652200"/>
              <a:gd name="connsiteY7" fmla="*/ 342233 h 1059381"/>
              <a:gd name="connsiteX8" fmla="*/ 788165 w 8652200"/>
              <a:gd name="connsiteY8" fmla="*/ 512821 h 1059381"/>
              <a:gd name="connsiteX9" fmla="*/ 391448 w 8652200"/>
              <a:gd name="connsiteY9" fmla="*/ 725747 h 1059381"/>
              <a:gd name="connsiteX10" fmla="*/ 0 w 8652200"/>
              <a:gd name="connsiteY10" fmla="*/ 1059381 h 1059381"/>
              <a:gd name="connsiteX0" fmla="*/ 8652200 w 8652200"/>
              <a:gd name="connsiteY0" fmla="*/ 520887 h 1059381"/>
              <a:gd name="connsiteX1" fmla="*/ 7704571 w 8652200"/>
              <a:gd name="connsiteY1" fmla="*/ 519066 h 1059381"/>
              <a:gd name="connsiteX2" fmla="*/ 6784967 w 8652200"/>
              <a:gd name="connsiteY2" fmla="*/ 501571 h 1059381"/>
              <a:gd name="connsiteX3" fmla="*/ 5653550 w 8652200"/>
              <a:gd name="connsiteY3" fmla="*/ 395822 h 1059381"/>
              <a:gd name="connsiteX4" fmla="*/ 3306808 w 8652200"/>
              <a:gd name="connsiteY4" fmla="*/ 92106 h 1059381"/>
              <a:gd name="connsiteX5" fmla="*/ 2377243 w 8652200"/>
              <a:gd name="connsiteY5" fmla="*/ 602 h 1059381"/>
              <a:gd name="connsiteX6" fmla="*/ 1691767 w 8652200"/>
              <a:gd name="connsiteY6" fmla="*/ 124559 h 1059381"/>
              <a:gd name="connsiteX7" fmla="*/ 1217012 w 8652200"/>
              <a:gd name="connsiteY7" fmla="*/ 280970 h 1059381"/>
              <a:gd name="connsiteX8" fmla="*/ 788165 w 8652200"/>
              <a:gd name="connsiteY8" fmla="*/ 512821 h 1059381"/>
              <a:gd name="connsiteX9" fmla="*/ 391448 w 8652200"/>
              <a:gd name="connsiteY9" fmla="*/ 725747 h 1059381"/>
              <a:gd name="connsiteX10" fmla="*/ 0 w 8652200"/>
              <a:gd name="connsiteY10" fmla="*/ 1059381 h 1059381"/>
              <a:gd name="connsiteX0" fmla="*/ 8652200 w 8652200"/>
              <a:gd name="connsiteY0" fmla="*/ 520887 h 1059381"/>
              <a:gd name="connsiteX1" fmla="*/ 7704571 w 8652200"/>
              <a:gd name="connsiteY1" fmla="*/ 519066 h 1059381"/>
              <a:gd name="connsiteX2" fmla="*/ 6784967 w 8652200"/>
              <a:gd name="connsiteY2" fmla="*/ 501571 h 1059381"/>
              <a:gd name="connsiteX3" fmla="*/ 5653550 w 8652200"/>
              <a:gd name="connsiteY3" fmla="*/ 395822 h 1059381"/>
              <a:gd name="connsiteX4" fmla="*/ 3306808 w 8652200"/>
              <a:gd name="connsiteY4" fmla="*/ 92106 h 1059381"/>
              <a:gd name="connsiteX5" fmla="*/ 2377243 w 8652200"/>
              <a:gd name="connsiteY5" fmla="*/ 602 h 1059381"/>
              <a:gd name="connsiteX6" fmla="*/ 1799725 w 8652200"/>
              <a:gd name="connsiteY6" fmla="*/ 124559 h 1059381"/>
              <a:gd name="connsiteX7" fmla="*/ 1217012 w 8652200"/>
              <a:gd name="connsiteY7" fmla="*/ 280970 h 1059381"/>
              <a:gd name="connsiteX8" fmla="*/ 788165 w 8652200"/>
              <a:gd name="connsiteY8" fmla="*/ 512821 h 1059381"/>
              <a:gd name="connsiteX9" fmla="*/ 391448 w 8652200"/>
              <a:gd name="connsiteY9" fmla="*/ 725747 h 1059381"/>
              <a:gd name="connsiteX10" fmla="*/ 0 w 8652200"/>
              <a:gd name="connsiteY10" fmla="*/ 1059381 h 1059381"/>
              <a:gd name="connsiteX0" fmla="*/ 8652200 w 8652200"/>
              <a:gd name="connsiteY0" fmla="*/ 510848 h 1049342"/>
              <a:gd name="connsiteX1" fmla="*/ 7704571 w 8652200"/>
              <a:gd name="connsiteY1" fmla="*/ 509027 h 1049342"/>
              <a:gd name="connsiteX2" fmla="*/ 6784967 w 8652200"/>
              <a:gd name="connsiteY2" fmla="*/ 491532 h 1049342"/>
              <a:gd name="connsiteX3" fmla="*/ 5653550 w 8652200"/>
              <a:gd name="connsiteY3" fmla="*/ 385783 h 1049342"/>
              <a:gd name="connsiteX4" fmla="*/ 3306808 w 8652200"/>
              <a:gd name="connsiteY4" fmla="*/ 82067 h 1049342"/>
              <a:gd name="connsiteX5" fmla="*/ 2431223 w 8652200"/>
              <a:gd name="connsiteY5" fmla="*/ 774 h 1049342"/>
              <a:gd name="connsiteX6" fmla="*/ 1799725 w 8652200"/>
              <a:gd name="connsiteY6" fmla="*/ 114520 h 1049342"/>
              <a:gd name="connsiteX7" fmla="*/ 1217012 w 8652200"/>
              <a:gd name="connsiteY7" fmla="*/ 270931 h 1049342"/>
              <a:gd name="connsiteX8" fmla="*/ 788165 w 8652200"/>
              <a:gd name="connsiteY8" fmla="*/ 502782 h 1049342"/>
              <a:gd name="connsiteX9" fmla="*/ 391448 w 8652200"/>
              <a:gd name="connsiteY9" fmla="*/ 715708 h 1049342"/>
              <a:gd name="connsiteX10" fmla="*/ 0 w 8652200"/>
              <a:gd name="connsiteY10" fmla="*/ 1049342 h 1049342"/>
              <a:gd name="connsiteX0" fmla="*/ 8652200 w 8652200"/>
              <a:gd name="connsiteY0" fmla="*/ 510848 h 1049342"/>
              <a:gd name="connsiteX1" fmla="*/ 7704571 w 8652200"/>
              <a:gd name="connsiteY1" fmla="*/ 509027 h 1049342"/>
              <a:gd name="connsiteX2" fmla="*/ 6784967 w 8652200"/>
              <a:gd name="connsiteY2" fmla="*/ 491532 h 1049342"/>
              <a:gd name="connsiteX3" fmla="*/ 5653550 w 8652200"/>
              <a:gd name="connsiteY3" fmla="*/ 385783 h 1049342"/>
              <a:gd name="connsiteX4" fmla="*/ 3306808 w 8652200"/>
              <a:gd name="connsiteY4" fmla="*/ 82067 h 1049342"/>
              <a:gd name="connsiteX5" fmla="*/ 2463610 w 8652200"/>
              <a:gd name="connsiteY5" fmla="*/ 774 h 1049342"/>
              <a:gd name="connsiteX6" fmla="*/ 1799725 w 8652200"/>
              <a:gd name="connsiteY6" fmla="*/ 114520 h 1049342"/>
              <a:gd name="connsiteX7" fmla="*/ 1217012 w 8652200"/>
              <a:gd name="connsiteY7" fmla="*/ 270931 h 1049342"/>
              <a:gd name="connsiteX8" fmla="*/ 788165 w 8652200"/>
              <a:gd name="connsiteY8" fmla="*/ 502782 h 1049342"/>
              <a:gd name="connsiteX9" fmla="*/ 391448 w 8652200"/>
              <a:gd name="connsiteY9" fmla="*/ 715708 h 1049342"/>
              <a:gd name="connsiteX10" fmla="*/ 0 w 8652200"/>
              <a:gd name="connsiteY10" fmla="*/ 1049342 h 1049342"/>
              <a:gd name="connsiteX0" fmla="*/ 8652200 w 8652200"/>
              <a:gd name="connsiteY0" fmla="*/ 515907 h 1054401"/>
              <a:gd name="connsiteX1" fmla="*/ 7704571 w 8652200"/>
              <a:gd name="connsiteY1" fmla="*/ 514086 h 1054401"/>
              <a:gd name="connsiteX2" fmla="*/ 6784967 w 8652200"/>
              <a:gd name="connsiteY2" fmla="*/ 496591 h 1054401"/>
              <a:gd name="connsiteX3" fmla="*/ 5653550 w 8652200"/>
              <a:gd name="connsiteY3" fmla="*/ 390842 h 1054401"/>
              <a:gd name="connsiteX4" fmla="*/ 3339195 w 8652200"/>
              <a:gd name="connsiteY4" fmla="*/ 56494 h 1054401"/>
              <a:gd name="connsiteX5" fmla="*/ 2463610 w 8652200"/>
              <a:gd name="connsiteY5" fmla="*/ 5833 h 1054401"/>
              <a:gd name="connsiteX6" fmla="*/ 1799725 w 8652200"/>
              <a:gd name="connsiteY6" fmla="*/ 119579 h 1054401"/>
              <a:gd name="connsiteX7" fmla="*/ 1217012 w 8652200"/>
              <a:gd name="connsiteY7" fmla="*/ 275990 h 1054401"/>
              <a:gd name="connsiteX8" fmla="*/ 788165 w 8652200"/>
              <a:gd name="connsiteY8" fmla="*/ 507841 h 1054401"/>
              <a:gd name="connsiteX9" fmla="*/ 391448 w 8652200"/>
              <a:gd name="connsiteY9" fmla="*/ 720767 h 1054401"/>
              <a:gd name="connsiteX10" fmla="*/ 0 w 8652200"/>
              <a:gd name="connsiteY10" fmla="*/ 1054401 h 1054401"/>
              <a:gd name="connsiteX0" fmla="*/ 8576629 w 8576629"/>
              <a:gd name="connsiteY0" fmla="*/ 515907 h 972716"/>
              <a:gd name="connsiteX1" fmla="*/ 7629000 w 8576629"/>
              <a:gd name="connsiteY1" fmla="*/ 514086 h 972716"/>
              <a:gd name="connsiteX2" fmla="*/ 6709396 w 8576629"/>
              <a:gd name="connsiteY2" fmla="*/ 496591 h 972716"/>
              <a:gd name="connsiteX3" fmla="*/ 5577979 w 8576629"/>
              <a:gd name="connsiteY3" fmla="*/ 390842 h 972716"/>
              <a:gd name="connsiteX4" fmla="*/ 3263624 w 8576629"/>
              <a:gd name="connsiteY4" fmla="*/ 56494 h 972716"/>
              <a:gd name="connsiteX5" fmla="*/ 2388039 w 8576629"/>
              <a:gd name="connsiteY5" fmla="*/ 5833 h 972716"/>
              <a:gd name="connsiteX6" fmla="*/ 1724154 w 8576629"/>
              <a:gd name="connsiteY6" fmla="*/ 119579 h 972716"/>
              <a:gd name="connsiteX7" fmla="*/ 1141441 w 8576629"/>
              <a:gd name="connsiteY7" fmla="*/ 275990 h 972716"/>
              <a:gd name="connsiteX8" fmla="*/ 712594 w 8576629"/>
              <a:gd name="connsiteY8" fmla="*/ 507841 h 972716"/>
              <a:gd name="connsiteX9" fmla="*/ 315877 w 8576629"/>
              <a:gd name="connsiteY9" fmla="*/ 720767 h 972716"/>
              <a:gd name="connsiteX10" fmla="*/ 0 w 8576629"/>
              <a:gd name="connsiteY10" fmla="*/ 972716 h 972716"/>
              <a:gd name="connsiteX0" fmla="*/ 8555037 w 8555037"/>
              <a:gd name="connsiteY0" fmla="*/ 515907 h 931874"/>
              <a:gd name="connsiteX1" fmla="*/ 7607408 w 8555037"/>
              <a:gd name="connsiteY1" fmla="*/ 514086 h 931874"/>
              <a:gd name="connsiteX2" fmla="*/ 6687804 w 8555037"/>
              <a:gd name="connsiteY2" fmla="*/ 496591 h 931874"/>
              <a:gd name="connsiteX3" fmla="*/ 5556387 w 8555037"/>
              <a:gd name="connsiteY3" fmla="*/ 390842 h 931874"/>
              <a:gd name="connsiteX4" fmla="*/ 3242032 w 8555037"/>
              <a:gd name="connsiteY4" fmla="*/ 56494 h 931874"/>
              <a:gd name="connsiteX5" fmla="*/ 2366447 w 8555037"/>
              <a:gd name="connsiteY5" fmla="*/ 5833 h 931874"/>
              <a:gd name="connsiteX6" fmla="*/ 1702562 w 8555037"/>
              <a:gd name="connsiteY6" fmla="*/ 119579 h 931874"/>
              <a:gd name="connsiteX7" fmla="*/ 1119849 w 8555037"/>
              <a:gd name="connsiteY7" fmla="*/ 275990 h 931874"/>
              <a:gd name="connsiteX8" fmla="*/ 691002 w 8555037"/>
              <a:gd name="connsiteY8" fmla="*/ 507841 h 931874"/>
              <a:gd name="connsiteX9" fmla="*/ 294285 w 8555037"/>
              <a:gd name="connsiteY9" fmla="*/ 720767 h 931874"/>
              <a:gd name="connsiteX10" fmla="*/ 0 w 8555037"/>
              <a:gd name="connsiteY10" fmla="*/ 931874 h 931874"/>
              <a:gd name="connsiteX0" fmla="*/ 8555037 w 8555037"/>
              <a:gd name="connsiteY0" fmla="*/ 515907 h 931874"/>
              <a:gd name="connsiteX1" fmla="*/ 7607408 w 8555037"/>
              <a:gd name="connsiteY1" fmla="*/ 514086 h 931874"/>
              <a:gd name="connsiteX2" fmla="*/ 6687804 w 8555037"/>
              <a:gd name="connsiteY2" fmla="*/ 496591 h 931874"/>
              <a:gd name="connsiteX3" fmla="*/ 5556387 w 8555037"/>
              <a:gd name="connsiteY3" fmla="*/ 390842 h 931874"/>
              <a:gd name="connsiteX4" fmla="*/ 3242032 w 8555037"/>
              <a:gd name="connsiteY4" fmla="*/ 56494 h 931874"/>
              <a:gd name="connsiteX5" fmla="*/ 2366447 w 8555037"/>
              <a:gd name="connsiteY5" fmla="*/ 5833 h 931874"/>
              <a:gd name="connsiteX6" fmla="*/ 1702562 w 8555037"/>
              <a:gd name="connsiteY6" fmla="*/ 119579 h 931874"/>
              <a:gd name="connsiteX7" fmla="*/ 1119849 w 8555037"/>
              <a:gd name="connsiteY7" fmla="*/ 275990 h 931874"/>
              <a:gd name="connsiteX8" fmla="*/ 658615 w 8555037"/>
              <a:gd name="connsiteY8" fmla="*/ 466999 h 931874"/>
              <a:gd name="connsiteX9" fmla="*/ 294285 w 8555037"/>
              <a:gd name="connsiteY9" fmla="*/ 720767 h 931874"/>
              <a:gd name="connsiteX10" fmla="*/ 0 w 8555037"/>
              <a:gd name="connsiteY10" fmla="*/ 931874 h 931874"/>
              <a:gd name="connsiteX0" fmla="*/ 8555037 w 8555037"/>
              <a:gd name="connsiteY0" fmla="*/ 515907 h 931874"/>
              <a:gd name="connsiteX1" fmla="*/ 7607408 w 8555037"/>
              <a:gd name="connsiteY1" fmla="*/ 514086 h 931874"/>
              <a:gd name="connsiteX2" fmla="*/ 6687804 w 8555037"/>
              <a:gd name="connsiteY2" fmla="*/ 496591 h 931874"/>
              <a:gd name="connsiteX3" fmla="*/ 5556387 w 8555037"/>
              <a:gd name="connsiteY3" fmla="*/ 390842 h 931874"/>
              <a:gd name="connsiteX4" fmla="*/ 3242032 w 8555037"/>
              <a:gd name="connsiteY4" fmla="*/ 56494 h 931874"/>
              <a:gd name="connsiteX5" fmla="*/ 2366447 w 8555037"/>
              <a:gd name="connsiteY5" fmla="*/ 5833 h 931874"/>
              <a:gd name="connsiteX6" fmla="*/ 1702562 w 8555037"/>
              <a:gd name="connsiteY6" fmla="*/ 119579 h 931874"/>
              <a:gd name="connsiteX7" fmla="*/ 1119849 w 8555037"/>
              <a:gd name="connsiteY7" fmla="*/ 275990 h 931874"/>
              <a:gd name="connsiteX8" fmla="*/ 658615 w 8555037"/>
              <a:gd name="connsiteY8" fmla="*/ 497631 h 931874"/>
              <a:gd name="connsiteX9" fmla="*/ 294285 w 8555037"/>
              <a:gd name="connsiteY9" fmla="*/ 720767 h 931874"/>
              <a:gd name="connsiteX10" fmla="*/ 0 w 8555037"/>
              <a:gd name="connsiteY10" fmla="*/ 931874 h 931874"/>
              <a:gd name="connsiteX0" fmla="*/ 8555037 w 8555037"/>
              <a:gd name="connsiteY0" fmla="*/ 515907 h 931874"/>
              <a:gd name="connsiteX1" fmla="*/ 7607408 w 8555037"/>
              <a:gd name="connsiteY1" fmla="*/ 514086 h 931874"/>
              <a:gd name="connsiteX2" fmla="*/ 6687804 w 8555037"/>
              <a:gd name="connsiteY2" fmla="*/ 496591 h 931874"/>
              <a:gd name="connsiteX3" fmla="*/ 5556387 w 8555037"/>
              <a:gd name="connsiteY3" fmla="*/ 390842 h 931874"/>
              <a:gd name="connsiteX4" fmla="*/ 3242032 w 8555037"/>
              <a:gd name="connsiteY4" fmla="*/ 56494 h 931874"/>
              <a:gd name="connsiteX5" fmla="*/ 2366447 w 8555037"/>
              <a:gd name="connsiteY5" fmla="*/ 5833 h 931874"/>
              <a:gd name="connsiteX6" fmla="*/ 1702562 w 8555037"/>
              <a:gd name="connsiteY6" fmla="*/ 119579 h 931874"/>
              <a:gd name="connsiteX7" fmla="*/ 1119849 w 8555037"/>
              <a:gd name="connsiteY7" fmla="*/ 275990 h 931874"/>
              <a:gd name="connsiteX8" fmla="*/ 658615 w 8555037"/>
              <a:gd name="connsiteY8" fmla="*/ 497631 h 931874"/>
              <a:gd name="connsiteX9" fmla="*/ 322774 w 8555037"/>
              <a:gd name="connsiteY9" fmla="*/ 715378 h 931874"/>
              <a:gd name="connsiteX10" fmla="*/ 0 w 8555037"/>
              <a:gd name="connsiteY10" fmla="*/ 931874 h 931874"/>
              <a:gd name="connsiteX0" fmla="*/ 8555037 w 8555037"/>
              <a:gd name="connsiteY0" fmla="*/ 515907 h 931874"/>
              <a:gd name="connsiteX1" fmla="*/ 7607408 w 8555037"/>
              <a:gd name="connsiteY1" fmla="*/ 514086 h 931874"/>
              <a:gd name="connsiteX2" fmla="*/ 6687804 w 8555037"/>
              <a:gd name="connsiteY2" fmla="*/ 496591 h 931874"/>
              <a:gd name="connsiteX3" fmla="*/ 5556387 w 8555037"/>
              <a:gd name="connsiteY3" fmla="*/ 390842 h 931874"/>
              <a:gd name="connsiteX4" fmla="*/ 3242032 w 8555037"/>
              <a:gd name="connsiteY4" fmla="*/ 56494 h 931874"/>
              <a:gd name="connsiteX5" fmla="*/ 2366447 w 8555037"/>
              <a:gd name="connsiteY5" fmla="*/ 5833 h 931874"/>
              <a:gd name="connsiteX6" fmla="*/ 1702562 w 8555037"/>
              <a:gd name="connsiteY6" fmla="*/ 119579 h 931874"/>
              <a:gd name="connsiteX7" fmla="*/ 1119849 w 8555037"/>
              <a:gd name="connsiteY7" fmla="*/ 275990 h 931874"/>
              <a:gd name="connsiteX8" fmla="*/ 692801 w 8555037"/>
              <a:gd name="connsiteY8" fmla="*/ 492242 h 931874"/>
              <a:gd name="connsiteX9" fmla="*/ 322774 w 8555037"/>
              <a:gd name="connsiteY9" fmla="*/ 715378 h 931874"/>
              <a:gd name="connsiteX10" fmla="*/ 0 w 8555037"/>
              <a:gd name="connsiteY10" fmla="*/ 931874 h 931874"/>
              <a:gd name="connsiteX0" fmla="*/ 8555037 w 8555037"/>
              <a:gd name="connsiteY0" fmla="*/ 515907 h 931874"/>
              <a:gd name="connsiteX1" fmla="*/ 7607408 w 8555037"/>
              <a:gd name="connsiteY1" fmla="*/ 514086 h 931874"/>
              <a:gd name="connsiteX2" fmla="*/ 6687804 w 8555037"/>
              <a:gd name="connsiteY2" fmla="*/ 496591 h 931874"/>
              <a:gd name="connsiteX3" fmla="*/ 5556387 w 8555037"/>
              <a:gd name="connsiteY3" fmla="*/ 390842 h 931874"/>
              <a:gd name="connsiteX4" fmla="*/ 3242032 w 8555037"/>
              <a:gd name="connsiteY4" fmla="*/ 56494 h 931874"/>
              <a:gd name="connsiteX5" fmla="*/ 2366447 w 8555037"/>
              <a:gd name="connsiteY5" fmla="*/ 5833 h 931874"/>
              <a:gd name="connsiteX6" fmla="*/ 1702562 w 8555037"/>
              <a:gd name="connsiteY6" fmla="*/ 119579 h 931874"/>
              <a:gd name="connsiteX7" fmla="*/ 1119849 w 8555037"/>
              <a:gd name="connsiteY7" fmla="*/ 275990 h 931874"/>
              <a:gd name="connsiteX8" fmla="*/ 704197 w 8555037"/>
              <a:gd name="connsiteY8" fmla="*/ 492242 h 931874"/>
              <a:gd name="connsiteX9" fmla="*/ 322774 w 8555037"/>
              <a:gd name="connsiteY9" fmla="*/ 715378 h 931874"/>
              <a:gd name="connsiteX10" fmla="*/ 0 w 8555037"/>
              <a:gd name="connsiteY10" fmla="*/ 931874 h 931874"/>
              <a:gd name="connsiteX0" fmla="*/ 8555037 w 8555037"/>
              <a:gd name="connsiteY0" fmla="*/ 515907 h 931874"/>
              <a:gd name="connsiteX1" fmla="*/ 7607408 w 8555037"/>
              <a:gd name="connsiteY1" fmla="*/ 514086 h 931874"/>
              <a:gd name="connsiteX2" fmla="*/ 6687804 w 8555037"/>
              <a:gd name="connsiteY2" fmla="*/ 496591 h 931874"/>
              <a:gd name="connsiteX3" fmla="*/ 5556387 w 8555037"/>
              <a:gd name="connsiteY3" fmla="*/ 390842 h 931874"/>
              <a:gd name="connsiteX4" fmla="*/ 3242032 w 8555037"/>
              <a:gd name="connsiteY4" fmla="*/ 56494 h 931874"/>
              <a:gd name="connsiteX5" fmla="*/ 2366447 w 8555037"/>
              <a:gd name="connsiteY5" fmla="*/ 5833 h 931874"/>
              <a:gd name="connsiteX6" fmla="*/ 1702562 w 8555037"/>
              <a:gd name="connsiteY6" fmla="*/ 119579 h 931874"/>
              <a:gd name="connsiteX7" fmla="*/ 1156885 w 8555037"/>
              <a:gd name="connsiteY7" fmla="*/ 273295 h 931874"/>
              <a:gd name="connsiteX8" fmla="*/ 704197 w 8555037"/>
              <a:gd name="connsiteY8" fmla="*/ 492242 h 931874"/>
              <a:gd name="connsiteX9" fmla="*/ 322774 w 8555037"/>
              <a:gd name="connsiteY9" fmla="*/ 715378 h 931874"/>
              <a:gd name="connsiteX10" fmla="*/ 0 w 8555037"/>
              <a:gd name="connsiteY10" fmla="*/ 931874 h 931874"/>
              <a:gd name="connsiteX0" fmla="*/ 8555037 w 8555037"/>
              <a:gd name="connsiteY0" fmla="*/ 515907 h 931874"/>
              <a:gd name="connsiteX1" fmla="*/ 7607408 w 8555037"/>
              <a:gd name="connsiteY1" fmla="*/ 514086 h 931874"/>
              <a:gd name="connsiteX2" fmla="*/ 6687804 w 8555037"/>
              <a:gd name="connsiteY2" fmla="*/ 496591 h 931874"/>
              <a:gd name="connsiteX3" fmla="*/ 5556387 w 8555037"/>
              <a:gd name="connsiteY3" fmla="*/ 390842 h 931874"/>
              <a:gd name="connsiteX4" fmla="*/ 3242032 w 8555037"/>
              <a:gd name="connsiteY4" fmla="*/ 56494 h 931874"/>
              <a:gd name="connsiteX5" fmla="*/ 2366447 w 8555037"/>
              <a:gd name="connsiteY5" fmla="*/ 5833 h 931874"/>
              <a:gd name="connsiteX6" fmla="*/ 1702562 w 8555037"/>
              <a:gd name="connsiteY6" fmla="*/ 119579 h 931874"/>
              <a:gd name="connsiteX7" fmla="*/ 1168280 w 8555037"/>
              <a:gd name="connsiteY7" fmla="*/ 273295 h 931874"/>
              <a:gd name="connsiteX8" fmla="*/ 704197 w 8555037"/>
              <a:gd name="connsiteY8" fmla="*/ 492242 h 931874"/>
              <a:gd name="connsiteX9" fmla="*/ 322774 w 8555037"/>
              <a:gd name="connsiteY9" fmla="*/ 715378 h 931874"/>
              <a:gd name="connsiteX10" fmla="*/ 0 w 8555037"/>
              <a:gd name="connsiteY10" fmla="*/ 931874 h 931874"/>
              <a:gd name="connsiteX0" fmla="*/ 8555037 w 8555037"/>
              <a:gd name="connsiteY0" fmla="*/ 515907 h 931874"/>
              <a:gd name="connsiteX1" fmla="*/ 7607408 w 8555037"/>
              <a:gd name="connsiteY1" fmla="*/ 514086 h 931874"/>
              <a:gd name="connsiteX2" fmla="*/ 6687804 w 8555037"/>
              <a:gd name="connsiteY2" fmla="*/ 496591 h 931874"/>
              <a:gd name="connsiteX3" fmla="*/ 5556387 w 8555037"/>
              <a:gd name="connsiteY3" fmla="*/ 390842 h 931874"/>
              <a:gd name="connsiteX4" fmla="*/ 3242032 w 8555037"/>
              <a:gd name="connsiteY4" fmla="*/ 56494 h 931874"/>
              <a:gd name="connsiteX5" fmla="*/ 2366447 w 8555037"/>
              <a:gd name="connsiteY5" fmla="*/ 5833 h 931874"/>
              <a:gd name="connsiteX6" fmla="*/ 1702562 w 8555037"/>
              <a:gd name="connsiteY6" fmla="*/ 119579 h 931874"/>
              <a:gd name="connsiteX7" fmla="*/ 1185374 w 8555037"/>
              <a:gd name="connsiteY7" fmla="*/ 265212 h 931874"/>
              <a:gd name="connsiteX8" fmla="*/ 704197 w 8555037"/>
              <a:gd name="connsiteY8" fmla="*/ 492242 h 931874"/>
              <a:gd name="connsiteX9" fmla="*/ 322774 w 8555037"/>
              <a:gd name="connsiteY9" fmla="*/ 715378 h 931874"/>
              <a:gd name="connsiteX10" fmla="*/ 0 w 8555037"/>
              <a:gd name="connsiteY10" fmla="*/ 931874 h 931874"/>
              <a:gd name="connsiteX0" fmla="*/ 8555037 w 8555037"/>
              <a:gd name="connsiteY0" fmla="*/ 515907 h 931874"/>
              <a:gd name="connsiteX1" fmla="*/ 7607408 w 8555037"/>
              <a:gd name="connsiteY1" fmla="*/ 514086 h 931874"/>
              <a:gd name="connsiteX2" fmla="*/ 6687804 w 8555037"/>
              <a:gd name="connsiteY2" fmla="*/ 496591 h 931874"/>
              <a:gd name="connsiteX3" fmla="*/ 5556387 w 8555037"/>
              <a:gd name="connsiteY3" fmla="*/ 390842 h 931874"/>
              <a:gd name="connsiteX4" fmla="*/ 3242032 w 8555037"/>
              <a:gd name="connsiteY4" fmla="*/ 56494 h 931874"/>
              <a:gd name="connsiteX5" fmla="*/ 2366447 w 8555037"/>
              <a:gd name="connsiteY5" fmla="*/ 5833 h 931874"/>
              <a:gd name="connsiteX6" fmla="*/ 1702562 w 8555037"/>
              <a:gd name="connsiteY6" fmla="*/ 119579 h 931874"/>
              <a:gd name="connsiteX7" fmla="*/ 1199618 w 8555037"/>
              <a:gd name="connsiteY7" fmla="*/ 262517 h 931874"/>
              <a:gd name="connsiteX8" fmla="*/ 704197 w 8555037"/>
              <a:gd name="connsiteY8" fmla="*/ 492242 h 931874"/>
              <a:gd name="connsiteX9" fmla="*/ 322774 w 8555037"/>
              <a:gd name="connsiteY9" fmla="*/ 715378 h 931874"/>
              <a:gd name="connsiteX10" fmla="*/ 0 w 8555037"/>
              <a:gd name="connsiteY10" fmla="*/ 931874 h 931874"/>
              <a:gd name="connsiteX0" fmla="*/ 8555037 w 8555037"/>
              <a:gd name="connsiteY0" fmla="*/ 515311 h 931278"/>
              <a:gd name="connsiteX1" fmla="*/ 7607408 w 8555037"/>
              <a:gd name="connsiteY1" fmla="*/ 513490 h 931278"/>
              <a:gd name="connsiteX2" fmla="*/ 6687804 w 8555037"/>
              <a:gd name="connsiteY2" fmla="*/ 495995 h 931278"/>
              <a:gd name="connsiteX3" fmla="*/ 5556387 w 8555037"/>
              <a:gd name="connsiteY3" fmla="*/ 390246 h 931278"/>
              <a:gd name="connsiteX4" fmla="*/ 3242032 w 8555037"/>
              <a:gd name="connsiteY4" fmla="*/ 55898 h 931278"/>
              <a:gd name="connsiteX5" fmla="*/ 2366447 w 8555037"/>
              <a:gd name="connsiteY5" fmla="*/ 5237 h 931278"/>
              <a:gd name="connsiteX6" fmla="*/ 1705411 w 8555037"/>
              <a:gd name="connsiteY6" fmla="*/ 110899 h 931278"/>
              <a:gd name="connsiteX7" fmla="*/ 1199618 w 8555037"/>
              <a:gd name="connsiteY7" fmla="*/ 261921 h 931278"/>
              <a:gd name="connsiteX8" fmla="*/ 704197 w 8555037"/>
              <a:gd name="connsiteY8" fmla="*/ 491646 h 931278"/>
              <a:gd name="connsiteX9" fmla="*/ 322774 w 8555037"/>
              <a:gd name="connsiteY9" fmla="*/ 714782 h 931278"/>
              <a:gd name="connsiteX10" fmla="*/ 0 w 8555037"/>
              <a:gd name="connsiteY10" fmla="*/ 931278 h 931278"/>
              <a:gd name="connsiteX0" fmla="*/ 8555037 w 8555037"/>
              <a:gd name="connsiteY0" fmla="*/ 501827 h 917794"/>
              <a:gd name="connsiteX1" fmla="*/ 7607408 w 8555037"/>
              <a:gd name="connsiteY1" fmla="*/ 500006 h 917794"/>
              <a:gd name="connsiteX2" fmla="*/ 6687804 w 8555037"/>
              <a:gd name="connsiteY2" fmla="*/ 482511 h 917794"/>
              <a:gd name="connsiteX3" fmla="*/ 5556387 w 8555037"/>
              <a:gd name="connsiteY3" fmla="*/ 376762 h 917794"/>
              <a:gd name="connsiteX4" fmla="*/ 3242032 w 8555037"/>
              <a:gd name="connsiteY4" fmla="*/ 42414 h 917794"/>
              <a:gd name="connsiteX5" fmla="*/ 2366447 w 8555037"/>
              <a:gd name="connsiteY5" fmla="*/ 10614 h 917794"/>
              <a:gd name="connsiteX6" fmla="*/ 1705411 w 8555037"/>
              <a:gd name="connsiteY6" fmla="*/ 97415 h 917794"/>
              <a:gd name="connsiteX7" fmla="*/ 1199618 w 8555037"/>
              <a:gd name="connsiteY7" fmla="*/ 248437 h 917794"/>
              <a:gd name="connsiteX8" fmla="*/ 704197 w 8555037"/>
              <a:gd name="connsiteY8" fmla="*/ 478162 h 917794"/>
              <a:gd name="connsiteX9" fmla="*/ 322774 w 8555037"/>
              <a:gd name="connsiteY9" fmla="*/ 701298 h 917794"/>
              <a:gd name="connsiteX10" fmla="*/ 0 w 8555037"/>
              <a:gd name="connsiteY10" fmla="*/ 917794 h 917794"/>
              <a:gd name="connsiteX0" fmla="*/ 8555037 w 8555037"/>
              <a:gd name="connsiteY0" fmla="*/ 501827 h 917794"/>
              <a:gd name="connsiteX1" fmla="*/ 7607408 w 8555037"/>
              <a:gd name="connsiteY1" fmla="*/ 500006 h 917794"/>
              <a:gd name="connsiteX2" fmla="*/ 6687804 w 8555037"/>
              <a:gd name="connsiteY2" fmla="*/ 482511 h 917794"/>
              <a:gd name="connsiteX3" fmla="*/ 5556387 w 8555037"/>
              <a:gd name="connsiteY3" fmla="*/ 376762 h 917794"/>
              <a:gd name="connsiteX4" fmla="*/ 3242032 w 8555037"/>
              <a:gd name="connsiteY4" fmla="*/ 42414 h 917794"/>
              <a:gd name="connsiteX5" fmla="*/ 2366447 w 8555037"/>
              <a:gd name="connsiteY5" fmla="*/ 10614 h 917794"/>
              <a:gd name="connsiteX6" fmla="*/ 1713957 w 8555037"/>
              <a:gd name="connsiteY6" fmla="*/ 97415 h 917794"/>
              <a:gd name="connsiteX7" fmla="*/ 1199618 w 8555037"/>
              <a:gd name="connsiteY7" fmla="*/ 248437 h 917794"/>
              <a:gd name="connsiteX8" fmla="*/ 704197 w 8555037"/>
              <a:gd name="connsiteY8" fmla="*/ 478162 h 917794"/>
              <a:gd name="connsiteX9" fmla="*/ 322774 w 8555037"/>
              <a:gd name="connsiteY9" fmla="*/ 701298 h 917794"/>
              <a:gd name="connsiteX10" fmla="*/ 0 w 8555037"/>
              <a:gd name="connsiteY10" fmla="*/ 917794 h 917794"/>
              <a:gd name="connsiteX0" fmla="*/ 8555037 w 8555037"/>
              <a:gd name="connsiteY0" fmla="*/ 501827 h 917794"/>
              <a:gd name="connsiteX1" fmla="*/ 7607408 w 8555037"/>
              <a:gd name="connsiteY1" fmla="*/ 500006 h 917794"/>
              <a:gd name="connsiteX2" fmla="*/ 6687804 w 8555037"/>
              <a:gd name="connsiteY2" fmla="*/ 482511 h 917794"/>
              <a:gd name="connsiteX3" fmla="*/ 5556387 w 8555037"/>
              <a:gd name="connsiteY3" fmla="*/ 376762 h 917794"/>
              <a:gd name="connsiteX4" fmla="*/ 3242032 w 8555037"/>
              <a:gd name="connsiteY4" fmla="*/ 42414 h 917794"/>
              <a:gd name="connsiteX5" fmla="*/ 2377843 w 8555037"/>
              <a:gd name="connsiteY5" fmla="*/ 10614 h 917794"/>
              <a:gd name="connsiteX6" fmla="*/ 1713957 w 8555037"/>
              <a:gd name="connsiteY6" fmla="*/ 97415 h 917794"/>
              <a:gd name="connsiteX7" fmla="*/ 1199618 w 8555037"/>
              <a:gd name="connsiteY7" fmla="*/ 248437 h 917794"/>
              <a:gd name="connsiteX8" fmla="*/ 704197 w 8555037"/>
              <a:gd name="connsiteY8" fmla="*/ 478162 h 917794"/>
              <a:gd name="connsiteX9" fmla="*/ 322774 w 8555037"/>
              <a:gd name="connsiteY9" fmla="*/ 701298 h 917794"/>
              <a:gd name="connsiteX10" fmla="*/ 0 w 8555037"/>
              <a:gd name="connsiteY10" fmla="*/ 917794 h 917794"/>
              <a:gd name="connsiteX0" fmla="*/ 8555037 w 8555037"/>
              <a:gd name="connsiteY0" fmla="*/ 498625 h 914592"/>
              <a:gd name="connsiteX1" fmla="*/ 7607408 w 8555037"/>
              <a:gd name="connsiteY1" fmla="*/ 496804 h 914592"/>
              <a:gd name="connsiteX2" fmla="*/ 6687804 w 8555037"/>
              <a:gd name="connsiteY2" fmla="*/ 479309 h 914592"/>
              <a:gd name="connsiteX3" fmla="*/ 5556387 w 8555037"/>
              <a:gd name="connsiteY3" fmla="*/ 373560 h 914592"/>
              <a:gd name="connsiteX4" fmla="*/ 3242032 w 8555037"/>
              <a:gd name="connsiteY4" fmla="*/ 39212 h 914592"/>
              <a:gd name="connsiteX5" fmla="*/ 2377843 w 8555037"/>
              <a:gd name="connsiteY5" fmla="*/ 7412 h 914592"/>
              <a:gd name="connsiteX6" fmla="*/ 1713957 w 8555037"/>
              <a:gd name="connsiteY6" fmla="*/ 94213 h 914592"/>
              <a:gd name="connsiteX7" fmla="*/ 1199618 w 8555037"/>
              <a:gd name="connsiteY7" fmla="*/ 245235 h 914592"/>
              <a:gd name="connsiteX8" fmla="*/ 704197 w 8555037"/>
              <a:gd name="connsiteY8" fmla="*/ 474960 h 914592"/>
              <a:gd name="connsiteX9" fmla="*/ 322774 w 8555037"/>
              <a:gd name="connsiteY9" fmla="*/ 698096 h 914592"/>
              <a:gd name="connsiteX10" fmla="*/ 0 w 8555037"/>
              <a:gd name="connsiteY10" fmla="*/ 914592 h 914592"/>
              <a:gd name="connsiteX0" fmla="*/ 8555037 w 8555037"/>
              <a:gd name="connsiteY0" fmla="*/ 492912 h 908879"/>
              <a:gd name="connsiteX1" fmla="*/ 7607408 w 8555037"/>
              <a:gd name="connsiteY1" fmla="*/ 491091 h 908879"/>
              <a:gd name="connsiteX2" fmla="*/ 6687804 w 8555037"/>
              <a:gd name="connsiteY2" fmla="*/ 473596 h 908879"/>
              <a:gd name="connsiteX3" fmla="*/ 5556387 w 8555037"/>
              <a:gd name="connsiteY3" fmla="*/ 367847 h 908879"/>
              <a:gd name="connsiteX4" fmla="*/ 3242032 w 8555037"/>
              <a:gd name="connsiteY4" fmla="*/ 33499 h 908879"/>
              <a:gd name="connsiteX5" fmla="*/ 2386390 w 8555037"/>
              <a:gd name="connsiteY5" fmla="*/ 12477 h 908879"/>
              <a:gd name="connsiteX6" fmla="*/ 1713957 w 8555037"/>
              <a:gd name="connsiteY6" fmla="*/ 88500 h 908879"/>
              <a:gd name="connsiteX7" fmla="*/ 1199618 w 8555037"/>
              <a:gd name="connsiteY7" fmla="*/ 239522 h 908879"/>
              <a:gd name="connsiteX8" fmla="*/ 704197 w 8555037"/>
              <a:gd name="connsiteY8" fmla="*/ 469247 h 908879"/>
              <a:gd name="connsiteX9" fmla="*/ 322774 w 8555037"/>
              <a:gd name="connsiteY9" fmla="*/ 692383 h 908879"/>
              <a:gd name="connsiteX10" fmla="*/ 0 w 8555037"/>
              <a:gd name="connsiteY10" fmla="*/ 908879 h 908879"/>
              <a:gd name="connsiteX0" fmla="*/ 8555037 w 8555037"/>
              <a:gd name="connsiteY0" fmla="*/ 495825 h 911792"/>
              <a:gd name="connsiteX1" fmla="*/ 7607408 w 8555037"/>
              <a:gd name="connsiteY1" fmla="*/ 494004 h 911792"/>
              <a:gd name="connsiteX2" fmla="*/ 6687804 w 8555037"/>
              <a:gd name="connsiteY2" fmla="*/ 476509 h 911792"/>
              <a:gd name="connsiteX3" fmla="*/ 5556387 w 8555037"/>
              <a:gd name="connsiteY3" fmla="*/ 370760 h 911792"/>
              <a:gd name="connsiteX4" fmla="*/ 3242032 w 8555037"/>
              <a:gd name="connsiteY4" fmla="*/ 36412 h 911792"/>
              <a:gd name="connsiteX5" fmla="*/ 2386390 w 8555037"/>
              <a:gd name="connsiteY5" fmla="*/ 15390 h 911792"/>
              <a:gd name="connsiteX6" fmla="*/ 1713957 w 8555037"/>
              <a:gd name="connsiteY6" fmla="*/ 91413 h 911792"/>
              <a:gd name="connsiteX7" fmla="*/ 1199618 w 8555037"/>
              <a:gd name="connsiteY7" fmla="*/ 242435 h 911792"/>
              <a:gd name="connsiteX8" fmla="*/ 704197 w 8555037"/>
              <a:gd name="connsiteY8" fmla="*/ 472160 h 911792"/>
              <a:gd name="connsiteX9" fmla="*/ 322774 w 8555037"/>
              <a:gd name="connsiteY9" fmla="*/ 695296 h 911792"/>
              <a:gd name="connsiteX10" fmla="*/ 0 w 8555037"/>
              <a:gd name="connsiteY10" fmla="*/ 911792 h 911792"/>
              <a:gd name="connsiteX0" fmla="*/ 8555037 w 8555037"/>
              <a:gd name="connsiteY0" fmla="*/ 492546 h 908513"/>
              <a:gd name="connsiteX1" fmla="*/ 7607408 w 8555037"/>
              <a:gd name="connsiteY1" fmla="*/ 490725 h 908513"/>
              <a:gd name="connsiteX2" fmla="*/ 6687804 w 8555037"/>
              <a:gd name="connsiteY2" fmla="*/ 473230 h 908513"/>
              <a:gd name="connsiteX3" fmla="*/ 5556387 w 8555037"/>
              <a:gd name="connsiteY3" fmla="*/ 367481 h 908513"/>
              <a:gd name="connsiteX4" fmla="*/ 3250579 w 8555037"/>
              <a:gd name="connsiteY4" fmla="*/ 38522 h 908513"/>
              <a:gd name="connsiteX5" fmla="*/ 2386390 w 8555037"/>
              <a:gd name="connsiteY5" fmla="*/ 12111 h 908513"/>
              <a:gd name="connsiteX6" fmla="*/ 1713957 w 8555037"/>
              <a:gd name="connsiteY6" fmla="*/ 88134 h 908513"/>
              <a:gd name="connsiteX7" fmla="*/ 1199618 w 8555037"/>
              <a:gd name="connsiteY7" fmla="*/ 239156 h 908513"/>
              <a:gd name="connsiteX8" fmla="*/ 704197 w 8555037"/>
              <a:gd name="connsiteY8" fmla="*/ 468881 h 908513"/>
              <a:gd name="connsiteX9" fmla="*/ 322774 w 8555037"/>
              <a:gd name="connsiteY9" fmla="*/ 692017 h 908513"/>
              <a:gd name="connsiteX10" fmla="*/ 0 w 8555037"/>
              <a:gd name="connsiteY10" fmla="*/ 908513 h 908513"/>
              <a:gd name="connsiteX0" fmla="*/ 8555037 w 8555037"/>
              <a:gd name="connsiteY0" fmla="*/ 487202 h 903169"/>
              <a:gd name="connsiteX1" fmla="*/ 7607408 w 8555037"/>
              <a:gd name="connsiteY1" fmla="*/ 485381 h 903169"/>
              <a:gd name="connsiteX2" fmla="*/ 6687804 w 8555037"/>
              <a:gd name="connsiteY2" fmla="*/ 467886 h 903169"/>
              <a:gd name="connsiteX3" fmla="*/ 5556387 w 8555037"/>
              <a:gd name="connsiteY3" fmla="*/ 362137 h 903169"/>
              <a:gd name="connsiteX4" fmla="*/ 3259126 w 8555037"/>
              <a:gd name="connsiteY4" fmla="*/ 43956 h 903169"/>
              <a:gd name="connsiteX5" fmla="*/ 2386390 w 8555037"/>
              <a:gd name="connsiteY5" fmla="*/ 6767 h 903169"/>
              <a:gd name="connsiteX6" fmla="*/ 1713957 w 8555037"/>
              <a:gd name="connsiteY6" fmla="*/ 82790 h 903169"/>
              <a:gd name="connsiteX7" fmla="*/ 1199618 w 8555037"/>
              <a:gd name="connsiteY7" fmla="*/ 233812 h 903169"/>
              <a:gd name="connsiteX8" fmla="*/ 704197 w 8555037"/>
              <a:gd name="connsiteY8" fmla="*/ 463537 h 903169"/>
              <a:gd name="connsiteX9" fmla="*/ 322774 w 8555037"/>
              <a:gd name="connsiteY9" fmla="*/ 686673 h 903169"/>
              <a:gd name="connsiteX10" fmla="*/ 0 w 8555037"/>
              <a:gd name="connsiteY10" fmla="*/ 903169 h 903169"/>
              <a:gd name="connsiteX0" fmla="*/ 8555037 w 8555037"/>
              <a:gd name="connsiteY0" fmla="*/ 486811 h 902778"/>
              <a:gd name="connsiteX1" fmla="*/ 7607408 w 8555037"/>
              <a:gd name="connsiteY1" fmla="*/ 484990 h 902778"/>
              <a:gd name="connsiteX2" fmla="*/ 6687804 w 8555037"/>
              <a:gd name="connsiteY2" fmla="*/ 467495 h 902778"/>
              <a:gd name="connsiteX3" fmla="*/ 5562085 w 8555037"/>
              <a:gd name="connsiteY3" fmla="*/ 353662 h 902778"/>
              <a:gd name="connsiteX4" fmla="*/ 3259126 w 8555037"/>
              <a:gd name="connsiteY4" fmla="*/ 43565 h 902778"/>
              <a:gd name="connsiteX5" fmla="*/ 2386390 w 8555037"/>
              <a:gd name="connsiteY5" fmla="*/ 6376 h 902778"/>
              <a:gd name="connsiteX6" fmla="*/ 1713957 w 8555037"/>
              <a:gd name="connsiteY6" fmla="*/ 82399 h 902778"/>
              <a:gd name="connsiteX7" fmla="*/ 1199618 w 8555037"/>
              <a:gd name="connsiteY7" fmla="*/ 233421 h 902778"/>
              <a:gd name="connsiteX8" fmla="*/ 704197 w 8555037"/>
              <a:gd name="connsiteY8" fmla="*/ 463146 h 902778"/>
              <a:gd name="connsiteX9" fmla="*/ 322774 w 8555037"/>
              <a:gd name="connsiteY9" fmla="*/ 686282 h 902778"/>
              <a:gd name="connsiteX10" fmla="*/ 0 w 8555037"/>
              <a:gd name="connsiteY10" fmla="*/ 902778 h 902778"/>
              <a:gd name="connsiteX0" fmla="*/ 8555037 w 8555037"/>
              <a:gd name="connsiteY0" fmla="*/ 486811 h 902778"/>
              <a:gd name="connsiteX1" fmla="*/ 7607408 w 8555037"/>
              <a:gd name="connsiteY1" fmla="*/ 484990 h 902778"/>
              <a:gd name="connsiteX2" fmla="*/ 6713444 w 8555037"/>
              <a:gd name="connsiteY2" fmla="*/ 480967 h 902778"/>
              <a:gd name="connsiteX3" fmla="*/ 5562085 w 8555037"/>
              <a:gd name="connsiteY3" fmla="*/ 353662 h 902778"/>
              <a:gd name="connsiteX4" fmla="*/ 3259126 w 8555037"/>
              <a:gd name="connsiteY4" fmla="*/ 43565 h 902778"/>
              <a:gd name="connsiteX5" fmla="*/ 2386390 w 8555037"/>
              <a:gd name="connsiteY5" fmla="*/ 6376 h 902778"/>
              <a:gd name="connsiteX6" fmla="*/ 1713957 w 8555037"/>
              <a:gd name="connsiteY6" fmla="*/ 82399 h 902778"/>
              <a:gd name="connsiteX7" fmla="*/ 1199618 w 8555037"/>
              <a:gd name="connsiteY7" fmla="*/ 233421 h 902778"/>
              <a:gd name="connsiteX8" fmla="*/ 704197 w 8555037"/>
              <a:gd name="connsiteY8" fmla="*/ 463146 h 902778"/>
              <a:gd name="connsiteX9" fmla="*/ 322774 w 8555037"/>
              <a:gd name="connsiteY9" fmla="*/ 686282 h 902778"/>
              <a:gd name="connsiteX10" fmla="*/ 0 w 8555037"/>
              <a:gd name="connsiteY10" fmla="*/ 902778 h 902778"/>
              <a:gd name="connsiteX0" fmla="*/ 8555037 w 8555037"/>
              <a:gd name="connsiteY0" fmla="*/ 486811 h 902778"/>
              <a:gd name="connsiteX1" fmla="*/ 7607408 w 8555037"/>
              <a:gd name="connsiteY1" fmla="*/ 484990 h 902778"/>
              <a:gd name="connsiteX2" fmla="*/ 6713444 w 8555037"/>
              <a:gd name="connsiteY2" fmla="*/ 480967 h 902778"/>
              <a:gd name="connsiteX3" fmla="*/ 5562085 w 8555037"/>
              <a:gd name="connsiteY3" fmla="*/ 353662 h 902778"/>
              <a:gd name="connsiteX4" fmla="*/ 3259126 w 8555037"/>
              <a:gd name="connsiteY4" fmla="*/ 43565 h 902778"/>
              <a:gd name="connsiteX5" fmla="*/ 2386390 w 8555037"/>
              <a:gd name="connsiteY5" fmla="*/ 6376 h 902778"/>
              <a:gd name="connsiteX6" fmla="*/ 1713957 w 8555037"/>
              <a:gd name="connsiteY6" fmla="*/ 82399 h 902778"/>
              <a:gd name="connsiteX7" fmla="*/ 1199618 w 8555037"/>
              <a:gd name="connsiteY7" fmla="*/ 233421 h 902778"/>
              <a:gd name="connsiteX8" fmla="*/ 704197 w 8555037"/>
              <a:gd name="connsiteY8" fmla="*/ 463146 h 902778"/>
              <a:gd name="connsiteX9" fmla="*/ 322774 w 8555037"/>
              <a:gd name="connsiteY9" fmla="*/ 686282 h 902778"/>
              <a:gd name="connsiteX10" fmla="*/ 0 w 8555037"/>
              <a:gd name="connsiteY10" fmla="*/ 902778 h 902778"/>
              <a:gd name="connsiteX0" fmla="*/ 8555037 w 8555037"/>
              <a:gd name="connsiteY0" fmla="*/ 486811 h 902778"/>
              <a:gd name="connsiteX1" fmla="*/ 7607408 w 8555037"/>
              <a:gd name="connsiteY1" fmla="*/ 506546 h 902778"/>
              <a:gd name="connsiteX2" fmla="*/ 6713444 w 8555037"/>
              <a:gd name="connsiteY2" fmla="*/ 480967 h 902778"/>
              <a:gd name="connsiteX3" fmla="*/ 5562085 w 8555037"/>
              <a:gd name="connsiteY3" fmla="*/ 353662 h 902778"/>
              <a:gd name="connsiteX4" fmla="*/ 3259126 w 8555037"/>
              <a:gd name="connsiteY4" fmla="*/ 43565 h 902778"/>
              <a:gd name="connsiteX5" fmla="*/ 2386390 w 8555037"/>
              <a:gd name="connsiteY5" fmla="*/ 6376 h 902778"/>
              <a:gd name="connsiteX6" fmla="*/ 1713957 w 8555037"/>
              <a:gd name="connsiteY6" fmla="*/ 82399 h 902778"/>
              <a:gd name="connsiteX7" fmla="*/ 1199618 w 8555037"/>
              <a:gd name="connsiteY7" fmla="*/ 233421 h 902778"/>
              <a:gd name="connsiteX8" fmla="*/ 704197 w 8555037"/>
              <a:gd name="connsiteY8" fmla="*/ 463146 h 902778"/>
              <a:gd name="connsiteX9" fmla="*/ 322774 w 8555037"/>
              <a:gd name="connsiteY9" fmla="*/ 686282 h 902778"/>
              <a:gd name="connsiteX10" fmla="*/ 0 w 8555037"/>
              <a:gd name="connsiteY10" fmla="*/ 902778 h 902778"/>
              <a:gd name="connsiteX0" fmla="*/ 8555037 w 8555037"/>
              <a:gd name="connsiteY0" fmla="*/ 486811 h 902778"/>
              <a:gd name="connsiteX1" fmla="*/ 7613106 w 8555037"/>
              <a:gd name="connsiteY1" fmla="*/ 525408 h 902778"/>
              <a:gd name="connsiteX2" fmla="*/ 6713444 w 8555037"/>
              <a:gd name="connsiteY2" fmla="*/ 480967 h 902778"/>
              <a:gd name="connsiteX3" fmla="*/ 5562085 w 8555037"/>
              <a:gd name="connsiteY3" fmla="*/ 353662 h 902778"/>
              <a:gd name="connsiteX4" fmla="*/ 3259126 w 8555037"/>
              <a:gd name="connsiteY4" fmla="*/ 43565 h 902778"/>
              <a:gd name="connsiteX5" fmla="*/ 2386390 w 8555037"/>
              <a:gd name="connsiteY5" fmla="*/ 6376 h 902778"/>
              <a:gd name="connsiteX6" fmla="*/ 1713957 w 8555037"/>
              <a:gd name="connsiteY6" fmla="*/ 82399 h 902778"/>
              <a:gd name="connsiteX7" fmla="*/ 1199618 w 8555037"/>
              <a:gd name="connsiteY7" fmla="*/ 233421 h 902778"/>
              <a:gd name="connsiteX8" fmla="*/ 704197 w 8555037"/>
              <a:gd name="connsiteY8" fmla="*/ 463146 h 902778"/>
              <a:gd name="connsiteX9" fmla="*/ 322774 w 8555037"/>
              <a:gd name="connsiteY9" fmla="*/ 686282 h 902778"/>
              <a:gd name="connsiteX10" fmla="*/ 0 w 8555037"/>
              <a:gd name="connsiteY10" fmla="*/ 902778 h 902778"/>
              <a:gd name="connsiteX0" fmla="*/ 8555037 w 8555037"/>
              <a:gd name="connsiteY0" fmla="*/ 486811 h 902778"/>
              <a:gd name="connsiteX1" fmla="*/ 7613106 w 8555037"/>
              <a:gd name="connsiteY1" fmla="*/ 525408 h 902778"/>
              <a:gd name="connsiteX2" fmla="*/ 6713444 w 8555037"/>
              <a:gd name="connsiteY2" fmla="*/ 480967 h 902778"/>
              <a:gd name="connsiteX3" fmla="*/ 5562085 w 8555037"/>
              <a:gd name="connsiteY3" fmla="*/ 353662 h 902778"/>
              <a:gd name="connsiteX4" fmla="*/ 3259126 w 8555037"/>
              <a:gd name="connsiteY4" fmla="*/ 43565 h 902778"/>
              <a:gd name="connsiteX5" fmla="*/ 2386390 w 8555037"/>
              <a:gd name="connsiteY5" fmla="*/ 6376 h 902778"/>
              <a:gd name="connsiteX6" fmla="*/ 1713957 w 8555037"/>
              <a:gd name="connsiteY6" fmla="*/ 82399 h 902778"/>
              <a:gd name="connsiteX7" fmla="*/ 1199618 w 8555037"/>
              <a:gd name="connsiteY7" fmla="*/ 233421 h 902778"/>
              <a:gd name="connsiteX8" fmla="*/ 704197 w 8555037"/>
              <a:gd name="connsiteY8" fmla="*/ 463146 h 902778"/>
              <a:gd name="connsiteX9" fmla="*/ 322774 w 8555037"/>
              <a:gd name="connsiteY9" fmla="*/ 686282 h 902778"/>
              <a:gd name="connsiteX10" fmla="*/ 0 w 8555037"/>
              <a:gd name="connsiteY10" fmla="*/ 902778 h 902778"/>
              <a:gd name="connsiteX0" fmla="*/ 8555037 w 8555037"/>
              <a:gd name="connsiteY0" fmla="*/ 486811 h 902778"/>
              <a:gd name="connsiteX1" fmla="*/ 7596012 w 8555037"/>
              <a:gd name="connsiteY1" fmla="*/ 538880 h 902778"/>
              <a:gd name="connsiteX2" fmla="*/ 6713444 w 8555037"/>
              <a:gd name="connsiteY2" fmla="*/ 480967 h 902778"/>
              <a:gd name="connsiteX3" fmla="*/ 5562085 w 8555037"/>
              <a:gd name="connsiteY3" fmla="*/ 353662 h 902778"/>
              <a:gd name="connsiteX4" fmla="*/ 3259126 w 8555037"/>
              <a:gd name="connsiteY4" fmla="*/ 43565 h 902778"/>
              <a:gd name="connsiteX5" fmla="*/ 2386390 w 8555037"/>
              <a:gd name="connsiteY5" fmla="*/ 6376 h 902778"/>
              <a:gd name="connsiteX6" fmla="*/ 1713957 w 8555037"/>
              <a:gd name="connsiteY6" fmla="*/ 82399 h 902778"/>
              <a:gd name="connsiteX7" fmla="*/ 1199618 w 8555037"/>
              <a:gd name="connsiteY7" fmla="*/ 233421 h 902778"/>
              <a:gd name="connsiteX8" fmla="*/ 704197 w 8555037"/>
              <a:gd name="connsiteY8" fmla="*/ 463146 h 902778"/>
              <a:gd name="connsiteX9" fmla="*/ 322774 w 8555037"/>
              <a:gd name="connsiteY9" fmla="*/ 686282 h 902778"/>
              <a:gd name="connsiteX10" fmla="*/ 0 w 8555037"/>
              <a:gd name="connsiteY10" fmla="*/ 902778 h 902778"/>
              <a:gd name="connsiteX0" fmla="*/ 8555037 w 8555037"/>
              <a:gd name="connsiteY0" fmla="*/ 486811 h 902778"/>
              <a:gd name="connsiteX1" fmla="*/ 7596012 w 8555037"/>
              <a:gd name="connsiteY1" fmla="*/ 538880 h 902778"/>
              <a:gd name="connsiteX2" fmla="*/ 6704898 w 8555037"/>
              <a:gd name="connsiteY2" fmla="*/ 483662 h 902778"/>
              <a:gd name="connsiteX3" fmla="*/ 5562085 w 8555037"/>
              <a:gd name="connsiteY3" fmla="*/ 353662 h 902778"/>
              <a:gd name="connsiteX4" fmla="*/ 3259126 w 8555037"/>
              <a:gd name="connsiteY4" fmla="*/ 43565 h 902778"/>
              <a:gd name="connsiteX5" fmla="*/ 2386390 w 8555037"/>
              <a:gd name="connsiteY5" fmla="*/ 6376 h 902778"/>
              <a:gd name="connsiteX6" fmla="*/ 1713957 w 8555037"/>
              <a:gd name="connsiteY6" fmla="*/ 82399 h 902778"/>
              <a:gd name="connsiteX7" fmla="*/ 1199618 w 8555037"/>
              <a:gd name="connsiteY7" fmla="*/ 233421 h 902778"/>
              <a:gd name="connsiteX8" fmla="*/ 704197 w 8555037"/>
              <a:gd name="connsiteY8" fmla="*/ 463146 h 902778"/>
              <a:gd name="connsiteX9" fmla="*/ 322774 w 8555037"/>
              <a:gd name="connsiteY9" fmla="*/ 686282 h 902778"/>
              <a:gd name="connsiteX10" fmla="*/ 0 w 8555037"/>
              <a:gd name="connsiteY10" fmla="*/ 902778 h 902778"/>
              <a:gd name="connsiteX0" fmla="*/ 8555037 w 8555037"/>
              <a:gd name="connsiteY0" fmla="*/ 486811 h 902778"/>
              <a:gd name="connsiteX1" fmla="*/ 7596012 w 8555037"/>
              <a:gd name="connsiteY1" fmla="*/ 538880 h 902778"/>
              <a:gd name="connsiteX2" fmla="*/ 6704898 w 8555037"/>
              <a:gd name="connsiteY2" fmla="*/ 483662 h 902778"/>
              <a:gd name="connsiteX3" fmla="*/ 5562085 w 8555037"/>
              <a:gd name="connsiteY3" fmla="*/ 353662 h 902778"/>
              <a:gd name="connsiteX4" fmla="*/ 3259126 w 8555037"/>
              <a:gd name="connsiteY4" fmla="*/ 43565 h 902778"/>
              <a:gd name="connsiteX5" fmla="*/ 2386390 w 8555037"/>
              <a:gd name="connsiteY5" fmla="*/ 6376 h 902778"/>
              <a:gd name="connsiteX6" fmla="*/ 1713957 w 8555037"/>
              <a:gd name="connsiteY6" fmla="*/ 82399 h 902778"/>
              <a:gd name="connsiteX7" fmla="*/ 1199618 w 8555037"/>
              <a:gd name="connsiteY7" fmla="*/ 233421 h 902778"/>
              <a:gd name="connsiteX8" fmla="*/ 704197 w 8555037"/>
              <a:gd name="connsiteY8" fmla="*/ 463146 h 902778"/>
              <a:gd name="connsiteX9" fmla="*/ 322774 w 8555037"/>
              <a:gd name="connsiteY9" fmla="*/ 686282 h 902778"/>
              <a:gd name="connsiteX10" fmla="*/ 0 w 8555037"/>
              <a:gd name="connsiteY10" fmla="*/ 902778 h 902778"/>
              <a:gd name="connsiteX0" fmla="*/ 8555037 w 8555037"/>
              <a:gd name="connsiteY0" fmla="*/ 486811 h 902778"/>
              <a:gd name="connsiteX1" fmla="*/ 7596012 w 8555037"/>
              <a:gd name="connsiteY1" fmla="*/ 538880 h 902778"/>
              <a:gd name="connsiteX2" fmla="*/ 6704898 w 8555037"/>
              <a:gd name="connsiteY2" fmla="*/ 483662 h 902778"/>
              <a:gd name="connsiteX3" fmla="*/ 5562085 w 8555037"/>
              <a:gd name="connsiteY3" fmla="*/ 353662 h 902778"/>
              <a:gd name="connsiteX4" fmla="*/ 3259126 w 8555037"/>
              <a:gd name="connsiteY4" fmla="*/ 43565 h 902778"/>
              <a:gd name="connsiteX5" fmla="*/ 2386390 w 8555037"/>
              <a:gd name="connsiteY5" fmla="*/ 6376 h 902778"/>
              <a:gd name="connsiteX6" fmla="*/ 1713957 w 8555037"/>
              <a:gd name="connsiteY6" fmla="*/ 82399 h 902778"/>
              <a:gd name="connsiteX7" fmla="*/ 1199618 w 8555037"/>
              <a:gd name="connsiteY7" fmla="*/ 233421 h 902778"/>
              <a:gd name="connsiteX8" fmla="*/ 704197 w 8555037"/>
              <a:gd name="connsiteY8" fmla="*/ 463146 h 902778"/>
              <a:gd name="connsiteX9" fmla="*/ 322774 w 8555037"/>
              <a:gd name="connsiteY9" fmla="*/ 686282 h 902778"/>
              <a:gd name="connsiteX10" fmla="*/ 0 w 8555037"/>
              <a:gd name="connsiteY10" fmla="*/ 902778 h 902778"/>
              <a:gd name="connsiteX0" fmla="*/ 8555037 w 8555037"/>
              <a:gd name="connsiteY0" fmla="*/ 486811 h 902778"/>
              <a:gd name="connsiteX1" fmla="*/ 7596012 w 8555037"/>
              <a:gd name="connsiteY1" fmla="*/ 538880 h 902778"/>
              <a:gd name="connsiteX2" fmla="*/ 6704898 w 8555037"/>
              <a:gd name="connsiteY2" fmla="*/ 483662 h 902778"/>
              <a:gd name="connsiteX3" fmla="*/ 5562085 w 8555037"/>
              <a:gd name="connsiteY3" fmla="*/ 353662 h 902778"/>
              <a:gd name="connsiteX4" fmla="*/ 3259126 w 8555037"/>
              <a:gd name="connsiteY4" fmla="*/ 43565 h 902778"/>
              <a:gd name="connsiteX5" fmla="*/ 2386390 w 8555037"/>
              <a:gd name="connsiteY5" fmla="*/ 6376 h 902778"/>
              <a:gd name="connsiteX6" fmla="*/ 1713957 w 8555037"/>
              <a:gd name="connsiteY6" fmla="*/ 82399 h 902778"/>
              <a:gd name="connsiteX7" fmla="*/ 1199618 w 8555037"/>
              <a:gd name="connsiteY7" fmla="*/ 233421 h 902778"/>
              <a:gd name="connsiteX8" fmla="*/ 704197 w 8555037"/>
              <a:gd name="connsiteY8" fmla="*/ 463146 h 902778"/>
              <a:gd name="connsiteX9" fmla="*/ 322774 w 8555037"/>
              <a:gd name="connsiteY9" fmla="*/ 686282 h 902778"/>
              <a:gd name="connsiteX10" fmla="*/ 0 w 8555037"/>
              <a:gd name="connsiteY10" fmla="*/ 902778 h 902778"/>
              <a:gd name="connsiteX0" fmla="*/ 8555037 w 8555037"/>
              <a:gd name="connsiteY0" fmla="*/ 486811 h 902778"/>
              <a:gd name="connsiteX1" fmla="*/ 7596012 w 8555037"/>
              <a:gd name="connsiteY1" fmla="*/ 538880 h 902778"/>
              <a:gd name="connsiteX2" fmla="*/ 6704898 w 8555037"/>
              <a:gd name="connsiteY2" fmla="*/ 483662 h 902778"/>
              <a:gd name="connsiteX3" fmla="*/ 5562085 w 8555037"/>
              <a:gd name="connsiteY3" fmla="*/ 353662 h 902778"/>
              <a:gd name="connsiteX4" fmla="*/ 3259126 w 8555037"/>
              <a:gd name="connsiteY4" fmla="*/ 43565 h 902778"/>
              <a:gd name="connsiteX5" fmla="*/ 2386390 w 8555037"/>
              <a:gd name="connsiteY5" fmla="*/ 6376 h 902778"/>
              <a:gd name="connsiteX6" fmla="*/ 1713957 w 8555037"/>
              <a:gd name="connsiteY6" fmla="*/ 82399 h 902778"/>
              <a:gd name="connsiteX7" fmla="*/ 1199618 w 8555037"/>
              <a:gd name="connsiteY7" fmla="*/ 233421 h 902778"/>
              <a:gd name="connsiteX8" fmla="*/ 704197 w 8555037"/>
              <a:gd name="connsiteY8" fmla="*/ 463146 h 902778"/>
              <a:gd name="connsiteX9" fmla="*/ 322774 w 8555037"/>
              <a:gd name="connsiteY9" fmla="*/ 686282 h 902778"/>
              <a:gd name="connsiteX10" fmla="*/ 0 w 8555037"/>
              <a:gd name="connsiteY10" fmla="*/ 902778 h 902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55037" h="902778">
                <a:moveTo>
                  <a:pt x="8555037" y="486811"/>
                </a:moveTo>
                <a:cubicBezTo>
                  <a:pt x="8238211" y="510455"/>
                  <a:pt x="7904368" y="539405"/>
                  <a:pt x="7596012" y="538880"/>
                </a:cubicBezTo>
                <a:cubicBezTo>
                  <a:pt x="7287656" y="538355"/>
                  <a:pt x="7089469" y="517227"/>
                  <a:pt x="6704898" y="483662"/>
                </a:cubicBezTo>
                <a:cubicBezTo>
                  <a:pt x="6365796" y="454066"/>
                  <a:pt x="6136380" y="427011"/>
                  <a:pt x="5562085" y="353662"/>
                </a:cubicBezTo>
                <a:lnTo>
                  <a:pt x="3259126" y="43565"/>
                </a:lnTo>
                <a:cubicBezTo>
                  <a:pt x="2729844" y="-14316"/>
                  <a:pt x="2643918" y="-96"/>
                  <a:pt x="2386390" y="6376"/>
                </a:cubicBezTo>
                <a:cubicBezTo>
                  <a:pt x="2128862" y="12848"/>
                  <a:pt x="1911752" y="44558"/>
                  <a:pt x="1713957" y="82399"/>
                </a:cubicBezTo>
                <a:cubicBezTo>
                  <a:pt x="1516162" y="120240"/>
                  <a:pt x="1367911" y="169963"/>
                  <a:pt x="1199618" y="233421"/>
                </a:cubicBezTo>
                <a:cubicBezTo>
                  <a:pt x="1031325" y="296879"/>
                  <a:pt x="850338" y="387669"/>
                  <a:pt x="704197" y="463146"/>
                </a:cubicBezTo>
                <a:cubicBezTo>
                  <a:pt x="558056" y="538623"/>
                  <a:pt x="440140" y="613010"/>
                  <a:pt x="322774" y="686282"/>
                </a:cubicBezTo>
                <a:cubicBezTo>
                  <a:pt x="205408" y="759554"/>
                  <a:pt x="26068" y="864678"/>
                  <a:pt x="0" y="902778"/>
                </a:cubicBezTo>
              </a:path>
            </a:pathLst>
          </a:custGeom>
          <a:noFill/>
          <a:ln w="168275">
            <a:solidFill>
              <a:srgbClr val="FFFF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63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55" y="702154"/>
            <a:ext cx="3409783" cy="19044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Design Concepts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FFA8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2E6C0F-C907-47D7-BA1F-CAFE10F5B0D2}"/>
              </a:ext>
            </a:extLst>
          </p:cNvPr>
          <p:cNvSpPr txBox="1">
            <a:spLocks/>
          </p:cNvSpPr>
          <p:nvPr/>
        </p:nvSpPr>
        <p:spPr>
          <a:xfrm>
            <a:off x="601255" y="2606564"/>
            <a:ext cx="3409782" cy="33941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D8428"/>
              </a:buClr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Concept 1: </a:t>
            </a:r>
            <a:r>
              <a:rPr lang="en-US" b="1" dirty="0">
                <a:solidFill>
                  <a:schemeClr val="bg1"/>
                </a:solidFill>
              </a:rPr>
              <a:t>Transit lane yields to general purpose lane</a:t>
            </a:r>
            <a:endParaRPr lang="en-US" dirty="0">
              <a:solidFill>
                <a:schemeClr val="bg1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>
              <a:buClr>
                <a:srgbClr val="ED8428"/>
              </a:buClr>
              <a:defRPr/>
            </a:pPr>
            <a:r>
              <a:rPr lang="en-US" b="1" dirty="0">
                <a:solidFill>
                  <a:prstClr val="white"/>
                </a:solidFill>
              </a:rPr>
              <a:t>Concept 2: General purpose lane yields to transit lane – recommended</a:t>
            </a:r>
            <a:endParaRPr lang="en-US" dirty="0">
              <a:solidFill>
                <a:prstClr val="white"/>
              </a:solidFill>
            </a:endParaRP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FAFC38-347F-483C-A267-C78379464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9" r="8896" b="16901"/>
          <a:stretch/>
        </p:blipFill>
        <p:spPr>
          <a:xfrm>
            <a:off x="4241830" y="617219"/>
            <a:ext cx="3703320" cy="38383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B3CF16-27D1-46A7-8A59-9B467ED04E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77" b="22288"/>
          <a:stretch/>
        </p:blipFill>
        <p:spPr>
          <a:xfrm>
            <a:off x="6697474" y="3581399"/>
            <a:ext cx="5052149" cy="28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98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0A197-4AC0-4975-AFD7-3D54712B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73892"/>
            <a:ext cx="11029616" cy="1365721"/>
          </a:xfrm>
        </p:spPr>
        <p:txBody>
          <a:bodyPr/>
          <a:lstStyle/>
          <a:p>
            <a:r>
              <a:rPr lang="en-US" dirty="0"/>
              <a:t>Constrained Section:</a:t>
            </a:r>
            <a:br>
              <a:rPr lang="en-US" dirty="0"/>
            </a:br>
            <a:r>
              <a:rPr lang="en-US" dirty="0"/>
              <a:t>University Dr near College of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70AB1-843A-4A31-B115-B26CB1712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BC9862-9DA1-4085-83D9-C29D80070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03" b="5530"/>
          <a:stretch/>
        </p:blipFill>
        <p:spPr>
          <a:xfrm>
            <a:off x="446301" y="1770926"/>
            <a:ext cx="11299396" cy="50870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8856DE-9012-4272-ABA6-8C12C1B8FFFB}"/>
              </a:ext>
            </a:extLst>
          </p:cNvPr>
          <p:cNvSpPr/>
          <p:nvPr/>
        </p:nvSpPr>
        <p:spPr>
          <a:xfrm>
            <a:off x="3142593" y="3429000"/>
            <a:ext cx="6642538" cy="1332186"/>
          </a:xfrm>
          <a:prstGeom prst="rect">
            <a:avLst/>
          </a:prstGeom>
          <a:noFill/>
          <a:ln>
            <a:solidFill>
              <a:srgbClr val="FFFF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54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Constrained Cross Section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FFA8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2E6C0F-C907-47D7-BA1F-CAFE10F5B0D2}"/>
              </a:ext>
            </a:extLst>
          </p:cNvPr>
          <p:cNvSpPr txBox="1">
            <a:spLocks/>
          </p:cNvSpPr>
          <p:nvPr/>
        </p:nvSpPr>
        <p:spPr>
          <a:xfrm>
            <a:off x="601255" y="1964168"/>
            <a:ext cx="3409782" cy="4036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University Drive near College of Science Building Constrained Section adjacent to hill</a:t>
            </a:r>
          </a:p>
          <a:p>
            <a:r>
              <a:rPr lang="en-US" b="1" dirty="0">
                <a:solidFill>
                  <a:schemeClr val="bg1"/>
                </a:solidFill>
              </a:rPr>
              <a:t>Buses could merge with general purpose flow</a:t>
            </a:r>
          </a:p>
          <a:p>
            <a:r>
              <a:rPr lang="en-US" b="1" dirty="0">
                <a:solidFill>
                  <a:schemeClr val="bg1"/>
                </a:solidFill>
              </a:rPr>
              <a:t>Project goals remove parking</a:t>
            </a:r>
          </a:p>
          <a:p>
            <a:r>
              <a:rPr lang="en-US" b="1" dirty="0">
                <a:solidFill>
                  <a:schemeClr val="bg1"/>
                </a:solidFill>
              </a:rPr>
              <a:t>Ideal to widen by 8’ to fit transit lane, requires retaining wall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4B0276-9B97-449D-8D97-1D09E3BBF0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23"/>
          <a:stretch/>
        </p:blipFill>
        <p:spPr>
          <a:xfrm>
            <a:off x="6081942" y="851338"/>
            <a:ext cx="5508803" cy="5217634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05DDF55-7A47-4389-8BE6-D3CE3C0B285B}"/>
              </a:ext>
            </a:extLst>
          </p:cNvPr>
          <p:cNvSpPr/>
          <p:nvPr/>
        </p:nvSpPr>
        <p:spPr>
          <a:xfrm>
            <a:off x="5019040" y="3771708"/>
            <a:ext cx="1118093" cy="1016469"/>
          </a:xfrm>
          <a:custGeom>
            <a:avLst/>
            <a:gdLst>
              <a:gd name="connsiteX0" fmla="*/ 613775 w 613775"/>
              <a:gd name="connsiteY0" fmla="*/ 889348 h 889348"/>
              <a:gd name="connsiteX1" fmla="*/ 613775 w 613775"/>
              <a:gd name="connsiteY1" fmla="*/ 237995 h 889348"/>
              <a:gd name="connsiteX2" fmla="*/ 488515 w 613775"/>
              <a:gd name="connsiteY2" fmla="*/ 250521 h 889348"/>
              <a:gd name="connsiteX3" fmla="*/ 200416 w 613775"/>
              <a:gd name="connsiteY3" fmla="*/ 25052 h 889348"/>
              <a:gd name="connsiteX4" fmla="*/ 0 w 613775"/>
              <a:gd name="connsiteY4" fmla="*/ 0 h 889348"/>
              <a:gd name="connsiteX5" fmla="*/ 0 w 613775"/>
              <a:gd name="connsiteY5" fmla="*/ 876822 h 889348"/>
              <a:gd name="connsiteX6" fmla="*/ 613775 w 613775"/>
              <a:gd name="connsiteY6" fmla="*/ 889348 h 889348"/>
              <a:gd name="connsiteX0" fmla="*/ 613775 w 613775"/>
              <a:gd name="connsiteY0" fmla="*/ 889348 h 889348"/>
              <a:gd name="connsiteX1" fmla="*/ 613775 w 613775"/>
              <a:gd name="connsiteY1" fmla="*/ 237995 h 889348"/>
              <a:gd name="connsiteX2" fmla="*/ 450936 w 613775"/>
              <a:gd name="connsiteY2" fmla="*/ 225469 h 889348"/>
              <a:gd name="connsiteX3" fmla="*/ 200416 w 613775"/>
              <a:gd name="connsiteY3" fmla="*/ 25052 h 889348"/>
              <a:gd name="connsiteX4" fmla="*/ 0 w 613775"/>
              <a:gd name="connsiteY4" fmla="*/ 0 h 889348"/>
              <a:gd name="connsiteX5" fmla="*/ 0 w 613775"/>
              <a:gd name="connsiteY5" fmla="*/ 876822 h 889348"/>
              <a:gd name="connsiteX6" fmla="*/ 613775 w 613775"/>
              <a:gd name="connsiteY6" fmla="*/ 889348 h 889348"/>
              <a:gd name="connsiteX0" fmla="*/ 613775 w 613775"/>
              <a:gd name="connsiteY0" fmla="*/ 901874 h 901874"/>
              <a:gd name="connsiteX1" fmla="*/ 613775 w 613775"/>
              <a:gd name="connsiteY1" fmla="*/ 250521 h 901874"/>
              <a:gd name="connsiteX2" fmla="*/ 450936 w 613775"/>
              <a:gd name="connsiteY2" fmla="*/ 237995 h 901874"/>
              <a:gd name="connsiteX3" fmla="*/ 425885 w 613775"/>
              <a:gd name="connsiteY3" fmla="*/ 0 h 901874"/>
              <a:gd name="connsiteX4" fmla="*/ 0 w 613775"/>
              <a:gd name="connsiteY4" fmla="*/ 12526 h 901874"/>
              <a:gd name="connsiteX5" fmla="*/ 0 w 613775"/>
              <a:gd name="connsiteY5" fmla="*/ 889348 h 901874"/>
              <a:gd name="connsiteX6" fmla="*/ 613775 w 613775"/>
              <a:gd name="connsiteY6" fmla="*/ 901874 h 901874"/>
              <a:gd name="connsiteX0" fmla="*/ 613775 w 613775"/>
              <a:gd name="connsiteY0" fmla="*/ 914400 h 914400"/>
              <a:gd name="connsiteX1" fmla="*/ 613775 w 613775"/>
              <a:gd name="connsiteY1" fmla="*/ 263047 h 914400"/>
              <a:gd name="connsiteX2" fmla="*/ 450936 w 613775"/>
              <a:gd name="connsiteY2" fmla="*/ 250521 h 914400"/>
              <a:gd name="connsiteX3" fmla="*/ 425885 w 613775"/>
              <a:gd name="connsiteY3" fmla="*/ 12526 h 914400"/>
              <a:gd name="connsiteX4" fmla="*/ 125260 w 613775"/>
              <a:gd name="connsiteY4" fmla="*/ 0 h 914400"/>
              <a:gd name="connsiteX5" fmla="*/ 0 w 613775"/>
              <a:gd name="connsiteY5" fmla="*/ 25052 h 914400"/>
              <a:gd name="connsiteX6" fmla="*/ 0 w 613775"/>
              <a:gd name="connsiteY6" fmla="*/ 901874 h 914400"/>
              <a:gd name="connsiteX7" fmla="*/ 613775 w 613775"/>
              <a:gd name="connsiteY7" fmla="*/ 914400 h 914400"/>
              <a:gd name="connsiteX0" fmla="*/ 613775 w 613775"/>
              <a:gd name="connsiteY0" fmla="*/ 914400 h 914400"/>
              <a:gd name="connsiteX1" fmla="*/ 613775 w 613775"/>
              <a:gd name="connsiteY1" fmla="*/ 263047 h 914400"/>
              <a:gd name="connsiteX2" fmla="*/ 450936 w 613775"/>
              <a:gd name="connsiteY2" fmla="*/ 250521 h 914400"/>
              <a:gd name="connsiteX3" fmla="*/ 425885 w 613775"/>
              <a:gd name="connsiteY3" fmla="*/ 12526 h 914400"/>
              <a:gd name="connsiteX4" fmla="*/ 125260 w 613775"/>
              <a:gd name="connsiteY4" fmla="*/ 0 h 914400"/>
              <a:gd name="connsiteX5" fmla="*/ 125260 w 613775"/>
              <a:gd name="connsiteY5" fmla="*/ 0 h 914400"/>
              <a:gd name="connsiteX6" fmla="*/ 0 w 613775"/>
              <a:gd name="connsiteY6" fmla="*/ 25052 h 914400"/>
              <a:gd name="connsiteX7" fmla="*/ 0 w 613775"/>
              <a:gd name="connsiteY7" fmla="*/ 901874 h 914400"/>
              <a:gd name="connsiteX8" fmla="*/ 613775 w 613775"/>
              <a:gd name="connsiteY8" fmla="*/ 914400 h 914400"/>
              <a:gd name="connsiteX0" fmla="*/ 613775 w 613775"/>
              <a:gd name="connsiteY0" fmla="*/ 914400 h 914400"/>
              <a:gd name="connsiteX1" fmla="*/ 613775 w 613775"/>
              <a:gd name="connsiteY1" fmla="*/ 263047 h 914400"/>
              <a:gd name="connsiteX2" fmla="*/ 450936 w 613775"/>
              <a:gd name="connsiteY2" fmla="*/ 250521 h 914400"/>
              <a:gd name="connsiteX3" fmla="*/ 425885 w 613775"/>
              <a:gd name="connsiteY3" fmla="*/ 12526 h 914400"/>
              <a:gd name="connsiteX4" fmla="*/ 125260 w 613775"/>
              <a:gd name="connsiteY4" fmla="*/ 0 h 914400"/>
              <a:gd name="connsiteX5" fmla="*/ 162838 w 613775"/>
              <a:gd name="connsiteY5" fmla="*/ 263047 h 914400"/>
              <a:gd name="connsiteX6" fmla="*/ 0 w 613775"/>
              <a:gd name="connsiteY6" fmla="*/ 25052 h 914400"/>
              <a:gd name="connsiteX7" fmla="*/ 0 w 613775"/>
              <a:gd name="connsiteY7" fmla="*/ 901874 h 914400"/>
              <a:gd name="connsiteX8" fmla="*/ 613775 w 613775"/>
              <a:gd name="connsiteY8" fmla="*/ 914400 h 914400"/>
              <a:gd name="connsiteX0" fmla="*/ 613775 w 613775"/>
              <a:gd name="connsiteY0" fmla="*/ 901874 h 901874"/>
              <a:gd name="connsiteX1" fmla="*/ 613775 w 613775"/>
              <a:gd name="connsiteY1" fmla="*/ 250521 h 901874"/>
              <a:gd name="connsiteX2" fmla="*/ 450936 w 613775"/>
              <a:gd name="connsiteY2" fmla="*/ 237995 h 901874"/>
              <a:gd name="connsiteX3" fmla="*/ 425885 w 613775"/>
              <a:gd name="connsiteY3" fmla="*/ 0 h 901874"/>
              <a:gd name="connsiteX4" fmla="*/ 358623 w 613775"/>
              <a:gd name="connsiteY4" fmla="*/ 1761 h 901874"/>
              <a:gd name="connsiteX5" fmla="*/ 162838 w 613775"/>
              <a:gd name="connsiteY5" fmla="*/ 250521 h 901874"/>
              <a:gd name="connsiteX6" fmla="*/ 0 w 613775"/>
              <a:gd name="connsiteY6" fmla="*/ 12526 h 901874"/>
              <a:gd name="connsiteX7" fmla="*/ 0 w 613775"/>
              <a:gd name="connsiteY7" fmla="*/ 889348 h 901874"/>
              <a:gd name="connsiteX8" fmla="*/ 613775 w 613775"/>
              <a:gd name="connsiteY8" fmla="*/ 901874 h 901874"/>
              <a:gd name="connsiteX0" fmla="*/ 613775 w 613775"/>
              <a:gd name="connsiteY0" fmla="*/ 901874 h 901874"/>
              <a:gd name="connsiteX1" fmla="*/ 613775 w 613775"/>
              <a:gd name="connsiteY1" fmla="*/ 250521 h 901874"/>
              <a:gd name="connsiteX2" fmla="*/ 450936 w 613775"/>
              <a:gd name="connsiteY2" fmla="*/ 237995 h 901874"/>
              <a:gd name="connsiteX3" fmla="*/ 425885 w 613775"/>
              <a:gd name="connsiteY3" fmla="*/ 0 h 901874"/>
              <a:gd name="connsiteX4" fmla="*/ 358623 w 613775"/>
              <a:gd name="connsiteY4" fmla="*/ 1761 h 901874"/>
              <a:gd name="connsiteX5" fmla="*/ 362863 w 613775"/>
              <a:gd name="connsiteY5" fmla="*/ 250521 h 901874"/>
              <a:gd name="connsiteX6" fmla="*/ 0 w 613775"/>
              <a:gd name="connsiteY6" fmla="*/ 12526 h 901874"/>
              <a:gd name="connsiteX7" fmla="*/ 0 w 613775"/>
              <a:gd name="connsiteY7" fmla="*/ 889348 h 901874"/>
              <a:gd name="connsiteX8" fmla="*/ 613775 w 613775"/>
              <a:gd name="connsiteY8" fmla="*/ 901874 h 901874"/>
              <a:gd name="connsiteX0" fmla="*/ 613775 w 613775"/>
              <a:gd name="connsiteY0" fmla="*/ 901874 h 901874"/>
              <a:gd name="connsiteX1" fmla="*/ 613775 w 613775"/>
              <a:gd name="connsiteY1" fmla="*/ 250521 h 901874"/>
              <a:gd name="connsiteX2" fmla="*/ 455699 w 613775"/>
              <a:gd name="connsiteY2" fmla="*/ 261807 h 901874"/>
              <a:gd name="connsiteX3" fmla="*/ 425885 w 613775"/>
              <a:gd name="connsiteY3" fmla="*/ 0 h 901874"/>
              <a:gd name="connsiteX4" fmla="*/ 358623 w 613775"/>
              <a:gd name="connsiteY4" fmla="*/ 1761 h 901874"/>
              <a:gd name="connsiteX5" fmla="*/ 362863 w 613775"/>
              <a:gd name="connsiteY5" fmla="*/ 250521 h 901874"/>
              <a:gd name="connsiteX6" fmla="*/ 0 w 613775"/>
              <a:gd name="connsiteY6" fmla="*/ 12526 h 901874"/>
              <a:gd name="connsiteX7" fmla="*/ 0 w 613775"/>
              <a:gd name="connsiteY7" fmla="*/ 889348 h 901874"/>
              <a:gd name="connsiteX8" fmla="*/ 613775 w 613775"/>
              <a:gd name="connsiteY8" fmla="*/ 901874 h 901874"/>
              <a:gd name="connsiteX0" fmla="*/ 613775 w 613775"/>
              <a:gd name="connsiteY0" fmla="*/ 901874 h 901874"/>
              <a:gd name="connsiteX1" fmla="*/ 613775 w 613775"/>
              <a:gd name="connsiteY1" fmla="*/ 250521 h 901874"/>
              <a:gd name="connsiteX2" fmla="*/ 474749 w 613775"/>
              <a:gd name="connsiteY2" fmla="*/ 252282 h 901874"/>
              <a:gd name="connsiteX3" fmla="*/ 425885 w 613775"/>
              <a:gd name="connsiteY3" fmla="*/ 0 h 901874"/>
              <a:gd name="connsiteX4" fmla="*/ 358623 w 613775"/>
              <a:gd name="connsiteY4" fmla="*/ 1761 h 901874"/>
              <a:gd name="connsiteX5" fmla="*/ 362863 w 613775"/>
              <a:gd name="connsiteY5" fmla="*/ 250521 h 901874"/>
              <a:gd name="connsiteX6" fmla="*/ 0 w 613775"/>
              <a:gd name="connsiteY6" fmla="*/ 12526 h 901874"/>
              <a:gd name="connsiteX7" fmla="*/ 0 w 613775"/>
              <a:gd name="connsiteY7" fmla="*/ 889348 h 901874"/>
              <a:gd name="connsiteX8" fmla="*/ 613775 w 613775"/>
              <a:gd name="connsiteY8" fmla="*/ 901874 h 901874"/>
              <a:gd name="connsiteX0" fmla="*/ 613775 w 613775"/>
              <a:gd name="connsiteY0" fmla="*/ 900113 h 900113"/>
              <a:gd name="connsiteX1" fmla="*/ 613775 w 613775"/>
              <a:gd name="connsiteY1" fmla="*/ 248760 h 900113"/>
              <a:gd name="connsiteX2" fmla="*/ 474749 w 613775"/>
              <a:gd name="connsiteY2" fmla="*/ 250521 h 900113"/>
              <a:gd name="connsiteX3" fmla="*/ 459222 w 613775"/>
              <a:gd name="connsiteY3" fmla="*/ 69676 h 900113"/>
              <a:gd name="connsiteX4" fmla="*/ 358623 w 613775"/>
              <a:gd name="connsiteY4" fmla="*/ 0 h 900113"/>
              <a:gd name="connsiteX5" fmla="*/ 362863 w 613775"/>
              <a:gd name="connsiteY5" fmla="*/ 248760 h 900113"/>
              <a:gd name="connsiteX6" fmla="*/ 0 w 613775"/>
              <a:gd name="connsiteY6" fmla="*/ 10765 h 900113"/>
              <a:gd name="connsiteX7" fmla="*/ 0 w 613775"/>
              <a:gd name="connsiteY7" fmla="*/ 887587 h 900113"/>
              <a:gd name="connsiteX8" fmla="*/ 613775 w 613775"/>
              <a:gd name="connsiteY8" fmla="*/ 900113 h 900113"/>
              <a:gd name="connsiteX0" fmla="*/ 613775 w 613775"/>
              <a:gd name="connsiteY0" fmla="*/ 900113 h 900113"/>
              <a:gd name="connsiteX1" fmla="*/ 613775 w 613775"/>
              <a:gd name="connsiteY1" fmla="*/ 248760 h 900113"/>
              <a:gd name="connsiteX2" fmla="*/ 474749 w 613775"/>
              <a:gd name="connsiteY2" fmla="*/ 250521 h 900113"/>
              <a:gd name="connsiteX3" fmla="*/ 463985 w 613775"/>
              <a:gd name="connsiteY3" fmla="*/ 83963 h 900113"/>
              <a:gd name="connsiteX4" fmla="*/ 358623 w 613775"/>
              <a:gd name="connsiteY4" fmla="*/ 0 h 900113"/>
              <a:gd name="connsiteX5" fmla="*/ 362863 w 613775"/>
              <a:gd name="connsiteY5" fmla="*/ 248760 h 900113"/>
              <a:gd name="connsiteX6" fmla="*/ 0 w 613775"/>
              <a:gd name="connsiteY6" fmla="*/ 10765 h 900113"/>
              <a:gd name="connsiteX7" fmla="*/ 0 w 613775"/>
              <a:gd name="connsiteY7" fmla="*/ 887587 h 900113"/>
              <a:gd name="connsiteX8" fmla="*/ 613775 w 613775"/>
              <a:gd name="connsiteY8" fmla="*/ 900113 h 900113"/>
              <a:gd name="connsiteX0" fmla="*/ 613775 w 613775"/>
              <a:gd name="connsiteY0" fmla="*/ 900113 h 900113"/>
              <a:gd name="connsiteX1" fmla="*/ 613775 w 613775"/>
              <a:gd name="connsiteY1" fmla="*/ 248760 h 900113"/>
              <a:gd name="connsiteX2" fmla="*/ 474749 w 613775"/>
              <a:gd name="connsiteY2" fmla="*/ 250521 h 900113"/>
              <a:gd name="connsiteX3" fmla="*/ 463985 w 613775"/>
              <a:gd name="connsiteY3" fmla="*/ 83963 h 900113"/>
              <a:gd name="connsiteX4" fmla="*/ 358623 w 613775"/>
              <a:gd name="connsiteY4" fmla="*/ 0 h 900113"/>
              <a:gd name="connsiteX5" fmla="*/ 362863 w 613775"/>
              <a:gd name="connsiteY5" fmla="*/ 248760 h 900113"/>
              <a:gd name="connsiteX6" fmla="*/ 0 w 613775"/>
              <a:gd name="connsiteY6" fmla="*/ 10765 h 900113"/>
              <a:gd name="connsiteX7" fmla="*/ 0 w 613775"/>
              <a:gd name="connsiteY7" fmla="*/ 887587 h 900113"/>
              <a:gd name="connsiteX8" fmla="*/ 613775 w 613775"/>
              <a:gd name="connsiteY8" fmla="*/ 900113 h 900113"/>
              <a:gd name="connsiteX0" fmla="*/ 613775 w 613775"/>
              <a:gd name="connsiteY0" fmla="*/ 900113 h 900113"/>
              <a:gd name="connsiteX1" fmla="*/ 613775 w 613775"/>
              <a:gd name="connsiteY1" fmla="*/ 248760 h 900113"/>
              <a:gd name="connsiteX2" fmla="*/ 474749 w 613775"/>
              <a:gd name="connsiteY2" fmla="*/ 250521 h 900113"/>
              <a:gd name="connsiteX3" fmla="*/ 463985 w 613775"/>
              <a:gd name="connsiteY3" fmla="*/ 83963 h 900113"/>
              <a:gd name="connsiteX4" fmla="*/ 358623 w 613775"/>
              <a:gd name="connsiteY4" fmla="*/ 0 h 900113"/>
              <a:gd name="connsiteX5" fmla="*/ 362863 w 613775"/>
              <a:gd name="connsiteY5" fmla="*/ 248760 h 900113"/>
              <a:gd name="connsiteX6" fmla="*/ 0 w 613775"/>
              <a:gd name="connsiteY6" fmla="*/ 10765 h 900113"/>
              <a:gd name="connsiteX7" fmla="*/ 0 w 613775"/>
              <a:gd name="connsiteY7" fmla="*/ 887587 h 900113"/>
              <a:gd name="connsiteX8" fmla="*/ 613775 w 613775"/>
              <a:gd name="connsiteY8" fmla="*/ 900113 h 900113"/>
              <a:gd name="connsiteX0" fmla="*/ 613775 w 613775"/>
              <a:gd name="connsiteY0" fmla="*/ 900113 h 900113"/>
              <a:gd name="connsiteX1" fmla="*/ 613775 w 613775"/>
              <a:gd name="connsiteY1" fmla="*/ 248760 h 900113"/>
              <a:gd name="connsiteX2" fmla="*/ 474749 w 613775"/>
              <a:gd name="connsiteY2" fmla="*/ 250521 h 900113"/>
              <a:gd name="connsiteX3" fmla="*/ 463985 w 613775"/>
              <a:gd name="connsiteY3" fmla="*/ 83963 h 900113"/>
              <a:gd name="connsiteX4" fmla="*/ 358623 w 613775"/>
              <a:gd name="connsiteY4" fmla="*/ 0 h 900113"/>
              <a:gd name="connsiteX5" fmla="*/ 362863 w 613775"/>
              <a:gd name="connsiteY5" fmla="*/ 248760 h 900113"/>
              <a:gd name="connsiteX6" fmla="*/ 0 w 613775"/>
              <a:gd name="connsiteY6" fmla="*/ 10765 h 900113"/>
              <a:gd name="connsiteX7" fmla="*/ 0 w 613775"/>
              <a:gd name="connsiteY7" fmla="*/ 887587 h 900113"/>
              <a:gd name="connsiteX8" fmla="*/ 613775 w 613775"/>
              <a:gd name="connsiteY8" fmla="*/ 900113 h 900113"/>
              <a:gd name="connsiteX0" fmla="*/ 613775 w 613775"/>
              <a:gd name="connsiteY0" fmla="*/ 900113 h 900113"/>
              <a:gd name="connsiteX1" fmla="*/ 613775 w 613775"/>
              <a:gd name="connsiteY1" fmla="*/ 248760 h 900113"/>
              <a:gd name="connsiteX2" fmla="*/ 474749 w 613775"/>
              <a:gd name="connsiteY2" fmla="*/ 250521 h 900113"/>
              <a:gd name="connsiteX3" fmla="*/ 468748 w 613775"/>
              <a:gd name="connsiteY3" fmla="*/ 83963 h 900113"/>
              <a:gd name="connsiteX4" fmla="*/ 358623 w 613775"/>
              <a:gd name="connsiteY4" fmla="*/ 0 h 900113"/>
              <a:gd name="connsiteX5" fmla="*/ 362863 w 613775"/>
              <a:gd name="connsiteY5" fmla="*/ 248760 h 900113"/>
              <a:gd name="connsiteX6" fmla="*/ 0 w 613775"/>
              <a:gd name="connsiteY6" fmla="*/ 10765 h 900113"/>
              <a:gd name="connsiteX7" fmla="*/ 0 w 613775"/>
              <a:gd name="connsiteY7" fmla="*/ 887587 h 900113"/>
              <a:gd name="connsiteX8" fmla="*/ 613775 w 613775"/>
              <a:gd name="connsiteY8" fmla="*/ 900113 h 900113"/>
              <a:gd name="connsiteX0" fmla="*/ 613775 w 613775"/>
              <a:gd name="connsiteY0" fmla="*/ 889348 h 889348"/>
              <a:gd name="connsiteX1" fmla="*/ 613775 w 613775"/>
              <a:gd name="connsiteY1" fmla="*/ 237995 h 889348"/>
              <a:gd name="connsiteX2" fmla="*/ 474749 w 613775"/>
              <a:gd name="connsiteY2" fmla="*/ 239756 h 889348"/>
              <a:gd name="connsiteX3" fmla="*/ 468748 w 613775"/>
              <a:gd name="connsiteY3" fmla="*/ 73198 h 889348"/>
              <a:gd name="connsiteX4" fmla="*/ 411010 w 613775"/>
              <a:gd name="connsiteY4" fmla="*/ 55910 h 889348"/>
              <a:gd name="connsiteX5" fmla="*/ 362863 w 613775"/>
              <a:gd name="connsiteY5" fmla="*/ 237995 h 889348"/>
              <a:gd name="connsiteX6" fmla="*/ 0 w 613775"/>
              <a:gd name="connsiteY6" fmla="*/ 0 h 889348"/>
              <a:gd name="connsiteX7" fmla="*/ 0 w 613775"/>
              <a:gd name="connsiteY7" fmla="*/ 876822 h 889348"/>
              <a:gd name="connsiteX8" fmla="*/ 613775 w 613775"/>
              <a:gd name="connsiteY8" fmla="*/ 889348 h 889348"/>
              <a:gd name="connsiteX0" fmla="*/ 613775 w 613775"/>
              <a:gd name="connsiteY0" fmla="*/ 889348 h 889348"/>
              <a:gd name="connsiteX1" fmla="*/ 613775 w 613775"/>
              <a:gd name="connsiteY1" fmla="*/ 237995 h 889348"/>
              <a:gd name="connsiteX2" fmla="*/ 474749 w 613775"/>
              <a:gd name="connsiteY2" fmla="*/ 239756 h 889348"/>
              <a:gd name="connsiteX3" fmla="*/ 468748 w 613775"/>
              <a:gd name="connsiteY3" fmla="*/ 73198 h 889348"/>
              <a:gd name="connsiteX4" fmla="*/ 411010 w 613775"/>
              <a:gd name="connsiteY4" fmla="*/ 55910 h 889348"/>
              <a:gd name="connsiteX5" fmla="*/ 420013 w 613775"/>
              <a:gd name="connsiteY5" fmla="*/ 247520 h 889348"/>
              <a:gd name="connsiteX6" fmla="*/ 0 w 613775"/>
              <a:gd name="connsiteY6" fmla="*/ 0 h 889348"/>
              <a:gd name="connsiteX7" fmla="*/ 0 w 613775"/>
              <a:gd name="connsiteY7" fmla="*/ 876822 h 889348"/>
              <a:gd name="connsiteX8" fmla="*/ 613775 w 613775"/>
              <a:gd name="connsiteY8" fmla="*/ 889348 h 889348"/>
              <a:gd name="connsiteX0" fmla="*/ 613775 w 613775"/>
              <a:gd name="connsiteY0" fmla="*/ 889348 h 889348"/>
              <a:gd name="connsiteX1" fmla="*/ 613775 w 613775"/>
              <a:gd name="connsiteY1" fmla="*/ 237995 h 889348"/>
              <a:gd name="connsiteX2" fmla="*/ 474749 w 613775"/>
              <a:gd name="connsiteY2" fmla="*/ 239756 h 889348"/>
              <a:gd name="connsiteX3" fmla="*/ 468748 w 613775"/>
              <a:gd name="connsiteY3" fmla="*/ 73198 h 889348"/>
              <a:gd name="connsiteX4" fmla="*/ 420535 w 613775"/>
              <a:gd name="connsiteY4" fmla="*/ 70197 h 889348"/>
              <a:gd name="connsiteX5" fmla="*/ 420013 w 613775"/>
              <a:gd name="connsiteY5" fmla="*/ 247520 h 889348"/>
              <a:gd name="connsiteX6" fmla="*/ 0 w 613775"/>
              <a:gd name="connsiteY6" fmla="*/ 0 h 889348"/>
              <a:gd name="connsiteX7" fmla="*/ 0 w 613775"/>
              <a:gd name="connsiteY7" fmla="*/ 876822 h 889348"/>
              <a:gd name="connsiteX8" fmla="*/ 613775 w 613775"/>
              <a:gd name="connsiteY8" fmla="*/ 889348 h 889348"/>
              <a:gd name="connsiteX0" fmla="*/ 613775 w 613775"/>
              <a:gd name="connsiteY0" fmla="*/ 889348 h 889348"/>
              <a:gd name="connsiteX1" fmla="*/ 613775 w 613775"/>
              <a:gd name="connsiteY1" fmla="*/ 237995 h 889348"/>
              <a:gd name="connsiteX2" fmla="*/ 474749 w 613775"/>
              <a:gd name="connsiteY2" fmla="*/ 239756 h 889348"/>
              <a:gd name="connsiteX3" fmla="*/ 468748 w 613775"/>
              <a:gd name="connsiteY3" fmla="*/ 73198 h 889348"/>
              <a:gd name="connsiteX4" fmla="*/ 420535 w 613775"/>
              <a:gd name="connsiteY4" fmla="*/ 70197 h 889348"/>
              <a:gd name="connsiteX5" fmla="*/ 439063 w 613775"/>
              <a:gd name="connsiteY5" fmla="*/ 247520 h 889348"/>
              <a:gd name="connsiteX6" fmla="*/ 0 w 613775"/>
              <a:gd name="connsiteY6" fmla="*/ 0 h 889348"/>
              <a:gd name="connsiteX7" fmla="*/ 0 w 613775"/>
              <a:gd name="connsiteY7" fmla="*/ 876822 h 889348"/>
              <a:gd name="connsiteX8" fmla="*/ 613775 w 613775"/>
              <a:gd name="connsiteY8" fmla="*/ 889348 h 889348"/>
              <a:gd name="connsiteX0" fmla="*/ 613775 w 613775"/>
              <a:gd name="connsiteY0" fmla="*/ 889348 h 889348"/>
              <a:gd name="connsiteX1" fmla="*/ 613775 w 613775"/>
              <a:gd name="connsiteY1" fmla="*/ 237995 h 889348"/>
              <a:gd name="connsiteX2" fmla="*/ 474749 w 613775"/>
              <a:gd name="connsiteY2" fmla="*/ 239756 h 889348"/>
              <a:gd name="connsiteX3" fmla="*/ 468748 w 613775"/>
              <a:gd name="connsiteY3" fmla="*/ 73198 h 889348"/>
              <a:gd name="connsiteX4" fmla="*/ 444348 w 613775"/>
              <a:gd name="connsiteY4" fmla="*/ 65435 h 889348"/>
              <a:gd name="connsiteX5" fmla="*/ 439063 w 613775"/>
              <a:gd name="connsiteY5" fmla="*/ 247520 h 889348"/>
              <a:gd name="connsiteX6" fmla="*/ 0 w 613775"/>
              <a:gd name="connsiteY6" fmla="*/ 0 h 889348"/>
              <a:gd name="connsiteX7" fmla="*/ 0 w 613775"/>
              <a:gd name="connsiteY7" fmla="*/ 876822 h 889348"/>
              <a:gd name="connsiteX8" fmla="*/ 613775 w 613775"/>
              <a:gd name="connsiteY8" fmla="*/ 889348 h 889348"/>
              <a:gd name="connsiteX0" fmla="*/ 613775 w 613775"/>
              <a:gd name="connsiteY0" fmla="*/ 889348 h 889348"/>
              <a:gd name="connsiteX1" fmla="*/ 613775 w 613775"/>
              <a:gd name="connsiteY1" fmla="*/ 237995 h 889348"/>
              <a:gd name="connsiteX2" fmla="*/ 474749 w 613775"/>
              <a:gd name="connsiteY2" fmla="*/ 239756 h 889348"/>
              <a:gd name="connsiteX3" fmla="*/ 468748 w 613775"/>
              <a:gd name="connsiteY3" fmla="*/ 73198 h 889348"/>
              <a:gd name="connsiteX4" fmla="*/ 444348 w 613775"/>
              <a:gd name="connsiteY4" fmla="*/ 65435 h 889348"/>
              <a:gd name="connsiteX5" fmla="*/ 448588 w 613775"/>
              <a:gd name="connsiteY5" fmla="*/ 252282 h 889348"/>
              <a:gd name="connsiteX6" fmla="*/ 0 w 613775"/>
              <a:gd name="connsiteY6" fmla="*/ 0 h 889348"/>
              <a:gd name="connsiteX7" fmla="*/ 0 w 613775"/>
              <a:gd name="connsiteY7" fmla="*/ 876822 h 889348"/>
              <a:gd name="connsiteX8" fmla="*/ 613775 w 613775"/>
              <a:gd name="connsiteY8" fmla="*/ 889348 h 889348"/>
              <a:gd name="connsiteX0" fmla="*/ 613775 w 613775"/>
              <a:gd name="connsiteY0" fmla="*/ 889348 h 889348"/>
              <a:gd name="connsiteX1" fmla="*/ 613775 w 613775"/>
              <a:gd name="connsiteY1" fmla="*/ 237995 h 889348"/>
              <a:gd name="connsiteX2" fmla="*/ 474749 w 613775"/>
              <a:gd name="connsiteY2" fmla="*/ 239756 h 889348"/>
              <a:gd name="connsiteX3" fmla="*/ 468748 w 613775"/>
              <a:gd name="connsiteY3" fmla="*/ 73198 h 889348"/>
              <a:gd name="connsiteX4" fmla="*/ 444348 w 613775"/>
              <a:gd name="connsiteY4" fmla="*/ 65435 h 889348"/>
              <a:gd name="connsiteX5" fmla="*/ 439063 w 613775"/>
              <a:gd name="connsiteY5" fmla="*/ 252282 h 889348"/>
              <a:gd name="connsiteX6" fmla="*/ 0 w 613775"/>
              <a:gd name="connsiteY6" fmla="*/ 0 h 889348"/>
              <a:gd name="connsiteX7" fmla="*/ 0 w 613775"/>
              <a:gd name="connsiteY7" fmla="*/ 876822 h 889348"/>
              <a:gd name="connsiteX8" fmla="*/ 613775 w 613775"/>
              <a:gd name="connsiteY8" fmla="*/ 889348 h 889348"/>
              <a:gd name="connsiteX0" fmla="*/ 613775 w 613775"/>
              <a:gd name="connsiteY0" fmla="*/ 889348 h 889348"/>
              <a:gd name="connsiteX1" fmla="*/ 613775 w 613775"/>
              <a:gd name="connsiteY1" fmla="*/ 237995 h 889348"/>
              <a:gd name="connsiteX2" fmla="*/ 474749 w 613775"/>
              <a:gd name="connsiteY2" fmla="*/ 239756 h 889348"/>
              <a:gd name="connsiteX3" fmla="*/ 468748 w 613775"/>
              <a:gd name="connsiteY3" fmla="*/ 73198 h 889348"/>
              <a:gd name="connsiteX4" fmla="*/ 444348 w 613775"/>
              <a:gd name="connsiteY4" fmla="*/ 65435 h 889348"/>
              <a:gd name="connsiteX5" fmla="*/ 439063 w 613775"/>
              <a:gd name="connsiteY5" fmla="*/ 252282 h 889348"/>
              <a:gd name="connsiteX6" fmla="*/ 0 w 613775"/>
              <a:gd name="connsiteY6" fmla="*/ 0 h 889348"/>
              <a:gd name="connsiteX7" fmla="*/ 0 w 613775"/>
              <a:gd name="connsiteY7" fmla="*/ 876822 h 889348"/>
              <a:gd name="connsiteX8" fmla="*/ 613775 w 613775"/>
              <a:gd name="connsiteY8" fmla="*/ 889348 h 889348"/>
              <a:gd name="connsiteX0" fmla="*/ 613775 w 613775"/>
              <a:gd name="connsiteY0" fmla="*/ 836960 h 836960"/>
              <a:gd name="connsiteX1" fmla="*/ 613775 w 613775"/>
              <a:gd name="connsiteY1" fmla="*/ 185607 h 836960"/>
              <a:gd name="connsiteX2" fmla="*/ 474749 w 613775"/>
              <a:gd name="connsiteY2" fmla="*/ 187368 h 836960"/>
              <a:gd name="connsiteX3" fmla="*/ 468748 w 613775"/>
              <a:gd name="connsiteY3" fmla="*/ 20810 h 836960"/>
              <a:gd name="connsiteX4" fmla="*/ 444348 w 613775"/>
              <a:gd name="connsiteY4" fmla="*/ 13047 h 836960"/>
              <a:gd name="connsiteX5" fmla="*/ 439063 w 613775"/>
              <a:gd name="connsiteY5" fmla="*/ 199894 h 836960"/>
              <a:gd name="connsiteX6" fmla="*/ 0 w 613775"/>
              <a:gd name="connsiteY6" fmla="*/ 0 h 836960"/>
              <a:gd name="connsiteX7" fmla="*/ 0 w 613775"/>
              <a:gd name="connsiteY7" fmla="*/ 824434 h 836960"/>
              <a:gd name="connsiteX8" fmla="*/ 613775 w 613775"/>
              <a:gd name="connsiteY8" fmla="*/ 836960 h 836960"/>
              <a:gd name="connsiteX0" fmla="*/ 613775 w 613775"/>
              <a:gd name="connsiteY0" fmla="*/ 836960 h 836960"/>
              <a:gd name="connsiteX1" fmla="*/ 613775 w 613775"/>
              <a:gd name="connsiteY1" fmla="*/ 185607 h 836960"/>
              <a:gd name="connsiteX2" fmla="*/ 474749 w 613775"/>
              <a:gd name="connsiteY2" fmla="*/ 187368 h 836960"/>
              <a:gd name="connsiteX3" fmla="*/ 468748 w 613775"/>
              <a:gd name="connsiteY3" fmla="*/ 20810 h 836960"/>
              <a:gd name="connsiteX4" fmla="*/ 444348 w 613775"/>
              <a:gd name="connsiteY4" fmla="*/ 13047 h 836960"/>
              <a:gd name="connsiteX5" fmla="*/ 439063 w 613775"/>
              <a:gd name="connsiteY5" fmla="*/ 199894 h 836960"/>
              <a:gd name="connsiteX6" fmla="*/ 0 w 613775"/>
              <a:gd name="connsiteY6" fmla="*/ 0 h 836960"/>
              <a:gd name="connsiteX7" fmla="*/ 0 w 613775"/>
              <a:gd name="connsiteY7" fmla="*/ 824434 h 836960"/>
              <a:gd name="connsiteX8" fmla="*/ 613775 w 613775"/>
              <a:gd name="connsiteY8" fmla="*/ 836960 h 836960"/>
              <a:gd name="connsiteX0" fmla="*/ 613775 w 613775"/>
              <a:gd name="connsiteY0" fmla="*/ 836960 h 836960"/>
              <a:gd name="connsiteX1" fmla="*/ 613775 w 613775"/>
              <a:gd name="connsiteY1" fmla="*/ 185607 h 836960"/>
              <a:gd name="connsiteX2" fmla="*/ 474749 w 613775"/>
              <a:gd name="connsiteY2" fmla="*/ 187368 h 836960"/>
              <a:gd name="connsiteX3" fmla="*/ 468748 w 613775"/>
              <a:gd name="connsiteY3" fmla="*/ 20810 h 836960"/>
              <a:gd name="connsiteX4" fmla="*/ 444348 w 613775"/>
              <a:gd name="connsiteY4" fmla="*/ 13047 h 836960"/>
              <a:gd name="connsiteX5" fmla="*/ 439063 w 613775"/>
              <a:gd name="connsiteY5" fmla="*/ 190369 h 836960"/>
              <a:gd name="connsiteX6" fmla="*/ 0 w 613775"/>
              <a:gd name="connsiteY6" fmla="*/ 0 h 836960"/>
              <a:gd name="connsiteX7" fmla="*/ 0 w 613775"/>
              <a:gd name="connsiteY7" fmla="*/ 824434 h 836960"/>
              <a:gd name="connsiteX8" fmla="*/ 613775 w 613775"/>
              <a:gd name="connsiteY8" fmla="*/ 836960 h 836960"/>
              <a:gd name="connsiteX0" fmla="*/ 613775 w 613775"/>
              <a:gd name="connsiteY0" fmla="*/ 836960 h 836960"/>
              <a:gd name="connsiteX1" fmla="*/ 613775 w 613775"/>
              <a:gd name="connsiteY1" fmla="*/ 185607 h 836960"/>
              <a:gd name="connsiteX2" fmla="*/ 474749 w 613775"/>
              <a:gd name="connsiteY2" fmla="*/ 187368 h 836960"/>
              <a:gd name="connsiteX3" fmla="*/ 468748 w 613775"/>
              <a:gd name="connsiteY3" fmla="*/ 20810 h 836960"/>
              <a:gd name="connsiteX4" fmla="*/ 444348 w 613775"/>
              <a:gd name="connsiteY4" fmla="*/ 13047 h 836960"/>
              <a:gd name="connsiteX5" fmla="*/ 439063 w 613775"/>
              <a:gd name="connsiteY5" fmla="*/ 190369 h 836960"/>
              <a:gd name="connsiteX6" fmla="*/ 0 w 613775"/>
              <a:gd name="connsiteY6" fmla="*/ 0 h 836960"/>
              <a:gd name="connsiteX7" fmla="*/ 0 w 613775"/>
              <a:gd name="connsiteY7" fmla="*/ 824434 h 836960"/>
              <a:gd name="connsiteX8" fmla="*/ 613775 w 613775"/>
              <a:gd name="connsiteY8" fmla="*/ 836960 h 836960"/>
              <a:gd name="connsiteX0" fmla="*/ 613775 w 613775"/>
              <a:gd name="connsiteY0" fmla="*/ 836960 h 836960"/>
              <a:gd name="connsiteX1" fmla="*/ 613775 w 613775"/>
              <a:gd name="connsiteY1" fmla="*/ 185607 h 836960"/>
              <a:gd name="connsiteX2" fmla="*/ 474749 w 613775"/>
              <a:gd name="connsiteY2" fmla="*/ 187368 h 836960"/>
              <a:gd name="connsiteX3" fmla="*/ 468748 w 613775"/>
              <a:gd name="connsiteY3" fmla="*/ 20810 h 836960"/>
              <a:gd name="connsiteX4" fmla="*/ 444348 w 613775"/>
              <a:gd name="connsiteY4" fmla="*/ 17809 h 836960"/>
              <a:gd name="connsiteX5" fmla="*/ 439063 w 613775"/>
              <a:gd name="connsiteY5" fmla="*/ 190369 h 836960"/>
              <a:gd name="connsiteX6" fmla="*/ 0 w 613775"/>
              <a:gd name="connsiteY6" fmla="*/ 0 h 836960"/>
              <a:gd name="connsiteX7" fmla="*/ 0 w 613775"/>
              <a:gd name="connsiteY7" fmla="*/ 824434 h 836960"/>
              <a:gd name="connsiteX8" fmla="*/ 613775 w 613775"/>
              <a:gd name="connsiteY8" fmla="*/ 836960 h 836960"/>
              <a:gd name="connsiteX0" fmla="*/ 613775 w 613775"/>
              <a:gd name="connsiteY0" fmla="*/ 836960 h 836960"/>
              <a:gd name="connsiteX1" fmla="*/ 613775 w 613775"/>
              <a:gd name="connsiteY1" fmla="*/ 185607 h 836960"/>
              <a:gd name="connsiteX2" fmla="*/ 474749 w 613775"/>
              <a:gd name="connsiteY2" fmla="*/ 187368 h 836960"/>
              <a:gd name="connsiteX3" fmla="*/ 467736 w 613775"/>
              <a:gd name="connsiteY3" fmla="*/ 52713 h 836960"/>
              <a:gd name="connsiteX4" fmla="*/ 468748 w 613775"/>
              <a:gd name="connsiteY4" fmla="*/ 20810 h 836960"/>
              <a:gd name="connsiteX5" fmla="*/ 444348 w 613775"/>
              <a:gd name="connsiteY5" fmla="*/ 17809 h 836960"/>
              <a:gd name="connsiteX6" fmla="*/ 439063 w 613775"/>
              <a:gd name="connsiteY6" fmla="*/ 190369 h 836960"/>
              <a:gd name="connsiteX7" fmla="*/ 0 w 613775"/>
              <a:gd name="connsiteY7" fmla="*/ 0 h 836960"/>
              <a:gd name="connsiteX8" fmla="*/ 0 w 613775"/>
              <a:gd name="connsiteY8" fmla="*/ 824434 h 836960"/>
              <a:gd name="connsiteX9" fmla="*/ 613775 w 613775"/>
              <a:gd name="connsiteY9" fmla="*/ 836960 h 836960"/>
              <a:gd name="connsiteX0" fmla="*/ 613775 w 613775"/>
              <a:gd name="connsiteY0" fmla="*/ 836960 h 836960"/>
              <a:gd name="connsiteX1" fmla="*/ 613775 w 613775"/>
              <a:gd name="connsiteY1" fmla="*/ 185607 h 836960"/>
              <a:gd name="connsiteX2" fmla="*/ 474749 w 613775"/>
              <a:gd name="connsiteY2" fmla="*/ 187368 h 836960"/>
              <a:gd name="connsiteX3" fmla="*/ 467736 w 613775"/>
              <a:gd name="connsiteY3" fmla="*/ 52713 h 836960"/>
              <a:gd name="connsiteX4" fmla="*/ 468748 w 613775"/>
              <a:gd name="connsiteY4" fmla="*/ 20810 h 836960"/>
              <a:gd name="connsiteX5" fmla="*/ 444348 w 613775"/>
              <a:gd name="connsiteY5" fmla="*/ 17809 h 836960"/>
              <a:gd name="connsiteX6" fmla="*/ 439063 w 613775"/>
              <a:gd name="connsiteY6" fmla="*/ 190369 h 836960"/>
              <a:gd name="connsiteX7" fmla="*/ 0 w 613775"/>
              <a:gd name="connsiteY7" fmla="*/ 0 h 836960"/>
              <a:gd name="connsiteX8" fmla="*/ 0 w 613775"/>
              <a:gd name="connsiteY8" fmla="*/ 824434 h 836960"/>
              <a:gd name="connsiteX9" fmla="*/ 613775 w 613775"/>
              <a:gd name="connsiteY9" fmla="*/ 836960 h 836960"/>
              <a:gd name="connsiteX0" fmla="*/ 613775 w 613775"/>
              <a:gd name="connsiteY0" fmla="*/ 836960 h 836960"/>
              <a:gd name="connsiteX1" fmla="*/ 613775 w 613775"/>
              <a:gd name="connsiteY1" fmla="*/ 185607 h 836960"/>
              <a:gd name="connsiteX2" fmla="*/ 474749 w 613775"/>
              <a:gd name="connsiteY2" fmla="*/ 187368 h 836960"/>
              <a:gd name="connsiteX3" fmla="*/ 472499 w 613775"/>
              <a:gd name="connsiteY3" fmla="*/ 52713 h 836960"/>
              <a:gd name="connsiteX4" fmla="*/ 468748 w 613775"/>
              <a:gd name="connsiteY4" fmla="*/ 20810 h 836960"/>
              <a:gd name="connsiteX5" fmla="*/ 444348 w 613775"/>
              <a:gd name="connsiteY5" fmla="*/ 17809 h 836960"/>
              <a:gd name="connsiteX6" fmla="*/ 439063 w 613775"/>
              <a:gd name="connsiteY6" fmla="*/ 190369 h 836960"/>
              <a:gd name="connsiteX7" fmla="*/ 0 w 613775"/>
              <a:gd name="connsiteY7" fmla="*/ 0 h 836960"/>
              <a:gd name="connsiteX8" fmla="*/ 0 w 613775"/>
              <a:gd name="connsiteY8" fmla="*/ 824434 h 836960"/>
              <a:gd name="connsiteX9" fmla="*/ 613775 w 613775"/>
              <a:gd name="connsiteY9" fmla="*/ 836960 h 836960"/>
              <a:gd name="connsiteX0" fmla="*/ 613775 w 613775"/>
              <a:gd name="connsiteY0" fmla="*/ 836960 h 836960"/>
              <a:gd name="connsiteX1" fmla="*/ 613775 w 613775"/>
              <a:gd name="connsiteY1" fmla="*/ 185607 h 836960"/>
              <a:gd name="connsiteX2" fmla="*/ 474749 w 613775"/>
              <a:gd name="connsiteY2" fmla="*/ 187368 h 836960"/>
              <a:gd name="connsiteX3" fmla="*/ 472499 w 613775"/>
              <a:gd name="connsiteY3" fmla="*/ 52713 h 836960"/>
              <a:gd name="connsiteX4" fmla="*/ 475892 w 613775"/>
              <a:gd name="connsiteY4" fmla="*/ 23191 h 836960"/>
              <a:gd name="connsiteX5" fmla="*/ 444348 w 613775"/>
              <a:gd name="connsiteY5" fmla="*/ 17809 h 836960"/>
              <a:gd name="connsiteX6" fmla="*/ 439063 w 613775"/>
              <a:gd name="connsiteY6" fmla="*/ 190369 h 836960"/>
              <a:gd name="connsiteX7" fmla="*/ 0 w 613775"/>
              <a:gd name="connsiteY7" fmla="*/ 0 h 836960"/>
              <a:gd name="connsiteX8" fmla="*/ 0 w 613775"/>
              <a:gd name="connsiteY8" fmla="*/ 824434 h 836960"/>
              <a:gd name="connsiteX9" fmla="*/ 613775 w 613775"/>
              <a:gd name="connsiteY9" fmla="*/ 836960 h 836960"/>
              <a:gd name="connsiteX0" fmla="*/ 613775 w 613775"/>
              <a:gd name="connsiteY0" fmla="*/ 836960 h 836960"/>
              <a:gd name="connsiteX1" fmla="*/ 613775 w 613775"/>
              <a:gd name="connsiteY1" fmla="*/ 185607 h 836960"/>
              <a:gd name="connsiteX2" fmla="*/ 474749 w 613775"/>
              <a:gd name="connsiteY2" fmla="*/ 187368 h 836960"/>
              <a:gd name="connsiteX3" fmla="*/ 472499 w 613775"/>
              <a:gd name="connsiteY3" fmla="*/ 52713 h 836960"/>
              <a:gd name="connsiteX4" fmla="*/ 475892 w 613775"/>
              <a:gd name="connsiteY4" fmla="*/ 23191 h 836960"/>
              <a:gd name="connsiteX5" fmla="*/ 444348 w 613775"/>
              <a:gd name="connsiteY5" fmla="*/ 17809 h 836960"/>
              <a:gd name="connsiteX6" fmla="*/ 465257 w 613775"/>
              <a:gd name="connsiteY6" fmla="*/ 195132 h 836960"/>
              <a:gd name="connsiteX7" fmla="*/ 0 w 613775"/>
              <a:gd name="connsiteY7" fmla="*/ 0 h 836960"/>
              <a:gd name="connsiteX8" fmla="*/ 0 w 613775"/>
              <a:gd name="connsiteY8" fmla="*/ 824434 h 836960"/>
              <a:gd name="connsiteX9" fmla="*/ 613775 w 613775"/>
              <a:gd name="connsiteY9" fmla="*/ 836960 h 836960"/>
              <a:gd name="connsiteX0" fmla="*/ 613775 w 613775"/>
              <a:gd name="connsiteY0" fmla="*/ 836960 h 836960"/>
              <a:gd name="connsiteX1" fmla="*/ 613775 w 613775"/>
              <a:gd name="connsiteY1" fmla="*/ 185607 h 836960"/>
              <a:gd name="connsiteX2" fmla="*/ 474749 w 613775"/>
              <a:gd name="connsiteY2" fmla="*/ 187368 h 836960"/>
              <a:gd name="connsiteX3" fmla="*/ 472499 w 613775"/>
              <a:gd name="connsiteY3" fmla="*/ 52713 h 836960"/>
              <a:gd name="connsiteX4" fmla="*/ 475892 w 613775"/>
              <a:gd name="connsiteY4" fmla="*/ 23191 h 836960"/>
              <a:gd name="connsiteX5" fmla="*/ 444348 w 613775"/>
              <a:gd name="connsiteY5" fmla="*/ 17809 h 836960"/>
              <a:gd name="connsiteX6" fmla="*/ 465257 w 613775"/>
              <a:gd name="connsiteY6" fmla="*/ 195132 h 836960"/>
              <a:gd name="connsiteX7" fmla="*/ 0 w 613775"/>
              <a:gd name="connsiteY7" fmla="*/ 0 h 836960"/>
              <a:gd name="connsiteX8" fmla="*/ 0 w 613775"/>
              <a:gd name="connsiteY8" fmla="*/ 824434 h 836960"/>
              <a:gd name="connsiteX9" fmla="*/ 613775 w 613775"/>
              <a:gd name="connsiteY9" fmla="*/ 836960 h 836960"/>
              <a:gd name="connsiteX0" fmla="*/ 613775 w 613775"/>
              <a:gd name="connsiteY0" fmla="*/ 893180 h 893180"/>
              <a:gd name="connsiteX1" fmla="*/ 613775 w 613775"/>
              <a:gd name="connsiteY1" fmla="*/ 241827 h 893180"/>
              <a:gd name="connsiteX2" fmla="*/ 474749 w 613775"/>
              <a:gd name="connsiteY2" fmla="*/ 243588 h 893180"/>
              <a:gd name="connsiteX3" fmla="*/ 472499 w 613775"/>
              <a:gd name="connsiteY3" fmla="*/ 108933 h 893180"/>
              <a:gd name="connsiteX4" fmla="*/ 475892 w 613775"/>
              <a:gd name="connsiteY4" fmla="*/ 79411 h 893180"/>
              <a:gd name="connsiteX5" fmla="*/ 444348 w 613775"/>
              <a:gd name="connsiteY5" fmla="*/ 74029 h 893180"/>
              <a:gd name="connsiteX6" fmla="*/ 0 w 613775"/>
              <a:gd name="connsiteY6" fmla="*/ 56220 h 893180"/>
              <a:gd name="connsiteX7" fmla="*/ 0 w 613775"/>
              <a:gd name="connsiteY7" fmla="*/ 880654 h 893180"/>
              <a:gd name="connsiteX8" fmla="*/ 613775 w 613775"/>
              <a:gd name="connsiteY8" fmla="*/ 893180 h 893180"/>
              <a:gd name="connsiteX0" fmla="*/ 613775 w 613775"/>
              <a:gd name="connsiteY0" fmla="*/ 893180 h 893180"/>
              <a:gd name="connsiteX1" fmla="*/ 613775 w 613775"/>
              <a:gd name="connsiteY1" fmla="*/ 241827 h 893180"/>
              <a:gd name="connsiteX2" fmla="*/ 474749 w 613775"/>
              <a:gd name="connsiteY2" fmla="*/ 243588 h 893180"/>
              <a:gd name="connsiteX3" fmla="*/ 475892 w 613775"/>
              <a:gd name="connsiteY3" fmla="*/ 79411 h 893180"/>
              <a:gd name="connsiteX4" fmla="*/ 444348 w 613775"/>
              <a:gd name="connsiteY4" fmla="*/ 74029 h 893180"/>
              <a:gd name="connsiteX5" fmla="*/ 0 w 613775"/>
              <a:gd name="connsiteY5" fmla="*/ 56220 h 893180"/>
              <a:gd name="connsiteX6" fmla="*/ 0 w 613775"/>
              <a:gd name="connsiteY6" fmla="*/ 880654 h 893180"/>
              <a:gd name="connsiteX7" fmla="*/ 613775 w 613775"/>
              <a:gd name="connsiteY7" fmla="*/ 893180 h 893180"/>
              <a:gd name="connsiteX0" fmla="*/ 613775 w 613775"/>
              <a:gd name="connsiteY0" fmla="*/ 893180 h 893180"/>
              <a:gd name="connsiteX1" fmla="*/ 613775 w 613775"/>
              <a:gd name="connsiteY1" fmla="*/ 241827 h 893180"/>
              <a:gd name="connsiteX2" fmla="*/ 474749 w 613775"/>
              <a:gd name="connsiteY2" fmla="*/ 243588 h 893180"/>
              <a:gd name="connsiteX3" fmla="*/ 444348 w 613775"/>
              <a:gd name="connsiteY3" fmla="*/ 74029 h 893180"/>
              <a:gd name="connsiteX4" fmla="*/ 0 w 613775"/>
              <a:gd name="connsiteY4" fmla="*/ 56220 h 893180"/>
              <a:gd name="connsiteX5" fmla="*/ 0 w 613775"/>
              <a:gd name="connsiteY5" fmla="*/ 880654 h 893180"/>
              <a:gd name="connsiteX6" fmla="*/ 613775 w 613775"/>
              <a:gd name="connsiteY6" fmla="*/ 893180 h 893180"/>
              <a:gd name="connsiteX0" fmla="*/ 613775 w 613775"/>
              <a:gd name="connsiteY0" fmla="*/ 891826 h 891826"/>
              <a:gd name="connsiteX1" fmla="*/ 613775 w 613775"/>
              <a:gd name="connsiteY1" fmla="*/ 240473 h 891826"/>
              <a:gd name="connsiteX2" fmla="*/ 474749 w 613775"/>
              <a:gd name="connsiteY2" fmla="*/ 242234 h 891826"/>
              <a:gd name="connsiteX3" fmla="*/ 444348 w 613775"/>
              <a:gd name="connsiteY3" fmla="*/ 72675 h 891826"/>
              <a:gd name="connsiteX4" fmla="*/ 446305 w 613775"/>
              <a:gd name="connsiteY4" fmla="*/ 76622 h 891826"/>
              <a:gd name="connsiteX5" fmla="*/ 0 w 613775"/>
              <a:gd name="connsiteY5" fmla="*/ 54866 h 891826"/>
              <a:gd name="connsiteX6" fmla="*/ 0 w 613775"/>
              <a:gd name="connsiteY6" fmla="*/ 879300 h 891826"/>
              <a:gd name="connsiteX7" fmla="*/ 613775 w 613775"/>
              <a:gd name="connsiteY7" fmla="*/ 891826 h 891826"/>
              <a:gd name="connsiteX0" fmla="*/ 613775 w 613775"/>
              <a:gd name="connsiteY0" fmla="*/ 899065 h 899065"/>
              <a:gd name="connsiteX1" fmla="*/ 613775 w 613775"/>
              <a:gd name="connsiteY1" fmla="*/ 247712 h 899065"/>
              <a:gd name="connsiteX2" fmla="*/ 474749 w 613775"/>
              <a:gd name="connsiteY2" fmla="*/ 249473 h 899065"/>
              <a:gd name="connsiteX3" fmla="*/ 444348 w 613775"/>
              <a:gd name="connsiteY3" fmla="*/ 79914 h 899065"/>
              <a:gd name="connsiteX4" fmla="*/ 0 w 613775"/>
              <a:gd name="connsiteY4" fmla="*/ 62105 h 899065"/>
              <a:gd name="connsiteX5" fmla="*/ 0 w 613775"/>
              <a:gd name="connsiteY5" fmla="*/ 886539 h 899065"/>
              <a:gd name="connsiteX6" fmla="*/ 613775 w 613775"/>
              <a:gd name="connsiteY6" fmla="*/ 899065 h 899065"/>
              <a:gd name="connsiteX0" fmla="*/ 613775 w 613775"/>
              <a:gd name="connsiteY0" fmla="*/ 862097 h 862097"/>
              <a:gd name="connsiteX1" fmla="*/ 613775 w 613775"/>
              <a:gd name="connsiteY1" fmla="*/ 210744 h 862097"/>
              <a:gd name="connsiteX2" fmla="*/ 474749 w 613775"/>
              <a:gd name="connsiteY2" fmla="*/ 212505 h 862097"/>
              <a:gd name="connsiteX3" fmla="*/ 0 w 613775"/>
              <a:gd name="connsiteY3" fmla="*/ 25137 h 862097"/>
              <a:gd name="connsiteX4" fmla="*/ 0 w 613775"/>
              <a:gd name="connsiteY4" fmla="*/ 849571 h 862097"/>
              <a:gd name="connsiteX5" fmla="*/ 613775 w 613775"/>
              <a:gd name="connsiteY5" fmla="*/ 862097 h 862097"/>
              <a:gd name="connsiteX0" fmla="*/ 613775 w 613775"/>
              <a:gd name="connsiteY0" fmla="*/ 868835 h 868835"/>
              <a:gd name="connsiteX1" fmla="*/ 613775 w 613775"/>
              <a:gd name="connsiteY1" fmla="*/ 217482 h 868835"/>
              <a:gd name="connsiteX2" fmla="*/ 474749 w 613775"/>
              <a:gd name="connsiteY2" fmla="*/ 219243 h 868835"/>
              <a:gd name="connsiteX3" fmla="*/ 0 w 613775"/>
              <a:gd name="connsiteY3" fmla="*/ 31875 h 868835"/>
              <a:gd name="connsiteX4" fmla="*/ 0 w 613775"/>
              <a:gd name="connsiteY4" fmla="*/ 856309 h 868835"/>
              <a:gd name="connsiteX5" fmla="*/ 613775 w 613775"/>
              <a:gd name="connsiteY5" fmla="*/ 868835 h 868835"/>
              <a:gd name="connsiteX0" fmla="*/ 613775 w 613775"/>
              <a:gd name="connsiteY0" fmla="*/ 836960 h 836960"/>
              <a:gd name="connsiteX1" fmla="*/ 613775 w 613775"/>
              <a:gd name="connsiteY1" fmla="*/ 185607 h 836960"/>
              <a:gd name="connsiteX2" fmla="*/ 474749 w 613775"/>
              <a:gd name="connsiteY2" fmla="*/ 187368 h 836960"/>
              <a:gd name="connsiteX3" fmla="*/ 0 w 613775"/>
              <a:gd name="connsiteY3" fmla="*/ 0 h 836960"/>
              <a:gd name="connsiteX4" fmla="*/ 0 w 613775"/>
              <a:gd name="connsiteY4" fmla="*/ 824434 h 836960"/>
              <a:gd name="connsiteX5" fmla="*/ 613775 w 613775"/>
              <a:gd name="connsiteY5" fmla="*/ 836960 h 836960"/>
              <a:gd name="connsiteX0" fmla="*/ 613775 w 613775"/>
              <a:gd name="connsiteY0" fmla="*/ 836960 h 836960"/>
              <a:gd name="connsiteX1" fmla="*/ 611393 w 613775"/>
              <a:gd name="connsiteY1" fmla="*/ 192751 h 836960"/>
              <a:gd name="connsiteX2" fmla="*/ 474749 w 613775"/>
              <a:gd name="connsiteY2" fmla="*/ 187368 h 836960"/>
              <a:gd name="connsiteX3" fmla="*/ 0 w 613775"/>
              <a:gd name="connsiteY3" fmla="*/ 0 h 836960"/>
              <a:gd name="connsiteX4" fmla="*/ 0 w 613775"/>
              <a:gd name="connsiteY4" fmla="*/ 824434 h 836960"/>
              <a:gd name="connsiteX5" fmla="*/ 613775 w 613775"/>
              <a:gd name="connsiteY5" fmla="*/ 836960 h 836960"/>
              <a:gd name="connsiteX0" fmla="*/ 613775 w 613775"/>
              <a:gd name="connsiteY0" fmla="*/ 836960 h 836960"/>
              <a:gd name="connsiteX1" fmla="*/ 611393 w 613775"/>
              <a:gd name="connsiteY1" fmla="*/ 192751 h 836960"/>
              <a:gd name="connsiteX2" fmla="*/ 474749 w 613775"/>
              <a:gd name="connsiteY2" fmla="*/ 187368 h 836960"/>
              <a:gd name="connsiteX3" fmla="*/ 0 w 613775"/>
              <a:gd name="connsiteY3" fmla="*/ 0 h 836960"/>
              <a:gd name="connsiteX4" fmla="*/ 4762 w 613775"/>
              <a:gd name="connsiteY4" fmla="*/ 831578 h 836960"/>
              <a:gd name="connsiteX5" fmla="*/ 613775 w 613775"/>
              <a:gd name="connsiteY5" fmla="*/ 836960 h 83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775" h="836960">
                <a:moveTo>
                  <a:pt x="613775" y="836960"/>
                </a:moveTo>
                <a:lnTo>
                  <a:pt x="611393" y="192751"/>
                </a:lnTo>
                <a:lnTo>
                  <a:pt x="474749" y="187368"/>
                </a:lnTo>
                <a:cubicBezTo>
                  <a:pt x="381978" y="77852"/>
                  <a:pt x="145800" y="979"/>
                  <a:pt x="0" y="0"/>
                </a:cubicBezTo>
                <a:cubicBezTo>
                  <a:pt x="1587" y="277193"/>
                  <a:pt x="3175" y="554385"/>
                  <a:pt x="4762" y="831578"/>
                </a:cubicBezTo>
                <a:lnTo>
                  <a:pt x="613775" y="83696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B70328-03F0-4505-8EFA-8557A5620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133" y="3987608"/>
            <a:ext cx="145558" cy="800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2858DF-CE2E-45E7-92AF-20629EF0A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108" y="4955583"/>
            <a:ext cx="106688" cy="26138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E443C8-16FA-4004-AE4B-5131CB4EF3CC}"/>
              </a:ext>
            </a:extLst>
          </p:cNvPr>
          <p:cNvSpPr txBox="1">
            <a:spLocks/>
          </p:cNvSpPr>
          <p:nvPr/>
        </p:nvSpPr>
        <p:spPr>
          <a:xfrm>
            <a:off x="6976493" y="5747678"/>
            <a:ext cx="3409782" cy="105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Existing Cross Section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464315-EF8A-49BD-8300-428575E8B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670" y="4902166"/>
            <a:ext cx="1253302" cy="49426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B1AA326-4269-4BEC-BCF8-8BD9539817DA}"/>
              </a:ext>
            </a:extLst>
          </p:cNvPr>
          <p:cNvSpPr txBox="1">
            <a:spLocks/>
          </p:cNvSpPr>
          <p:nvPr/>
        </p:nvSpPr>
        <p:spPr>
          <a:xfrm>
            <a:off x="5042865" y="5041670"/>
            <a:ext cx="3409782" cy="105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Widening</a:t>
            </a:r>
          </a:p>
        </p:txBody>
      </p:sp>
    </p:spTree>
    <p:extLst>
      <p:ext uri="{BB962C8B-B14F-4D97-AF65-F5344CB8AC3E}">
        <p14:creationId xmlns:p14="http://schemas.microsoft.com/office/powerpoint/2010/main" val="2524950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0A197-4AC0-4975-AFD7-3D54712B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73892"/>
            <a:ext cx="11029616" cy="1365721"/>
          </a:xfrm>
        </p:spPr>
        <p:txBody>
          <a:bodyPr/>
          <a:lstStyle/>
          <a:p>
            <a:r>
              <a:rPr lang="en-US" dirty="0"/>
              <a:t>Constrained Section: </a:t>
            </a:r>
            <a:r>
              <a:rPr lang="en-US" dirty="0">
                <a:solidFill>
                  <a:srgbClr val="FFFF00"/>
                </a:solidFill>
              </a:rPr>
              <a:t>AREA of PROPOSED WIDENING</a:t>
            </a:r>
            <a:br>
              <a:rPr lang="en-US" dirty="0"/>
            </a:br>
            <a:r>
              <a:rPr lang="en-US" dirty="0"/>
              <a:t>University Dr near College of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70AB1-843A-4A31-B115-B26CB1712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BC9862-9DA1-4085-83D9-C29D80070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03" b="5530"/>
          <a:stretch/>
        </p:blipFill>
        <p:spPr>
          <a:xfrm>
            <a:off x="446301" y="1770926"/>
            <a:ext cx="11299396" cy="50870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8856DE-9012-4272-ABA6-8C12C1B8FFFB}"/>
              </a:ext>
            </a:extLst>
          </p:cNvPr>
          <p:cNvSpPr/>
          <p:nvPr/>
        </p:nvSpPr>
        <p:spPr>
          <a:xfrm>
            <a:off x="3142593" y="3429000"/>
            <a:ext cx="6642538" cy="1332186"/>
          </a:xfrm>
          <a:prstGeom prst="rect">
            <a:avLst/>
          </a:prstGeom>
          <a:noFill/>
          <a:ln>
            <a:solidFill>
              <a:srgbClr val="FFFF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A264F4-9E49-492B-A0F8-DB7FCBC38E55}"/>
              </a:ext>
            </a:extLst>
          </p:cNvPr>
          <p:cNvCxnSpPr/>
          <p:nvPr/>
        </p:nvCxnSpPr>
        <p:spPr>
          <a:xfrm>
            <a:off x="3142593" y="3194462"/>
            <a:ext cx="43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16A880-64EE-4FBC-B4AA-D296DCD9BD37}"/>
              </a:ext>
            </a:extLst>
          </p:cNvPr>
          <p:cNvCxnSpPr>
            <a:cxnSpLocks/>
          </p:cNvCxnSpPr>
          <p:nvPr/>
        </p:nvCxnSpPr>
        <p:spPr>
          <a:xfrm>
            <a:off x="3403600" y="3810000"/>
            <a:ext cx="5810250" cy="69850"/>
          </a:xfrm>
          <a:prstGeom prst="line">
            <a:avLst/>
          </a:prstGeom>
          <a:ln w="139700">
            <a:solidFill>
              <a:srgbClr val="FFFF00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419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DA9FB6BF-1735-46E5-A593-AE054203B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1DD6C36-0AD1-4E0E-BD39-4D2814BCD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4A1C63B-9081-4DEE-B772-EBC458CE1A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62FF1C4-4ECD-4E87-9900-69F54EBAE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48DAC0EA-91CD-4017-A762-64A68A26A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64C0DB6-513F-4A06-818E-BAF03302C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76EE177-E2B3-4BA7-80D0-9C363873E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E6B6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AD5821E-FF65-417A-92E8-899683900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71302B-5550-4D67-B40D-BCC16BB301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62" r="10584" b="2"/>
          <a:stretch/>
        </p:blipFill>
        <p:spPr>
          <a:xfrm>
            <a:off x="446531" y="641102"/>
            <a:ext cx="3703322" cy="3465902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CB31C5AC-46B8-4468-8E71-86196F4C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199467"/>
            <a:ext cx="7497730" cy="21910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1347D4-6155-4315-8409-7CE174628D77}"/>
              </a:ext>
            </a:extLst>
          </p:cNvPr>
          <p:cNvSpPr txBox="1">
            <a:spLocks/>
          </p:cNvSpPr>
          <p:nvPr/>
        </p:nvSpPr>
        <p:spPr>
          <a:xfrm>
            <a:off x="581192" y="4334837"/>
            <a:ext cx="7228412" cy="11408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i="0" u="none" strike="noStrik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Accommodating Bikes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B410C-D0EF-4F44-BB00-5CE8E6A2CE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36" r="18642" b="1"/>
          <a:stretch/>
        </p:blipFill>
        <p:spPr>
          <a:xfrm>
            <a:off x="4240940" y="641102"/>
            <a:ext cx="3703322" cy="3465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59EB25-BCFD-4006-B8F3-D55C23C77B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0" r="17741" b="2"/>
          <a:stretch/>
        </p:blipFill>
        <p:spPr>
          <a:xfrm>
            <a:off x="8036242" y="641102"/>
            <a:ext cx="3702435" cy="3465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829DDB-DB10-4DDF-B759-47DB337F3A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" b="26819"/>
          <a:stretch/>
        </p:blipFill>
        <p:spPr>
          <a:xfrm>
            <a:off x="8035353" y="4195909"/>
            <a:ext cx="3702435" cy="219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46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55" y="702154"/>
            <a:ext cx="3409783" cy="19044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Typical Transit Lane</a:t>
            </a:r>
            <a:br>
              <a:rPr lang="en-US" dirty="0"/>
            </a:br>
            <a:r>
              <a:rPr lang="en-US" dirty="0"/>
              <a:t>Cross Section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FFA8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2E6C0F-C907-47D7-BA1F-CAFE10F5B0D2}"/>
              </a:ext>
            </a:extLst>
          </p:cNvPr>
          <p:cNvSpPr txBox="1">
            <a:spLocks/>
          </p:cNvSpPr>
          <p:nvPr/>
        </p:nvSpPr>
        <p:spPr>
          <a:xfrm>
            <a:off x="601255" y="2606564"/>
            <a:ext cx="3409782" cy="33941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University Drive (typical section, 38 feet wide)</a:t>
            </a:r>
          </a:p>
          <a:p>
            <a:r>
              <a:rPr lang="en-US" b="1" dirty="0">
                <a:solidFill>
                  <a:schemeClr val="bg1"/>
                </a:solidFill>
              </a:rPr>
              <a:t>With vertical delineation for bus lane and one direction of bikes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This is the more likely direction of regional bike travel</a:t>
            </a:r>
          </a:p>
          <a:p>
            <a:r>
              <a:rPr lang="en-US" b="1" dirty="0">
                <a:solidFill>
                  <a:schemeClr val="bg1"/>
                </a:solidFill>
              </a:rPr>
              <a:t>Bikes ride in outside lanes with vehicles (Class III)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BE9638-A79F-4FF5-8A78-ABA9B5103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410" y="812027"/>
            <a:ext cx="6961479" cy="58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33CD8A-1B59-4C9D-9F99-C959D3408C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79" t="44875" r="15894" b="27973"/>
          <a:stretch/>
        </p:blipFill>
        <p:spPr>
          <a:xfrm>
            <a:off x="4592231" y="818541"/>
            <a:ext cx="2708433" cy="13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43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55" y="631821"/>
            <a:ext cx="3409783" cy="19990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All-Modes</a:t>
            </a:r>
            <a:br>
              <a:rPr lang="en-US" dirty="0"/>
            </a:br>
            <a:r>
              <a:rPr lang="en-US" dirty="0"/>
              <a:t>Cross Section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Concept 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FFA8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2E6C0F-C907-47D7-BA1F-CAFE10F5B0D2}"/>
              </a:ext>
            </a:extLst>
          </p:cNvPr>
          <p:cNvSpPr txBox="1">
            <a:spLocks/>
          </p:cNvSpPr>
          <p:nvPr/>
        </p:nvSpPr>
        <p:spPr>
          <a:xfrm>
            <a:off x="601255" y="2648238"/>
            <a:ext cx="3409782" cy="335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Includes protected paths for all modes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Requires at least 10’ in ROW width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Gill Sans MT" panose="020B0502020104020203"/>
              </a:rPr>
              <a:t>Incudes vertical delineation buffer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98388-47A4-4F65-BE97-84FEC3DEA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468" y="1752600"/>
            <a:ext cx="7516891" cy="464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5F53B7-91F5-4DC1-96AD-51BCEC4151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79" t="44875" r="15894" b="27973"/>
          <a:stretch/>
        </p:blipFill>
        <p:spPr>
          <a:xfrm>
            <a:off x="4592231" y="818541"/>
            <a:ext cx="2708433" cy="13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13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en-US" dirty="0"/>
              <a:t>Project Goals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will design look like?</a:t>
            </a:r>
          </a:p>
          <a:p>
            <a:r>
              <a:rPr lang="en-US" dirty="0">
                <a:solidFill>
                  <a:schemeClr val="bg1"/>
                </a:solidFill>
              </a:rPr>
              <a:t>How will buffers/vertical delineation look?</a:t>
            </a:r>
          </a:p>
          <a:p>
            <a:r>
              <a:rPr lang="en-US" dirty="0">
                <a:solidFill>
                  <a:schemeClr val="bg1"/>
                </a:solidFill>
              </a:rPr>
              <a:t>How do we approach sections that are currently too narrow?</a:t>
            </a:r>
          </a:p>
          <a:p>
            <a:r>
              <a:rPr lang="en-US" dirty="0">
                <a:solidFill>
                  <a:schemeClr val="bg1"/>
                </a:solidFill>
              </a:rPr>
              <a:t>How do we open and close transit lane?</a:t>
            </a:r>
          </a:p>
          <a:p>
            <a:r>
              <a:rPr lang="en-US" dirty="0">
                <a:solidFill>
                  <a:schemeClr val="bg1"/>
                </a:solidFill>
              </a:rPr>
              <a:t>How do we handle bicyclists?</a:t>
            </a:r>
          </a:p>
          <a:p>
            <a:r>
              <a:rPr lang="en-US" dirty="0">
                <a:solidFill>
                  <a:schemeClr val="bg1"/>
                </a:solidFill>
              </a:rPr>
              <a:t>What do we do with on-street parking?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6EF5BD3-6449-4FB6-83E4-53AB86E0F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8" t="14032" r="20941" b="46065"/>
          <a:stretch/>
        </p:blipFill>
        <p:spPr>
          <a:xfrm>
            <a:off x="4308732" y="702156"/>
            <a:ext cx="7726644" cy="561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75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55" y="631821"/>
            <a:ext cx="3409783" cy="19990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All-Modes</a:t>
            </a:r>
            <a:br>
              <a:rPr lang="en-US" dirty="0"/>
            </a:br>
            <a:r>
              <a:rPr lang="en-US" dirty="0"/>
              <a:t>Cross Section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Concept II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FFA8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2E6C0F-C907-47D7-BA1F-CAFE10F5B0D2}"/>
              </a:ext>
            </a:extLst>
          </p:cNvPr>
          <p:cNvSpPr txBox="1">
            <a:spLocks/>
          </p:cNvSpPr>
          <p:nvPr/>
        </p:nvSpPr>
        <p:spPr>
          <a:xfrm>
            <a:off x="601255" y="2648238"/>
            <a:ext cx="3409782" cy="335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Includes protected paths for all modes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Requires at least 10’ in ROW width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Incudes vertical delineation buffer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B1F540-1893-4E43-B9B8-63B9E9A07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585" y="1729294"/>
            <a:ext cx="7086600" cy="4933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5F53B7-91F5-4DC1-96AD-51BCEC4151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79" t="44875" r="15894" b="27973"/>
          <a:stretch/>
        </p:blipFill>
        <p:spPr>
          <a:xfrm>
            <a:off x="4592231" y="818541"/>
            <a:ext cx="2708433" cy="1399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8CC709-B553-4A7B-B3B1-EF2795D9E2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77" t="22797" r="-2" b="26819"/>
          <a:stretch/>
        </p:blipFill>
        <p:spPr>
          <a:xfrm>
            <a:off x="8103860" y="818541"/>
            <a:ext cx="3041828" cy="1399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FE2C91-CE4C-4F88-BE95-AAB9F68CBC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0267" r="-12137"/>
          <a:stretch/>
        </p:blipFill>
        <p:spPr>
          <a:xfrm>
            <a:off x="8364855" y="5868493"/>
            <a:ext cx="369093" cy="2236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0D8DF5-D535-48C6-9F64-871556DCC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5700" y="6399534"/>
            <a:ext cx="228661" cy="15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820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Clockwise</a:t>
            </a:r>
            <a:br>
              <a:rPr lang="en-US" dirty="0"/>
            </a:br>
            <a:r>
              <a:rPr lang="en-US" dirty="0"/>
              <a:t>Cross Section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Concept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FFA8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2E6C0F-C907-47D7-BA1F-CAFE10F5B0D2}"/>
              </a:ext>
            </a:extLst>
          </p:cNvPr>
          <p:cNvSpPr txBox="1">
            <a:spLocks/>
          </p:cNvSpPr>
          <p:nvPr/>
        </p:nvSpPr>
        <p:spPr>
          <a:xfrm>
            <a:off x="601255" y="2438400"/>
            <a:ext cx="3409782" cy="3562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Includes lanes for all modes – only in clockwise direction for vehicles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Fits within the typical ROW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Vertical delineation buffer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634FD-F7D9-4347-8A42-1D62CA648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854" y="723926"/>
            <a:ext cx="7886700" cy="6162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884CAC-1B0F-4202-A869-6D6323EF8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611" y="5500525"/>
            <a:ext cx="76494" cy="290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FEEEFD-6ADA-4F2D-BF86-93E8B67098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79" t="44875" r="15894" b="27973"/>
          <a:stretch/>
        </p:blipFill>
        <p:spPr>
          <a:xfrm>
            <a:off x="4592231" y="818541"/>
            <a:ext cx="2708433" cy="13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42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55" y="702154"/>
            <a:ext cx="3409783" cy="19044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Clockwise</a:t>
            </a:r>
            <a:br>
              <a:rPr lang="en-US" dirty="0"/>
            </a:br>
            <a:r>
              <a:rPr lang="en-US" dirty="0"/>
              <a:t>Cross Section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Concept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FFA8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2E6C0F-C907-47D7-BA1F-CAFE10F5B0D2}"/>
              </a:ext>
            </a:extLst>
          </p:cNvPr>
          <p:cNvSpPr txBox="1">
            <a:spLocks/>
          </p:cNvSpPr>
          <p:nvPr/>
        </p:nvSpPr>
        <p:spPr>
          <a:xfrm>
            <a:off x="601255" y="2606564"/>
            <a:ext cx="3409782" cy="33941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Includes lanes for all modes – only in clockwise direction for vehicles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Fits within the typical ROW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Vertical delineation buffer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Gill Sans MT" panose="020B0502020104020203"/>
              </a:rPr>
              <a:t>Treatment for bus loading zone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CE238-015E-4E6D-98A5-95550B0C3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263" y="1371920"/>
            <a:ext cx="3854664" cy="3223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0529BD-DD32-4337-86A8-CB3F866F9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493" y="2421818"/>
            <a:ext cx="4026507" cy="3386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B4BA56-9EEA-4F26-AD1A-923A488D5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035" y="3930181"/>
            <a:ext cx="45719" cy="184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03325C-AB6D-47EC-94C6-D72074383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475" y="5061296"/>
            <a:ext cx="45719" cy="18486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FADD417-5F52-4B03-9916-E8B4B3D58E1D}"/>
              </a:ext>
            </a:extLst>
          </p:cNvPr>
          <p:cNvSpPr txBox="1">
            <a:spLocks/>
          </p:cNvSpPr>
          <p:nvPr/>
        </p:nvSpPr>
        <p:spPr>
          <a:xfrm>
            <a:off x="9591169" y="4261287"/>
            <a:ext cx="3409782" cy="33941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D8428"/>
              </a:buClr>
              <a:buSzPct val="9200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Bus loading zone</a:t>
            </a:r>
          </a:p>
        </p:txBody>
      </p:sp>
    </p:spTree>
    <p:extLst>
      <p:ext uri="{BB962C8B-B14F-4D97-AF65-F5344CB8AC3E}">
        <p14:creationId xmlns:p14="http://schemas.microsoft.com/office/powerpoint/2010/main" val="675288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A9FB6BF-1735-46E5-A593-AE054203B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DD6C36-0AD1-4E0E-BD39-4D2814BCD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A1C63B-9081-4DEE-B772-EBC458CE1A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2FF1C4-4ECD-4E87-9900-69F54EBAE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8DAC0EA-91CD-4017-A762-64A68A26A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4C0DB6-513F-4A06-818E-BAF03302C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6EE177-E2B3-4BA7-80D0-9C363873E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D4D7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D5821E-FF65-417A-92E8-899683900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group of people walking on a city street&#10;&#10;Description automatically generated">
            <a:extLst>
              <a:ext uri="{FF2B5EF4-FFF2-40B4-BE49-F238E27FC236}">
                <a16:creationId xmlns:a16="http://schemas.microsoft.com/office/drawing/2014/main" id="{6F9BF4B4-B0F9-4DF0-B51F-1D638F5F2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62"/>
          <a:stretch/>
        </p:blipFill>
        <p:spPr>
          <a:xfrm>
            <a:off x="446531" y="641102"/>
            <a:ext cx="3703322" cy="346590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B31C5AC-46B8-4468-8E71-86196F4C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199467"/>
            <a:ext cx="7497730" cy="21910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C0A197-4AC0-4975-AFD7-3D54712B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334837"/>
            <a:ext cx="7228412" cy="114087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FFFFFF"/>
                </a:solidFill>
              </a:rPr>
              <a:t>Example Bus Stops with cycle track loading </a:t>
            </a:r>
          </a:p>
        </p:txBody>
      </p:sp>
      <p:pic>
        <p:nvPicPr>
          <p:cNvPr id="4" name="Picture 3" descr="A double decker bus on a city street&#10;&#10;Description automatically generated">
            <a:extLst>
              <a:ext uri="{FF2B5EF4-FFF2-40B4-BE49-F238E27FC236}">
                <a16:creationId xmlns:a16="http://schemas.microsoft.com/office/drawing/2014/main" id="{2B8A9B0A-CFD7-4377-91CC-70B0B4C7F3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91" t="2" r="15024" b="2"/>
          <a:stretch/>
        </p:blipFill>
        <p:spPr>
          <a:xfrm>
            <a:off x="4240940" y="641102"/>
            <a:ext cx="3703322" cy="3465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C04B5E-E631-4186-9792-CE13DD0DBC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7" r="18565" b="-3"/>
          <a:stretch/>
        </p:blipFill>
        <p:spPr>
          <a:xfrm>
            <a:off x="8036242" y="641102"/>
            <a:ext cx="3702435" cy="3465902"/>
          </a:xfrm>
          <a:prstGeom prst="rect">
            <a:avLst/>
          </a:prstGeom>
        </p:spPr>
      </p:pic>
      <p:pic>
        <p:nvPicPr>
          <p:cNvPr id="8" name="Picture 7" descr="A street scene with focus on the side of a road&#10;&#10;Description automatically generated">
            <a:extLst>
              <a:ext uri="{FF2B5EF4-FFF2-40B4-BE49-F238E27FC236}">
                <a16:creationId xmlns:a16="http://schemas.microsoft.com/office/drawing/2014/main" id="{F964B5DB-7723-4FE3-901D-39B4FBB950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4006"/>
          <a:stretch/>
        </p:blipFill>
        <p:spPr>
          <a:xfrm>
            <a:off x="8035353" y="4195909"/>
            <a:ext cx="3702435" cy="219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75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en-US"/>
              <a:t>Cross Sections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Vertical Delineation Options</a:t>
            </a:r>
          </a:p>
          <a:p>
            <a:r>
              <a:rPr lang="en-US" dirty="0">
                <a:solidFill>
                  <a:schemeClr val="bg1"/>
                </a:solidFill>
              </a:rPr>
              <a:t>Typical / Ideal Cross Sections</a:t>
            </a:r>
          </a:p>
          <a:p>
            <a:r>
              <a:rPr lang="en-US" dirty="0">
                <a:solidFill>
                  <a:schemeClr val="bg1"/>
                </a:solidFill>
              </a:rPr>
              <a:t>Constrained at College of Science Cross Section</a:t>
            </a:r>
          </a:p>
          <a:p>
            <a:r>
              <a:rPr lang="en-US" dirty="0">
                <a:solidFill>
                  <a:schemeClr val="bg1"/>
                </a:solidFill>
              </a:rPr>
              <a:t>Constrained at College of Business Cross Section</a:t>
            </a:r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6EF5BD3-6449-4FB6-83E4-53AB86E0F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8" t="14032" r="20941" b="46065"/>
          <a:stretch/>
        </p:blipFill>
        <p:spPr>
          <a:xfrm>
            <a:off x="4308732" y="702156"/>
            <a:ext cx="7726644" cy="5611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A0A6D1-8EFF-4F35-B339-C2AF959F577F}"/>
              </a:ext>
            </a:extLst>
          </p:cNvPr>
          <p:cNvSpPr txBox="1"/>
          <p:nvPr/>
        </p:nvSpPr>
        <p:spPr>
          <a:xfrm>
            <a:off x="7062952" y="4719145"/>
            <a:ext cx="196543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College of Science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5F5EDB-E19C-43E3-A0B2-4013D3693E5F}"/>
              </a:ext>
            </a:extLst>
          </p:cNvPr>
          <p:cNvSpPr txBox="1"/>
          <p:nvPr/>
        </p:nvSpPr>
        <p:spPr>
          <a:xfrm>
            <a:off x="8850226" y="3982459"/>
            <a:ext cx="203849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College of Business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F6F79EB-6D8B-4193-ABE2-F6BF49BC0DC7}"/>
              </a:ext>
            </a:extLst>
          </p:cNvPr>
          <p:cNvCxnSpPr>
            <a:cxnSpLocks/>
          </p:cNvCxnSpPr>
          <p:nvPr/>
        </p:nvCxnSpPr>
        <p:spPr>
          <a:xfrm flipH="1" flipV="1">
            <a:off x="9869472" y="1715956"/>
            <a:ext cx="1019246" cy="22665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DB57D2-2C18-45C0-947F-752E344DAC2E}"/>
              </a:ext>
            </a:extLst>
          </p:cNvPr>
          <p:cNvCxnSpPr/>
          <p:nvPr/>
        </p:nvCxnSpPr>
        <p:spPr>
          <a:xfrm flipH="1" flipV="1">
            <a:off x="6684579" y="3867807"/>
            <a:ext cx="378373" cy="8513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008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en-US" dirty="0"/>
              <a:t>Existing Cross Sections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Typical ROW 38’</a:t>
            </a:r>
          </a:p>
          <a:p>
            <a:r>
              <a:rPr lang="en-US" dirty="0">
                <a:solidFill>
                  <a:schemeClr val="bg1"/>
                </a:solidFill>
              </a:rPr>
              <a:t>Ranges from 27’-30’ in constrained sections</a:t>
            </a:r>
          </a:p>
          <a:p>
            <a:r>
              <a:rPr lang="en-US" dirty="0">
                <a:solidFill>
                  <a:schemeClr val="bg1"/>
                </a:solidFill>
              </a:rPr>
              <a:t>Bikes allowed in travel lanes</a:t>
            </a:r>
          </a:p>
          <a:p>
            <a:r>
              <a:rPr lang="en-US" dirty="0">
                <a:solidFill>
                  <a:schemeClr val="bg1"/>
                </a:solidFill>
              </a:rPr>
              <a:t>Shuttles use travel lanes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FC55C9-00C4-4A1E-9BCC-13551A2AE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148" y="2702700"/>
            <a:ext cx="3819525" cy="2828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3EFC4A-6B2D-4D79-BA3B-2F7644C80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073" y="1376326"/>
            <a:ext cx="356307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89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223023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Typical Transit Lane</a:t>
            </a:r>
            <a:br>
              <a:rPr lang="en-US" dirty="0"/>
            </a:br>
            <a:r>
              <a:rPr lang="en-US" dirty="0"/>
              <a:t>Cross Section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Concept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E8A4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University Drive (typical section, 38 feet wide)</a:t>
            </a:r>
          </a:p>
          <a:p>
            <a:r>
              <a:rPr lang="en-US" b="1" dirty="0">
                <a:solidFill>
                  <a:schemeClr val="bg1"/>
                </a:solidFill>
              </a:rPr>
              <a:t>Striping only</a:t>
            </a:r>
          </a:p>
          <a:p>
            <a:r>
              <a:rPr lang="en-US" b="1" dirty="0">
                <a:solidFill>
                  <a:schemeClr val="bg1"/>
                </a:solidFill>
              </a:rPr>
              <a:t>Bikes ride in outside lanes with vehicles (Class III)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8A5EAC-DA91-4ECC-88B7-C29D7B698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025" y="746345"/>
            <a:ext cx="6536249" cy="555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43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55" y="702154"/>
            <a:ext cx="3409783" cy="19044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Design Concepts</a:t>
            </a:r>
            <a:br>
              <a:rPr lang="en-US"/>
            </a:br>
            <a:br>
              <a:rPr lang="en-US"/>
            </a:b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FFA8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2E6C0F-C907-47D7-BA1F-CAFE10F5B0D2}"/>
              </a:ext>
            </a:extLst>
          </p:cNvPr>
          <p:cNvSpPr txBox="1">
            <a:spLocks/>
          </p:cNvSpPr>
          <p:nvPr/>
        </p:nvSpPr>
        <p:spPr>
          <a:xfrm>
            <a:off x="591224" y="1777232"/>
            <a:ext cx="3409782" cy="33941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D8428"/>
              </a:buClr>
              <a:defRPr/>
            </a:pPr>
            <a:r>
              <a:rPr lang="en-US" b="1" dirty="0">
                <a:solidFill>
                  <a:prstClr val="white"/>
                </a:solidFill>
              </a:rPr>
              <a:t>Transit Lane Openings</a:t>
            </a:r>
          </a:p>
          <a:p>
            <a:pPr>
              <a:buClr>
                <a:srgbClr val="ED8428"/>
              </a:buClr>
              <a:defRPr/>
            </a:pPr>
            <a:endParaRPr lang="en-US" b="1" dirty="0">
              <a:solidFill>
                <a:prstClr val="white"/>
              </a:solidFill>
            </a:endParaRPr>
          </a:p>
          <a:p>
            <a:pPr lvl="0">
              <a:buClr>
                <a:srgbClr val="ED8428"/>
              </a:buClr>
              <a:defRPr/>
            </a:pPr>
            <a:r>
              <a:rPr lang="en-US" b="1" dirty="0">
                <a:solidFill>
                  <a:prstClr val="white"/>
                </a:solidFill>
              </a:rPr>
              <a:t>Typical Transit Lane Layout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B883D8-202F-428C-A47E-191D6AD6D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85" r="18289" b="474"/>
          <a:stretch/>
        </p:blipFill>
        <p:spPr>
          <a:xfrm>
            <a:off x="4271748" y="614404"/>
            <a:ext cx="3680610" cy="56117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CA1E9A-AEF9-4952-B50E-273F0670B2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6" t="2630"/>
          <a:stretch/>
        </p:blipFill>
        <p:spPr>
          <a:xfrm>
            <a:off x="8042148" y="614405"/>
            <a:ext cx="3707475" cy="561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67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A9FB6BF-1735-46E5-A593-AE054203B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DD6C36-0AD1-4E0E-BD39-4D2814BCD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A1C63B-9081-4DEE-B772-EBC458CE1A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2FF1C4-4ECD-4E87-9900-69F54EBAE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BACA26-DCE5-4FFE-AD82-8EC870DD9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5BF127-7843-43CA-AB19-6C4E386B9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955"/>
          <a:stretch/>
        </p:blipFill>
        <p:spPr>
          <a:xfrm>
            <a:off x="20" y="-2"/>
            <a:ext cx="4544548" cy="4219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CDD9B8-51C6-453F-BD7B-2ECAD881C9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4" r="-3" b="-3"/>
          <a:stretch/>
        </p:blipFill>
        <p:spPr>
          <a:xfrm>
            <a:off x="4628831" y="10"/>
            <a:ext cx="3732157" cy="42669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5F9D3AB-061F-40F2-94F2-0F9DCD1B6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67831"/>
            <a:ext cx="7552502" cy="2590169"/>
          </a:xfrm>
          <a:prstGeom prst="rect">
            <a:avLst/>
          </a:prstGeom>
          <a:solidFill>
            <a:schemeClr val="accent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1347D4-6155-4315-8409-7CE174628D77}"/>
              </a:ext>
            </a:extLst>
          </p:cNvPr>
          <p:cNvSpPr txBox="1">
            <a:spLocks/>
          </p:cNvSpPr>
          <p:nvPr/>
        </p:nvSpPr>
        <p:spPr>
          <a:xfrm>
            <a:off x="5089842" y="4571122"/>
            <a:ext cx="6591957" cy="10379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i="0" u="none" strike="noStrik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Vertical Delineation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71302B-5550-4D67-B40D-BCC16BB301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712" b="3"/>
          <a:stretch/>
        </p:blipFill>
        <p:spPr>
          <a:xfrm>
            <a:off x="8457422" y="2"/>
            <a:ext cx="3734578" cy="421928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0F9BD37-4DB5-4730-821E-01F12FA35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5326" y="4220158"/>
            <a:ext cx="7689094" cy="901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B410C-D0EF-4F44-BB00-5CE8E6A2CE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24" r="-4" b="31328"/>
          <a:stretch/>
        </p:blipFill>
        <p:spPr>
          <a:xfrm>
            <a:off x="-2" y="4310260"/>
            <a:ext cx="4544568" cy="25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51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28AC4B-805D-4091-A648-61572081C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33BE-061E-4600-B6A3-62A68EF2C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E8A4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University Drive (typical section, 38 feet wide)</a:t>
            </a:r>
          </a:p>
          <a:p>
            <a:r>
              <a:rPr lang="en-US" b="1" dirty="0">
                <a:solidFill>
                  <a:schemeClr val="bg1"/>
                </a:solidFill>
              </a:rPr>
              <a:t>With vertical delineation</a:t>
            </a:r>
          </a:p>
          <a:p>
            <a:r>
              <a:rPr lang="en-US" b="1" dirty="0">
                <a:solidFill>
                  <a:schemeClr val="bg1"/>
                </a:solidFill>
              </a:rPr>
              <a:t>Bikes ride in outside lanes with vehicles (Class III)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B9B5C-BA94-4F58-8F25-03AE41838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685" y="728877"/>
            <a:ext cx="6746926" cy="567192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59914B3-E2FC-4397-8966-2CD7D54E7D48}"/>
              </a:ext>
            </a:extLst>
          </p:cNvPr>
          <p:cNvSpPr txBox="1">
            <a:spLocks/>
          </p:cNvSpPr>
          <p:nvPr/>
        </p:nvSpPr>
        <p:spPr>
          <a:xfrm>
            <a:off x="601255" y="702155"/>
            <a:ext cx="3409783" cy="22302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/>
              <a:t>Typical Transit Lane</a:t>
            </a:r>
            <a:br>
              <a:rPr lang="en-US" dirty="0"/>
            </a:br>
            <a:r>
              <a:rPr lang="en-US" dirty="0"/>
              <a:t>Cross Section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Concept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6B7553-7C63-440B-8A00-6DE4B97DE3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79" t="44875" r="15894" b="27973"/>
          <a:stretch/>
        </p:blipFill>
        <p:spPr>
          <a:xfrm>
            <a:off x="4592231" y="818541"/>
            <a:ext cx="2708433" cy="13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5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A9FB6BF-1735-46E5-A593-AE054203B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DD6C36-0AD1-4E0E-BD39-4D2814BCD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A1C63B-9081-4DEE-B772-EBC458CE1A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2FF1C4-4ECD-4E87-9900-69F54EBAE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BACA26-DCE5-4FFE-AD82-8EC870DD9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F9D3AB-061F-40F2-94F2-0F9DCD1B6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67831"/>
            <a:ext cx="7552502" cy="2590169"/>
          </a:xfrm>
          <a:prstGeom prst="rect">
            <a:avLst/>
          </a:prstGeom>
          <a:solidFill>
            <a:schemeClr val="accent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1347D4-6155-4315-8409-7CE174628D77}"/>
              </a:ext>
            </a:extLst>
          </p:cNvPr>
          <p:cNvSpPr txBox="1">
            <a:spLocks/>
          </p:cNvSpPr>
          <p:nvPr/>
        </p:nvSpPr>
        <p:spPr>
          <a:xfrm>
            <a:off x="5089842" y="4571122"/>
            <a:ext cx="6591957" cy="10379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Constrained ROADWAY areas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F9BD37-4DB5-4730-821E-01F12FA35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5326" y="4220158"/>
            <a:ext cx="7689094" cy="901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77E1492-BE3E-4B67-82BC-D880EC3A70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90"/>
          <a:stretch/>
        </p:blipFill>
        <p:spPr>
          <a:xfrm>
            <a:off x="29574" y="25901"/>
            <a:ext cx="6006927" cy="42695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7B80B3-9ACF-4451-8310-683B62C6B8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32" t="603" r="9322"/>
          <a:stretch/>
        </p:blipFill>
        <p:spPr>
          <a:xfrm>
            <a:off x="6066075" y="25901"/>
            <a:ext cx="6118004" cy="42695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ACB202-21A5-48C3-8743-DE59611F6EB0}"/>
              </a:ext>
            </a:extLst>
          </p:cNvPr>
          <p:cNvSpPr/>
          <p:nvPr/>
        </p:nvSpPr>
        <p:spPr>
          <a:xfrm>
            <a:off x="0" y="4322135"/>
            <a:ext cx="4622165" cy="2518724"/>
          </a:xfrm>
          <a:prstGeom prst="rect">
            <a:avLst/>
          </a:prstGeom>
          <a:solidFill>
            <a:srgbClr val="ED8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2605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1_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5717FAB6EC8A48B21F970ED4B93A76" ma:contentTypeVersion="9" ma:contentTypeDescription="Create a new document." ma:contentTypeScope="" ma:versionID="94bf38fa3cf8a55dfeb2215a090df569">
  <xsd:schema xmlns:xsd="http://www.w3.org/2001/XMLSchema" xmlns:xs="http://www.w3.org/2001/XMLSchema" xmlns:p="http://schemas.microsoft.com/office/2006/metadata/properties" xmlns:ns3="4b066bcd-3db4-4a36-b077-22297507c700" targetNamespace="http://schemas.microsoft.com/office/2006/metadata/properties" ma:root="true" ma:fieldsID="ee260437dae3fa219088c98a61f6beb6" ns3:_="">
    <xsd:import namespace="4b066bcd-3db4-4a36-b077-22297507c70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066bcd-3db4-4a36-b077-22297507c7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CF216B-2800-4D03-A8E2-54A2934E47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066bcd-3db4-4a36-b077-22297507c7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EF2DCB-31E3-44D9-82D0-174B9A460EF9}">
  <ds:schemaRefs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4b066bcd-3db4-4a36-b077-22297507c700"/>
  </ds:schemaRefs>
</ds:datastoreItem>
</file>

<file path=customXml/itemProps3.xml><?xml version="1.0" encoding="utf-8"?>
<ds:datastoreItem xmlns:ds="http://schemas.openxmlformats.org/officeDocument/2006/customXml" ds:itemID="{C6A8385C-B733-438C-96AD-058F42C2D1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544</Words>
  <Application>Microsoft Office PowerPoint</Application>
  <PresentationFormat>Widescreen</PresentationFormat>
  <Paragraphs>89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Gill Sans MT</vt:lpstr>
      <vt:lpstr>Wingdings 2</vt:lpstr>
      <vt:lpstr>Dividend</vt:lpstr>
      <vt:lpstr>1_Dividend</vt:lpstr>
      <vt:lpstr>Cal Poly Pomona Transit Lane Design Concepts</vt:lpstr>
      <vt:lpstr>Project Goals</vt:lpstr>
      <vt:lpstr>Cross Sections</vt:lpstr>
      <vt:lpstr>Existing Cross Sections</vt:lpstr>
      <vt:lpstr>Typical Transit Lane Cross Section   Concept 1</vt:lpstr>
      <vt:lpstr>Design Concepts  </vt:lpstr>
      <vt:lpstr>PowerPoint Presentation</vt:lpstr>
      <vt:lpstr>PowerPoint Presentation</vt:lpstr>
      <vt:lpstr>PowerPoint Presentation</vt:lpstr>
      <vt:lpstr>Constrained Section: University Dr near College of Business</vt:lpstr>
      <vt:lpstr>Constrained Cross Section</vt:lpstr>
      <vt:lpstr>Constrained Section:  AREA of PROPOSED WIDENING University Dr near College of Business</vt:lpstr>
      <vt:lpstr>Design Concepts  </vt:lpstr>
      <vt:lpstr>Constrained Section: University Dr near College of Science</vt:lpstr>
      <vt:lpstr>Constrained Cross Section</vt:lpstr>
      <vt:lpstr>Constrained Section: AREA of PROPOSED WIDENING University Dr near College of Science</vt:lpstr>
      <vt:lpstr>PowerPoint Presentation</vt:lpstr>
      <vt:lpstr>Typical Transit Lane Cross Section</vt:lpstr>
      <vt:lpstr>All-Modes Cross Section  Concept I</vt:lpstr>
      <vt:lpstr>All-Modes Cross Section  Concept II</vt:lpstr>
      <vt:lpstr>Clockwise Cross Section  Concept 1</vt:lpstr>
      <vt:lpstr>Clockwise Cross Section  Concept 2</vt:lpstr>
      <vt:lpstr>Example Bus Stops with cycle track loading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 Poly Pomona Transit Lane Design Concepts</dc:title>
  <dc:creator>Paul Herrmann</dc:creator>
  <cp:lastModifiedBy>Paul Herrmann</cp:lastModifiedBy>
  <cp:revision>17</cp:revision>
  <dcterms:created xsi:type="dcterms:W3CDTF">2020-04-02T21:56:23Z</dcterms:created>
  <dcterms:modified xsi:type="dcterms:W3CDTF">2020-04-07T19:13:13Z</dcterms:modified>
</cp:coreProperties>
</file>