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97" r:id="rId5"/>
    <p:sldId id="396" r:id="rId6"/>
    <p:sldId id="406" r:id="rId7"/>
    <p:sldId id="405" r:id="rId8"/>
    <p:sldId id="260" r:id="rId9"/>
    <p:sldId id="290" r:id="rId10"/>
    <p:sldId id="403" r:id="rId11"/>
    <p:sldId id="385" r:id="rId12"/>
    <p:sldId id="399" r:id="rId13"/>
    <p:sldId id="386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6A6F44-0A4B-E443-94D8-DA4B6AE4A109}" name="Weston Prisbrey" initials="WP" userId="S::wprisbrey@cpp.edu::9def7845-7106-49bf-b549-f4e3232d864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44"/>
    <a:srgbClr val="023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7AAD17-3100-6E8D-8FA7-2B16ABA5805A}" v="30" dt="2024-08-12T05:07:35.212"/>
    <p1510:client id="{F05EABBC-4ACD-8822-D528-A434AEAE0738}" v="173" dt="2024-08-12T05:30:45.0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hyperlink" Target="mailto:carecenter@cpp.edu" TargetMode="External"/><Relationship Id="rId1" Type="http://schemas.openxmlformats.org/officeDocument/2006/relationships/hyperlink" Target="http://www.cpp.edu/carecenter" TargetMode="Externa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hyperlink" Target="mailto:carecenter@cpp.edu" TargetMode="External"/><Relationship Id="rId3" Type="http://schemas.openxmlformats.org/officeDocument/2006/relationships/image" Target="../media/image10.png"/><Relationship Id="rId7" Type="http://schemas.openxmlformats.org/officeDocument/2006/relationships/image" Target="../media/image13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2.png"/><Relationship Id="rId5" Type="http://schemas.openxmlformats.org/officeDocument/2006/relationships/hyperlink" Target="http://www.cpp.edu/carecenter" TargetMode="External"/><Relationship Id="rId10" Type="http://schemas.openxmlformats.org/officeDocument/2006/relationships/image" Target="../media/image15.svg"/><Relationship Id="rId4" Type="http://schemas.openxmlformats.org/officeDocument/2006/relationships/image" Target="../media/image11.svg"/><Relationship Id="rId9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269AF2-C81D-4D11-8BD1-8F07FFF5C1C8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F721E6-F9A2-452E-9446-53E8A6B8BF46}">
      <dgm:prSet phldr="0"/>
      <dgm:spPr/>
      <dgm:t>
        <a:bodyPr/>
        <a:lstStyle/>
        <a:p>
          <a:pPr rtl="0"/>
          <a:r>
            <a:rPr lang="en-US" b="1" dirty="0">
              <a:latin typeface="Calibri Light" panose="020F0302020204030204"/>
            </a:rPr>
            <a:t>Overview of Care Center </a:t>
          </a:r>
        </a:p>
      </dgm:t>
    </dgm:pt>
    <dgm:pt modelId="{7B2B578B-8BF9-48F1-99B2-BE1D28ACF74B}" type="parTrans" cxnId="{409F244E-4538-4DDC-808E-1EA040ED1D85}">
      <dgm:prSet/>
      <dgm:spPr/>
      <dgm:t>
        <a:bodyPr/>
        <a:lstStyle/>
        <a:p>
          <a:endParaRPr lang="en-US"/>
        </a:p>
      </dgm:t>
    </dgm:pt>
    <dgm:pt modelId="{CD37B4DA-DBD8-4C9D-B76C-6596D5F3DC9E}" type="sibTrans" cxnId="{409F244E-4538-4DDC-808E-1EA040ED1D85}">
      <dgm:prSet/>
      <dgm:spPr/>
      <dgm:t>
        <a:bodyPr/>
        <a:lstStyle/>
        <a:p>
          <a:endParaRPr lang="en-US"/>
        </a:p>
      </dgm:t>
    </dgm:pt>
    <dgm:pt modelId="{CDF3209C-D1A0-429F-BEF8-D9D6C7C3CB60}">
      <dgm:prSet/>
      <dgm:spPr/>
      <dgm:t>
        <a:bodyPr/>
        <a:lstStyle/>
        <a:p>
          <a:r>
            <a:rPr lang="en-US" b="1" baseline="0" dirty="0">
              <a:latin typeface="Calibri Light" panose="020F0302020204030204"/>
            </a:rPr>
            <a:t>Questions</a:t>
          </a:r>
          <a:endParaRPr lang="en-US" dirty="0"/>
        </a:p>
      </dgm:t>
    </dgm:pt>
    <dgm:pt modelId="{12F10E26-31C7-4584-BDD8-63FB8D69DD58}" type="parTrans" cxnId="{DA746A1D-79CE-4F88-9580-0278D17691F3}">
      <dgm:prSet/>
      <dgm:spPr/>
      <dgm:t>
        <a:bodyPr/>
        <a:lstStyle/>
        <a:p>
          <a:endParaRPr lang="en-US"/>
        </a:p>
      </dgm:t>
    </dgm:pt>
    <dgm:pt modelId="{2A9567C1-D959-4FEF-A37C-49A8C856BA58}" type="sibTrans" cxnId="{DA746A1D-79CE-4F88-9580-0278D17691F3}">
      <dgm:prSet/>
      <dgm:spPr/>
      <dgm:t>
        <a:bodyPr/>
        <a:lstStyle/>
        <a:p>
          <a:endParaRPr lang="en-US"/>
        </a:p>
      </dgm:t>
    </dgm:pt>
    <dgm:pt modelId="{A23A3DA8-659F-4F1B-83F4-DAC7DF746504}">
      <dgm:prSet phldr="0"/>
      <dgm:spPr/>
      <dgm:t>
        <a:bodyPr/>
        <a:lstStyle/>
        <a:p>
          <a:pPr rtl="0"/>
          <a:r>
            <a:rPr lang="en-US" b="1" baseline="0" dirty="0">
              <a:latin typeface="Calibri Light" panose="020F0302020204030204"/>
            </a:rPr>
            <a:t>How to Access </a:t>
          </a:r>
        </a:p>
      </dgm:t>
    </dgm:pt>
    <dgm:pt modelId="{35BC6D8F-769E-4E3E-9EF5-018BB098604D}" type="parTrans" cxnId="{DA9472C3-FA85-4C96-8145-DE5E6F7F25EB}">
      <dgm:prSet/>
      <dgm:spPr/>
    </dgm:pt>
    <dgm:pt modelId="{D06F16F4-FB82-478E-80DA-F50B24A6622A}" type="sibTrans" cxnId="{DA9472C3-FA85-4C96-8145-DE5E6F7F25EB}">
      <dgm:prSet/>
      <dgm:spPr/>
      <dgm:t>
        <a:bodyPr/>
        <a:lstStyle/>
        <a:p>
          <a:endParaRPr lang="en-US"/>
        </a:p>
      </dgm:t>
    </dgm:pt>
    <dgm:pt modelId="{AA63F7B8-DD42-425F-A14D-B241388D8E67}">
      <dgm:prSet phldr="0"/>
      <dgm:spPr/>
      <dgm:t>
        <a:bodyPr/>
        <a:lstStyle/>
        <a:p>
          <a:r>
            <a:rPr lang="en-US" b="1" baseline="0" dirty="0">
              <a:latin typeface="Calibri Light" panose="020F0302020204030204"/>
            </a:rPr>
            <a:t>Emergencies</a:t>
          </a:r>
        </a:p>
      </dgm:t>
    </dgm:pt>
    <dgm:pt modelId="{622DB134-F7C7-4CB1-A005-3A48ADCB6B46}" type="parTrans" cxnId="{2B83AED0-A831-4F63-820B-22F3EFCECFDD}">
      <dgm:prSet/>
      <dgm:spPr/>
    </dgm:pt>
    <dgm:pt modelId="{7B17FAFE-9049-4007-AB5B-C6E4066A530F}" type="sibTrans" cxnId="{2B83AED0-A831-4F63-820B-22F3EFCECFDD}">
      <dgm:prSet/>
      <dgm:spPr/>
      <dgm:t>
        <a:bodyPr/>
        <a:lstStyle/>
        <a:p>
          <a:endParaRPr lang="en-US"/>
        </a:p>
      </dgm:t>
    </dgm:pt>
    <dgm:pt modelId="{21AE6208-7D96-41A3-9BFF-8F307CD8F6CE}">
      <dgm:prSet phldr="0"/>
      <dgm:spPr/>
      <dgm:t>
        <a:bodyPr/>
        <a:lstStyle/>
        <a:p>
          <a:pPr rtl="0"/>
          <a:r>
            <a:rPr lang="en-US" b="1" baseline="0" dirty="0">
              <a:latin typeface="Calibri Light" panose="020F0302020204030204"/>
            </a:rPr>
            <a:t>Who is a Student of Conern</a:t>
          </a:r>
        </a:p>
      </dgm:t>
    </dgm:pt>
    <dgm:pt modelId="{5D2E3C04-033C-4BD3-ADA8-1D926C192283}" type="parTrans" cxnId="{6051CDCF-6DC4-4BA9-BD4C-0050A59E00CF}">
      <dgm:prSet/>
      <dgm:spPr/>
    </dgm:pt>
    <dgm:pt modelId="{DC4279D3-F0CC-4252-8853-55D3D66D80FD}" type="sibTrans" cxnId="{6051CDCF-6DC4-4BA9-BD4C-0050A59E00CF}">
      <dgm:prSet/>
      <dgm:spPr/>
      <dgm:t>
        <a:bodyPr/>
        <a:lstStyle/>
        <a:p>
          <a:endParaRPr lang="en-US"/>
        </a:p>
      </dgm:t>
    </dgm:pt>
    <dgm:pt modelId="{FBD3658F-D044-4DA2-B4B7-64BC7FBB63DB}">
      <dgm:prSet phldr="0"/>
      <dgm:spPr/>
      <dgm:t>
        <a:bodyPr/>
        <a:lstStyle/>
        <a:p>
          <a:r>
            <a:rPr lang="en-US" b="1" dirty="0">
              <a:latin typeface="Calibri Light" panose="020F0302020204030204"/>
            </a:rPr>
            <a:t>Location </a:t>
          </a:r>
          <a:endParaRPr lang="en-US" dirty="0"/>
        </a:p>
      </dgm:t>
    </dgm:pt>
    <dgm:pt modelId="{1498BF19-D685-4EE7-9D34-6CF0F25AE98F}" type="parTrans" cxnId="{660A58A0-BFD0-4ED2-BC11-A9536474E363}">
      <dgm:prSet/>
      <dgm:spPr/>
    </dgm:pt>
    <dgm:pt modelId="{8DF718B6-B5CB-45F6-B586-1D4F8E89F19D}" type="sibTrans" cxnId="{660A58A0-BFD0-4ED2-BC11-A9536474E363}">
      <dgm:prSet/>
      <dgm:spPr/>
      <dgm:t>
        <a:bodyPr/>
        <a:lstStyle/>
        <a:p>
          <a:endParaRPr lang="en-US"/>
        </a:p>
      </dgm:t>
    </dgm:pt>
    <dgm:pt modelId="{482BAC06-AF48-4F57-9C9A-F5E7C3310B70}">
      <dgm:prSet phldr="0"/>
      <dgm:spPr/>
      <dgm:t>
        <a:bodyPr/>
        <a:lstStyle/>
        <a:p>
          <a:pPr rtl="0"/>
          <a:r>
            <a:rPr lang="en-US" b="1" baseline="0" dirty="0">
              <a:latin typeface="Calibri Light" panose="020F0302020204030204"/>
            </a:rPr>
            <a:t>Case Management </a:t>
          </a:r>
        </a:p>
      </dgm:t>
    </dgm:pt>
    <dgm:pt modelId="{18A25147-53BA-41D3-9B6A-EB71D20D704E}" type="parTrans" cxnId="{848C9409-2D00-47B9-993E-EB5C7F6FA249}">
      <dgm:prSet/>
      <dgm:spPr/>
    </dgm:pt>
    <dgm:pt modelId="{7103241E-00B9-4936-95E6-275331F9D897}" type="sibTrans" cxnId="{848C9409-2D00-47B9-993E-EB5C7F6FA249}">
      <dgm:prSet/>
      <dgm:spPr/>
      <dgm:t>
        <a:bodyPr/>
        <a:lstStyle/>
        <a:p>
          <a:endParaRPr lang="en-US"/>
        </a:p>
      </dgm:t>
    </dgm:pt>
    <dgm:pt modelId="{A4424B8E-F954-49D9-9971-98AEF691728B}">
      <dgm:prSet phldr="0"/>
      <dgm:spPr/>
      <dgm:t>
        <a:bodyPr/>
        <a:lstStyle/>
        <a:p>
          <a:pPr rtl="0"/>
          <a:r>
            <a:rPr lang="en-US" b="1" baseline="0" dirty="0">
              <a:latin typeface="Calibri Light" panose="020F0302020204030204"/>
            </a:rPr>
            <a:t>Basic Needs Resoures</a:t>
          </a:r>
        </a:p>
      </dgm:t>
    </dgm:pt>
    <dgm:pt modelId="{2FDF822E-0F70-47D7-930F-A2B0834CA78A}" type="parTrans" cxnId="{7F2E8F9E-73EF-4875-8C6F-E3D96675FB1B}">
      <dgm:prSet/>
      <dgm:spPr/>
    </dgm:pt>
    <dgm:pt modelId="{D744FB92-2FBA-4055-9E53-3401B5C77677}" type="sibTrans" cxnId="{7F2E8F9E-73EF-4875-8C6F-E3D96675FB1B}">
      <dgm:prSet/>
      <dgm:spPr/>
      <dgm:t>
        <a:bodyPr/>
        <a:lstStyle/>
        <a:p>
          <a:endParaRPr lang="en-US"/>
        </a:p>
      </dgm:t>
    </dgm:pt>
    <dgm:pt modelId="{66B6523E-4B87-43D6-8AE0-5344D8FB3B4F}" type="pres">
      <dgm:prSet presAssocID="{5D269AF2-C81D-4D11-8BD1-8F07FFF5C1C8}" presName="Name0" presStyleCnt="0">
        <dgm:presLayoutVars>
          <dgm:dir/>
          <dgm:resizeHandles val="exact"/>
        </dgm:presLayoutVars>
      </dgm:prSet>
      <dgm:spPr/>
    </dgm:pt>
    <dgm:pt modelId="{24BB8F0A-C1EF-48DA-9198-86AB041A42F3}" type="pres">
      <dgm:prSet presAssocID="{B9F721E6-F9A2-452E-9446-53E8A6B8BF46}" presName="node" presStyleLbl="node1" presStyleIdx="0" presStyleCnt="8">
        <dgm:presLayoutVars>
          <dgm:bulletEnabled val="1"/>
        </dgm:presLayoutVars>
      </dgm:prSet>
      <dgm:spPr/>
    </dgm:pt>
    <dgm:pt modelId="{8653C822-DE65-46EE-99F9-0D2955670C3A}" type="pres">
      <dgm:prSet presAssocID="{CD37B4DA-DBD8-4C9D-B76C-6596D5F3DC9E}" presName="sibTrans" presStyleLbl="sibTrans1D1" presStyleIdx="0" presStyleCnt="7"/>
      <dgm:spPr/>
    </dgm:pt>
    <dgm:pt modelId="{9E45FA10-53BB-4BE9-83E7-078D37D031BD}" type="pres">
      <dgm:prSet presAssocID="{CD37B4DA-DBD8-4C9D-B76C-6596D5F3DC9E}" presName="connectorText" presStyleLbl="sibTrans1D1" presStyleIdx="0" presStyleCnt="7"/>
      <dgm:spPr/>
    </dgm:pt>
    <dgm:pt modelId="{E2C62868-5A22-4E9E-A8F3-93871FF30D16}" type="pres">
      <dgm:prSet presAssocID="{FBD3658F-D044-4DA2-B4B7-64BC7FBB63DB}" presName="node" presStyleLbl="node1" presStyleIdx="1" presStyleCnt="8">
        <dgm:presLayoutVars>
          <dgm:bulletEnabled val="1"/>
        </dgm:presLayoutVars>
      </dgm:prSet>
      <dgm:spPr/>
    </dgm:pt>
    <dgm:pt modelId="{0E025AA1-7B8B-4E75-832B-FE3A343FFCF2}" type="pres">
      <dgm:prSet presAssocID="{8DF718B6-B5CB-45F6-B586-1D4F8E89F19D}" presName="sibTrans" presStyleLbl="sibTrans1D1" presStyleIdx="1" presStyleCnt="7"/>
      <dgm:spPr/>
    </dgm:pt>
    <dgm:pt modelId="{3C2F554C-FBA0-467A-8045-6641CB8E3E75}" type="pres">
      <dgm:prSet presAssocID="{8DF718B6-B5CB-45F6-B586-1D4F8E89F19D}" presName="connectorText" presStyleLbl="sibTrans1D1" presStyleIdx="1" presStyleCnt="7"/>
      <dgm:spPr/>
    </dgm:pt>
    <dgm:pt modelId="{D596D763-9D64-4DF2-8311-8F52C1061B67}" type="pres">
      <dgm:prSet presAssocID="{482BAC06-AF48-4F57-9C9A-F5E7C3310B70}" presName="node" presStyleLbl="node1" presStyleIdx="2" presStyleCnt="8">
        <dgm:presLayoutVars>
          <dgm:bulletEnabled val="1"/>
        </dgm:presLayoutVars>
      </dgm:prSet>
      <dgm:spPr/>
    </dgm:pt>
    <dgm:pt modelId="{052E9AE9-6DE1-4E42-AC7A-63D71BD0F9B0}" type="pres">
      <dgm:prSet presAssocID="{7103241E-00B9-4936-95E6-275331F9D897}" presName="sibTrans" presStyleLbl="sibTrans1D1" presStyleIdx="2" presStyleCnt="7"/>
      <dgm:spPr/>
    </dgm:pt>
    <dgm:pt modelId="{B449F06B-E902-4121-BAD7-31E878453919}" type="pres">
      <dgm:prSet presAssocID="{7103241E-00B9-4936-95E6-275331F9D897}" presName="connectorText" presStyleLbl="sibTrans1D1" presStyleIdx="2" presStyleCnt="7"/>
      <dgm:spPr/>
    </dgm:pt>
    <dgm:pt modelId="{2714C161-D9F8-45FF-9A31-E13CD15ABE35}" type="pres">
      <dgm:prSet presAssocID="{A4424B8E-F954-49D9-9971-98AEF691728B}" presName="node" presStyleLbl="node1" presStyleIdx="3" presStyleCnt="8">
        <dgm:presLayoutVars>
          <dgm:bulletEnabled val="1"/>
        </dgm:presLayoutVars>
      </dgm:prSet>
      <dgm:spPr/>
    </dgm:pt>
    <dgm:pt modelId="{EE26E8F8-D371-4E31-B223-460491F91E73}" type="pres">
      <dgm:prSet presAssocID="{D744FB92-2FBA-4055-9E53-3401B5C77677}" presName="sibTrans" presStyleLbl="sibTrans1D1" presStyleIdx="3" presStyleCnt="7"/>
      <dgm:spPr/>
    </dgm:pt>
    <dgm:pt modelId="{B6D80FAF-851A-43F1-BC0F-AD51F1BE8094}" type="pres">
      <dgm:prSet presAssocID="{D744FB92-2FBA-4055-9E53-3401B5C77677}" presName="connectorText" presStyleLbl="sibTrans1D1" presStyleIdx="3" presStyleCnt="7"/>
      <dgm:spPr/>
    </dgm:pt>
    <dgm:pt modelId="{C1C8FF03-099F-4586-BC8D-E46CD8D696B3}" type="pres">
      <dgm:prSet presAssocID="{21AE6208-7D96-41A3-9BFF-8F307CD8F6CE}" presName="node" presStyleLbl="node1" presStyleIdx="4" presStyleCnt="8">
        <dgm:presLayoutVars>
          <dgm:bulletEnabled val="1"/>
        </dgm:presLayoutVars>
      </dgm:prSet>
      <dgm:spPr/>
    </dgm:pt>
    <dgm:pt modelId="{4F59BEF9-6236-467D-ABB2-0C691137BD21}" type="pres">
      <dgm:prSet presAssocID="{DC4279D3-F0CC-4252-8853-55D3D66D80FD}" presName="sibTrans" presStyleLbl="sibTrans1D1" presStyleIdx="4" presStyleCnt="7"/>
      <dgm:spPr/>
    </dgm:pt>
    <dgm:pt modelId="{D62FE01E-5B4C-41E8-9151-F886DB6E5136}" type="pres">
      <dgm:prSet presAssocID="{DC4279D3-F0CC-4252-8853-55D3D66D80FD}" presName="connectorText" presStyleLbl="sibTrans1D1" presStyleIdx="4" presStyleCnt="7"/>
      <dgm:spPr/>
    </dgm:pt>
    <dgm:pt modelId="{C530BB55-812B-4188-9965-1C5938AD4EE5}" type="pres">
      <dgm:prSet presAssocID="{A23A3DA8-659F-4F1B-83F4-DAC7DF746504}" presName="node" presStyleLbl="node1" presStyleIdx="5" presStyleCnt="8">
        <dgm:presLayoutVars>
          <dgm:bulletEnabled val="1"/>
        </dgm:presLayoutVars>
      </dgm:prSet>
      <dgm:spPr/>
    </dgm:pt>
    <dgm:pt modelId="{AB40EE9E-E164-4C37-B638-9ED9C38740C9}" type="pres">
      <dgm:prSet presAssocID="{D06F16F4-FB82-478E-80DA-F50B24A6622A}" presName="sibTrans" presStyleLbl="sibTrans1D1" presStyleIdx="5" presStyleCnt="7"/>
      <dgm:spPr/>
    </dgm:pt>
    <dgm:pt modelId="{C3DAAC95-46C5-40A2-9258-C1D00380E5D0}" type="pres">
      <dgm:prSet presAssocID="{D06F16F4-FB82-478E-80DA-F50B24A6622A}" presName="connectorText" presStyleLbl="sibTrans1D1" presStyleIdx="5" presStyleCnt="7"/>
      <dgm:spPr/>
    </dgm:pt>
    <dgm:pt modelId="{09A00FFB-2A71-47C9-ABDE-0E4517EB75D3}" type="pres">
      <dgm:prSet presAssocID="{AA63F7B8-DD42-425F-A14D-B241388D8E67}" presName="node" presStyleLbl="node1" presStyleIdx="6" presStyleCnt="8">
        <dgm:presLayoutVars>
          <dgm:bulletEnabled val="1"/>
        </dgm:presLayoutVars>
      </dgm:prSet>
      <dgm:spPr/>
    </dgm:pt>
    <dgm:pt modelId="{46BFA122-CC5B-4EB0-9BE5-34B8B91C0AAA}" type="pres">
      <dgm:prSet presAssocID="{7B17FAFE-9049-4007-AB5B-C6E4066A530F}" presName="sibTrans" presStyleLbl="sibTrans1D1" presStyleIdx="6" presStyleCnt="7"/>
      <dgm:spPr/>
    </dgm:pt>
    <dgm:pt modelId="{BD09C95E-6324-4783-8685-62DA0FAF5297}" type="pres">
      <dgm:prSet presAssocID="{7B17FAFE-9049-4007-AB5B-C6E4066A530F}" presName="connectorText" presStyleLbl="sibTrans1D1" presStyleIdx="6" presStyleCnt="7"/>
      <dgm:spPr/>
    </dgm:pt>
    <dgm:pt modelId="{53E6F851-2E38-4A90-BBE3-FEF86B0674D7}" type="pres">
      <dgm:prSet presAssocID="{CDF3209C-D1A0-429F-BEF8-D9D6C7C3CB60}" presName="node" presStyleLbl="node1" presStyleIdx="7" presStyleCnt="8">
        <dgm:presLayoutVars>
          <dgm:bulletEnabled val="1"/>
        </dgm:presLayoutVars>
      </dgm:prSet>
      <dgm:spPr/>
    </dgm:pt>
  </dgm:ptLst>
  <dgm:cxnLst>
    <dgm:cxn modelId="{848C9409-2D00-47B9-993E-EB5C7F6FA249}" srcId="{5D269AF2-C81D-4D11-8BD1-8F07FFF5C1C8}" destId="{482BAC06-AF48-4F57-9C9A-F5E7C3310B70}" srcOrd="2" destOrd="0" parTransId="{18A25147-53BA-41D3-9B6A-EB71D20D704E}" sibTransId="{7103241E-00B9-4936-95E6-275331F9D897}"/>
    <dgm:cxn modelId="{D3F67316-3607-4838-B4C4-EF77E2432B4B}" type="presOf" srcId="{DC4279D3-F0CC-4252-8853-55D3D66D80FD}" destId="{D62FE01E-5B4C-41E8-9151-F886DB6E5136}" srcOrd="1" destOrd="0" presId="urn:microsoft.com/office/officeart/2016/7/layout/RepeatingBendingProcessNew"/>
    <dgm:cxn modelId="{DA746A1D-79CE-4F88-9580-0278D17691F3}" srcId="{5D269AF2-C81D-4D11-8BD1-8F07FFF5C1C8}" destId="{CDF3209C-D1A0-429F-BEF8-D9D6C7C3CB60}" srcOrd="7" destOrd="0" parTransId="{12F10E26-31C7-4584-BDD8-63FB8D69DD58}" sibTransId="{2A9567C1-D959-4FEF-A37C-49A8C856BA58}"/>
    <dgm:cxn modelId="{BC53771F-5DC4-429F-912C-4B86E1A707A2}" type="presOf" srcId="{7103241E-00B9-4936-95E6-275331F9D897}" destId="{B449F06B-E902-4121-BAD7-31E878453919}" srcOrd="1" destOrd="0" presId="urn:microsoft.com/office/officeart/2016/7/layout/RepeatingBendingProcessNew"/>
    <dgm:cxn modelId="{9985342F-044A-434B-BBC3-3D454DDC1D89}" type="presOf" srcId="{8DF718B6-B5CB-45F6-B586-1D4F8E89F19D}" destId="{0E025AA1-7B8B-4E75-832B-FE3A343FFCF2}" srcOrd="0" destOrd="0" presId="urn:microsoft.com/office/officeart/2016/7/layout/RepeatingBendingProcessNew"/>
    <dgm:cxn modelId="{E8919533-CD4D-4100-AE40-F404A4DCCFF9}" type="presOf" srcId="{7B17FAFE-9049-4007-AB5B-C6E4066A530F}" destId="{BD09C95E-6324-4783-8685-62DA0FAF5297}" srcOrd="1" destOrd="0" presId="urn:microsoft.com/office/officeart/2016/7/layout/RepeatingBendingProcessNew"/>
    <dgm:cxn modelId="{620DF435-B83E-471F-8C89-8AFD1EB70891}" type="presOf" srcId="{CD37B4DA-DBD8-4C9D-B76C-6596D5F3DC9E}" destId="{8653C822-DE65-46EE-99F9-0D2955670C3A}" srcOrd="0" destOrd="0" presId="urn:microsoft.com/office/officeart/2016/7/layout/RepeatingBendingProcessNew"/>
    <dgm:cxn modelId="{3C74733A-F93A-4519-8D97-D80BD088C838}" type="presOf" srcId="{D06F16F4-FB82-478E-80DA-F50B24A6622A}" destId="{C3DAAC95-46C5-40A2-9258-C1D00380E5D0}" srcOrd="1" destOrd="0" presId="urn:microsoft.com/office/officeart/2016/7/layout/RepeatingBendingProcessNew"/>
    <dgm:cxn modelId="{2593195F-1D53-475B-A568-3AFC5A3B92BC}" type="presOf" srcId="{7B17FAFE-9049-4007-AB5B-C6E4066A530F}" destId="{46BFA122-CC5B-4EB0-9BE5-34B8B91C0AAA}" srcOrd="0" destOrd="0" presId="urn:microsoft.com/office/officeart/2016/7/layout/RepeatingBendingProcessNew"/>
    <dgm:cxn modelId="{0F1AAD41-14DA-4998-AC98-F8950FF69D1C}" type="presOf" srcId="{AA63F7B8-DD42-425F-A14D-B241388D8E67}" destId="{09A00FFB-2A71-47C9-ABDE-0E4517EB75D3}" srcOrd="0" destOrd="0" presId="urn:microsoft.com/office/officeart/2016/7/layout/RepeatingBendingProcessNew"/>
    <dgm:cxn modelId="{13FC7444-E78E-4EFA-B22D-57F9F8926891}" type="presOf" srcId="{7103241E-00B9-4936-95E6-275331F9D897}" destId="{052E9AE9-6DE1-4E42-AC7A-63D71BD0F9B0}" srcOrd="0" destOrd="0" presId="urn:microsoft.com/office/officeart/2016/7/layout/RepeatingBendingProcessNew"/>
    <dgm:cxn modelId="{434EEF46-0F67-4949-852B-D1D1C805A94C}" type="presOf" srcId="{B9F721E6-F9A2-452E-9446-53E8A6B8BF46}" destId="{24BB8F0A-C1EF-48DA-9198-86AB041A42F3}" srcOrd="0" destOrd="0" presId="urn:microsoft.com/office/officeart/2016/7/layout/RepeatingBendingProcessNew"/>
    <dgm:cxn modelId="{945A7F48-CEBA-4351-BAD8-663DC215B59A}" type="presOf" srcId="{DC4279D3-F0CC-4252-8853-55D3D66D80FD}" destId="{4F59BEF9-6236-467D-ABB2-0C691137BD21}" srcOrd="0" destOrd="0" presId="urn:microsoft.com/office/officeart/2016/7/layout/RepeatingBendingProcessNew"/>
    <dgm:cxn modelId="{5682C14C-ACC6-4BBB-8C3C-F0447EAF5E13}" type="presOf" srcId="{8DF718B6-B5CB-45F6-B586-1D4F8E89F19D}" destId="{3C2F554C-FBA0-467A-8045-6641CB8E3E75}" srcOrd="1" destOrd="0" presId="urn:microsoft.com/office/officeart/2016/7/layout/RepeatingBendingProcessNew"/>
    <dgm:cxn modelId="{F5BAA46D-C8BF-43C5-B630-4EB782E94238}" type="presOf" srcId="{21AE6208-7D96-41A3-9BFF-8F307CD8F6CE}" destId="{C1C8FF03-099F-4586-BC8D-E46CD8D696B3}" srcOrd="0" destOrd="0" presId="urn:microsoft.com/office/officeart/2016/7/layout/RepeatingBendingProcessNew"/>
    <dgm:cxn modelId="{409F244E-4538-4DDC-808E-1EA040ED1D85}" srcId="{5D269AF2-C81D-4D11-8BD1-8F07FFF5C1C8}" destId="{B9F721E6-F9A2-452E-9446-53E8A6B8BF46}" srcOrd="0" destOrd="0" parTransId="{7B2B578B-8BF9-48F1-99B2-BE1D28ACF74B}" sibTransId="{CD37B4DA-DBD8-4C9D-B76C-6596D5F3DC9E}"/>
    <dgm:cxn modelId="{3CCD0357-600E-44C3-9E6C-1C8B02FB968E}" type="presOf" srcId="{D744FB92-2FBA-4055-9E53-3401B5C77677}" destId="{EE26E8F8-D371-4E31-B223-460491F91E73}" srcOrd="0" destOrd="0" presId="urn:microsoft.com/office/officeart/2016/7/layout/RepeatingBendingProcessNew"/>
    <dgm:cxn modelId="{7F2E8F9E-73EF-4875-8C6F-E3D96675FB1B}" srcId="{5D269AF2-C81D-4D11-8BD1-8F07FFF5C1C8}" destId="{A4424B8E-F954-49D9-9971-98AEF691728B}" srcOrd="3" destOrd="0" parTransId="{2FDF822E-0F70-47D7-930F-A2B0834CA78A}" sibTransId="{D744FB92-2FBA-4055-9E53-3401B5C77677}"/>
    <dgm:cxn modelId="{CCB874A0-DAB5-4F04-8E7C-12C41F9EFBBC}" type="presOf" srcId="{CD37B4DA-DBD8-4C9D-B76C-6596D5F3DC9E}" destId="{9E45FA10-53BB-4BE9-83E7-078D37D031BD}" srcOrd="1" destOrd="0" presId="urn:microsoft.com/office/officeart/2016/7/layout/RepeatingBendingProcessNew"/>
    <dgm:cxn modelId="{660A58A0-BFD0-4ED2-BC11-A9536474E363}" srcId="{5D269AF2-C81D-4D11-8BD1-8F07FFF5C1C8}" destId="{FBD3658F-D044-4DA2-B4B7-64BC7FBB63DB}" srcOrd="1" destOrd="0" parTransId="{1498BF19-D685-4EE7-9D34-6CF0F25AE98F}" sibTransId="{8DF718B6-B5CB-45F6-B586-1D4F8E89F19D}"/>
    <dgm:cxn modelId="{985BEEA6-A706-4DF1-9F83-941C87F11FC8}" type="presOf" srcId="{D06F16F4-FB82-478E-80DA-F50B24A6622A}" destId="{AB40EE9E-E164-4C37-B638-9ED9C38740C9}" srcOrd="0" destOrd="0" presId="urn:microsoft.com/office/officeart/2016/7/layout/RepeatingBendingProcessNew"/>
    <dgm:cxn modelId="{33202DAB-B74D-4977-8768-0B37EB42BAAA}" type="presOf" srcId="{A4424B8E-F954-49D9-9971-98AEF691728B}" destId="{2714C161-D9F8-45FF-9A31-E13CD15ABE35}" srcOrd="0" destOrd="0" presId="urn:microsoft.com/office/officeart/2016/7/layout/RepeatingBendingProcessNew"/>
    <dgm:cxn modelId="{DA9472C3-FA85-4C96-8145-DE5E6F7F25EB}" srcId="{5D269AF2-C81D-4D11-8BD1-8F07FFF5C1C8}" destId="{A23A3DA8-659F-4F1B-83F4-DAC7DF746504}" srcOrd="5" destOrd="0" parTransId="{35BC6D8F-769E-4E3E-9EF5-018BB098604D}" sibTransId="{D06F16F4-FB82-478E-80DA-F50B24A6622A}"/>
    <dgm:cxn modelId="{A98A0DC4-41E4-48E8-89CB-5A9ECAF02135}" type="presOf" srcId="{482BAC06-AF48-4F57-9C9A-F5E7C3310B70}" destId="{D596D763-9D64-4DF2-8311-8F52C1061B67}" srcOrd="0" destOrd="0" presId="urn:microsoft.com/office/officeart/2016/7/layout/RepeatingBendingProcessNew"/>
    <dgm:cxn modelId="{22ADCBC8-6C74-44BF-9C4E-88E1F04FE984}" type="presOf" srcId="{D744FB92-2FBA-4055-9E53-3401B5C77677}" destId="{B6D80FAF-851A-43F1-BC0F-AD51F1BE8094}" srcOrd="1" destOrd="0" presId="urn:microsoft.com/office/officeart/2016/7/layout/RepeatingBendingProcessNew"/>
    <dgm:cxn modelId="{6051CDCF-6DC4-4BA9-BD4C-0050A59E00CF}" srcId="{5D269AF2-C81D-4D11-8BD1-8F07FFF5C1C8}" destId="{21AE6208-7D96-41A3-9BFF-8F307CD8F6CE}" srcOrd="4" destOrd="0" parTransId="{5D2E3C04-033C-4BD3-ADA8-1D926C192283}" sibTransId="{DC4279D3-F0CC-4252-8853-55D3D66D80FD}"/>
    <dgm:cxn modelId="{2B83AED0-A831-4F63-820B-22F3EFCECFDD}" srcId="{5D269AF2-C81D-4D11-8BD1-8F07FFF5C1C8}" destId="{AA63F7B8-DD42-425F-A14D-B241388D8E67}" srcOrd="6" destOrd="0" parTransId="{622DB134-F7C7-4CB1-A005-3A48ADCB6B46}" sibTransId="{7B17FAFE-9049-4007-AB5B-C6E4066A530F}"/>
    <dgm:cxn modelId="{221817D3-91D4-4D3F-869D-7E1D80BD2956}" type="presOf" srcId="{5D269AF2-C81D-4D11-8BD1-8F07FFF5C1C8}" destId="{66B6523E-4B87-43D6-8AE0-5344D8FB3B4F}" srcOrd="0" destOrd="0" presId="urn:microsoft.com/office/officeart/2016/7/layout/RepeatingBendingProcessNew"/>
    <dgm:cxn modelId="{FC88FDD6-AFD3-433F-8D75-CE0798F4D6B1}" type="presOf" srcId="{A23A3DA8-659F-4F1B-83F4-DAC7DF746504}" destId="{C530BB55-812B-4188-9965-1C5938AD4EE5}" srcOrd="0" destOrd="0" presId="urn:microsoft.com/office/officeart/2016/7/layout/RepeatingBendingProcessNew"/>
    <dgm:cxn modelId="{92DC98D7-6395-4036-8747-4FA97D35C19E}" type="presOf" srcId="{CDF3209C-D1A0-429F-BEF8-D9D6C7C3CB60}" destId="{53E6F851-2E38-4A90-BBE3-FEF86B0674D7}" srcOrd="0" destOrd="0" presId="urn:microsoft.com/office/officeart/2016/7/layout/RepeatingBendingProcessNew"/>
    <dgm:cxn modelId="{819CDFE1-11B2-4D6D-B5FF-5FD693AB8987}" type="presOf" srcId="{FBD3658F-D044-4DA2-B4B7-64BC7FBB63DB}" destId="{E2C62868-5A22-4E9E-A8F3-93871FF30D16}" srcOrd="0" destOrd="0" presId="urn:microsoft.com/office/officeart/2016/7/layout/RepeatingBendingProcessNew"/>
    <dgm:cxn modelId="{8ECB872E-D52B-4D2D-8087-EC16F2F07B52}" type="presParOf" srcId="{66B6523E-4B87-43D6-8AE0-5344D8FB3B4F}" destId="{24BB8F0A-C1EF-48DA-9198-86AB041A42F3}" srcOrd="0" destOrd="0" presId="urn:microsoft.com/office/officeart/2016/7/layout/RepeatingBendingProcessNew"/>
    <dgm:cxn modelId="{10FC3287-D478-4D7F-BD91-A601D9C04BF8}" type="presParOf" srcId="{66B6523E-4B87-43D6-8AE0-5344D8FB3B4F}" destId="{8653C822-DE65-46EE-99F9-0D2955670C3A}" srcOrd="1" destOrd="0" presId="urn:microsoft.com/office/officeart/2016/7/layout/RepeatingBendingProcessNew"/>
    <dgm:cxn modelId="{C46FC213-4703-41A8-960A-E68124A0F9D4}" type="presParOf" srcId="{8653C822-DE65-46EE-99F9-0D2955670C3A}" destId="{9E45FA10-53BB-4BE9-83E7-078D37D031BD}" srcOrd="0" destOrd="0" presId="urn:microsoft.com/office/officeart/2016/7/layout/RepeatingBendingProcessNew"/>
    <dgm:cxn modelId="{B5402D11-4A3A-496C-B785-76F4ACC9B0CF}" type="presParOf" srcId="{66B6523E-4B87-43D6-8AE0-5344D8FB3B4F}" destId="{E2C62868-5A22-4E9E-A8F3-93871FF30D16}" srcOrd="2" destOrd="0" presId="urn:microsoft.com/office/officeart/2016/7/layout/RepeatingBendingProcessNew"/>
    <dgm:cxn modelId="{8660FBB9-34D4-4D2A-AC3B-E48CA1988690}" type="presParOf" srcId="{66B6523E-4B87-43D6-8AE0-5344D8FB3B4F}" destId="{0E025AA1-7B8B-4E75-832B-FE3A343FFCF2}" srcOrd="3" destOrd="0" presId="urn:microsoft.com/office/officeart/2016/7/layout/RepeatingBendingProcessNew"/>
    <dgm:cxn modelId="{60AFF31A-41C1-4AFC-87C4-9157E21F61B4}" type="presParOf" srcId="{0E025AA1-7B8B-4E75-832B-FE3A343FFCF2}" destId="{3C2F554C-FBA0-467A-8045-6641CB8E3E75}" srcOrd="0" destOrd="0" presId="urn:microsoft.com/office/officeart/2016/7/layout/RepeatingBendingProcessNew"/>
    <dgm:cxn modelId="{CBB4C2F1-B92C-4356-A81E-0B1076E775F9}" type="presParOf" srcId="{66B6523E-4B87-43D6-8AE0-5344D8FB3B4F}" destId="{D596D763-9D64-4DF2-8311-8F52C1061B67}" srcOrd="4" destOrd="0" presId="urn:microsoft.com/office/officeart/2016/7/layout/RepeatingBendingProcessNew"/>
    <dgm:cxn modelId="{301785E6-72E3-468E-9097-6F843EA68541}" type="presParOf" srcId="{66B6523E-4B87-43D6-8AE0-5344D8FB3B4F}" destId="{052E9AE9-6DE1-4E42-AC7A-63D71BD0F9B0}" srcOrd="5" destOrd="0" presId="urn:microsoft.com/office/officeart/2016/7/layout/RepeatingBendingProcessNew"/>
    <dgm:cxn modelId="{7404E791-F8C1-4B80-A09E-BAA1CAEF5482}" type="presParOf" srcId="{052E9AE9-6DE1-4E42-AC7A-63D71BD0F9B0}" destId="{B449F06B-E902-4121-BAD7-31E878453919}" srcOrd="0" destOrd="0" presId="urn:microsoft.com/office/officeart/2016/7/layout/RepeatingBendingProcessNew"/>
    <dgm:cxn modelId="{41DF58BE-DD00-44DA-95C5-A7AA999AF7EF}" type="presParOf" srcId="{66B6523E-4B87-43D6-8AE0-5344D8FB3B4F}" destId="{2714C161-D9F8-45FF-9A31-E13CD15ABE35}" srcOrd="6" destOrd="0" presId="urn:microsoft.com/office/officeart/2016/7/layout/RepeatingBendingProcessNew"/>
    <dgm:cxn modelId="{426B3BD7-C06C-4A13-B12B-E832BBB0BCB8}" type="presParOf" srcId="{66B6523E-4B87-43D6-8AE0-5344D8FB3B4F}" destId="{EE26E8F8-D371-4E31-B223-460491F91E73}" srcOrd="7" destOrd="0" presId="urn:microsoft.com/office/officeart/2016/7/layout/RepeatingBendingProcessNew"/>
    <dgm:cxn modelId="{05C5DBCC-39C8-4EB1-89E1-E02BC8015AA5}" type="presParOf" srcId="{EE26E8F8-D371-4E31-B223-460491F91E73}" destId="{B6D80FAF-851A-43F1-BC0F-AD51F1BE8094}" srcOrd="0" destOrd="0" presId="urn:microsoft.com/office/officeart/2016/7/layout/RepeatingBendingProcessNew"/>
    <dgm:cxn modelId="{2C33BEE9-6B66-49C9-B783-108257214D57}" type="presParOf" srcId="{66B6523E-4B87-43D6-8AE0-5344D8FB3B4F}" destId="{C1C8FF03-099F-4586-BC8D-E46CD8D696B3}" srcOrd="8" destOrd="0" presId="urn:microsoft.com/office/officeart/2016/7/layout/RepeatingBendingProcessNew"/>
    <dgm:cxn modelId="{6B3D4A40-5105-4DC5-A592-540A2AC0C6FC}" type="presParOf" srcId="{66B6523E-4B87-43D6-8AE0-5344D8FB3B4F}" destId="{4F59BEF9-6236-467D-ABB2-0C691137BD21}" srcOrd="9" destOrd="0" presId="urn:microsoft.com/office/officeart/2016/7/layout/RepeatingBendingProcessNew"/>
    <dgm:cxn modelId="{65DEE20B-EC2D-46A2-9E8B-321310528083}" type="presParOf" srcId="{4F59BEF9-6236-467D-ABB2-0C691137BD21}" destId="{D62FE01E-5B4C-41E8-9151-F886DB6E5136}" srcOrd="0" destOrd="0" presId="urn:microsoft.com/office/officeart/2016/7/layout/RepeatingBendingProcessNew"/>
    <dgm:cxn modelId="{E78290E6-0783-4F27-B452-81AF89113C74}" type="presParOf" srcId="{66B6523E-4B87-43D6-8AE0-5344D8FB3B4F}" destId="{C530BB55-812B-4188-9965-1C5938AD4EE5}" srcOrd="10" destOrd="0" presId="urn:microsoft.com/office/officeart/2016/7/layout/RepeatingBendingProcessNew"/>
    <dgm:cxn modelId="{EFC211B1-326B-4CDC-B238-B8657F91CF6F}" type="presParOf" srcId="{66B6523E-4B87-43D6-8AE0-5344D8FB3B4F}" destId="{AB40EE9E-E164-4C37-B638-9ED9C38740C9}" srcOrd="11" destOrd="0" presId="urn:microsoft.com/office/officeart/2016/7/layout/RepeatingBendingProcessNew"/>
    <dgm:cxn modelId="{DE64E9AB-B98D-4406-8622-00ED5160D61B}" type="presParOf" srcId="{AB40EE9E-E164-4C37-B638-9ED9C38740C9}" destId="{C3DAAC95-46C5-40A2-9258-C1D00380E5D0}" srcOrd="0" destOrd="0" presId="urn:microsoft.com/office/officeart/2016/7/layout/RepeatingBendingProcessNew"/>
    <dgm:cxn modelId="{0B21E0E2-78F1-4A46-AC7F-5EEEA64BAB2F}" type="presParOf" srcId="{66B6523E-4B87-43D6-8AE0-5344D8FB3B4F}" destId="{09A00FFB-2A71-47C9-ABDE-0E4517EB75D3}" srcOrd="12" destOrd="0" presId="urn:microsoft.com/office/officeart/2016/7/layout/RepeatingBendingProcessNew"/>
    <dgm:cxn modelId="{ACD4046D-7565-46AC-95DD-DB1688F9D64D}" type="presParOf" srcId="{66B6523E-4B87-43D6-8AE0-5344D8FB3B4F}" destId="{46BFA122-CC5B-4EB0-9BE5-34B8B91C0AAA}" srcOrd="13" destOrd="0" presId="urn:microsoft.com/office/officeart/2016/7/layout/RepeatingBendingProcessNew"/>
    <dgm:cxn modelId="{39D733E1-C2CE-4934-9095-0793B1235036}" type="presParOf" srcId="{46BFA122-CC5B-4EB0-9BE5-34B8B91C0AAA}" destId="{BD09C95E-6324-4783-8685-62DA0FAF5297}" srcOrd="0" destOrd="0" presId="urn:microsoft.com/office/officeart/2016/7/layout/RepeatingBendingProcessNew"/>
    <dgm:cxn modelId="{040104BD-A2A8-4D85-B71E-B2E273091488}" type="presParOf" srcId="{66B6523E-4B87-43D6-8AE0-5344D8FB3B4F}" destId="{53E6F851-2E38-4A90-BBE3-FEF86B0674D7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11EC40-1F81-554B-BC6A-B8C4376CA7F9}" type="doc">
      <dgm:prSet loTypeId="urn:microsoft.com/office/officeart/2005/8/layout/lProcess2" loCatId="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587CF39-4BD2-C84D-B548-EB00A08BA24A}">
      <dgm:prSet phldrT="[Text]"/>
      <dgm:spPr/>
      <dgm:t>
        <a:bodyPr/>
        <a:lstStyle/>
        <a:p>
          <a:r>
            <a:rPr lang="en-US" dirty="0"/>
            <a:t>Mental Health Support Coordination</a:t>
          </a:r>
        </a:p>
      </dgm:t>
    </dgm:pt>
    <dgm:pt modelId="{F7E7EF6E-CA76-8C45-B6B1-F9F5BEBD4352}" type="parTrans" cxnId="{684FA886-F7B8-3B4E-B34A-A68DB34BE398}">
      <dgm:prSet/>
      <dgm:spPr/>
      <dgm:t>
        <a:bodyPr/>
        <a:lstStyle/>
        <a:p>
          <a:endParaRPr lang="en-US"/>
        </a:p>
      </dgm:t>
    </dgm:pt>
    <dgm:pt modelId="{4F61A9AD-EA48-5146-B704-4E868CA9A525}" type="sibTrans" cxnId="{684FA886-F7B8-3B4E-B34A-A68DB34BE398}">
      <dgm:prSet/>
      <dgm:spPr/>
      <dgm:t>
        <a:bodyPr/>
        <a:lstStyle/>
        <a:p>
          <a:endParaRPr lang="en-US"/>
        </a:p>
      </dgm:t>
    </dgm:pt>
    <dgm:pt modelId="{2D4DA703-EF06-C648-ABD8-1821C3467189}">
      <dgm:prSet phldrT="[Text]"/>
      <dgm:spPr/>
      <dgm:t>
        <a:bodyPr/>
        <a:lstStyle/>
        <a:p>
          <a:r>
            <a:rPr lang="en-US" dirty="0"/>
            <a:t>Support students who require non-clinical interventions (i.e. anxiety, neurodivergent</a:t>
          </a:r>
          <a:r>
            <a:rPr lang="en-US" dirty="0">
              <a:latin typeface="Calibri Light" panose="020F0302020204030204"/>
            </a:rPr>
            <a:t>)</a:t>
          </a:r>
          <a:endParaRPr lang="en-US" dirty="0"/>
        </a:p>
      </dgm:t>
    </dgm:pt>
    <dgm:pt modelId="{BA3C997C-0572-924D-9FF7-AB8F85DEEAF3}" type="parTrans" cxnId="{1CB60705-16A6-AD46-BFCC-CDEBD9F2760E}">
      <dgm:prSet/>
      <dgm:spPr/>
      <dgm:t>
        <a:bodyPr/>
        <a:lstStyle/>
        <a:p>
          <a:endParaRPr lang="en-US"/>
        </a:p>
      </dgm:t>
    </dgm:pt>
    <dgm:pt modelId="{5F7CB5F1-7BDD-0F44-A193-C9C968FE798A}" type="sibTrans" cxnId="{1CB60705-16A6-AD46-BFCC-CDEBD9F2760E}">
      <dgm:prSet/>
      <dgm:spPr/>
      <dgm:t>
        <a:bodyPr/>
        <a:lstStyle/>
        <a:p>
          <a:endParaRPr lang="en-US"/>
        </a:p>
      </dgm:t>
    </dgm:pt>
    <dgm:pt modelId="{7DBC8409-7734-2C41-885C-B4BBCE351CA1}">
      <dgm:prSet phldrT="[Text]"/>
      <dgm:spPr/>
      <dgm:t>
        <a:bodyPr/>
        <a:lstStyle/>
        <a:p>
          <a:r>
            <a:rPr lang="en-US" dirty="0"/>
            <a:t>Connect students to CAPS or off-campus providers as needed</a:t>
          </a:r>
        </a:p>
      </dgm:t>
    </dgm:pt>
    <dgm:pt modelId="{C9D956A5-884A-B84B-8AEC-E0F1DE4B5EE4}" type="parTrans" cxnId="{813CAEF5-9138-5F48-894C-FA4F0529281D}">
      <dgm:prSet/>
      <dgm:spPr/>
      <dgm:t>
        <a:bodyPr/>
        <a:lstStyle/>
        <a:p>
          <a:endParaRPr lang="en-US"/>
        </a:p>
      </dgm:t>
    </dgm:pt>
    <dgm:pt modelId="{9F5E64F7-B816-9146-ABE9-F93669F389A6}" type="sibTrans" cxnId="{813CAEF5-9138-5F48-894C-FA4F0529281D}">
      <dgm:prSet/>
      <dgm:spPr/>
      <dgm:t>
        <a:bodyPr/>
        <a:lstStyle/>
        <a:p>
          <a:endParaRPr lang="en-US"/>
        </a:p>
      </dgm:t>
    </dgm:pt>
    <dgm:pt modelId="{2669774A-B959-B543-95C6-4B4B89BD9395}">
      <dgm:prSet phldrT="[Text]"/>
      <dgm:spPr/>
      <dgm:t>
        <a:bodyPr/>
        <a:lstStyle/>
        <a:p>
          <a:r>
            <a:rPr lang="en-US" dirty="0"/>
            <a:t>Absence &amp; Withdrawal Support</a:t>
          </a:r>
        </a:p>
      </dgm:t>
    </dgm:pt>
    <dgm:pt modelId="{BFE0C946-8071-664C-9C00-8D9D06DA3607}" type="parTrans" cxnId="{36204A62-7ABD-564E-A2B0-F332C0427E6A}">
      <dgm:prSet/>
      <dgm:spPr/>
      <dgm:t>
        <a:bodyPr/>
        <a:lstStyle/>
        <a:p>
          <a:endParaRPr lang="en-US"/>
        </a:p>
      </dgm:t>
    </dgm:pt>
    <dgm:pt modelId="{C5B8D82D-F421-B14B-8643-E8D519468F3E}" type="sibTrans" cxnId="{36204A62-7ABD-564E-A2B0-F332C0427E6A}">
      <dgm:prSet/>
      <dgm:spPr/>
      <dgm:t>
        <a:bodyPr/>
        <a:lstStyle/>
        <a:p>
          <a:endParaRPr lang="en-US"/>
        </a:p>
      </dgm:t>
    </dgm:pt>
    <dgm:pt modelId="{3C2DB547-FA93-EE47-83C1-DAFC892CF781}">
      <dgm:prSet phldrT="[Text]"/>
      <dgm:spPr/>
      <dgm:t>
        <a:bodyPr/>
        <a:lstStyle/>
        <a:p>
          <a:r>
            <a:rPr lang="en-US" dirty="0"/>
            <a:t>Assist students who miss class due to serious and compelling reasons</a:t>
          </a:r>
        </a:p>
      </dgm:t>
    </dgm:pt>
    <dgm:pt modelId="{757BD229-5B23-454E-956D-DA7E680079F7}" type="parTrans" cxnId="{EEDB14AB-180A-4C49-885C-872D26BEC77F}">
      <dgm:prSet/>
      <dgm:spPr/>
      <dgm:t>
        <a:bodyPr/>
        <a:lstStyle/>
        <a:p>
          <a:endParaRPr lang="en-US"/>
        </a:p>
      </dgm:t>
    </dgm:pt>
    <dgm:pt modelId="{6A73DD34-675C-AE46-8478-6EF8326B3AF9}" type="sibTrans" cxnId="{EEDB14AB-180A-4C49-885C-872D26BEC77F}">
      <dgm:prSet/>
      <dgm:spPr/>
      <dgm:t>
        <a:bodyPr/>
        <a:lstStyle/>
        <a:p>
          <a:endParaRPr lang="en-US"/>
        </a:p>
      </dgm:t>
    </dgm:pt>
    <dgm:pt modelId="{23A531FE-B2A0-374C-884E-C8E26B1BD4A1}">
      <dgm:prSet phldrT="[Text]"/>
      <dgm:spPr/>
      <dgm:t>
        <a:bodyPr/>
        <a:lstStyle/>
        <a:p>
          <a:r>
            <a:rPr lang="en-US" dirty="0"/>
            <a:t>Provide letters of support for students going through the withdrawal process</a:t>
          </a:r>
        </a:p>
      </dgm:t>
    </dgm:pt>
    <dgm:pt modelId="{5EA96D4F-0D30-344D-A128-F87926947FB7}" type="parTrans" cxnId="{A9E3F851-A32D-0C4A-A451-9D5AF59FC67E}">
      <dgm:prSet/>
      <dgm:spPr/>
      <dgm:t>
        <a:bodyPr/>
        <a:lstStyle/>
        <a:p>
          <a:endParaRPr lang="en-US"/>
        </a:p>
      </dgm:t>
    </dgm:pt>
    <dgm:pt modelId="{E752498B-963A-C247-9837-02E7DD2BE7AF}" type="sibTrans" cxnId="{A9E3F851-A32D-0C4A-A451-9D5AF59FC67E}">
      <dgm:prSet/>
      <dgm:spPr/>
      <dgm:t>
        <a:bodyPr/>
        <a:lstStyle/>
        <a:p>
          <a:endParaRPr lang="en-US"/>
        </a:p>
      </dgm:t>
    </dgm:pt>
    <dgm:pt modelId="{187E8093-D974-514B-A979-4230B8240B08}">
      <dgm:prSet phldrT="[Text]"/>
      <dgm:spPr/>
      <dgm:t>
        <a:bodyPr/>
        <a:lstStyle/>
        <a:p>
          <a:r>
            <a:rPr lang="en-US" dirty="0"/>
            <a:t>University Navigation</a:t>
          </a:r>
        </a:p>
      </dgm:t>
    </dgm:pt>
    <dgm:pt modelId="{9CDCA420-E23C-8D42-8826-2AA091404C94}" type="parTrans" cxnId="{5F9876CF-1FDE-8F43-99FF-D614623892FA}">
      <dgm:prSet/>
      <dgm:spPr/>
      <dgm:t>
        <a:bodyPr/>
        <a:lstStyle/>
        <a:p>
          <a:endParaRPr lang="en-US"/>
        </a:p>
      </dgm:t>
    </dgm:pt>
    <dgm:pt modelId="{46A65E5B-E327-394D-B9DC-A22959748319}" type="sibTrans" cxnId="{5F9876CF-1FDE-8F43-99FF-D614623892FA}">
      <dgm:prSet/>
      <dgm:spPr/>
      <dgm:t>
        <a:bodyPr/>
        <a:lstStyle/>
        <a:p>
          <a:endParaRPr lang="en-US"/>
        </a:p>
      </dgm:t>
    </dgm:pt>
    <dgm:pt modelId="{30FDE585-6147-5343-B71A-1BD9F2FE2247}">
      <dgm:prSet phldrT="[Text]"/>
      <dgm:spPr/>
      <dgm:t>
        <a:bodyPr/>
        <a:lstStyle/>
        <a:p>
          <a:r>
            <a:rPr lang="en-US" dirty="0"/>
            <a:t>Assist students in navigating university processes (i.e. withdrawals, fees, tuition, COVID)</a:t>
          </a:r>
        </a:p>
      </dgm:t>
    </dgm:pt>
    <dgm:pt modelId="{31C4480E-E1DC-784C-9C26-F76F52D21F16}" type="parTrans" cxnId="{E888C088-7293-374F-9E65-1BBCC66FA478}">
      <dgm:prSet/>
      <dgm:spPr/>
      <dgm:t>
        <a:bodyPr/>
        <a:lstStyle/>
        <a:p>
          <a:endParaRPr lang="en-US"/>
        </a:p>
      </dgm:t>
    </dgm:pt>
    <dgm:pt modelId="{E9464364-F4C6-D549-AA00-69E9C5993F0B}" type="sibTrans" cxnId="{E888C088-7293-374F-9E65-1BBCC66FA478}">
      <dgm:prSet/>
      <dgm:spPr/>
      <dgm:t>
        <a:bodyPr/>
        <a:lstStyle/>
        <a:p>
          <a:endParaRPr lang="en-US"/>
        </a:p>
      </dgm:t>
    </dgm:pt>
    <dgm:pt modelId="{729EEA18-31AA-B649-A39D-C74F3AB3492A}">
      <dgm:prSet phldrT="[Text]"/>
      <dgm:spPr/>
      <dgm:t>
        <a:bodyPr/>
        <a:lstStyle/>
        <a:p>
          <a:pPr rtl="0"/>
          <a:r>
            <a:rPr lang="en-US" dirty="0"/>
            <a:t>Provide warm handoff to variety of university partners</a:t>
          </a:r>
          <a:r>
            <a:rPr lang="en-US" dirty="0">
              <a:latin typeface="Calibri Light" panose="020F0302020204030204"/>
            </a:rPr>
            <a:t> </a:t>
          </a:r>
          <a:endParaRPr lang="en-US" dirty="0"/>
        </a:p>
      </dgm:t>
    </dgm:pt>
    <dgm:pt modelId="{21F666AB-CFB4-484A-92D3-09FFBE242DDB}" type="parTrans" cxnId="{766E2AA9-DB5A-E142-822A-6CD5BE134E88}">
      <dgm:prSet/>
      <dgm:spPr/>
      <dgm:t>
        <a:bodyPr/>
        <a:lstStyle/>
        <a:p>
          <a:endParaRPr lang="en-US"/>
        </a:p>
      </dgm:t>
    </dgm:pt>
    <dgm:pt modelId="{0E4660AF-1572-3445-BB40-570BEC8EEDA9}" type="sibTrans" cxnId="{766E2AA9-DB5A-E142-822A-6CD5BE134E88}">
      <dgm:prSet/>
      <dgm:spPr/>
      <dgm:t>
        <a:bodyPr/>
        <a:lstStyle/>
        <a:p>
          <a:endParaRPr lang="en-US"/>
        </a:p>
      </dgm:t>
    </dgm:pt>
    <dgm:pt modelId="{3B5E2B3E-8FE5-D94D-951A-DA5D4DE3B880}">
      <dgm:prSet/>
      <dgm:spPr/>
      <dgm:t>
        <a:bodyPr/>
        <a:lstStyle/>
        <a:p>
          <a:r>
            <a:rPr lang="en-US" dirty="0"/>
            <a:t>Campus reintegration support for post-hospitalization</a:t>
          </a:r>
        </a:p>
      </dgm:t>
    </dgm:pt>
    <dgm:pt modelId="{F2D290AE-B643-E145-93BA-BAD137573E29}" type="parTrans" cxnId="{288B46F3-614F-D44C-9FD1-9868EC85E924}">
      <dgm:prSet/>
      <dgm:spPr/>
      <dgm:t>
        <a:bodyPr/>
        <a:lstStyle/>
        <a:p>
          <a:endParaRPr lang="en-US"/>
        </a:p>
      </dgm:t>
    </dgm:pt>
    <dgm:pt modelId="{8BA2248E-6AEC-2E41-92A2-4A8B11E5D5BE}" type="sibTrans" cxnId="{288B46F3-614F-D44C-9FD1-9868EC85E924}">
      <dgm:prSet/>
      <dgm:spPr/>
      <dgm:t>
        <a:bodyPr/>
        <a:lstStyle/>
        <a:p>
          <a:endParaRPr lang="en-US"/>
        </a:p>
      </dgm:t>
    </dgm:pt>
    <dgm:pt modelId="{D8CBC387-34D1-864A-A0FB-E60B9BE0642C}">
      <dgm:prSet/>
      <dgm:spPr/>
      <dgm:t>
        <a:bodyPr/>
        <a:lstStyle/>
        <a:p>
          <a:r>
            <a:rPr lang="en-US" dirty="0"/>
            <a:t>Refer to Bronco Advising Center (BAC) as needed</a:t>
          </a:r>
        </a:p>
      </dgm:t>
    </dgm:pt>
    <dgm:pt modelId="{942159D1-77C0-6A4B-96E2-D4E96A059DAE}" type="parTrans" cxnId="{DD95B155-7DA5-634E-B7CD-45F56F548DCA}">
      <dgm:prSet/>
      <dgm:spPr/>
      <dgm:t>
        <a:bodyPr/>
        <a:lstStyle/>
        <a:p>
          <a:endParaRPr lang="en-US"/>
        </a:p>
      </dgm:t>
    </dgm:pt>
    <dgm:pt modelId="{742AB3D0-8FB2-3A4A-BB92-10E7FCC7D612}" type="sibTrans" cxnId="{DD95B155-7DA5-634E-B7CD-45F56F548DCA}">
      <dgm:prSet/>
      <dgm:spPr/>
      <dgm:t>
        <a:bodyPr/>
        <a:lstStyle/>
        <a:p>
          <a:endParaRPr lang="en-US"/>
        </a:p>
      </dgm:t>
    </dgm:pt>
    <dgm:pt modelId="{F4624B24-85A1-493F-BEC1-0F6B28D2B96D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Insurance Support</a:t>
          </a:r>
        </a:p>
      </dgm:t>
    </dgm:pt>
    <dgm:pt modelId="{1D2D7AD3-BBBC-4960-9651-476B0462BC3B}" type="parTrans" cxnId="{BEEFA1D8-96B5-4D82-B3A2-1F747CADBB0C}">
      <dgm:prSet/>
      <dgm:spPr/>
    </dgm:pt>
    <dgm:pt modelId="{AACA51D3-B47A-4F31-A6D2-067B9034D404}" type="sibTrans" cxnId="{BEEFA1D8-96B5-4D82-B3A2-1F747CADBB0C}">
      <dgm:prSet/>
      <dgm:spPr/>
    </dgm:pt>
    <dgm:pt modelId="{5BF8ADFB-9E06-BB43-89EE-A751628592E1}" type="pres">
      <dgm:prSet presAssocID="{6211EC40-1F81-554B-BC6A-B8C4376CA7F9}" presName="theList" presStyleCnt="0">
        <dgm:presLayoutVars>
          <dgm:dir/>
          <dgm:animLvl val="lvl"/>
          <dgm:resizeHandles val="exact"/>
        </dgm:presLayoutVars>
      </dgm:prSet>
      <dgm:spPr/>
    </dgm:pt>
    <dgm:pt modelId="{646A9A2B-D58C-5F4A-8020-33AFBD9D3DA3}" type="pres">
      <dgm:prSet presAssocID="{B587CF39-4BD2-C84D-B548-EB00A08BA24A}" presName="compNode" presStyleCnt="0"/>
      <dgm:spPr/>
    </dgm:pt>
    <dgm:pt modelId="{BA21A542-6FE3-7A40-9B46-7BB684B24577}" type="pres">
      <dgm:prSet presAssocID="{B587CF39-4BD2-C84D-B548-EB00A08BA24A}" presName="aNode" presStyleLbl="bgShp" presStyleIdx="0" presStyleCnt="3"/>
      <dgm:spPr/>
    </dgm:pt>
    <dgm:pt modelId="{499D7397-90DD-774A-B32F-6FE1EA333FF0}" type="pres">
      <dgm:prSet presAssocID="{B587CF39-4BD2-C84D-B548-EB00A08BA24A}" presName="textNode" presStyleLbl="bgShp" presStyleIdx="0" presStyleCnt="3"/>
      <dgm:spPr/>
    </dgm:pt>
    <dgm:pt modelId="{3390E4B6-C700-2840-817F-F4D45CCA5A35}" type="pres">
      <dgm:prSet presAssocID="{B587CF39-4BD2-C84D-B548-EB00A08BA24A}" presName="compChildNode" presStyleCnt="0"/>
      <dgm:spPr/>
    </dgm:pt>
    <dgm:pt modelId="{301B9E47-B83D-5C4C-AED3-C23F19F17239}" type="pres">
      <dgm:prSet presAssocID="{B587CF39-4BD2-C84D-B548-EB00A08BA24A}" presName="theInnerList" presStyleCnt="0"/>
      <dgm:spPr/>
    </dgm:pt>
    <dgm:pt modelId="{1309A96A-9B7B-C645-A2B8-18834497C178}" type="pres">
      <dgm:prSet presAssocID="{2D4DA703-EF06-C648-ABD8-1821C3467189}" presName="childNode" presStyleLbl="node1" presStyleIdx="0" presStyleCnt="9">
        <dgm:presLayoutVars>
          <dgm:bulletEnabled val="1"/>
        </dgm:presLayoutVars>
      </dgm:prSet>
      <dgm:spPr/>
    </dgm:pt>
    <dgm:pt modelId="{991657D0-9108-7241-8F01-D734352ED052}" type="pres">
      <dgm:prSet presAssocID="{2D4DA703-EF06-C648-ABD8-1821C3467189}" presName="aSpace2" presStyleCnt="0"/>
      <dgm:spPr/>
    </dgm:pt>
    <dgm:pt modelId="{D9D0EF27-683A-344D-B6C1-AD3D7C008DF3}" type="pres">
      <dgm:prSet presAssocID="{7DBC8409-7734-2C41-885C-B4BBCE351CA1}" presName="childNode" presStyleLbl="node1" presStyleIdx="1" presStyleCnt="9">
        <dgm:presLayoutVars>
          <dgm:bulletEnabled val="1"/>
        </dgm:presLayoutVars>
      </dgm:prSet>
      <dgm:spPr/>
    </dgm:pt>
    <dgm:pt modelId="{C74ADF97-D8B7-7746-8DAE-B5A647473B08}" type="pres">
      <dgm:prSet presAssocID="{7DBC8409-7734-2C41-885C-B4BBCE351CA1}" presName="aSpace2" presStyleCnt="0"/>
      <dgm:spPr/>
    </dgm:pt>
    <dgm:pt modelId="{6D6C8E9A-6F81-9D4C-9992-69B848ADDCAA}" type="pres">
      <dgm:prSet presAssocID="{3B5E2B3E-8FE5-D94D-951A-DA5D4DE3B880}" presName="childNode" presStyleLbl="node1" presStyleIdx="2" presStyleCnt="9">
        <dgm:presLayoutVars>
          <dgm:bulletEnabled val="1"/>
        </dgm:presLayoutVars>
      </dgm:prSet>
      <dgm:spPr/>
    </dgm:pt>
    <dgm:pt modelId="{160518A4-EAEE-4164-86D7-DB11CBD6B78D}" type="pres">
      <dgm:prSet presAssocID="{3B5E2B3E-8FE5-D94D-951A-DA5D4DE3B880}" presName="aSpace2" presStyleCnt="0"/>
      <dgm:spPr/>
    </dgm:pt>
    <dgm:pt modelId="{1914E33F-C7D4-4C6B-98F7-A4A7FAC93C19}" type="pres">
      <dgm:prSet presAssocID="{F4624B24-85A1-493F-BEC1-0F6B28D2B96D}" presName="childNode" presStyleLbl="node1" presStyleIdx="3" presStyleCnt="9">
        <dgm:presLayoutVars>
          <dgm:bulletEnabled val="1"/>
        </dgm:presLayoutVars>
      </dgm:prSet>
      <dgm:spPr/>
    </dgm:pt>
    <dgm:pt modelId="{101639E5-B644-2840-873A-25031001016E}" type="pres">
      <dgm:prSet presAssocID="{B587CF39-4BD2-C84D-B548-EB00A08BA24A}" presName="aSpace" presStyleCnt="0"/>
      <dgm:spPr/>
    </dgm:pt>
    <dgm:pt modelId="{5D0F7BEC-2FF3-E042-9D02-BFB5E9C08974}" type="pres">
      <dgm:prSet presAssocID="{2669774A-B959-B543-95C6-4B4B89BD9395}" presName="compNode" presStyleCnt="0"/>
      <dgm:spPr/>
    </dgm:pt>
    <dgm:pt modelId="{973C1BE1-2948-0D41-AE4C-643BE2FB2DD0}" type="pres">
      <dgm:prSet presAssocID="{2669774A-B959-B543-95C6-4B4B89BD9395}" presName="aNode" presStyleLbl="bgShp" presStyleIdx="1" presStyleCnt="3"/>
      <dgm:spPr/>
    </dgm:pt>
    <dgm:pt modelId="{A04116DC-7DEE-C243-AAA3-239610B0A938}" type="pres">
      <dgm:prSet presAssocID="{2669774A-B959-B543-95C6-4B4B89BD9395}" presName="textNode" presStyleLbl="bgShp" presStyleIdx="1" presStyleCnt="3"/>
      <dgm:spPr/>
    </dgm:pt>
    <dgm:pt modelId="{ED9F360B-2950-6841-B99D-A7D13153704A}" type="pres">
      <dgm:prSet presAssocID="{2669774A-B959-B543-95C6-4B4B89BD9395}" presName="compChildNode" presStyleCnt="0"/>
      <dgm:spPr/>
    </dgm:pt>
    <dgm:pt modelId="{42B4692A-26C8-C843-8F54-FA33CA2CD04B}" type="pres">
      <dgm:prSet presAssocID="{2669774A-B959-B543-95C6-4B4B89BD9395}" presName="theInnerList" presStyleCnt="0"/>
      <dgm:spPr/>
    </dgm:pt>
    <dgm:pt modelId="{C3A26D99-9A32-274F-B9D3-EDDCCE207CFD}" type="pres">
      <dgm:prSet presAssocID="{3C2DB547-FA93-EE47-83C1-DAFC892CF781}" presName="childNode" presStyleLbl="node1" presStyleIdx="4" presStyleCnt="9">
        <dgm:presLayoutVars>
          <dgm:bulletEnabled val="1"/>
        </dgm:presLayoutVars>
      </dgm:prSet>
      <dgm:spPr/>
    </dgm:pt>
    <dgm:pt modelId="{8847FF9C-B833-6A4E-9A3F-5E8AB380AE22}" type="pres">
      <dgm:prSet presAssocID="{3C2DB547-FA93-EE47-83C1-DAFC892CF781}" presName="aSpace2" presStyleCnt="0"/>
      <dgm:spPr/>
    </dgm:pt>
    <dgm:pt modelId="{D3239238-EEEA-5C42-BC1B-A3E3CF70B8B6}" type="pres">
      <dgm:prSet presAssocID="{23A531FE-B2A0-374C-884E-C8E26B1BD4A1}" presName="childNode" presStyleLbl="node1" presStyleIdx="5" presStyleCnt="9">
        <dgm:presLayoutVars>
          <dgm:bulletEnabled val="1"/>
        </dgm:presLayoutVars>
      </dgm:prSet>
      <dgm:spPr/>
    </dgm:pt>
    <dgm:pt modelId="{60DB53F3-F54C-4E4C-8016-A53B092C81EB}" type="pres">
      <dgm:prSet presAssocID="{23A531FE-B2A0-374C-884E-C8E26B1BD4A1}" presName="aSpace2" presStyleCnt="0"/>
      <dgm:spPr/>
    </dgm:pt>
    <dgm:pt modelId="{3AC6626C-A103-A049-8653-7D1FEB875F77}" type="pres">
      <dgm:prSet presAssocID="{D8CBC387-34D1-864A-A0FB-E60B9BE0642C}" presName="childNode" presStyleLbl="node1" presStyleIdx="6" presStyleCnt="9">
        <dgm:presLayoutVars>
          <dgm:bulletEnabled val="1"/>
        </dgm:presLayoutVars>
      </dgm:prSet>
      <dgm:spPr/>
    </dgm:pt>
    <dgm:pt modelId="{9227630A-3671-054C-B0C9-1153AB56D267}" type="pres">
      <dgm:prSet presAssocID="{2669774A-B959-B543-95C6-4B4B89BD9395}" presName="aSpace" presStyleCnt="0"/>
      <dgm:spPr/>
    </dgm:pt>
    <dgm:pt modelId="{BE071F78-01AC-9846-952B-FC64F213570E}" type="pres">
      <dgm:prSet presAssocID="{187E8093-D974-514B-A979-4230B8240B08}" presName="compNode" presStyleCnt="0"/>
      <dgm:spPr/>
    </dgm:pt>
    <dgm:pt modelId="{DDC4A03B-A685-6949-B699-ACB505C4224D}" type="pres">
      <dgm:prSet presAssocID="{187E8093-D974-514B-A979-4230B8240B08}" presName="aNode" presStyleLbl="bgShp" presStyleIdx="2" presStyleCnt="3"/>
      <dgm:spPr/>
    </dgm:pt>
    <dgm:pt modelId="{228BA1A5-098D-F646-A9C4-839086435201}" type="pres">
      <dgm:prSet presAssocID="{187E8093-D974-514B-A979-4230B8240B08}" presName="textNode" presStyleLbl="bgShp" presStyleIdx="2" presStyleCnt="3"/>
      <dgm:spPr/>
    </dgm:pt>
    <dgm:pt modelId="{42EE0DBA-E4AE-B54C-A1F2-BA3EC78D71A0}" type="pres">
      <dgm:prSet presAssocID="{187E8093-D974-514B-A979-4230B8240B08}" presName="compChildNode" presStyleCnt="0"/>
      <dgm:spPr/>
    </dgm:pt>
    <dgm:pt modelId="{8B646307-8EFF-0740-9648-5713881D17C2}" type="pres">
      <dgm:prSet presAssocID="{187E8093-D974-514B-A979-4230B8240B08}" presName="theInnerList" presStyleCnt="0"/>
      <dgm:spPr/>
    </dgm:pt>
    <dgm:pt modelId="{C3EACCC1-951C-3D43-B0F1-4D58592D0041}" type="pres">
      <dgm:prSet presAssocID="{30FDE585-6147-5343-B71A-1BD9F2FE2247}" presName="childNode" presStyleLbl="node1" presStyleIdx="7" presStyleCnt="9">
        <dgm:presLayoutVars>
          <dgm:bulletEnabled val="1"/>
        </dgm:presLayoutVars>
      </dgm:prSet>
      <dgm:spPr/>
    </dgm:pt>
    <dgm:pt modelId="{5249D477-7867-084A-9398-F1150087BFFB}" type="pres">
      <dgm:prSet presAssocID="{30FDE585-6147-5343-B71A-1BD9F2FE2247}" presName="aSpace2" presStyleCnt="0"/>
      <dgm:spPr/>
    </dgm:pt>
    <dgm:pt modelId="{75A45EA5-2636-7241-BA0B-22F938384524}" type="pres">
      <dgm:prSet presAssocID="{729EEA18-31AA-B649-A39D-C74F3AB3492A}" presName="childNode" presStyleLbl="node1" presStyleIdx="8" presStyleCnt="9">
        <dgm:presLayoutVars>
          <dgm:bulletEnabled val="1"/>
        </dgm:presLayoutVars>
      </dgm:prSet>
      <dgm:spPr/>
    </dgm:pt>
  </dgm:ptLst>
  <dgm:cxnLst>
    <dgm:cxn modelId="{1CB60705-16A6-AD46-BFCC-CDEBD9F2760E}" srcId="{B587CF39-4BD2-C84D-B548-EB00A08BA24A}" destId="{2D4DA703-EF06-C648-ABD8-1821C3467189}" srcOrd="0" destOrd="0" parTransId="{BA3C997C-0572-924D-9FF7-AB8F85DEEAF3}" sibTransId="{5F7CB5F1-7BDD-0F44-A193-C9C968FE798A}"/>
    <dgm:cxn modelId="{E494350E-8CF8-4102-AE35-205C66445A1B}" type="presOf" srcId="{30FDE585-6147-5343-B71A-1BD9F2FE2247}" destId="{C3EACCC1-951C-3D43-B0F1-4D58592D0041}" srcOrd="0" destOrd="0" presId="urn:microsoft.com/office/officeart/2005/8/layout/lProcess2"/>
    <dgm:cxn modelId="{C00EB913-11E9-4AEF-B9CA-EC6EDE33A770}" type="presOf" srcId="{3B5E2B3E-8FE5-D94D-951A-DA5D4DE3B880}" destId="{6D6C8E9A-6F81-9D4C-9992-69B848ADDCAA}" srcOrd="0" destOrd="0" presId="urn:microsoft.com/office/officeart/2005/8/layout/lProcess2"/>
    <dgm:cxn modelId="{78DFBE3E-D759-4691-8E2A-9995B507EF75}" type="presOf" srcId="{187E8093-D974-514B-A979-4230B8240B08}" destId="{DDC4A03B-A685-6949-B699-ACB505C4224D}" srcOrd="0" destOrd="0" presId="urn:microsoft.com/office/officeart/2005/8/layout/lProcess2"/>
    <dgm:cxn modelId="{36204A62-7ABD-564E-A2B0-F332C0427E6A}" srcId="{6211EC40-1F81-554B-BC6A-B8C4376CA7F9}" destId="{2669774A-B959-B543-95C6-4B4B89BD9395}" srcOrd="1" destOrd="0" parTransId="{BFE0C946-8071-664C-9C00-8D9D06DA3607}" sibTransId="{C5B8D82D-F421-B14B-8643-E8D519468F3E}"/>
    <dgm:cxn modelId="{B95E904F-E84F-482C-874F-63985275707E}" type="presOf" srcId="{2669774A-B959-B543-95C6-4B4B89BD9395}" destId="{A04116DC-7DEE-C243-AAA3-239610B0A938}" srcOrd="1" destOrd="0" presId="urn:microsoft.com/office/officeart/2005/8/layout/lProcess2"/>
    <dgm:cxn modelId="{A9E3F851-A32D-0C4A-A451-9D5AF59FC67E}" srcId="{2669774A-B959-B543-95C6-4B4B89BD9395}" destId="{23A531FE-B2A0-374C-884E-C8E26B1BD4A1}" srcOrd="1" destOrd="0" parTransId="{5EA96D4F-0D30-344D-A128-F87926947FB7}" sibTransId="{E752498B-963A-C247-9837-02E7DD2BE7AF}"/>
    <dgm:cxn modelId="{DD95B155-7DA5-634E-B7CD-45F56F548DCA}" srcId="{2669774A-B959-B543-95C6-4B4B89BD9395}" destId="{D8CBC387-34D1-864A-A0FB-E60B9BE0642C}" srcOrd="2" destOrd="0" parTransId="{942159D1-77C0-6A4B-96E2-D4E96A059DAE}" sibTransId="{742AB3D0-8FB2-3A4A-BB92-10E7FCC7D612}"/>
    <dgm:cxn modelId="{71881081-9EED-AB4A-B50D-035F7DC0F0CC}" type="presOf" srcId="{6211EC40-1F81-554B-BC6A-B8C4376CA7F9}" destId="{5BF8ADFB-9E06-BB43-89EE-A751628592E1}" srcOrd="0" destOrd="0" presId="urn:microsoft.com/office/officeart/2005/8/layout/lProcess2"/>
    <dgm:cxn modelId="{F3787485-BCEF-461C-B9FE-1BE9DFFC8D0B}" type="presOf" srcId="{D8CBC387-34D1-864A-A0FB-E60B9BE0642C}" destId="{3AC6626C-A103-A049-8653-7D1FEB875F77}" srcOrd="0" destOrd="0" presId="urn:microsoft.com/office/officeart/2005/8/layout/lProcess2"/>
    <dgm:cxn modelId="{684FA886-F7B8-3B4E-B34A-A68DB34BE398}" srcId="{6211EC40-1F81-554B-BC6A-B8C4376CA7F9}" destId="{B587CF39-4BD2-C84D-B548-EB00A08BA24A}" srcOrd="0" destOrd="0" parTransId="{F7E7EF6E-CA76-8C45-B6B1-F9F5BEBD4352}" sibTransId="{4F61A9AD-EA48-5146-B704-4E868CA9A525}"/>
    <dgm:cxn modelId="{E888C088-7293-374F-9E65-1BBCC66FA478}" srcId="{187E8093-D974-514B-A979-4230B8240B08}" destId="{30FDE585-6147-5343-B71A-1BD9F2FE2247}" srcOrd="0" destOrd="0" parTransId="{31C4480E-E1DC-784C-9C26-F76F52D21F16}" sibTransId="{E9464364-F4C6-D549-AA00-69E9C5993F0B}"/>
    <dgm:cxn modelId="{5F80709D-2010-4A6A-AC56-66EBC03E47B3}" type="presOf" srcId="{F4624B24-85A1-493F-BEC1-0F6B28D2B96D}" destId="{1914E33F-C7D4-4C6B-98F7-A4A7FAC93C19}" srcOrd="0" destOrd="0" presId="urn:microsoft.com/office/officeart/2005/8/layout/lProcess2"/>
    <dgm:cxn modelId="{B98C139E-D290-4EBE-A83B-CA4A40869E59}" type="presOf" srcId="{B587CF39-4BD2-C84D-B548-EB00A08BA24A}" destId="{BA21A542-6FE3-7A40-9B46-7BB684B24577}" srcOrd="0" destOrd="0" presId="urn:microsoft.com/office/officeart/2005/8/layout/lProcess2"/>
    <dgm:cxn modelId="{766E2AA9-DB5A-E142-822A-6CD5BE134E88}" srcId="{187E8093-D974-514B-A979-4230B8240B08}" destId="{729EEA18-31AA-B649-A39D-C74F3AB3492A}" srcOrd="1" destOrd="0" parTransId="{21F666AB-CFB4-484A-92D3-09FFBE242DDB}" sibTransId="{0E4660AF-1572-3445-BB40-570BEC8EEDA9}"/>
    <dgm:cxn modelId="{EEDB14AB-180A-4C49-885C-872D26BEC77F}" srcId="{2669774A-B959-B543-95C6-4B4B89BD9395}" destId="{3C2DB547-FA93-EE47-83C1-DAFC892CF781}" srcOrd="0" destOrd="0" parTransId="{757BD229-5B23-454E-956D-DA7E680079F7}" sibTransId="{6A73DD34-675C-AE46-8478-6EF8326B3AF9}"/>
    <dgm:cxn modelId="{2AB987AE-2959-4F51-890B-4B9093B0D1F6}" type="presOf" srcId="{23A531FE-B2A0-374C-884E-C8E26B1BD4A1}" destId="{D3239238-EEEA-5C42-BC1B-A3E3CF70B8B6}" srcOrd="0" destOrd="0" presId="urn:microsoft.com/office/officeart/2005/8/layout/lProcess2"/>
    <dgm:cxn modelId="{70906FBF-3100-4C47-99CD-629292086CD3}" type="presOf" srcId="{2669774A-B959-B543-95C6-4B4B89BD9395}" destId="{973C1BE1-2948-0D41-AE4C-643BE2FB2DD0}" srcOrd="0" destOrd="0" presId="urn:microsoft.com/office/officeart/2005/8/layout/lProcess2"/>
    <dgm:cxn modelId="{38E005C6-4538-4CBC-84CB-D7E512014D4D}" type="presOf" srcId="{187E8093-D974-514B-A979-4230B8240B08}" destId="{228BA1A5-098D-F646-A9C4-839086435201}" srcOrd="1" destOrd="0" presId="urn:microsoft.com/office/officeart/2005/8/layout/lProcess2"/>
    <dgm:cxn modelId="{5F9876CF-1FDE-8F43-99FF-D614623892FA}" srcId="{6211EC40-1F81-554B-BC6A-B8C4376CA7F9}" destId="{187E8093-D974-514B-A979-4230B8240B08}" srcOrd="2" destOrd="0" parTransId="{9CDCA420-E23C-8D42-8826-2AA091404C94}" sibTransId="{46A65E5B-E327-394D-B9DC-A22959748319}"/>
    <dgm:cxn modelId="{8A09A1D8-9B1B-420C-8203-9A07DDD00E21}" type="presOf" srcId="{729EEA18-31AA-B649-A39D-C74F3AB3492A}" destId="{75A45EA5-2636-7241-BA0B-22F938384524}" srcOrd="0" destOrd="0" presId="urn:microsoft.com/office/officeart/2005/8/layout/lProcess2"/>
    <dgm:cxn modelId="{BEEFA1D8-96B5-4D82-B3A2-1F747CADBB0C}" srcId="{B587CF39-4BD2-C84D-B548-EB00A08BA24A}" destId="{F4624B24-85A1-493F-BEC1-0F6B28D2B96D}" srcOrd="3" destOrd="0" parTransId="{1D2D7AD3-BBBC-4960-9651-476B0462BC3B}" sibTransId="{AACA51D3-B47A-4F31-A6D2-067B9034D404}"/>
    <dgm:cxn modelId="{D2B274EB-2814-4BB1-B705-9295C7E29EBC}" type="presOf" srcId="{7DBC8409-7734-2C41-885C-B4BBCE351CA1}" destId="{D9D0EF27-683A-344D-B6C1-AD3D7C008DF3}" srcOrd="0" destOrd="0" presId="urn:microsoft.com/office/officeart/2005/8/layout/lProcess2"/>
    <dgm:cxn modelId="{288B46F3-614F-D44C-9FD1-9868EC85E924}" srcId="{B587CF39-4BD2-C84D-B548-EB00A08BA24A}" destId="{3B5E2B3E-8FE5-D94D-951A-DA5D4DE3B880}" srcOrd="2" destOrd="0" parTransId="{F2D290AE-B643-E145-93BA-BAD137573E29}" sibTransId="{8BA2248E-6AEC-2E41-92A2-4A8B11E5D5BE}"/>
    <dgm:cxn modelId="{813CAEF5-9138-5F48-894C-FA4F0529281D}" srcId="{B587CF39-4BD2-C84D-B548-EB00A08BA24A}" destId="{7DBC8409-7734-2C41-885C-B4BBCE351CA1}" srcOrd="1" destOrd="0" parTransId="{C9D956A5-884A-B84B-8AEC-E0F1DE4B5EE4}" sibTransId="{9F5E64F7-B816-9146-ABE9-F93669F389A6}"/>
    <dgm:cxn modelId="{A542E7FB-8BCF-4BC7-9C31-8B1309B745B0}" type="presOf" srcId="{B587CF39-4BD2-C84D-B548-EB00A08BA24A}" destId="{499D7397-90DD-774A-B32F-6FE1EA333FF0}" srcOrd="1" destOrd="0" presId="urn:microsoft.com/office/officeart/2005/8/layout/lProcess2"/>
    <dgm:cxn modelId="{938376FE-8B02-4931-91D7-591A75B03A02}" type="presOf" srcId="{3C2DB547-FA93-EE47-83C1-DAFC892CF781}" destId="{C3A26D99-9A32-274F-B9D3-EDDCCE207CFD}" srcOrd="0" destOrd="0" presId="urn:microsoft.com/office/officeart/2005/8/layout/lProcess2"/>
    <dgm:cxn modelId="{901EB0FE-CB48-4E55-A24E-021ED6E65019}" type="presOf" srcId="{2D4DA703-EF06-C648-ABD8-1821C3467189}" destId="{1309A96A-9B7B-C645-A2B8-18834497C178}" srcOrd="0" destOrd="0" presId="urn:microsoft.com/office/officeart/2005/8/layout/lProcess2"/>
    <dgm:cxn modelId="{0FFA4B6C-7485-4FE1-8507-28C160B73325}" type="presParOf" srcId="{5BF8ADFB-9E06-BB43-89EE-A751628592E1}" destId="{646A9A2B-D58C-5F4A-8020-33AFBD9D3DA3}" srcOrd="0" destOrd="0" presId="urn:microsoft.com/office/officeart/2005/8/layout/lProcess2"/>
    <dgm:cxn modelId="{724B3E71-ACE7-48D5-9011-27685E92E13A}" type="presParOf" srcId="{646A9A2B-D58C-5F4A-8020-33AFBD9D3DA3}" destId="{BA21A542-6FE3-7A40-9B46-7BB684B24577}" srcOrd="0" destOrd="0" presId="urn:microsoft.com/office/officeart/2005/8/layout/lProcess2"/>
    <dgm:cxn modelId="{1F3619A1-C2F4-444A-BC79-059392D88BA6}" type="presParOf" srcId="{646A9A2B-D58C-5F4A-8020-33AFBD9D3DA3}" destId="{499D7397-90DD-774A-B32F-6FE1EA333FF0}" srcOrd="1" destOrd="0" presId="urn:microsoft.com/office/officeart/2005/8/layout/lProcess2"/>
    <dgm:cxn modelId="{09650D05-B6AA-4E44-8BD9-1B081B2372B7}" type="presParOf" srcId="{646A9A2B-D58C-5F4A-8020-33AFBD9D3DA3}" destId="{3390E4B6-C700-2840-817F-F4D45CCA5A35}" srcOrd="2" destOrd="0" presId="urn:microsoft.com/office/officeart/2005/8/layout/lProcess2"/>
    <dgm:cxn modelId="{D1BA76E3-5915-4D64-8D45-AC0B022E0EB0}" type="presParOf" srcId="{3390E4B6-C700-2840-817F-F4D45CCA5A35}" destId="{301B9E47-B83D-5C4C-AED3-C23F19F17239}" srcOrd="0" destOrd="0" presId="urn:microsoft.com/office/officeart/2005/8/layout/lProcess2"/>
    <dgm:cxn modelId="{CE6E5BFF-ABAE-4E84-9A69-D0E4403E193B}" type="presParOf" srcId="{301B9E47-B83D-5C4C-AED3-C23F19F17239}" destId="{1309A96A-9B7B-C645-A2B8-18834497C178}" srcOrd="0" destOrd="0" presId="urn:microsoft.com/office/officeart/2005/8/layout/lProcess2"/>
    <dgm:cxn modelId="{786DDD3B-D40E-47BE-99F6-8D473E993419}" type="presParOf" srcId="{301B9E47-B83D-5C4C-AED3-C23F19F17239}" destId="{991657D0-9108-7241-8F01-D734352ED052}" srcOrd="1" destOrd="0" presId="urn:microsoft.com/office/officeart/2005/8/layout/lProcess2"/>
    <dgm:cxn modelId="{40E8CCB7-8CDF-4922-A9A7-2672460A29CA}" type="presParOf" srcId="{301B9E47-B83D-5C4C-AED3-C23F19F17239}" destId="{D9D0EF27-683A-344D-B6C1-AD3D7C008DF3}" srcOrd="2" destOrd="0" presId="urn:microsoft.com/office/officeart/2005/8/layout/lProcess2"/>
    <dgm:cxn modelId="{4C58F004-3AEA-4894-954A-30B11A4D5B95}" type="presParOf" srcId="{301B9E47-B83D-5C4C-AED3-C23F19F17239}" destId="{C74ADF97-D8B7-7746-8DAE-B5A647473B08}" srcOrd="3" destOrd="0" presId="urn:microsoft.com/office/officeart/2005/8/layout/lProcess2"/>
    <dgm:cxn modelId="{1C89229A-0526-4281-92D1-C180C927FDCB}" type="presParOf" srcId="{301B9E47-B83D-5C4C-AED3-C23F19F17239}" destId="{6D6C8E9A-6F81-9D4C-9992-69B848ADDCAA}" srcOrd="4" destOrd="0" presId="urn:microsoft.com/office/officeart/2005/8/layout/lProcess2"/>
    <dgm:cxn modelId="{D5403674-3E20-4FE7-AA6C-2E46296173EF}" type="presParOf" srcId="{301B9E47-B83D-5C4C-AED3-C23F19F17239}" destId="{160518A4-EAEE-4164-86D7-DB11CBD6B78D}" srcOrd="5" destOrd="0" presId="urn:microsoft.com/office/officeart/2005/8/layout/lProcess2"/>
    <dgm:cxn modelId="{2CF4AD12-C017-4FE8-820A-585B132861AB}" type="presParOf" srcId="{301B9E47-B83D-5C4C-AED3-C23F19F17239}" destId="{1914E33F-C7D4-4C6B-98F7-A4A7FAC93C19}" srcOrd="6" destOrd="0" presId="urn:microsoft.com/office/officeart/2005/8/layout/lProcess2"/>
    <dgm:cxn modelId="{A38B8174-82E6-40A7-A5BD-5A0FFEA55C11}" type="presParOf" srcId="{5BF8ADFB-9E06-BB43-89EE-A751628592E1}" destId="{101639E5-B644-2840-873A-25031001016E}" srcOrd="1" destOrd="0" presId="urn:microsoft.com/office/officeart/2005/8/layout/lProcess2"/>
    <dgm:cxn modelId="{4C226DFD-1589-482C-A576-25111C825DAD}" type="presParOf" srcId="{5BF8ADFB-9E06-BB43-89EE-A751628592E1}" destId="{5D0F7BEC-2FF3-E042-9D02-BFB5E9C08974}" srcOrd="2" destOrd="0" presId="urn:microsoft.com/office/officeart/2005/8/layout/lProcess2"/>
    <dgm:cxn modelId="{0239EC44-8D03-4066-9F87-FACAB7F0EBCB}" type="presParOf" srcId="{5D0F7BEC-2FF3-E042-9D02-BFB5E9C08974}" destId="{973C1BE1-2948-0D41-AE4C-643BE2FB2DD0}" srcOrd="0" destOrd="0" presId="urn:microsoft.com/office/officeart/2005/8/layout/lProcess2"/>
    <dgm:cxn modelId="{AF887330-FA0D-4E2F-AA65-88AEC8C5F566}" type="presParOf" srcId="{5D0F7BEC-2FF3-E042-9D02-BFB5E9C08974}" destId="{A04116DC-7DEE-C243-AAA3-239610B0A938}" srcOrd="1" destOrd="0" presId="urn:microsoft.com/office/officeart/2005/8/layout/lProcess2"/>
    <dgm:cxn modelId="{A44579AD-93A2-4E18-AC55-AF7F51B2972D}" type="presParOf" srcId="{5D0F7BEC-2FF3-E042-9D02-BFB5E9C08974}" destId="{ED9F360B-2950-6841-B99D-A7D13153704A}" srcOrd="2" destOrd="0" presId="urn:microsoft.com/office/officeart/2005/8/layout/lProcess2"/>
    <dgm:cxn modelId="{5FE083A1-A07B-4E56-BA3B-FC34E426C1BA}" type="presParOf" srcId="{ED9F360B-2950-6841-B99D-A7D13153704A}" destId="{42B4692A-26C8-C843-8F54-FA33CA2CD04B}" srcOrd="0" destOrd="0" presId="urn:microsoft.com/office/officeart/2005/8/layout/lProcess2"/>
    <dgm:cxn modelId="{64D4F150-035F-4404-825F-41AE343391C4}" type="presParOf" srcId="{42B4692A-26C8-C843-8F54-FA33CA2CD04B}" destId="{C3A26D99-9A32-274F-B9D3-EDDCCE207CFD}" srcOrd="0" destOrd="0" presId="urn:microsoft.com/office/officeart/2005/8/layout/lProcess2"/>
    <dgm:cxn modelId="{77FF7E23-21F5-46B2-94BD-8405071AF4D0}" type="presParOf" srcId="{42B4692A-26C8-C843-8F54-FA33CA2CD04B}" destId="{8847FF9C-B833-6A4E-9A3F-5E8AB380AE22}" srcOrd="1" destOrd="0" presId="urn:microsoft.com/office/officeart/2005/8/layout/lProcess2"/>
    <dgm:cxn modelId="{026AD706-B017-4066-B4FE-E072126160BA}" type="presParOf" srcId="{42B4692A-26C8-C843-8F54-FA33CA2CD04B}" destId="{D3239238-EEEA-5C42-BC1B-A3E3CF70B8B6}" srcOrd="2" destOrd="0" presId="urn:microsoft.com/office/officeart/2005/8/layout/lProcess2"/>
    <dgm:cxn modelId="{A60D1F53-14F2-483A-829F-4A95F78750DD}" type="presParOf" srcId="{42B4692A-26C8-C843-8F54-FA33CA2CD04B}" destId="{60DB53F3-F54C-4E4C-8016-A53B092C81EB}" srcOrd="3" destOrd="0" presId="urn:microsoft.com/office/officeart/2005/8/layout/lProcess2"/>
    <dgm:cxn modelId="{E649CC89-96EB-437B-A054-14BF9828A78D}" type="presParOf" srcId="{42B4692A-26C8-C843-8F54-FA33CA2CD04B}" destId="{3AC6626C-A103-A049-8653-7D1FEB875F77}" srcOrd="4" destOrd="0" presId="urn:microsoft.com/office/officeart/2005/8/layout/lProcess2"/>
    <dgm:cxn modelId="{41A108B3-78C4-4CD4-911A-38F120C7F695}" type="presParOf" srcId="{5BF8ADFB-9E06-BB43-89EE-A751628592E1}" destId="{9227630A-3671-054C-B0C9-1153AB56D267}" srcOrd="3" destOrd="0" presId="urn:microsoft.com/office/officeart/2005/8/layout/lProcess2"/>
    <dgm:cxn modelId="{B522B07B-0E3E-49AF-B793-0EACE3FE1777}" type="presParOf" srcId="{5BF8ADFB-9E06-BB43-89EE-A751628592E1}" destId="{BE071F78-01AC-9846-952B-FC64F213570E}" srcOrd="4" destOrd="0" presId="urn:microsoft.com/office/officeart/2005/8/layout/lProcess2"/>
    <dgm:cxn modelId="{E7480512-4BE5-44E9-8F0D-5AB51ABF5531}" type="presParOf" srcId="{BE071F78-01AC-9846-952B-FC64F213570E}" destId="{DDC4A03B-A685-6949-B699-ACB505C4224D}" srcOrd="0" destOrd="0" presId="urn:microsoft.com/office/officeart/2005/8/layout/lProcess2"/>
    <dgm:cxn modelId="{AC412CFC-6E71-4D83-A4ED-EDB4868166B0}" type="presParOf" srcId="{BE071F78-01AC-9846-952B-FC64F213570E}" destId="{228BA1A5-098D-F646-A9C4-839086435201}" srcOrd="1" destOrd="0" presId="urn:microsoft.com/office/officeart/2005/8/layout/lProcess2"/>
    <dgm:cxn modelId="{5AF4F845-AD0E-489D-AA37-F1DB5F630850}" type="presParOf" srcId="{BE071F78-01AC-9846-952B-FC64F213570E}" destId="{42EE0DBA-E4AE-B54C-A1F2-BA3EC78D71A0}" srcOrd="2" destOrd="0" presId="urn:microsoft.com/office/officeart/2005/8/layout/lProcess2"/>
    <dgm:cxn modelId="{D4F8E86F-1882-47F6-87A7-9716C459D66A}" type="presParOf" srcId="{42EE0DBA-E4AE-B54C-A1F2-BA3EC78D71A0}" destId="{8B646307-8EFF-0740-9648-5713881D17C2}" srcOrd="0" destOrd="0" presId="urn:microsoft.com/office/officeart/2005/8/layout/lProcess2"/>
    <dgm:cxn modelId="{95D891A8-9AB7-420E-A9D2-9B2604EFBB50}" type="presParOf" srcId="{8B646307-8EFF-0740-9648-5713881D17C2}" destId="{C3EACCC1-951C-3D43-B0F1-4D58592D0041}" srcOrd="0" destOrd="0" presId="urn:microsoft.com/office/officeart/2005/8/layout/lProcess2"/>
    <dgm:cxn modelId="{7B677401-A285-48B4-8DD9-425F48790BCF}" type="presParOf" srcId="{8B646307-8EFF-0740-9648-5713881D17C2}" destId="{5249D477-7867-084A-9398-F1150087BFFB}" srcOrd="1" destOrd="0" presId="urn:microsoft.com/office/officeart/2005/8/layout/lProcess2"/>
    <dgm:cxn modelId="{2C98B683-BF02-46D2-B7E9-C6E8579D53D9}" type="presParOf" srcId="{8B646307-8EFF-0740-9648-5713881D17C2}" destId="{75A45EA5-2636-7241-BA0B-22F938384524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11EC40-1F81-554B-BC6A-B8C4376CA7F9}" type="doc">
      <dgm:prSet loTypeId="urn:microsoft.com/office/officeart/2005/8/layout/lProcess2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587CF39-4BD2-C84D-B548-EB00A08BA24A}">
      <dgm:prSet phldrT="[Text]" custT="1"/>
      <dgm:spPr/>
      <dgm:t>
        <a:bodyPr/>
        <a:lstStyle/>
        <a:p>
          <a:r>
            <a:rPr lang="en-US" sz="4000" b="0">
              <a:latin typeface="+mn-lt"/>
            </a:rPr>
            <a:t>Housing</a:t>
          </a:r>
        </a:p>
      </dgm:t>
    </dgm:pt>
    <dgm:pt modelId="{F7E7EF6E-CA76-8C45-B6B1-F9F5BEBD4352}" type="parTrans" cxnId="{684FA886-F7B8-3B4E-B34A-A68DB34BE398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4F61A9AD-EA48-5146-B704-4E868CA9A525}" type="sibTrans" cxnId="{684FA886-F7B8-3B4E-B34A-A68DB34BE398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2D4DA703-EF06-C648-ABD8-1821C3467189}">
      <dgm:prSet phldrT="[Text]" custT="1"/>
      <dgm:spPr/>
      <dgm:t>
        <a:bodyPr/>
        <a:lstStyle/>
        <a:p>
          <a:pPr algn="ctr" rtl="0">
            <a:lnSpc>
              <a:spcPct val="100000"/>
            </a:lnSpc>
          </a:pPr>
          <a:r>
            <a:rPr lang="en-US" sz="1600">
              <a:latin typeface="+mn-lt"/>
            </a:rPr>
            <a:t>Short-term </a:t>
          </a:r>
          <a:r>
            <a:rPr lang="en-US" sz="1600">
              <a:latin typeface="+mn-lt"/>
              <a:ea typeface="+mn-lt"/>
              <a:cs typeface="+mn-lt"/>
            </a:rPr>
            <a:t>emergency housing</a:t>
          </a:r>
          <a:endParaRPr lang="en-US" sz="1600"/>
        </a:p>
      </dgm:t>
    </dgm:pt>
    <dgm:pt modelId="{BA3C997C-0572-924D-9FF7-AB8F85DEEAF3}" type="parTrans" cxnId="{1CB60705-16A6-AD46-BFCC-CDEBD9F2760E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5F7CB5F1-7BDD-0F44-A193-C9C968FE798A}" type="sibTrans" cxnId="{1CB60705-16A6-AD46-BFCC-CDEBD9F2760E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7DBC8409-7734-2C41-885C-B4BBCE351CA1}">
      <dgm:prSet phldrT="[Text]" custT="1"/>
      <dgm:spPr/>
      <dgm:t>
        <a:bodyPr/>
        <a:lstStyle/>
        <a:p>
          <a:pPr algn="ctr" rtl="0">
            <a:lnSpc>
              <a:spcPct val="100000"/>
            </a:lnSpc>
          </a:pPr>
          <a:r>
            <a:rPr lang="en-US" sz="1600">
              <a:latin typeface="+mn-lt"/>
            </a:rPr>
            <a:t>Referral to rapid rehousing partner and community-based organizations</a:t>
          </a:r>
        </a:p>
      </dgm:t>
    </dgm:pt>
    <dgm:pt modelId="{C9D956A5-884A-B84B-8AEC-E0F1DE4B5EE4}" type="parTrans" cxnId="{813CAEF5-9138-5F48-894C-FA4F0529281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F5E64F7-B816-9146-ABE9-F93669F389A6}" type="sibTrans" cxnId="{813CAEF5-9138-5F48-894C-FA4F0529281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187E8093-D974-514B-A979-4230B8240B08}">
      <dgm:prSet phldrT="[Text]" phldr="0" custT="1"/>
      <dgm:spPr/>
      <dgm:t>
        <a:bodyPr/>
        <a:lstStyle/>
        <a:p>
          <a:r>
            <a:rPr lang="en-US" sz="4000" b="0">
              <a:latin typeface="+mn-lt"/>
            </a:rPr>
            <a:t>Financial</a:t>
          </a:r>
        </a:p>
      </dgm:t>
    </dgm:pt>
    <dgm:pt modelId="{9CDCA420-E23C-8D42-8826-2AA091404C94}" type="parTrans" cxnId="{5F9876CF-1FDE-8F43-99FF-D614623892FA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46A65E5B-E327-394D-B9DC-A22959748319}" type="sibTrans" cxnId="{5F9876CF-1FDE-8F43-99FF-D614623892FA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30FDE585-6147-5343-B71A-1BD9F2FE2247}">
      <dgm:prSet phldrT="[Text]" custT="1"/>
      <dgm:spPr/>
      <dgm:t>
        <a:bodyPr/>
        <a:lstStyle/>
        <a:p>
          <a:pPr rtl="0">
            <a:lnSpc>
              <a:spcPct val="100000"/>
            </a:lnSpc>
          </a:pPr>
          <a:r>
            <a:rPr lang="en-US" sz="1600">
              <a:latin typeface="+mn-lt"/>
            </a:rPr>
            <a:t>One-time grant, up to $500</a:t>
          </a:r>
        </a:p>
      </dgm:t>
    </dgm:pt>
    <dgm:pt modelId="{31C4480E-E1DC-784C-9C26-F76F52D21F16}" type="parTrans" cxnId="{E888C088-7293-374F-9E65-1BBCC66FA478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E9464364-F4C6-D549-AA00-69E9C5993F0B}" type="sibTrans" cxnId="{E888C088-7293-374F-9E65-1BBCC66FA478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3B5E2B3E-8FE5-D94D-951A-DA5D4DE3B880}">
      <dgm:prSet custT="1"/>
      <dgm:spPr/>
      <dgm:t>
        <a:bodyPr/>
        <a:lstStyle/>
        <a:p>
          <a:pPr algn="ctr" rtl="0">
            <a:lnSpc>
              <a:spcPct val="150000"/>
            </a:lnSpc>
          </a:pPr>
          <a:r>
            <a:rPr lang="en-US" sz="1600">
              <a:latin typeface="+mn-lt"/>
            </a:rPr>
            <a:t>Project</a:t>
          </a:r>
          <a:r>
            <a:rPr lang="en-US" sz="1600">
              <a:latin typeface="+mn-lt"/>
              <a:ea typeface="+mn-lt"/>
              <a:cs typeface="+mn-lt"/>
            </a:rPr>
            <a:t> Mailbox</a:t>
          </a:r>
          <a:endParaRPr lang="en-US" sz="1600"/>
        </a:p>
      </dgm:t>
    </dgm:pt>
    <dgm:pt modelId="{F2D290AE-B643-E145-93BA-BAD137573E29}" type="parTrans" cxnId="{288B46F3-614F-D44C-9FD1-9868EC85E924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8BA2248E-6AEC-2E41-92A2-4A8B11E5D5BE}" type="sibTrans" cxnId="{288B46F3-614F-D44C-9FD1-9868EC85E924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F3AAE522-91DD-4C0D-85FF-17FADEC795F1}">
      <dgm:prSet phldr="0" custT="1"/>
      <dgm:spPr/>
      <dgm:t>
        <a:bodyPr/>
        <a:lstStyle/>
        <a:p>
          <a:pPr rtl="0"/>
          <a:r>
            <a:rPr lang="en-US" sz="1600">
              <a:latin typeface="+mn-lt"/>
            </a:rPr>
            <a:t>Partnerships with the VRC, RS and College of Environmental Design</a:t>
          </a:r>
        </a:p>
      </dgm:t>
    </dgm:pt>
    <dgm:pt modelId="{39AAE970-DD72-4A0B-871A-F22B48E0DAA6}" type="parTrans" cxnId="{DF25CFAB-96ED-4F22-8458-7945E48AFC2B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AE2906C9-10F5-467D-A896-4D5289F6372F}" type="sibTrans" cxnId="{DF25CFAB-96ED-4F22-8458-7945E48AFC2B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4908DBA5-13F7-4C17-BD92-D491F7E6CFAB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0">
              <a:latin typeface="+mn-lt"/>
              <a:cs typeface="Calibri"/>
            </a:rPr>
            <a:t>CalFresh</a:t>
          </a:r>
          <a:r>
            <a:rPr lang="en-US" sz="1600">
              <a:latin typeface="+mn-lt"/>
              <a:cs typeface="Calibri"/>
            </a:rPr>
            <a:t> Support</a:t>
          </a:r>
          <a:endParaRPr lang="en-US" sz="1600"/>
        </a:p>
      </dgm:t>
    </dgm:pt>
    <dgm:pt modelId="{8494037C-C7CA-4CED-8199-7AE71F418BE7}" type="parTrans" cxnId="{A46612D6-134C-4FA4-B3E8-35E0774CE9D0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E91CF652-F6F9-4E5F-AFF7-BAAF00406A28}" type="sibTrans" cxnId="{A46612D6-134C-4FA4-B3E8-35E0774CE9D0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4C6027CA-100D-45BD-910E-A41ED0739BD2}">
      <dgm:prSet phldr="0"/>
      <dgm:spPr/>
      <dgm:t>
        <a:bodyPr/>
        <a:lstStyle/>
        <a:p>
          <a:pPr rtl="0"/>
          <a:r>
            <a:rPr lang="en-US" b="0">
              <a:latin typeface="+mn-lt"/>
              <a:cs typeface="+mn-lt"/>
            </a:rPr>
            <a:t>CalWORKs Benefits</a:t>
          </a:r>
        </a:p>
      </dgm:t>
    </dgm:pt>
    <dgm:pt modelId="{2173EA5C-68CF-43E9-B74A-096E6BE3433E}" type="parTrans" cxnId="{2DD78673-16B0-4DC4-8348-FD765F92678A}">
      <dgm:prSet/>
      <dgm:spPr/>
    </dgm:pt>
    <dgm:pt modelId="{9B4B1F32-F7F0-43F5-BA52-F6BEE2E6CCFB}" type="sibTrans" cxnId="{2DD78673-16B0-4DC4-8348-FD765F92678A}">
      <dgm:prSet/>
      <dgm:spPr/>
    </dgm:pt>
    <dgm:pt modelId="{28930F76-77EC-4243-A122-8F5C99722300}">
      <dgm:prSet phldr="0"/>
      <dgm:spPr/>
      <dgm:t>
        <a:bodyPr/>
        <a:lstStyle/>
        <a:p>
          <a:pPr rtl="0"/>
          <a:r>
            <a:rPr lang="en-US" sz="1600">
              <a:latin typeface="+mn-lt"/>
              <a:cs typeface="Calibri"/>
            </a:rPr>
            <a:t>Meal Assistance</a:t>
          </a:r>
          <a:r>
            <a:rPr lang="en-US">
              <a:latin typeface="+mn-lt"/>
              <a:cs typeface="Calibri"/>
            </a:rPr>
            <a:t> </a:t>
          </a:r>
          <a:endParaRPr lang="en-US">
            <a:latin typeface="Calibri Light" panose="020F0302020204030204"/>
            <a:ea typeface="Calibri Light" panose="020F0302020204030204"/>
            <a:cs typeface="Calibri Light" panose="020F0302020204030204"/>
          </a:endParaRPr>
        </a:p>
      </dgm:t>
    </dgm:pt>
    <dgm:pt modelId="{53CDC00D-4AF0-463C-9472-B25F3C75F99D}" type="parTrans" cxnId="{A8B6050F-E297-4150-BD9A-F3084280E3A0}">
      <dgm:prSet/>
      <dgm:spPr/>
    </dgm:pt>
    <dgm:pt modelId="{DD7AA765-B29E-4037-A829-96D5E61C89FE}" type="sibTrans" cxnId="{A8B6050F-E297-4150-BD9A-F3084280E3A0}">
      <dgm:prSet/>
      <dgm:spPr/>
    </dgm:pt>
    <dgm:pt modelId="{055F683B-1F1D-4352-B999-CCE30997C0A6}">
      <dgm:prSet phldr="0"/>
      <dgm:spPr/>
      <dgm:t>
        <a:bodyPr/>
        <a:lstStyle/>
        <a:p>
          <a:r>
            <a:rPr lang="en-US" sz="1600">
              <a:latin typeface="+mn-lt"/>
              <a:cs typeface="Calibri"/>
            </a:rPr>
            <a:t>Poly Pantry (ASI) Partnership </a:t>
          </a:r>
          <a:endParaRPr lang="en-US"/>
        </a:p>
      </dgm:t>
    </dgm:pt>
    <dgm:pt modelId="{21D40D19-8E1B-4063-B462-E1BBC21AE0F2}" type="parTrans" cxnId="{0E801513-D851-47F6-BEB3-0FB530400338}">
      <dgm:prSet/>
      <dgm:spPr/>
    </dgm:pt>
    <dgm:pt modelId="{DAFAAB55-3F3A-493B-A44E-653EB7698808}" type="sibTrans" cxnId="{0E801513-D851-47F6-BEB3-0FB530400338}">
      <dgm:prSet/>
      <dgm:spPr/>
    </dgm:pt>
    <dgm:pt modelId="{8132E577-39E8-4CCB-AE05-84FF586609F5}">
      <dgm:prSet phldr="0"/>
      <dgm:spPr/>
      <dgm:t>
        <a:bodyPr/>
        <a:lstStyle/>
        <a:p>
          <a:pPr rtl="0"/>
          <a:r>
            <a:rPr lang="en-US" b="0">
              <a:latin typeface="+mn-lt"/>
              <a:ea typeface="+mn-lt"/>
              <a:cs typeface="Calibri"/>
            </a:rPr>
            <a:t>Clothing </a:t>
          </a:r>
        </a:p>
      </dgm:t>
    </dgm:pt>
    <dgm:pt modelId="{958CD886-F352-4C9D-B2AD-767F38B6CAC3}" type="parTrans" cxnId="{58CFAF86-F584-4DD6-BC72-D854C092E4EB}">
      <dgm:prSet/>
      <dgm:spPr/>
    </dgm:pt>
    <dgm:pt modelId="{2FE455B5-9BF8-4BEA-91DA-BA5A28E5D91F}" type="sibTrans" cxnId="{58CFAF86-F584-4DD6-BC72-D854C092E4EB}">
      <dgm:prSet/>
      <dgm:spPr/>
    </dgm:pt>
    <dgm:pt modelId="{466F4A0C-6F8D-42AE-9A50-13DD9AEEE88A}">
      <dgm:prSet phldr="0"/>
      <dgm:spPr/>
      <dgm:t>
        <a:bodyPr/>
        <a:lstStyle/>
        <a:p>
          <a:pPr rtl="0"/>
          <a:r>
            <a:rPr lang="en-US">
              <a:latin typeface="+mn-lt"/>
              <a:ea typeface="+mn-lt"/>
              <a:cs typeface="Calibri"/>
            </a:rPr>
            <a:t>Clothing Closet </a:t>
          </a:r>
        </a:p>
      </dgm:t>
    </dgm:pt>
    <dgm:pt modelId="{AF83A907-A6F9-44E7-BD15-68C1BF4DE7F3}" type="parTrans" cxnId="{383572B9-8AEA-42B9-B4BF-9D98F1984553}">
      <dgm:prSet/>
      <dgm:spPr/>
    </dgm:pt>
    <dgm:pt modelId="{FFB286B9-5F6C-43E1-A87F-1ADB75678705}" type="sibTrans" cxnId="{383572B9-8AEA-42B9-B4BF-9D98F1984553}">
      <dgm:prSet/>
      <dgm:spPr/>
    </dgm:pt>
    <dgm:pt modelId="{450B0A66-846B-4B78-88E9-0ED51EB98643}">
      <dgm:prSet phldr="0"/>
      <dgm:spPr/>
      <dgm:t>
        <a:bodyPr/>
        <a:lstStyle/>
        <a:p>
          <a:pPr rtl="0"/>
          <a:r>
            <a:rPr lang="en-US">
              <a:latin typeface="+mn-lt"/>
              <a:ea typeface="+mn-lt"/>
              <a:cs typeface="Calibri"/>
            </a:rPr>
            <a:t>Mobile Clothing Closet</a:t>
          </a:r>
        </a:p>
      </dgm:t>
    </dgm:pt>
    <dgm:pt modelId="{0706390B-4955-41B7-A7C8-0289FA874ADF}" type="parTrans" cxnId="{35F3DF48-07DE-414F-90E7-845344E994CB}">
      <dgm:prSet/>
      <dgm:spPr/>
    </dgm:pt>
    <dgm:pt modelId="{FD4291A9-AED9-471A-8495-AD47318D4D8B}" type="sibTrans" cxnId="{35F3DF48-07DE-414F-90E7-845344E994CB}">
      <dgm:prSet/>
      <dgm:spPr/>
    </dgm:pt>
    <dgm:pt modelId="{D58AAA38-2591-49D2-B9C5-40E6E69AABC8}">
      <dgm:prSet phldr="0"/>
      <dgm:spPr/>
      <dgm:t>
        <a:bodyPr/>
        <a:lstStyle/>
        <a:p>
          <a:pPr rtl="0">
            <a:lnSpc>
              <a:spcPct val="100000"/>
            </a:lnSpc>
          </a:pPr>
          <a:r>
            <a:rPr lang="en-US" b="0">
              <a:latin typeface="+mn-lt"/>
              <a:cs typeface="Calibri"/>
            </a:rPr>
            <a:t>Food</a:t>
          </a:r>
        </a:p>
      </dgm:t>
    </dgm:pt>
    <dgm:pt modelId="{4697F935-2078-4EC9-BC4F-22040947024B}" type="parTrans" cxnId="{F64A77CD-5442-42EB-96A8-0A8E8E5ECD20}">
      <dgm:prSet/>
      <dgm:spPr/>
    </dgm:pt>
    <dgm:pt modelId="{9FCCE6B6-7C07-413F-8209-685E4B6C6B5C}" type="sibTrans" cxnId="{F64A77CD-5442-42EB-96A8-0A8E8E5ECD20}">
      <dgm:prSet/>
      <dgm:spPr/>
    </dgm:pt>
    <dgm:pt modelId="{62068B3E-BD7C-44DD-9939-A98673072A0B}">
      <dgm:prSet phldr="0"/>
      <dgm:spPr/>
      <dgm:t>
        <a:bodyPr/>
        <a:lstStyle/>
        <a:p>
          <a:pPr rtl="0"/>
          <a:r>
            <a:rPr lang="en-US">
              <a:latin typeface="+mn-lt"/>
              <a:ea typeface="+mn-lt"/>
              <a:cs typeface="Calibri"/>
            </a:rPr>
            <a:t>Care Packages </a:t>
          </a:r>
        </a:p>
      </dgm:t>
    </dgm:pt>
    <dgm:pt modelId="{BB13F900-3E40-452D-AE4B-7E0F5FC8F9C9}" type="parTrans" cxnId="{9B186EC9-94CE-4953-91EE-018B7B17A674}">
      <dgm:prSet/>
      <dgm:spPr/>
    </dgm:pt>
    <dgm:pt modelId="{318F4514-D54D-440B-B62F-F6A41C5B0135}" type="sibTrans" cxnId="{9B186EC9-94CE-4953-91EE-018B7B17A674}">
      <dgm:prSet/>
      <dgm:spPr/>
    </dgm:pt>
    <dgm:pt modelId="{6E59703D-621B-478D-9D2D-EB034DD01229}">
      <dgm:prSet phldr="0"/>
      <dgm:spPr/>
      <dgm:t>
        <a:bodyPr/>
        <a:lstStyle/>
        <a:p>
          <a:pPr rtl="0">
            <a:lnSpc>
              <a:spcPct val="100000"/>
            </a:lnSpc>
          </a:pPr>
          <a:r>
            <a:rPr lang="en-US" b="0">
              <a:latin typeface="+mn-lt"/>
              <a:cs typeface="+mn-lt"/>
            </a:rPr>
            <a:t>Tech Support (Hotspots and Laptops)</a:t>
          </a:r>
        </a:p>
      </dgm:t>
    </dgm:pt>
    <dgm:pt modelId="{D541DB19-B5A1-49E7-B205-9BB7571C7C92}" type="parTrans" cxnId="{76609F6A-237C-42BD-9F75-732BD443893F}">
      <dgm:prSet/>
      <dgm:spPr/>
    </dgm:pt>
    <dgm:pt modelId="{01A973CE-3E2B-415E-B2F1-5395B886F31B}" type="sibTrans" cxnId="{76609F6A-237C-42BD-9F75-732BD443893F}">
      <dgm:prSet/>
      <dgm:spPr/>
    </dgm:pt>
    <dgm:pt modelId="{9BAF1C6F-4A2D-4910-8B40-CCB5A0A5B11D}">
      <dgm:prSet phldr="0"/>
      <dgm:spPr/>
      <dgm:t>
        <a:bodyPr/>
        <a:lstStyle/>
        <a:p>
          <a:pPr rtl="0"/>
          <a:r>
            <a:rPr lang="en-US">
              <a:latin typeface="+mn-lt"/>
              <a:ea typeface="+mn-lt"/>
              <a:cs typeface="Calibri"/>
            </a:rPr>
            <a:t>Personal Shopping Experience</a:t>
          </a:r>
        </a:p>
      </dgm:t>
    </dgm:pt>
    <dgm:pt modelId="{DEEE5082-5FE0-4AB7-A870-AECC58849AC2}" type="parTrans" cxnId="{30ECC2DB-6C6A-42D2-ADDE-5A7AAC52CD62}">
      <dgm:prSet/>
      <dgm:spPr/>
    </dgm:pt>
    <dgm:pt modelId="{7FC45EA1-4EAB-4CC8-875C-C04D85D8BE8B}" type="sibTrans" cxnId="{30ECC2DB-6C6A-42D2-ADDE-5A7AAC52CD62}">
      <dgm:prSet/>
      <dgm:spPr/>
    </dgm:pt>
    <dgm:pt modelId="{C8FCE5D7-E609-4476-B5FA-A71D7C04F0DF}">
      <dgm:prSet phldr="0"/>
      <dgm:spPr/>
      <dgm:t>
        <a:bodyPr/>
        <a:lstStyle/>
        <a:p>
          <a:pPr rtl="0"/>
          <a:r>
            <a:rPr lang="en-US" b="0">
              <a:latin typeface="+mn-lt"/>
              <a:ea typeface="+mn-lt"/>
              <a:cs typeface="Calibri"/>
            </a:rPr>
            <a:t>Food Tasting/Demos</a:t>
          </a:r>
        </a:p>
      </dgm:t>
    </dgm:pt>
    <dgm:pt modelId="{743A8E9E-A324-41E5-85C1-87A09B0B962A}" type="parTrans" cxnId="{4B5C893C-E97E-4CBF-9166-017222E1DE72}">
      <dgm:prSet/>
      <dgm:spPr/>
    </dgm:pt>
    <dgm:pt modelId="{76096280-2AF9-49F0-9896-74FC51AFFECD}" type="sibTrans" cxnId="{4B5C893C-E97E-4CBF-9166-017222E1DE72}">
      <dgm:prSet/>
      <dgm:spPr/>
    </dgm:pt>
    <dgm:pt modelId="{5BF8ADFB-9E06-BB43-89EE-A751628592E1}" type="pres">
      <dgm:prSet presAssocID="{6211EC40-1F81-554B-BC6A-B8C4376CA7F9}" presName="theList" presStyleCnt="0">
        <dgm:presLayoutVars>
          <dgm:dir/>
          <dgm:animLvl val="lvl"/>
          <dgm:resizeHandles val="exact"/>
        </dgm:presLayoutVars>
      </dgm:prSet>
      <dgm:spPr/>
    </dgm:pt>
    <dgm:pt modelId="{646A9A2B-D58C-5F4A-8020-33AFBD9D3DA3}" type="pres">
      <dgm:prSet presAssocID="{B587CF39-4BD2-C84D-B548-EB00A08BA24A}" presName="compNode" presStyleCnt="0"/>
      <dgm:spPr/>
    </dgm:pt>
    <dgm:pt modelId="{BA21A542-6FE3-7A40-9B46-7BB684B24577}" type="pres">
      <dgm:prSet presAssocID="{B587CF39-4BD2-C84D-B548-EB00A08BA24A}" presName="aNode" presStyleLbl="bgShp" presStyleIdx="0" presStyleCnt="4" custLinFactNeighborX="-5117" custLinFactNeighborY="2648"/>
      <dgm:spPr/>
    </dgm:pt>
    <dgm:pt modelId="{499D7397-90DD-774A-B32F-6FE1EA333FF0}" type="pres">
      <dgm:prSet presAssocID="{B587CF39-4BD2-C84D-B548-EB00A08BA24A}" presName="textNode" presStyleLbl="bgShp" presStyleIdx="0" presStyleCnt="4"/>
      <dgm:spPr/>
    </dgm:pt>
    <dgm:pt modelId="{3390E4B6-C700-2840-817F-F4D45CCA5A35}" type="pres">
      <dgm:prSet presAssocID="{B587CF39-4BD2-C84D-B548-EB00A08BA24A}" presName="compChildNode" presStyleCnt="0"/>
      <dgm:spPr/>
    </dgm:pt>
    <dgm:pt modelId="{301B9E47-B83D-5C4C-AED3-C23F19F17239}" type="pres">
      <dgm:prSet presAssocID="{B587CF39-4BD2-C84D-B548-EB00A08BA24A}" presName="theInnerList" presStyleCnt="0"/>
      <dgm:spPr/>
    </dgm:pt>
    <dgm:pt modelId="{1309A96A-9B7B-C645-A2B8-18834497C178}" type="pres">
      <dgm:prSet presAssocID="{2D4DA703-EF06-C648-ABD8-1821C3467189}" presName="childNode" presStyleLbl="node1" presStyleIdx="0" presStyleCnt="15">
        <dgm:presLayoutVars>
          <dgm:bulletEnabled val="1"/>
        </dgm:presLayoutVars>
      </dgm:prSet>
      <dgm:spPr/>
    </dgm:pt>
    <dgm:pt modelId="{991657D0-9108-7241-8F01-D734352ED052}" type="pres">
      <dgm:prSet presAssocID="{2D4DA703-EF06-C648-ABD8-1821C3467189}" presName="aSpace2" presStyleCnt="0"/>
      <dgm:spPr/>
    </dgm:pt>
    <dgm:pt modelId="{D9D0EF27-683A-344D-B6C1-AD3D7C008DF3}" type="pres">
      <dgm:prSet presAssocID="{7DBC8409-7734-2C41-885C-B4BBCE351CA1}" presName="childNode" presStyleLbl="node1" presStyleIdx="1" presStyleCnt="15">
        <dgm:presLayoutVars>
          <dgm:bulletEnabled val="1"/>
        </dgm:presLayoutVars>
      </dgm:prSet>
      <dgm:spPr/>
    </dgm:pt>
    <dgm:pt modelId="{C74ADF97-D8B7-7746-8DAE-B5A647473B08}" type="pres">
      <dgm:prSet presAssocID="{7DBC8409-7734-2C41-885C-B4BBCE351CA1}" presName="aSpace2" presStyleCnt="0"/>
      <dgm:spPr/>
    </dgm:pt>
    <dgm:pt modelId="{6D6C8E9A-6F81-9D4C-9992-69B848ADDCAA}" type="pres">
      <dgm:prSet presAssocID="{3B5E2B3E-8FE5-D94D-951A-DA5D4DE3B880}" presName="childNode" presStyleLbl="node1" presStyleIdx="2" presStyleCnt="15" custLinFactNeighborX="785">
        <dgm:presLayoutVars>
          <dgm:bulletEnabled val="1"/>
        </dgm:presLayoutVars>
      </dgm:prSet>
      <dgm:spPr/>
    </dgm:pt>
    <dgm:pt modelId="{101639E5-B644-2840-873A-25031001016E}" type="pres">
      <dgm:prSet presAssocID="{B587CF39-4BD2-C84D-B548-EB00A08BA24A}" presName="aSpace" presStyleCnt="0"/>
      <dgm:spPr/>
    </dgm:pt>
    <dgm:pt modelId="{BE071F78-01AC-9846-952B-FC64F213570E}" type="pres">
      <dgm:prSet presAssocID="{187E8093-D974-514B-A979-4230B8240B08}" presName="compNode" presStyleCnt="0"/>
      <dgm:spPr/>
    </dgm:pt>
    <dgm:pt modelId="{DDC4A03B-A685-6949-B699-ACB505C4224D}" type="pres">
      <dgm:prSet presAssocID="{187E8093-D974-514B-A979-4230B8240B08}" presName="aNode" presStyleLbl="bgShp" presStyleIdx="1" presStyleCnt="4"/>
      <dgm:spPr/>
    </dgm:pt>
    <dgm:pt modelId="{228BA1A5-098D-F646-A9C4-839086435201}" type="pres">
      <dgm:prSet presAssocID="{187E8093-D974-514B-A979-4230B8240B08}" presName="textNode" presStyleLbl="bgShp" presStyleIdx="1" presStyleCnt="4"/>
      <dgm:spPr/>
    </dgm:pt>
    <dgm:pt modelId="{42EE0DBA-E4AE-B54C-A1F2-BA3EC78D71A0}" type="pres">
      <dgm:prSet presAssocID="{187E8093-D974-514B-A979-4230B8240B08}" presName="compChildNode" presStyleCnt="0"/>
      <dgm:spPr/>
    </dgm:pt>
    <dgm:pt modelId="{8B646307-8EFF-0740-9648-5713881D17C2}" type="pres">
      <dgm:prSet presAssocID="{187E8093-D974-514B-A979-4230B8240B08}" presName="theInnerList" presStyleCnt="0"/>
      <dgm:spPr/>
    </dgm:pt>
    <dgm:pt modelId="{18EDEA22-46C9-40FC-96DD-81BEAAD39ACD}" type="pres">
      <dgm:prSet presAssocID="{30FDE585-6147-5343-B71A-1BD9F2FE2247}" presName="childNode" presStyleLbl="node1" presStyleIdx="3" presStyleCnt="15">
        <dgm:presLayoutVars>
          <dgm:bulletEnabled val="1"/>
        </dgm:presLayoutVars>
      </dgm:prSet>
      <dgm:spPr/>
    </dgm:pt>
    <dgm:pt modelId="{3A3F8A43-D7D7-4505-A1CA-298EE5EBD053}" type="pres">
      <dgm:prSet presAssocID="{30FDE585-6147-5343-B71A-1BD9F2FE2247}" presName="aSpace2" presStyleCnt="0"/>
      <dgm:spPr/>
    </dgm:pt>
    <dgm:pt modelId="{29775E50-431F-487E-B87C-DC51276DB380}" type="pres">
      <dgm:prSet presAssocID="{F3AAE522-91DD-4C0D-85FF-17FADEC795F1}" presName="childNode" presStyleLbl="node1" presStyleIdx="4" presStyleCnt="15">
        <dgm:presLayoutVars>
          <dgm:bulletEnabled val="1"/>
        </dgm:presLayoutVars>
      </dgm:prSet>
      <dgm:spPr/>
    </dgm:pt>
    <dgm:pt modelId="{AC8E25C6-E0F1-495E-8C2D-C9A66061E8B2}" type="pres">
      <dgm:prSet presAssocID="{F3AAE522-91DD-4C0D-85FF-17FADEC795F1}" presName="aSpace2" presStyleCnt="0"/>
      <dgm:spPr/>
    </dgm:pt>
    <dgm:pt modelId="{D48B6FB5-A299-466E-9A0D-EC356C7F6C26}" type="pres">
      <dgm:prSet presAssocID="{4C6027CA-100D-45BD-910E-A41ED0739BD2}" presName="childNode" presStyleLbl="node1" presStyleIdx="5" presStyleCnt="15">
        <dgm:presLayoutVars>
          <dgm:bulletEnabled val="1"/>
        </dgm:presLayoutVars>
      </dgm:prSet>
      <dgm:spPr/>
    </dgm:pt>
    <dgm:pt modelId="{AF6B0B87-4722-42E5-BCDF-7887464DD273}" type="pres">
      <dgm:prSet presAssocID="{4C6027CA-100D-45BD-910E-A41ED0739BD2}" presName="aSpace2" presStyleCnt="0"/>
      <dgm:spPr/>
    </dgm:pt>
    <dgm:pt modelId="{D0220147-352D-42E8-8D17-6F8C67031B2D}" type="pres">
      <dgm:prSet presAssocID="{6E59703D-621B-478D-9D2D-EB034DD01229}" presName="childNode" presStyleLbl="node1" presStyleIdx="6" presStyleCnt="15">
        <dgm:presLayoutVars>
          <dgm:bulletEnabled val="1"/>
        </dgm:presLayoutVars>
      </dgm:prSet>
      <dgm:spPr/>
    </dgm:pt>
    <dgm:pt modelId="{6CFAE6EC-8B08-47AF-84A1-9181647E009F}" type="pres">
      <dgm:prSet presAssocID="{187E8093-D974-514B-A979-4230B8240B08}" presName="aSpace" presStyleCnt="0"/>
      <dgm:spPr/>
    </dgm:pt>
    <dgm:pt modelId="{E15AE4B9-DDED-4A04-AA5E-E1B3DD07C76D}" type="pres">
      <dgm:prSet presAssocID="{D58AAA38-2591-49D2-B9C5-40E6E69AABC8}" presName="compNode" presStyleCnt="0"/>
      <dgm:spPr/>
    </dgm:pt>
    <dgm:pt modelId="{30485918-D62A-4CB4-8C3B-9DBCC6D7D7F2}" type="pres">
      <dgm:prSet presAssocID="{D58AAA38-2591-49D2-B9C5-40E6E69AABC8}" presName="aNode" presStyleLbl="bgShp" presStyleIdx="2" presStyleCnt="4"/>
      <dgm:spPr/>
    </dgm:pt>
    <dgm:pt modelId="{51B74C54-5EC1-450A-94AD-ACB21C0E8527}" type="pres">
      <dgm:prSet presAssocID="{D58AAA38-2591-49D2-B9C5-40E6E69AABC8}" presName="textNode" presStyleLbl="bgShp" presStyleIdx="2" presStyleCnt="4"/>
      <dgm:spPr/>
    </dgm:pt>
    <dgm:pt modelId="{D098537D-2607-44A8-BD40-FEBF949154B6}" type="pres">
      <dgm:prSet presAssocID="{D58AAA38-2591-49D2-B9C5-40E6E69AABC8}" presName="compChildNode" presStyleCnt="0"/>
      <dgm:spPr/>
    </dgm:pt>
    <dgm:pt modelId="{174AAE32-C473-4362-AE52-EECCB2C63B06}" type="pres">
      <dgm:prSet presAssocID="{D58AAA38-2591-49D2-B9C5-40E6E69AABC8}" presName="theInnerList" presStyleCnt="0"/>
      <dgm:spPr/>
    </dgm:pt>
    <dgm:pt modelId="{35F27EDD-38AD-46B7-A3A0-F0C84DA686BB}" type="pres">
      <dgm:prSet presAssocID="{4908DBA5-13F7-4C17-BD92-D491F7E6CFAB}" presName="childNode" presStyleLbl="node1" presStyleIdx="7" presStyleCnt="15">
        <dgm:presLayoutVars>
          <dgm:bulletEnabled val="1"/>
        </dgm:presLayoutVars>
      </dgm:prSet>
      <dgm:spPr/>
    </dgm:pt>
    <dgm:pt modelId="{415E815E-A213-4BC4-BAE1-8C766C987B2E}" type="pres">
      <dgm:prSet presAssocID="{4908DBA5-13F7-4C17-BD92-D491F7E6CFAB}" presName="aSpace2" presStyleCnt="0"/>
      <dgm:spPr/>
    </dgm:pt>
    <dgm:pt modelId="{4B3D0DD0-7FD8-44C1-896E-96692DD3A899}" type="pres">
      <dgm:prSet presAssocID="{28930F76-77EC-4243-A122-8F5C99722300}" presName="childNode" presStyleLbl="node1" presStyleIdx="8" presStyleCnt="15">
        <dgm:presLayoutVars>
          <dgm:bulletEnabled val="1"/>
        </dgm:presLayoutVars>
      </dgm:prSet>
      <dgm:spPr/>
    </dgm:pt>
    <dgm:pt modelId="{B6FEDBA7-14E1-4F8E-903E-505FFA271E37}" type="pres">
      <dgm:prSet presAssocID="{28930F76-77EC-4243-A122-8F5C99722300}" presName="aSpace2" presStyleCnt="0"/>
      <dgm:spPr/>
    </dgm:pt>
    <dgm:pt modelId="{1ABD6BD9-1637-4E47-A8B8-2D5625283E5A}" type="pres">
      <dgm:prSet presAssocID="{055F683B-1F1D-4352-B999-CCE30997C0A6}" presName="childNode" presStyleLbl="node1" presStyleIdx="9" presStyleCnt="15">
        <dgm:presLayoutVars>
          <dgm:bulletEnabled val="1"/>
        </dgm:presLayoutVars>
      </dgm:prSet>
      <dgm:spPr/>
    </dgm:pt>
    <dgm:pt modelId="{5F45604A-787D-4D2D-85A3-04F04D234A78}" type="pres">
      <dgm:prSet presAssocID="{055F683B-1F1D-4352-B999-CCE30997C0A6}" presName="aSpace2" presStyleCnt="0"/>
      <dgm:spPr/>
    </dgm:pt>
    <dgm:pt modelId="{DC4321D0-BF89-425A-BCAB-39A9333553C5}" type="pres">
      <dgm:prSet presAssocID="{C8FCE5D7-E609-4476-B5FA-A71D7C04F0DF}" presName="childNode" presStyleLbl="node1" presStyleIdx="10" presStyleCnt="15">
        <dgm:presLayoutVars>
          <dgm:bulletEnabled val="1"/>
        </dgm:presLayoutVars>
      </dgm:prSet>
      <dgm:spPr/>
    </dgm:pt>
    <dgm:pt modelId="{D46AF848-A47F-4E9A-8011-24F9138DC2F2}" type="pres">
      <dgm:prSet presAssocID="{D58AAA38-2591-49D2-B9C5-40E6E69AABC8}" presName="aSpace" presStyleCnt="0"/>
      <dgm:spPr/>
    </dgm:pt>
    <dgm:pt modelId="{108655C7-F0A8-4E27-A5D3-F8C55187E801}" type="pres">
      <dgm:prSet presAssocID="{8132E577-39E8-4CCB-AE05-84FF586609F5}" presName="compNode" presStyleCnt="0"/>
      <dgm:spPr/>
    </dgm:pt>
    <dgm:pt modelId="{3050E8BB-D65E-473C-B145-A8A712636E41}" type="pres">
      <dgm:prSet presAssocID="{8132E577-39E8-4CCB-AE05-84FF586609F5}" presName="aNode" presStyleLbl="bgShp" presStyleIdx="3" presStyleCnt="4"/>
      <dgm:spPr/>
    </dgm:pt>
    <dgm:pt modelId="{E21BDCE1-EF3E-4458-91CA-7C5D3BA7CB7D}" type="pres">
      <dgm:prSet presAssocID="{8132E577-39E8-4CCB-AE05-84FF586609F5}" presName="textNode" presStyleLbl="bgShp" presStyleIdx="3" presStyleCnt="4"/>
      <dgm:spPr/>
    </dgm:pt>
    <dgm:pt modelId="{599DE61A-42D9-4189-BDE3-F949DF49FA5C}" type="pres">
      <dgm:prSet presAssocID="{8132E577-39E8-4CCB-AE05-84FF586609F5}" presName="compChildNode" presStyleCnt="0"/>
      <dgm:spPr/>
    </dgm:pt>
    <dgm:pt modelId="{7F94026B-1244-4816-A4CC-BA01725A4C3F}" type="pres">
      <dgm:prSet presAssocID="{8132E577-39E8-4CCB-AE05-84FF586609F5}" presName="theInnerList" presStyleCnt="0"/>
      <dgm:spPr/>
    </dgm:pt>
    <dgm:pt modelId="{323115F4-3D38-4972-85F8-8CC9ADCA4A45}" type="pres">
      <dgm:prSet presAssocID="{466F4A0C-6F8D-42AE-9A50-13DD9AEEE88A}" presName="childNode" presStyleLbl="node1" presStyleIdx="11" presStyleCnt="15">
        <dgm:presLayoutVars>
          <dgm:bulletEnabled val="1"/>
        </dgm:presLayoutVars>
      </dgm:prSet>
      <dgm:spPr/>
    </dgm:pt>
    <dgm:pt modelId="{A6AC276C-3A42-42AD-BD6E-BFCF75D0BBE2}" type="pres">
      <dgm:prSet presAssocID="{466F4A0C-6F8D-42AE-9A50-13DD9AEEE88A}" presName="aSpace2" presStyleCnt="0"/>
      <dgm:spPr/>
    </dgm:pt>
    <dgm:pt modelId="{0E65C37A-F121-40DD-B1AA-46C3DEF5140D}" type="pres">
      <dgm:prSet presAssocID="{450B0A66-846B-4B78-88E9-0ED51EB98643}" presName="childNode" presStyleLbl="node1" presStyleIdx="12" presStyleCnt="15">
        <dgm:presLayoutVars>
          <dgm:bulletEnabled val="1"/>
        </dgm:presLayoutVars>
      </dgm:prSet>
      <dgm:spPr/>
    </dgm:pt>
    <dgm:pt modelId="{DF36ED83-4BED-4956-B9D4-B90B9E330D5D}" type="pres">
      <dgm:prSet presAssocID="{450B0A66-846B-4B78-88E9-0ED51EB98643}" presName="aSpace2" presStyleCnt="0"/>
      <dgm:spPr/>
    </dgm:pt>
    <dgm:pt modelId="{5939034A-8631-4977-912B-4F056C9837A2}" type="pres">
      <dgm:prSet presAssocID="{9BAF1C6F-4A2D-4910-8B40-CCB5A0A5B11D}" presName="childNode" presStyleLbl="node1" presStyleIdx="13" presStyleCnt="15">
        <dgm:presLayoutVars>
          <dgm:bulletEnabled val="1"/>
        </dgm:presLayoutVars>
      </dgm:prSet>
      <dgm:spPr/>
    </dgm:pt>
    <dgm:pt modelId="{CDFAC60C-C2C1-4418-AFF3-8E74DC160A67}" type="pres">
      <dgm:prSet presAssocID="{9BAF1C6F-4A2D-4910-8B40-CCB5A0A5B11D}" presName="aSpace2" presStyleCnt="0"/>
      <dgm:spPr/>
    </dgm:pt>
    <dgm:pt modelId="{11B661A2-2063-411D-AC13-AB0B1286F6D9}" type="pres">
      <dgm:prSet presAssocID="{62068B3E-BD7C-44DD-9939-A98673072A0B}" presName="childNode" presStyleLbl="node1" presStyleIdx="14" presStyleCnt="15">
        <dgm:presLayoutVars>
          <dgm:bulletEnabled val="1"/>
        </dgm:presLayoutVars>
      </dgm:prSet>
      <dgm:spPr/>
    </dgm:pt>
  </dgm:ptLst>
  <dgm:cxnLst>
    <dgm:cxn modelId="{C7A3FB04-B433-44A4-BF4B-0BDB989B720C}" type="presOf" srcId="{055F683B-1F1D-4352-B999-CCE30997C0A6}" destId="{1ABD6BD9-1637-4E47-A8B8-2D5625283E5A}" srcOrd="0" destOrd="0" presId="urn:microsoft.com/office/officeart/2005/8/layout/lProcess2"/>
    <dgm:cxn modelId="{1CB60705-16A6-AD46-BFCC-CDEBD9F2760E}" srcId="{B587CF39-4BD2-C84D-B548-EB00A08BA24A}" destId="{2D4DA703-EF06-C648-ABD8-1821C3467189}" srcOrd="0" destOrd="0" parTransId="{BA3C997C-0572-924D-9FF7-AB8F85DEEAF3}" sibTransId="{5F7CB5F1-7BDD-0F44-A193-C9C968FE798A}"/>
    <dgm:cxn modelId="{2ACD5005-DEA5-4C06-8C82-F7A129C047C8}" type="presOf" srcId="{4C6027CA-100D-45BD-910E-A41ED0739BD2}" destId="{D48B6FB5-A299-466E-9A0D-EC356C7F6C26}" srcOrd="0" destOrd="0" presId="urn:microsoft.com/office/officeart/2005/8/layout/lProcess2"/>
    <dgm:cxn modelId="{2F23B70D-8FA1-44D8-86FA-1B6E99B6B090}" type="presOf" srcId="{30FDE585-6147-5343-B71A-1BD9F2FE2247}" destId="{18EDEA22-46C9-40FC-96DD-81BEAAD39ACD}" srcOrd="0" destOrd="0" presId="urn:microsoft.com/office/officeart/2005/8/layout/lProcess2"/>
    <dgm:cxn modelId="{A8B6050F-E297-4150-BD9A-F3084280E3A0}" srcId="{D58AAA38-2591-49D2-B9C5-40E6E69AABC8}" destId="{28930F76-77EC-4243-A122-8F5C99722300}" srcOrd="1" destOrd="0" parTransId="{53CDC00D-4AF0-463C-9472-B25F3C75F99D}" sibTransId="{DD7AA765-B29E-4037-A829-96D5E61C89FE}"/>
    <dgm:cxn modelId="{0E801513-D851-47F6-BEB3-0FB530400338}" srcId="{D58AAA38-2591-49D2-B9C5-40E6E69AABC8}" destId="{055F683B-1F1D-4352-B999-CCE30997C0A6}" srcOrd="2" destOrd="0" parTransId="{21D40D19-8E1B-4063-B462-E1BBC21AE0F2}" sibTransId="{DAFAAB55-3F3A-493B-A44E-653EB7698808}"/>
    <dgm:cxn modelId="{A4EB7A15-E221-47AC-8269-E9BDB938C965}" type="presOf" srcId="{D58AAA38-2591-49D2-B9C5-40E6E69AABC8}" destId="{30485918-D62A-4CB4-8C3B-9DBCC6D7D7F2}" srcOrd="0" destOrd="0" presId="urn:microsoft.com/office/officeart/2005/8/layout/lProcess2"/>
    <dgm:cxn modelId="{66604117-38F1-4CA4-8702-79A4F2C23E6E}" type="presOf" srcId="{187E8093-D974-514B-A979-4230B8240B08}" destId="{228BA1A5-098D-F646-A9C4-839086435201}" srcOrd="1" destOrd="0" presId="urn:microsoft.com/office/officeart/2005/8/layout/lProcess2"/>
    <dgm:cxn modelId="{E8BE502E-3F2A-4B80-821B-1A51979834CE}" type="presOf" srcId="{B587CF39-4BD2-C84D-B548-EB00A08BA24A}" destId="{BA21A542-6FE3-7A40-9B46-7BB684B24577}" srcOrd="0" destOrd="0" presId="urn:microsoft.com/office/officeart/2005/8/layout/lProcess2"/>
    <dgm:cxn modelId="{4B5C893C-E97E-4CBF-9166-017222E1DE72}" srcId="{D58AAA38-2591-49D2-B9C5-40E6E69AABC8}" destId="{C8FCE5D7-E609-4476-B5FA-A71D7C04F0DF}" srcOrd="3" destOrd="0" parTransId="{743A8E9E-A324-41E5-85C1-87A09B0B962A}" sibTransId="{76096280-2AF9-49F0-9896-74FC51AFFECD}"/>
    <dgm:cxn modelId="{093D1440-8C85-437A-8A1E-E4E6895321A7}" type="presOf" srcId="{F3AAE522-91DD-4C0D-85FF-17FADEC795F1}" destId="{29775E50-431F-487E-B87C-DC51276DB380}" srcOrd="0" destOrd="0" presId="urn:microsoft.com/office/officeart/2005/8/layout/lProcess2"/>
    <dgm:cxn modelId="{0043F866-C15C-4846-BCDC-A81D9C1CC383}" type="presOf" srcId="{2D4DA703-EF06-C648-ABD8-1821C3467189}" destId="{1309A96A-9B7B-C645-A2B8-18834497C178}" srcOrd="0" destOrd="0" presId="urn:microsoft.com/office/officeart/2005/8/layout/lProcess2"/>
    <dgm:cxn modelId="{35F3DF48-07DE-414F-90E7-845344E994CB}" srcId="{8132E577-39E8-4CCB-AE05-84FF586609F5}" destId="{450B0A66-846B-4B78-88E9-0ED51EB98643}" srcOrd="1" destOrd="0" parTransId="{0706390B-4955-41B7-A7C8-0289FA874ADF}" sibTransId="{FD4291A9-AED9-471A-8495-AD47318D4D8B}"/>
    <dgm:cxn modelId="{76609F6A-237C-42BD-9F75-732BD443893F}" srcId="{187E8093-D974-514B-A979-4230B8240B08}" destId="{6E59703D-621B-478D-9D2D-EB034DD01229}" srcOrd="3" destOrd="0" parTransId="{D541DB19-B5A1-49E7-B205-9BB7571C7C92}" sibTransId="{01A973CE-3E2B-415E-B2F1-5395B886F31B}"/>
    <dgm:cxn modelId="{8DABAB6B-7C61-4780-AF69-906FB5176233}" type="presOf" srcId="{B587CF39-4BD2-C84D-B548-EB00A08BA24A}" destId="{499D7397-90DD-774A-B32F-6FE1EA333FF0}" srcOrd="1" destOrd="0" presId="urn:microsoft.com/office/officeart/2005/8/layout/lProcess2"/>
    <dgm:cxn modelId="{15FB614C-E817-4822-8235-2B32DD8869CD}" type="presOf" srcId="{450B0A66-846B-4B78-88E9-0ED51EB98643}" destId="{0E65C37A-F121-40DD-B1AA-46C3DEF5140D}" srcOrd="0" destOrd="0" presId="urn:microsoft.com/office/officeart/2005/8/layout/lProcess2"/>
    <dgm:cxn modelId="{490E5651-58B0-4064-AD44-00A9057E6632}" type="presOf" srcId="{466F4A0C-6F8D-42AE-9A50-13DD9AEEE88A}" destId="{323115F4-3D38-4972-85F8-8CC9ADCA4A45}" srcOrd="0" destOrd="0" presId="urn:microsoft.com/office/officeart/2005/8/layout/lProcess2"/>
    <dgm:cxn modelId="{2DD78673-16B0-4DC4-8348-FD765F92678A}" srcId="{187E8093-D974-514B-A979-4230B8240B08}" destId="{4C6027CA-100D-45BD-910E-A41ED0739BD2}" srcOrd="2" destOrd="0" parTransId="{2173EA5C-68CF-43E9-B74A-096E6BE3433E}" sibTransId="{9B4B1F32-F7F0-43F5-BA52-F6BEE2E6CCFB}"/>
    <dgm:cxn modelId="{F6701B56-427F-49EB-A101-BE7E0493B61C}" type="presOf" srcId="{8132E577-39E8-4CCB-AE05-84FF586609F5}" destId="{3050E8BB-D65E-473C-B145-A8A712636E41}" srcOrd="0" destOrd="0" presId="urn:microsoft.com/office/officeart/2005/8/layout/lProcess2"/>
    <dgm:cxn modelId="{2C0ABB79-CF7E-47C4-B6E5-3A8A290BA086}" type="presOf" srcId="{3B5E2B3E-8FE5-D94D-951A-DA5D4DE3B880}" destId="{6D6C8E9A-6F81-9D4C-9992-69B848ADDCAA}" srcOrd="0" destOrd="0" presId="urn:microsoft.com/office/officeart/2005/8/layout/lProcess2"/>
    <dgm:cxn modelId="{71881081-9EED-AB4A-B50D-035F7DC0F0CC}" type="presOf" srcId="{6211EC40-1F81-554B-BC6A-B8C4376CA7F9}" destId="{5BF8ADFB-9E06-BB43-89EE-A751628592E1}" srcOrd="0" destOrd="0" presId="urn:microsoft.com/office/officeart/2005/8/layout/lProcess2"/>
    <dgm:cxn modelId="{684FA886-F7B8-3B4E-B34A-A68DB34BE398}" srcId="{6211EC40-1F81-554B-BC6A-B8C4376CA7F9}" destId="{B587CF39-4BD2-C84D-B548-EB00A08BA24A}" srcOrd="0" destOrd="0" parTransId="{F7E7EF6E-CA76-8C45-B6B1-F9F5BEBD4352}" sibTransId="{4F61A9AD-EA48-5146-B704-4E868CA9A525}"/>
    <dgm:cxn modelId="{58CFAF86-F584-4DD6-BC72-D854C092E4EB}" srcId="{6211EC40-1F81-554B-BC6A-B8C4376CA7F9}" destId="{8132E577-39E8-4CCB-AE05-84FF586609F5}" srcOrd="3" destOrd="0" parTransId="{958CD886-F352-4C9D-B2AD-767F38B6CAC3}" sibTransId="{2FE455B5-9BF8-4BEA-91DA-BA5A28E5D91F}"/>
    <dgm:cxn modelId="{E888C088-7293-374F-9E65-1BBCC66FA478}" srcId="{187E8093-D974-514B-A979-4230B8240B08}" destId="{30FDE585-6147-5343-B71A-1BD9F2FE2247}" srcOrd="0" destOrd="0" parTransId="{31C4480E-E1DC-784C-9C26-F76F52D21F16}" sibTransId="{E9464364-F4C6-D549-AA00-69E9C5993F0B}"/>
    <dgm:cxn modelId="{5D33CD88-A42C-4851-AE54-31D2A34CF281}" type="presOf" srcId="{28930F76-77EC-4243-A122-8F5C99722300}" destId="{4B3D0DD0-7FD8-44C1-896E-96692DD3A899}" srcOrd="0" destOrd="0" presId="urn:microsoft.com/office/officeart/2005/8/layout/lProcess2"/>
    <dgm:cxn modelId="{3FC92789-1D58-47A3-B605-3391C4AF3221}" type="presOf" srcId="{C8FCE5D7-E609-4476-B5FA-A71D7C04F0DF}" destId="{DC4321D0-BF89-425A-BCAB-39A9333553C5}" srcOrd="0" destOrd="0" presId="urn:microsoft.com/office/officeart/2005/8/layout/lProcess2"/>
    <dgm:cxn modelId="{B02F6399-A435-4630-B2C2-1DCA3B32F40E}" type="presOf" srcId="{D58AAA38-2591-49D2-B9C5-40E6E69AABC8}" destId="{51B74C54-5EC1-450A-94AD-ACB21C0E8527}" srcOrd="1" destOrd="0" presId="urn:microsoft.com/office/officeart/2005/8/layout/lProcess2"/>
    <dgm:cxn modelId="{6FDBD89A-B522-45F9-9D2B-2371E4125416}" type="presOf" srcId="{187E8093-D974-514B-A979-4230B8240B08}" destId="{DDC4A03B-A685-6949-B699-ACB505C4224D}" srcOrd="0" destOrd="0" presId="urn:microsoft.com/office/officeart/2005/8/layout/lProcess2"/>
    <dgm:cxn modelId="{DF25CFAB-96ED-4F22-8458-7945E48AFC2B}" srcId="{187E8093-D974-514B-A979-4230B8240B08}" destId="{F3AAE522-91DD-4C0D-85FF-17FADEC795F1}" srcOrd="1" destOrd="0" parTransId="{39AAE970-DD72-4A0B-871A-F22B48E0DAA6}" sibTransId="{AE2906C9-10F5-467D-A896-4D5289F6372F}"/>
    <dgm:cxn modelId="{383572B9-8AEA-42B9-B4BF-9D98F1984553}" srcId="{8132E577-39E8-4CCB-AE05-84FF586609F5}" destId="{466F4A0C-6F8D-42AE-9A50-13DD9AEEE88A}" srcOrd="0" destOrd="0" parTransId="{AF83A907-A6F9-44E7-BD15-68C1BF4DE7F3}" sibTransId="{FFB286B9-5F6C-43E1-A87F-1ADB75678705}"/>
    <dgm:cxn modelId="{B5DEEBBA-64FC-4A89-A4B0-832145A8DE03}" type="presOf" srcId="{6E59703D-621B-478D-9D2D-EB034DD01229}" destId="{D0220147-352D-42E8-8D17-6F8C67031B2D}" srcOrd="0" destOrd="0" presId="urn:microsoft.com/office/officeart/2005/8/layout/lProcess2"/>
    <dgm:cxn modelId="{10F73DBB-5612-4A3F-9A6C-E3CF9A442B64}" type="presOf" srcId="{9BAF1C6F-4A2D-4910-8B40-CCB5A0A5B11D}" destId="{5939034A-8631-4977-912B-4F056C9837A2}" srcOrd="0" destOrd="0" presId="urn:microsoft.com/office/officeart/2005/8/layout/lProcess2"/>
    <dgm:cxn modelId="{9B186EC9-94CE-4953-91EE-018B7B17A674}" srcId="{8132E577-39E8-4CCB-AE05-84FF586609F5}" destId="{62068B3E-BD7C-44DD-9939-A98673072A0B}" srcOrd="3" destOrd="0" parTransId="{BB13F900-3E40-452D-AE4B-7E0F5FC8F9C9}" sibTransId="{318F4514-D54D-440B-B62F-F6A41C5B0135}"/>
    <dgm:cxn modelId="{F64A77CD-5442-42EB-96A8-0A8E8E5ECD20}" srcId="{6211EC40-1F81-554B-BC6A-B8C4376CA7F9}" destId="{D58AAA38-2591-49D2-B9C5-40E6E69AABC8}" srcOrd="2" destOrd="0" parTransId="{4697F935-2078-4EC9-BC4F-22040947024B}" sibTransId="{9FCCE6B6-7C07-413F-8209-685E4B6C6B5C}"/>
    <dgm:cxn modelId="{5F9876CF-1FDE-8F43-99FF-D614623892FA}" srcId="{6211EC40-1F81-554B-BC6A-B8C4376CA7F9}" destId="{187E8093-D974-514B-A979-4230B8240B08}" srcOrd="1" destOrd="0" parTransId="{9CDCA420-E23C-8D42-8826-2AA091404C94}" sibTransId="{46A65E5B-E327-394D-B9DC-A22959748319}"/>
    <dgm:cxn modelId="{A46612D6-134C-4FA4-B3E8-35E0774CE9D0}" srcId="{D58AAA38-2591-49D2-B9C5-40E6E69AABC8}" destId="{4908DBA5-13F7-4C17-BD92-D491F7E6CFAB}" srcOrd="0" destOrd="0" parTransId="{8494037C-C7CA-4CED-8199-7AE71F418BE7}" sibTransId="{E91CF652-F6F9-4E5F-AFF7-BAAF00406A28}"/>
    <dgm:cxn modelId="{BF7BA2D6-6212-4427-95EB-78E14E64E563}" type="presOf" srcId="{4908DBA5-13F7-4C17-BD92-D491F7E6CFAB}" destId="{35F27EDD-38AD-46B7-A3A0-F0C84DA686BB}" srcOrd="0" destOrd="0" presId="urn:microsoft.com/office/officeart/2005/8/layout/lProcess2"/>
    <dgm:cxn modelId="{30ECC2DB-6C6A-42D2-ADDE-5A7AAC52CD62}" srcId="{8132E577-39E8-4CCB-AE05-84FF586609F5}" destId="{9BAF1C6F-4A2D-4910-8B40-CCB5A0A5B11D}" srcOrd="2" destOrd="0" parTransId="{DEEE5082-5FE0-4AB7-A870-AECC58849AC2}" sibTransId="{7FC45EA1-4EAB-4CC8-875C-C04D85D8BE8B}"/>
    <dgm:cxn modelId="{49C714DE-E4E5-4C09-89C4-F6FCE20D5EAD}" type="presOf" srcId="{7DBC8409-7734-2C41-885C-B4BBCE351CA1}" destId="{D9D0EF27-683A-344D-B6C1-AD3D7C008DF3}" srcOrd="0" destOrd="0" presId="urn:microsoft.com/office/officeart/2005/8/layout/lProcess2"/>
    <dgm:cxn modelId="{288B46F3-614F-D44C-9FD1-9868EC85E924}" srcId="{B587CF39-4BD2-C84D-B548-EB00A08BA24A}" destId="{3B5E2B3E-8FE5-D94D-951A-DA5D4DE3B880}" srcOrd="2" destOrd="0" parTransId="{F2D290AE-B643-E145-93BA-BAD137573E29}" sibTransId="{8BA2248E-6AEC-2E41-92A2-4A8B11E5D5BE}"/>
    <dgm:cxn modelId="{85408CF5-E49F-46E2-9C1C-3C3371830072}" type="presOf" srcId="{8132E577-39E8-4CCB-AE05-84FF586609F5}" destId="{E21BDCE1-EF3E-4458-91CA-7C5D3BA7CB7D}" srcOrd="1" destOrd="0" presId="urn:microsoft.com/office/officeart/2005/8/layout/lProcess2"/>
    <dgm:cxn modelId="{813CAEF5-9138-5F48-894C-FA4F0529281D}" srcId="{B587CF39-4BD2-C84D-B548-EB00A08BA24A}" destId="{7DBC8409-7734-2C41-885C-B4BBCE351CA1}" srcOrd="1" destOrd="0" parTransId="{C9D956A5-884A-B84B-8AEC-E0F1DE4B5EE4}" sibTransId="{9F5E64F7-B816-9146-ABE9-F93669F389A6}"/>
    <dgm:cxn modelId="{EC2CDEFC-DAB7-415B-9A29-29C495E72B6B}" type="presOf" srcId="{62068B3E-BD7C-44DD-9939-A98673072A0B}" destId="{11B661A2-2063-411D-AC13-AB0B1286F6D9}" srcOrd="0" destOrd="0" presId="urn:microsoft.com/office/officeart/2005/8/layout/lProcess2"/>
    <dgm:cxn modelId="{8814C398-E492-4407-A74E-F88AEC899749}" type="presParOf" srcId="{5BF8ADFB-9E06-BB43-89EE-A751628592E1}" destId="{646A9A2B-D58C-5F4A-8020-33AFBD9D3DA3}" srcOrd="0" destOrd="0" presId="urn:microsoft.com/office/officeart/2005/8/layout/lProcess2"/>
    <dgm:cxn modelId="{243814E6-A6D1-43A3-94CD-FEF072C98F70}" type="presParOf" srcId="{646A9A2B-D58C-5F4A-8020-33AFBD9D3DA3}" destId="{BA21A542-6FE3-7A40-9B46-7BB684B24577}" srcOrd="0" destOrd="0" presId="urn:microsoft.com/office/officeart/2005/8/layout/lProcess2"/>
    <dgm:cxn modelId="{2EC59907-3779-4800-90C8-7A0083983C34}" type="presParOf" srcId="{646A9A2B-D58C-5F4A-8020-33AFBD9D3DA3}" destId="{499D7397-90DD-774A-B32F-6FE1EA333FF0}" srcOrd="1" destOrd="0" presId="urn:microsoft.com/office/officeart/2005/8/layout/lProcess2"/>
    <dgm:cxn modelId="{0040470C-7D0F-45CD-95AA-18C734B9167C}" type="presParOf" srcId="{646A9A2B-D58C-5F4A-8020-33AFBD9D3DA3}" destId="{3390E4B6-C700-2840-817F-F4D45CCA5A35}" srcOrd="2" destOrd="0" presId="urn:microsoft.com/office/officeart/2005/8/layout/lProcess2"/>
    <dgm:cxn modelId="{98256DA4-D99C-4DD0-A403-0AB2E0DB4221}" type="presParOf" srcId="{3390E4B6-C700-2840-817F-F4D45CCA5A35}" destId="{301B9E47-B83D-5C4C-AED3-C23F19F17239}" srcOrd="0" destOrd="0" presId="urn:microsoft.com/office/officeart/2005/8/layout/lProcess2"/>
    <dgm:cxn modelId="{CFE8948D-1C4D-491A-9701-4E38B4EB21E1}" type="presParOf" srcId="{301B9E47-B83D-5C4C-AED3-C23F19F17239}" destId="{1309A96A-9B7B-C645-A2B8-18834497C178}" srcOrd="0" destOrd="0" presId="urn:microsoft.com/office/officeart/2005/8/layout/lProcess2"/>
    <dgm:cxn modelId="{17A58085-1F2F-4334-96E6-BD6EC199081B}" type="presParOf" srcId="{301B9E47-B83D-5C4C-AED3-C23F19F17239}" destId="{991657D0-9108-7241-8F01-D734352ED052}" srcOrd="1" destOrd="0" presId="urn:microsoft.com/office/officeart/2005/8/layout/lProcess2"/>
    <dgm:cxn modelId="{41522624-2015-4129-B285-484F0F5EC2E4}" type="presParOf" srcId="{301B9E47-B83D-5C4C-AED3-C23F19F17239}" destId="{D9D0EF27-683A-344D-B6C1-AD3D7C008DF3}" srcOrd="2" destOrd="0" presId="urn:microsoft.com/office/officeart/2005/8/layout/lProcess2"/>
    <dgm:cxn modelId="{63362978-5315-4CC9-8A93-1262EEEDAFFF}" type="presParOf" srcId="{301B9E47-B83D-5C4C-AED3-C23F19F17239}" destId="{C74ADF97-D8B7-7746-8DAE-B5A647473B08}" srcOrd="3" destOrd="0" presId="urn:microsoft.com/office/officeart/2005/8/layout/lProcess2"/>
    <dgm:cxn modelId="{E7677BED-54CC-44EF-B337-50EAA6871882}" type="presParOf" srcId="{301B9E47-B83D-5C4C-AED3-C23F19F17239}" destId="{6D6C8E9A-6F81-9D4C-9992-69B848ADDCAA}" srcOrd="4" destOrd="0" presId="urn:microsoft.com/office/officeart/2005/8/layout/lProcess2"/>
    <dgm:cxn modelId="{98E979D1-CB9C-4416-A0D3-9067F0571ADC}" type="presParOf" srcId="{5BF8ADFB-9E06-BB43-89EE-A751628592E1}" destId="{101639E5-B644-2840-873A-25031001016E}" srcOrd="1" destOrd="0" presId="urn:microsoft.com/office/officeart/2005/8/layout/lProcess2"/>
    <dgm:cxn modelId="{133756D1-4E9B-482E-AB4F-F5C9BBCBD176}" type="presParOf" srcId="{5BF8ADFB-9E06-BB43-89EE-A751628592E1}" destId="{BE071F78-01AC-9846-952B-FC64F213570E}" srcOrd="2" destOrd="0" presId="urn:microsoft.com/office/officeart/2005/8/layout/lProcess2"/>
    <dgm:cxn modelId="{C2202A03-DA48-465F-8CFD-7920C1F4001E}" type="presParOf" srcId="{BE071F78-01AC-9846-952B-FC64F213570E}" destId="{DDC4A03B-A685-6949-B699-ACB505C4224D}" srcOrd="0" destOrd="0" presId="urn:microsoft.com/office/officeart/2005/8/layout/lProcess2"/>
    <dgm:cxn modelId="{1D4BDF29-9728-41B1-98DE-8DA06A310086}" type="presParOf" srcId="{BE071F78-01AC-9846-952B-FC64F213570E}" destId="{228BA1A5-098D-F646-A9C4-839086435201}" srcOrd="1" destOrd="0" presId="urn:microsoft.com/office/officeart/2005/8/layout/lProcess2"/>
    <dgm:cxn modelId="{945AC55C-8FC8-416E-AA24-A593F3CC9597}" type="presParOf" srcId="{BE071F78-01AC-9846-952B-FC64F213570E}" destId="{42EE0DBA-E4AE-B54C-A1F2-BA3EC78D71A0}" srcOrd="2" destOrd="0" presId="urn:microsoft.com/office/officeart/2005/8/layout/lProcess2"/>
    <dgm:cxn modelId="{7DECD105-4272-41EB-BE25-CE3329366C3F}" type="presParOf" srcId="{42EE0DBA-E4AE-B54C-A1F2-BA3EC78D71A0}" destId="{8B646307-8EFF-0740-9648-5713881D17C2}" srcOrd="0" destOrd="0" presId="urn:microsoft.com/office/officeart/2005/8/layout/lProcess2"/>
    <dgm:cxn modelId="{A75B08AC-ACA7-4ECC-B42B-745185251173}" type="presParOf" srcId="{8B646307-8EFF-0740-9648-5713881D17C2}" destId="{18EDEA22-46C9-40FC-96DD-81BEAAD39ACD}" srcOrd="0" destOrd="0" presId="urn:microsoft.com/office/officeart/2005/8/layout/lProcess2"/>
    <dgm:cxn modelId="{9943AE50-C39C-425E-B817-F17DAF4D6B9F}" type="presParOf" srcId="{8B646307-8EFF-0740-9648-5713881D17C2}" destId="{3A3F8A43-D7D7-4505-A1CA-298EE5EBD053}" srcOrd="1" destOrd="0" presId="urn:microsoft.com/office/officeart/2005/8/layout/lProcess2"/>
    <dgm:cxn modelId="{9B4E5784-27ED-44A1-90AF-A2BD35C543FD}" type="presParOf" srcId="{8B646307-8EFF-0740-9648-5713881D17C2}" destId="{29775E50-431F-487E-B87C-DC51276DB380}" srcOrd="2" destOrd="0" presId="urn:microsoft.com/office/officeart/2005/8/layout/lProcess2"/>
    <dgm:cxn modelId="{6DE3244D-BDCD-482E-9B7B-7213F7CFD79C}" type="presParOf" srcId="{8B646307-8EFF-0740-9648-5713881D17C2}" destId="{AC8E25C6-E0F1-495E-8C2D-C9A66061E8B2}" srcOrd="3" destOrd="0" presId="urn:microsoft.com/office/officeart/2005/8/layout/lProcess2"/>
    <dgm:cxn modelId="{5D3C2482-58FC-46CD-B031-CF95ED56549C}" type="presParOf" srcId="{8B646307-8EFF-0740-9648-5713881D17C2}" destId="{D48B6FB5-A299-466E-9A0D-EC356C7F6C26}" srcOrd="4" destOrd="0" presId="urn:microsoft.com/office/officeart/2005/8/layout/lProcess2"/>
    <dgm:cxn modelId="{D807FE60-3CEF-4987-A673-D395D283BC43}" type="presParOf" srcId="{8B646307-8EFF-0740-9648-5713881D17C2}" destId="{AF6B0B87-4722-42E5-BCDF-7887464DD273}" srcOrd="5" destOrd="0" presId="urn:microsoft.com/office/officeart/2005/8/layout/lProcess2"/>
    <dgm:cxn modelId="{E1721005-0D9F-4142-B8EB-C4226D72814D}" type="presParOf" srcId="{8B646307-8EFF-0740-9648-5713881D17C2}" destId="{D0220147-352D-42E8-8D17-6F8C67031B2D}" srcOrd="6" destOrd="0" presId="urn:microsoft.com/office/officeart/2005/8/layout/lProcess2"/>
    <dgm:cxn modelId="{60D6A6A0-94B6-41DC-B844-9F2721D9C9DF}" type="presParOf" srcId="{5BF8ADFB-9E06-BB43-89EE-A751628592E1}" destId="{6CFAE6EC-8B08-47AF-84A1-9181647E009F}" srcOrd="3" destOrd="0" presId="urn:microsoft.com/office/officeart/2005/8/layout/lProcess2"/>
    <dgm:cxn modelId="{51E1620C-DE6D-4513-AE64-D1C346D929ED}" type="presParOf" srcId="{5BF8ADFB-9E06-BB43-89EE-A751628592E1}" destId="{E15AE4B9-DDED-4A04-AA5E-E1B3DD07C76D}" srcOrd="4" destOrd="0" presId="urn:microsoft.com/office/officeart/2005/8/layout/lProcess2"/>
    <dgm:cxn modelId="{1D7BA0A1-E930-4020-AF20-14A10F09FCEE}" type="presParOf" srcId="{E15AE4B9-DDED-4A04-AA5E-E1B3DD07C76D}" destId="{30485918-D62A-4CB4-8C3B-9DBCC6D7D7F2}" srcOrd="0" destOrd="0" presId="urn:microsoft.com/office/officeart/2005/8/layout/lProcess2"/>
    <dgm:cxn modelId="{78BFC220-1DD1-43DE-96C9-86F4E4A53084}" type="presParOf" srcId="{E15AE4B9-DDED-4A04-AA5E-E1B3DD07C76D}" destId="{51B74C54-5EC1-450A-94AD-ACB21C0E8527}" srcOrd="1" destOrd="0" presId="urn:microsoft.com/office/officeart/2005/8/layout/lProcess2"/>
    <dgm:cxn modelId="{EF2E5082-90B8-4A7D-A583-157ABE86CCEE}" type="presParOf" srcId="{E15AE4B9-DDED-4A04-AA5E-E1B3DD07C76D}" destId="{D098537D-2607-44A8-BD40-FEBF949154B6}" srcOrd="2" destOrd="0" presId="urn:microsoft.com/office/officeart/2005/8/layout/lProcess2"/>
    <dgm:cxn modelId="{8061DD0A-D9DD-46C2-83BF-9836F464067C}" type="presParOf" srcId="{D098537D-2607-44A8-BD40-FEBF949154B6}" destId="{174AAE32-C473-4362-AE52-EECCB2C63B06}" srcOrd="0" destOrd="0" presId="urn:microsoft.com/office/officeart/2005/8/layout/lProcess2"/>
    <dgm:cxn modelId="{444668FC-C4AA-4882-A145-6BD30631E4B9}" type="presParOf" srcId="{174AAE32-C473-4362-AE52-EECCB2C63B06}" destId="{35F27EDD-38AD-46B7-A3A0-F0C84DA686BB}" srcOrd="0" destOrd="0" presId="urn:microsoft.com/office/officeart/2005/8/layout/lProcess2"/>
    <dgm:cxn modelId="{FEA73C5A-FF5E-4524-A3DA-B5EB744BF37C}" type="presParOf" srcId="{174AAE32-C473-4362-AE52-EECCB2C63B06}" destId="{415E815E-A213-4BC4-BAE1-8C766C987B2E}" srcOrd="1" destOrd="0" presId="urn:microsoft.com/office/officeart/2005/8/layout/lProcess2"/>
    <dgm:cxn modelId="{97B5A9B1-7BB4-46BE-A087-C9288452F490}" type="presParOf" srcId="{174AAE32-C473-4362-AE52-EECCB2C63B06}" destId="{4B3D0DD0-7FD8-44C1-896E-96692DD3A899}" srcOrd="2" destOrd="0" presId="urn:microsoft.com/office/officeart/2005/8/layout/lProcess2"/>
    <dgm:cxn modelId="{28DDC58B-715F-4B53-9D44-87EEC2AC3006}" type="presParOf" srcId="{174AAE32-C473-4362-AE52-EECCB2C63B06}" destId="{B6FEDBA7-14E1-4F8E-903E-505FFA271E37}" srcOrd="3" destOrd="0" presId="urn:microsoft.com/office/officeart/2005/8/layout/lProcess2"/>
    <dgm:cxn modelId="{366E4CED-C2A9-406D-BF8B-680A92912F2C}" type="presParOf" srcId="{174AAE32-C473-4362-AE52-EECCB2C63B06}" destId="{1ABD6BD9-1637-4E47-A8B8-2D5625283E5A}" srcOrd="4" destOrd="0" presId="urn:microsoft.com/office/officeart/2005/8/layout/lProcess2"/>
    <dgm:cxn modelId="{A49FD793-BB6C-4105-80D8-2DEF78789278}" type="presParOf" srcId="{174AAE32-C473-4362-AE52-EECCB2C63B06}" destId="{5F45604A-787D-4D2D-85A3-04F04D234A78}" srcOrd="5" destOrd="0" presId="urn:microsoft.com/office/officeart/2005/8/layout/lProcess2"/>
    <dgm:cxn modelId="{DCC79024-A55D-46E9-AEA9-E2E27E628725}" type="presParOf" srcId="{174AAE32-C473-4362-AE52-EECCB2C63B06}" destId="{DC4321D0-BF89-425A-BCAB-39A9333553C5}" srcOrd="6" destOrd="0" presId="urn:microsoft.com/office/officeart/2005/8/layout/lProcess2"/>
    <dgm:cxn modelId="{503711E9-2A7A-4D8A-A114-1A09ED1AD79D}" type="presParOf" srcId="{5BF8ADFB-9E06-BB43-89EE-A751628592E1}" destId="{D46AF848-A47F-4E9A-8011-24F9138DC2F2}" srcOrd="5" destOrd="0" presId="urn:microsoft.com/office/officeart/2005/8/layout/lProcess2"/>
    <dgm:cxn modelId="{0A218882-EBFB-47CC-B5F5-2B20115E29FD}" type="presParOf" srcId="{5BF8ADFB-9E06-BB43-89EE-A751628592E1}" destId="{108655C7-F0A8-4E27-A5D3-F8C55187E801}" srcOrd="6" destOrd="0" presId="urn:microsoft.com/office/officeart/2005/8/layout/lProcess2"/>
    <dgm:cxn modelId="{84412092-1A0A-4232-A10C-0F5BCE874B8D}" type="presParOf" srcId="{108655C7-F0A8-4E27-A5D3-F8C55187E801}" destId="{3050E8BB-D65E-473C-B145-A8A712636E41}" srcOrd="0" destOrd="0" presId="urn:microsoft.com/office/officeart/2005/8/layout/lProcess2"/>
    <dgm:cxn modelId="{77D03C60-7115-4495-9534-4C8B738E7289}" type="presParOf" srcId="{108655C7-F0A8-4E27-A5D3-F8C55187E801}" destId="{E21BDCE1-EF3E-4458-91CA-7C5D3BA7CB7D}" srcOrd="1" destOrd="0" presId="urn:microsoft.com/office/officeart/2005/8/layout/lProcess2"/>
    <dgm:cxn modelId="{FB03B740-32DC-455C-A59F-25444CAA391C}" type="presParOf" srcId="{108655C7-F0A8-4E27-A5D3-F8C55187E801}" destId="{599DE61A-42D9-4189-BDE3-F949DF49FA5C}" srcOrd="2" destOrd="0" presId="urn:microsoft.com/office/officeart/2005/8/layout/lProcess2"/>
    <dgm:cxn modelId="{651AF211-0A92-4E42-8893-96A829D0BC66}" type="presParOf" srcId="{599DE61A-42D9-4189-BDE3-F949DF49FA5C}" destId="{7F94026B-1244-4816-A4CC-BA01725A4C3F}" srcOrd="0" destOrd="0" presId="urn:microsoft.com/office/officeart/2005/8/layout/lProcess2"/>
    <dgm:cxn modelId="{DB1BAA50-1981-4DAD-93F4-42CE7819F311}" type="presParOf" srcId="{7F94026B-1244-4816-A4CC-BA01725A4C3F}" destId="{323115F4-3D38-4972-85F8-8CC9ADCA4A45}" srcOrd="0" destOrd="0" presId="urn:microsoft.com/office/officeart/2005/8/layout/lProcess2"/>
    <dgm:cxn modelId="{5273A6B4-D385-4669-B9AF-15C3FFE6EF8E}" type="presParOf" srcId="{7F94026B-1244-4816-A4CC-BA01725A4C3F}" destId="{A6AC276C-3A42-42AD-BD6E-BFCF75D0BBE2}" srcOrd="1" destOrd="0" presId="urn:microsoft.com/office/officeart/2005/8/layout/lProcess2"/>
    <dgm:cxn modelId="{81A0B8DB-EA39-4F84-8F9D-6188AF1D9EA4}" type="presParOf" srcId="{7F94026B-1244-4816-A4CC-BA01725A4C3F}" destId="{0E65C37A-F121-40DD-B1AA-46C3DEF5140D}" srcOrd="2" destOrd="0" presId="urn:microsoft.com/office/officeart/2005/8/layout/lProcess2"/>
    <dgm:cxn modelId="{7A5115AE-74D8-43C1-B4B2-182D915A4D7A}" type="presParOf" srcId="{7F94026B-1244-4816-A4CC-BA01725A4C3F}" destId="{DF36ED83-4BED-4956-B9D4-B90B9E330D5D}" srcOrd="3" destOrd="0" presId="urn:microsoft.com/office/officeart/2005/8/layout/lProcess2"/>
    <dgm:cxn modelId="{89C9BAC3-13F3-44F4-95A6-C6EAD89D8D0A}" type="presParOf" srcId="{7F94026B-1244-4816-A4CC-BA01725A4C3F}" destId="{5939034A-8631-4977-912B-4F056C9837A2}" srcOrd="4" destOrd="0" presId="urn:microsoft.com/office/officeart/2005/8/layout/lProcess2"/>
    <dgm:cxn modelId="{393D6ABD-6A92-4E1C-8C24-B52D57C2D116}" type="presParOf" srcId="{7F94026B-1244-4816-A4CC-BA01725A4C3F}" destId="{CDFAC60C-C2C1-4418-AFF3-8E74DC160A67}" srcOrd="5" destOrd="0" presId="urn:microsoft.com/office/officeart/2005/8/layout/lProcess2"/>
    <dgm:cxn modelId="{B8172D72-1950-48FB-A709-D816DFC8E731}" type="presParOf" srcId="{7F94026B-1244-4816-A4CC-BA01725A4C3F}" destId="{11B661A2-2063-411D-AC13-AB0B1286F6D9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0EEB3C-561A-44F1-B2CF-29FFFC80A0CB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CFA36B-F92C-461B-B9A9-08DCFEBD7FF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Thoughts or areas you would like to further discuss</a:t>
          </a:r>
        </a:p>
      </dgm:t>
    </dgm:pt>
    <dgm:pt modelId="{91DF40CB-7E8A-4208-B800-B979D54EAA2C}" type="parTrans" cxnId="{653EBC11-AB96-4B19-B1BB-A336C28E296A}">
      <dgm:prSet/>
      <dgm:spPr/>
      <dgm:t>
        <a:bodyPr/>
        <a:lstStyle/>
        <a:p>
          <a:endParaRPr lang="en-US"/>
        </a:p>
      </dgm:t>
    </dgm:pt>
    <dgm:pt modelId="{00420576-513A-465D-8407-4D33C6395CA8}" type="sibTrans" cxnId="{653EBC11-AB96-4B19-B1BB-A336C28E296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763236D-2D81-4A4E-A43E-743F0633225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>
              <a:hlinkClick xmlns:r="http://schemas.openxmlformats.org/officeDocument/2006/relationships" r:id="rId1"/>
            </a:rPr>
            <a:t>www.cpp.edu/carecenter</a:t>
          </a:r>
          <a:endParaRPr lang="en-US"/>
        </a:p>
      </dgm:t>
    </dgm:pt>
    <dgm:pt modelId="{89A75E11-B01C-447A-A18F-58A958CA2543}" type="parTrans" cxnId="{61541C3C-DE32-4D1C-8AE8-4E68387D4170}">
      <dgm:prSet/>
      <dgm:spPr/>
      <dgm:t>
        <a:bodyPr/>
        <a:lstStyle/>
        <a:p>
          <a:endParaRPr lang="en-US"/>
        </a:p>
      </dgm:t>
    </dgm:pt>
    <dgm:pt modelId="{DEA81D8D-A3D2-4E0A-A7AF-EE5B2D45F1BA}" type="sibTrans" cxnId="{61541C3C-DE32-4D1C-8AE8-4E68387D417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EC3BF1C-471B-462A-86C1-B64A7F83591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>
              <a:hlinkClick xmlns:r="http://schemas.openxmlformats.org/officeDocument/2006/relationships" r:id="rId2"/>
            </a:rPr>
            <a:t>carecenter@cpp.edu</a:t>
          </a:r>
          <a:r>
            <a:rPr lang="en-US" b="0"/>
            <a:t> </a:t>
          </a:r>
          <a:endParaRPr lang="en-US"/>
        </a:p>
      </dgm:t>
    </dgm:pt>
    <dgm:pt modelId="{AC28D717-E73B-4297-905B-B8F03C4D1F5B}" type="parTrans" cxnId="{370951E9-7107-49B4-BC26-2DAC796E6C29}">
      <dgm:prSet/>
      <dgm:spPr/>
      <dgm:t>
        <a:bodyPr/>
        <a:lstStyle/>
        <a:p>
          <a:endParaRPr lang="en-US"/>
        </a:p>
      </dgm:t>
    </dgm:pt>
    <dgm:pt modelId="{5DF6A67C-447C-4933-AF31-91C66E317A72}" type="sibTrans" cxnId="{370951E9-7107-49B4-BC26-2DAC796E6C2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FE3131D-7A4E-497B-9E5F-503E5E06A43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/>
            <a:t>Building 97, M-F 8am-5pm</a:t>
          </a:r>
          <a:endParaRPr lang="en-US"/>
        </a:p>
      </dgm:t>
    </dgm:pt>
    <dgm:pt modelId="{1A42173A-2BF8-4A47-9E58-21A4F38F59A1}" type="parTrans" cxnId="{8F1A3D3F-F6E2-4311-8A80-F5707BA2DB69}">
      <dgm:prSet/>
      <dgm:spPr/>
      <dgm:t>
        <a:bodyPr/>
        <a:lstStyle/>
        <a:p>
          <a:endParaRPr lang="en-US"/>
        </a:p>
      </dgm:t>
    </dgm:pt>
    <dgm:pt modelId="{80B2D15F-97C7-47F1-877E-630F107CC266}" type="sibTrans" cxnId="{8F1A3D3F-F6E2-4311-8A80-F5707BA2DB69}">
      <dgm:prSet/>
      <dgm:spPr/>
      <dgm:t>
        <a:bodyPr/>
        <a:lstStyle/>
        <a:p>
          <a:endParaRPr lang="en-US"/>
        </a:p>
      </dgm:t>
    </dgm:pt>
    <dgm:pt modelId="{9087A481-B003-45E5-9DBC-75137E5F0674}" type="pres">
      <dgm:prSet presAssocID="{2D0EEB3C-561A-44F1-B2CF-29FFFC80A0CB}" presName="root" presStyleCnt="0">
        <dgm:presLayoutVars>
          <dgm:dir/>
          <dgm:resizeHandles val="exact"/>
        </dgm:presLayoutVars>
      </dgm:prSet>
      <dgm:spPr/>
    </dgm:pt>
    <dgm:pt modelId="{ACA9190B-B876-4142-9FA2-9921C43E2248}" type="pres">
      <dgm:prSet presAssocID="{2D0EEB3C-561A-44F1-B2CF-29FFFC80A0CB}" presName="container" presStyleCnt="0">
        <dgm:presLayoutVars>
          <dgm:dir/>
          <dgm:resizeHandles val="exact"/>
        </dgm:presLayoutVars>
      </dgm:prSet>
      <dgm:spPr/>
    </dgm:pt>
    <dgm:pt modelId="{066476FA-728E-4DB9-A7FD-0BF6015054D6}" type="pres">
      <dgm:prSet presAssocID="{8ECFA36B-F92C-461B-B9A9-08DCFEBD7FF7}" presName="compNode" presStyleCnt="0"/>
      <dgm:spPr/>
    </dgm:pt>
    <dgm:pt modelId="{282A5961-3D80-4490-A1C7-B6337BBF37F3}" type="pres">
      <dgm:prSet presAssocID="{8ECFA36B-F92C-461B-B9A9-08DCFEBD7FF7}" presName="iconBgRect" presStyleLbl="bgShp" presStyleIdx="0" presStyleCnt="4"/>
      <dgm:spPr/>
    </dgm:pt>
    <dgm:pt modelId="{704BB6AE-602C-499B-8AFF-3D1DABD25688}" type="pres">
      <dgm:prSet presAssocID="{8ECFA36B-F92C-461B-B9A9-08DCFEBD7FF7}" presName="iconRect" presStyleLbl="node1" presStyleIdx="0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CA6255C6-2235-4CC7-84DB-28B83F1DA197}" type="pres">
      <dgm:prSet presAssocID="{8ECFA36B-F92C-461B-B9A9-08DCFEBD7FF7}" presName="spaceRect" presStyleCnt="0"/>
      <dgm:spPr/>
    </dgm:pt>
    <dgm:pt modelId="{8FBB8E0A-B26A-4E09-8164-99F94941B98F}" type="pres">
      <dgm:prSet presAssocID="{8ECFA36B-F92C-461B-B9A9-08DCFEBD7FF7}" presName="textRect" presStyleLbl="revTx" presStyleIdx="0" presStyleCnt="4">
        <dgm:presLayoutVars>
          <dgm:chMax val="1"/>
          <dgm:chPref val="1"/>
        </dgm:presLayoutVars>
      </dgm:prSet>
      <dgm:spPr/>
    </dgm:pt>
    <dgm:pt modelId="{7E7E2E20-2670-480C-8A3C-346D3EE67B6E}" type="pres">
      <dgm:prSet presAssocID="{00420576-513A-465D-8407-4D33C6395CA8}" presName="sibTrans" presStyleLbl="sibTrans2D1" presStyleIdx="0" presStyleCnt="0"/>
      <dgm:spPr/>
    </dgm:pt>
    <dgm:pt modelId="{75323CAE-9AF4-4AA1-BBFB-E14BAA29BC27}" type="pres">
      <dgm:prSet presAssocID="{D763236D-2D81-4A4E-A43E-743F0633225D}" presName="compNode" presStyleCnt="0"/>
      <dgm:spPr/>
    </dgm:pt>
    <dgm:pt modelId="{E57B81A0-37AC-49F6-9EA1-A8FA2C10DF39}" type="pres">
      <dgm:prSet presAssocID="{D763236D-2D81-4A4E-A43E-743F0633225D}" presName="iconBgRect" presStyleLbl="bgShp" presStyleIdx="1" presStyleCnt="4"/>
      <dgm:spPr/>
    </dgm:pt>
    <dgm:pt modelId="{EC75B4AB-DCF6-454F-93D6-EE0E88EED294}" type="pres">
      <dgm:prSet presAssocID="{D763236D-2D81-4A4E-A43E-743F0633225D}" presName="iconRect" presStyleLbl="node1" presStyleIdx="1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04D5BC18-AD79-4919-A327-9F64C4E28AD3}" type="pres">
      <dgm:prSet presAssocID="{D763236D-2D81-4A4E-A43E-743F0633225D}" presName="spaceRect" presStyleCnt="0"/>
      <dgm:spPr/>
    </dgm:pt>
    <dgm:pt modelId="{005BB1E3-B8E3-48A7-B640-A17C61CF5F68}" type="pres">
      <dgm:prSet presAssocID="{D763236D-2D81-4A4E-A43E-743F0633225D}" presName="textRect" presStyleLbl="revTx" presStyleIdx="1" presStyleCnt="4">
        <dgm:presLayoutVars>
          <dgm:chMax val="1"/>
          <dgm:chPref val="1"/>
        </dgm:presLayoutVars>
      </dgm:prSet>
      <dgm:spPr/>
    </dgm:pt>
    <dgm:pt modelId="{14B75879-59C6-4ECB-87B0-958C7A98A1E1}" type="pres">
      <dgm:prSet presAssocID="{DEA81D8D-A3D2-4E0A-A7AF-EE5B2D45F1BA}" presName="sibTrans" presStyleLbl="sibTrans2D1" presStyleIdx="0" presStyleCnt="0"/>
      <dgm:spPr/>
    </dgm:pt>
    <dgm:pt modelId="{3E1F63CA-8641-4AE5-9B9C-3CC07D5639DF}" type="pres">
      <dgm:prSet presAssocID="{DEC3BF1C-471B-462A-86C1-B64A7F83591B}" presName="compNode" presStyleCnt="0"/>
      <dgm:spPr/>
    </dgm:pt>
    <dgm:pt modelId="{DBBFACFE-DC1F-4985-868B-0DFC66CB80E5}" type="pres">
      <dgm:prSet presAssocID="{DEC3BF1C-471B-462A-86C1-B64A7F83591B}" presName="iconBgRect" presStyleLbl="bgShp" presStyleIdx="2" presStyleCnt="4"/>
      <dgm:spPr/>
    </dgm:pt>
    <dgm:pt modelId="{BA4772D5-0F73-4A39-A81C-C9AD0DB591CD}" type="pres">
      <dgm:prSet presAssocID="{DEC3BF1C-471B-462A-86C1-B64A7F83591B}" presName="iconRect" presStyleLbl="node1" presStyleIdx="2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9EB4D61C-7600-42E2-8B14-99B87CFB88D2}" type="pres">
      <dgm:prSet presAssocID="{DEC3BF1C-471B-462A-86C1-B64A7F83591B}" presName="spaceRect" presStyleCnt="0"/>
      <dgm:spPr/>
    </dgm:pt>
    <dgm:pt modelId="{385A6C70-5CD3-4331-AC6F-09E40344CBC9}" type="pres">
      <dgm:prSet presAssocID="{DEC3BF1C-471B-462A-86C1-B64A7F83591B}" presName="textRect" presStyleLbl="revTx" presStyleIdx="2" presStyleCnt="4">
        <dgm:presLayoutVars>
          <dgm:chMax val="1"/>
          <dgm:chPref val="1"/>
        </dgm:presLayoutVars>
      </dgm:prSet>
      <dgm:spPr/>
    </dgm:pt>
    <dgm:pt modelId="{684B3F56-8DEC-49E2-A584-4EC6908ADC6C}" type="pres">
      <dgm:prSet presAssocID="{5DF6A67C-447C-4933-AF31-91C66E317A72}" presName="sibTrans" presStyleLbl="sibTrans2D1" presStyleIdx="0" presStyleCnt="0"/>
      <dgm:spPr/>
    </dgm:pt>
    <dgm:pt modelId="{FFAEFF0B-AC3B-4CE8-A69B-1058433831E1}" type="pres">
      <dgm:prSet presAssocID="{3FE3131D-7A4E-497B-9E5F-503E5E06A43F}" presName="compNode" presStyleCnt="0"/>
      <dgm:spPr/>
    </dgm:pt>
    <dgm:pt modelId="{603CE9F5-D5BB-4E36-922F-1AD295FDE4BE}" type="pres">
      <dgm:prSet presAssocID="{3FE3131D-7A4E-497B-9E5F-503E5E06A43F}" presName="iconBgRect" presStyleLbl="bgShp" presStyleIdx="3" presStyleCnt="4"/>
      <dgm:spPr/>
    </dgm:pt>
    <dgm:pt modelId="{6FCA3AF1-C7DE-4D32-A299-8E2C26B97643}" type="pres">
      <dgm:prSet presAssocID="{3FE3131D-7A4E-497B-9E5F-503E5E06A43F}" presName="iconRect" presStyleLbl="node1" presStyleIdx="3" presStyleCnt="4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ilding"/>
        </a:ext>
      </dgm:extLst>
    </dgm:pt>
    <dgm:pt modelId="{F4439F72-5357-4181-893A-3AEF8F7421B0}" type="pres">
      <dgm:prSet presAssocID="{3FE3131D-7A4E-497B-9E5F-503E5E06A43F}" presName="spaceRect" presStyleCnt="0"/>
      <dgm:spPr/>
    </dgm:pt>
    <dgm:pt modelId="{144B592D-A642-4A9F-AA93-47F46297B648}" type="pres">
      <dgm:prSet presAssocID="{3FE3131D-7A4E-497B-9E5F-503E5E06A43F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A7BFE910-4F94-469B-ADB1-A5C78ADBF4B9}" type="presOf" srcId="{3FE3131D-7A4E-497B-9E5F-503E5E06A43F}" destId="{144B592D-A642-4A9F-AA93-47F46297B648}" srcOrd="0" destOrd="0" presId="urn:microsoft.com/office/officeart/2018/2/layout/IconCircleList"/>
    <dgm:cxn modelId="{653EBC11-AB96-4B19-B1BB-A336C28E296A}" srcId="{2D0EEB3C-561A-44F1-B2CF-29FFFC80A0CB}" destId="{8ECFA36B-F92C-461B-B9A9-08DCFEBD7FF7}" srcOrd="0" destOrd="0" parTransId="{91DF40CB-7E8A-4208-B800-B979D54EAA2C}" sibTransId="{00420576-513A-465D-8407-4D33C6395CA8}"/>
    <dgm:cxn modelId="{61541C3C-DE32-4D1C-8AE8-4E68387D4170}" srcId="{2D0EEB3C-561A-44F1-B2CF-29FFFC80A0CB}" destId="{D763236D-2D81-4A4E-A43E-743F0633225D}" srcOrd="1" destOrd="0" parTransId="{89A75E11-B01C-447A-A18F-58A958CA2543}" sibTransId="{DEA81D8D-A3D2-4E0A-A7AF-EE5B2D45F1BA}"/>
    <dgm:cxn modelId="{8F1A3D3F-F6E2-4311-8A80-F5707BA2DB69}" srcId="{2D0EEB3C-561A-44F1-B2CF-29FFFC80A0CB}" destId="{3FE3131D-7A4E-497B-9E5F-503E5E06A43F}" srcOrd="3" destOrd="0" parTransId="{1A42173A-2BF8-4A47-9E58-21A4F38F59A1}" sibTransId="{80B2D15F-97C7-47F1-877E-630F107CC266}"/>
    <dgm:cxn modelId="{FFD51063-F9C0-4C44-89F7-325FD8AC7768}" type="presOf" srcId="{5DF6A67C-447C-4933-AF31-91C66E317A72}" destId="{684B3F56-8DEC-49E2-A584-4EC6908ADC6C}" srcOrd="0" destOrd="0" presId="urn:microsoft.com/office/officeart/2018/2/layout/IconCircleList"/>
    <dgm:cxn modelId="{8C06C472-5210-434A-89AE-5E1C7395BBD8}" type="presOf" srcId="{DEC3BF1C-471B-462A-86C1-B64A7F83591B}" destId="{385A6C70-5CD3-4331-AC6F-09E40344CBC9}" srcOrd="0" destOrd="0" presId="urn:microsoft.com/office/officeart/2018/2/layout/IconCircleList"/>
    <dgm:cxn modelId="{606CA957-428E-49D3-8DDE-785E583C7E94}" type="presOf" srcId="{DEA81D8D-A3D2-4E0A-A7AF-EE5B2D45F1BA}" destId="{14B75879-59C6-4ECB-87B0-958C7A98A1E1}" srcOrd="0" destOrd="0" presId="urn:microsoft.com/office/officeart/2018/2/layout/IconCircleList"/>
    <dgm:cxn modelId="{10F948B2-AF0E-4254-8909-23926E7152CD}" type="presOf" srcId="{00420576-513A-465D-8407-4D33C6395CA8}" destId="{7E7E2E20-2670-480C-8A3C-346D3EE67B6E}" srcOrd="0" destOrd="0" presId="urn:microsoft.com/office/officeart/2018/2/layout/IconCircleList"/>
    <dgm:cxn modelId="{1FC1FDBD-FD55-4D37-A496-39F382EDD3F8}" type="presOf" srcId="{8ECFA36B-F92C-461B-B9A9-08DCFEBD7FF7}" destId="{8FBB8E0A-B26A-4E09-8164-99F94941B98F}" srcOrd="0" destOrd="0" presId="urn:microsoft.com/office/officeart/2018/2/layout/IconCircleList"/>
    <dgm:cxn modelId="{BF9DE9D0-0E79-4282-AFF7-1A275FF4420A}" type="presOf" srcId="{2D0EEB3C-561A-44F1-B2CF-29FFFC80A0CB}" destId="{9087A481-B003-45E5-9DBC-75137E5F0674}" srcOrd="0" destOrd="0" presId="urn:microsoft.com/office/officeart/2018/2/layout/IconCircleList"/>
    <dgm:cxn modelId="{370951E9-7107-49B4-BC26-2DAC796E6C29}" srcId="{2D0EEB3C-561A-44F1-B2CF-29FFFC80A0CB}" destId="{DEC3BF1C-471B-462A-86C1-B64A7F83591B}" srcOrd="2" destOrd="0" parTransId="{AC28D717-E73B-4297-905B-B8F03C4D1F5B}" sibTransId="{5DF6A67C-447C-4933-AF31-91C66E317A72}"/>
    <dgm:cxn modelId="{532C27FC-F244-43CF-B850-1366E8166B1D}" type="presOf" srcId="{D763236D-2D81-4A4E-A43E-743F0633225D}" destId="{005BB1E3-B8E3-48A7-B640-A17C61CF5F68}" srcOrd="0" destOrd="0" presId="urn:microsoft.com/office/officeart/2018/2/layout/IconCircleList"/>
    <dgm:cxn modelId="{74D18BE5-A09C-492B-949F-101BA9973D97}" type="presParOf" srcId="{9087A481-B003-45E5-9DBC-75137E5F0674}" destId="{ACA9190B-B876-4142-9FA2-9921C43E2248}" srcOrd="0" destOrd="0" presId="urn:microsoft.com/office/officeart/2018/2/layout/IconCircleList"/>
    <dgm:cxn modelId="{CBBF9FA8-28F7-4F12-9AFB-10D09A6563B0}" type="presParOf" srcId="{ACA9190B-B876-4142-9FA2-9921C43E2248}" destId="{066476FA-728E-4DB9-A7FD-0BF6015054D6}" srcOrd="0" destOrd="0" presId="urn:microsoft.com/office/officeart/2018/2/layout/IconCircleList"/>
    <dgm:cxn modelId="{0F773CD5-8F93-41D2-9666-433265905BC5}" type="presParOf" srcId="{066476FA-728E-4DB9-A7FD-0BF6015054D6}" destId="{282A5961-3D80-4490-A1C7-B6337BBF37F3}" srcOrd="0" destOrd="0" presId="urn:microsoft.com/office/officeart/2018/2/layout/IconCircleList"/>
    <dgm:cxn modelId="{C129BA13-3D9C-4109-884E-45D6CD5AA077}" type="presParOf" srcId="{066476FA-728E-4DB9-A7FD-0BF6015054D6}" destId="{704BB6AE-602C-499B-8AFF-3D1DABD25688}" srcOrd="1" destOrd="0" presId="urn:microsoft.com/office/officeart/2018/2/layout/IconCircleList"/>
    <dgm:cxn modelId="{717D48DE-360A-4A7B-9EE9-22C7C9971A85}" type="presParOf" srcId="{066476FA-728E-4DB9-A7FD-0BF6015054D6}" destId="{CA6255C6-2235-4CC7-84DB-28B83F1DA197}" srcOrd="2" destOrd="0" presId="urn:microsoft.com/office/officeart/2018/2/layout/IconCircleList"/>
    <dgm:cxn modelId="{6532DAF9-88A7-463F-B484-742F50CE4935}" type="presParOf" srcId="{066476FA-728E-4DB9-A7FD-0BF6015054D6}" destId="{8FBB8E0A-B26A-4E09-8164-99F94941B98F}" srcOrd="3" destOrd="0" presId="urn:microsoft.com/office/officeart/2018/2/layout/IconCircleList"/>
    <dgm:cxn modelId="{5492B0F0-0443-422B-BD7E-9E6526AFD5F3}" type="presParOf" srcId="{ACA9190B-B876-4142-9FA2-9921C43E2248}" destId="{7E7E2E20-2670-480C-8A3C-346D3EE67B6E}" srcOrd="1" destOrd="0" presId="urn:microsoft.com/office/officeart/2018/2/layout/IconCircleList"/>
    <dgm:cxn modelId="{BD4DECBC-AA74-44F6-8DA3-50D63194BD20}" type="presParOf" srcId="{ACA9190B-B876-4142-9FA2-9921C43E2248}" destId="{75323CAE-9AF4-4AA1-BBFB-E14BAA29BC27}" srcOrd="2" destOrd="0" presId="urn:microsoft.com/office/officeart/2018/2/layout/IconCircleList"/>
    <dgm:cxn modelId="{3C240965-65EC-4A38-B460-B15A57FC603E}" type="presParOf" srcId="{75323CAE-9AF4-4AA1-BBFB-E14BAA29BC27}" destId="{E57B81A0-37AC-49F6-9EA1-A8FA2C10DF39}" srcOrd="0" destOrd="0" presId="urn:microsoft.com/office/officeart/2018/2/layout/IconCircleList"/>
    <dgm:cxn modelId="{8674C1CF-3DA7-42E1-BE85-F8CE2319244F}" type="presParOf" srcId="{75323CAE-9AF4-4AA1-BBFB-E14BAA29BC27}" destId="{EC75B4AB-DCF6-454F-93D6-EE0E88EED294}" srcOrd="1" destOrd="0" presId="urn:microsoft.com/office/officeart/2018/2/layout/IconCircleList"/>
    <dgm:cxn modelId="{DA4137B2-31AE-4ECB-A8AB-4F9AA0037791}" type="presParOf" srcId="{75323CAE-9AF4-4AA1-BBFB-E14BAA29BC27}" destId="{04D5BC18-AD79-4919-A327-9F64C4E28AD3}" srcOrd="2" destOrd="0" presId="urn:microsoft.com/office/officeart/2018/2/layout/IconCircleList"/>
    <dgm:cxn modelId="{247580DA-A7E4-488A-B3BD-2E504EBFB4D8}" type="presParOf" srcId="{75323CAE-9AF4-4AA1-BBFB-E14BAA29BC27}" destId="{005BB1E3-B8E3-48A7-B640-A17C61CF5F68}" srcOrd="3" destOrd="0" presId="urn:microsoft.com/office/officeart/2018/2/layout/IconCircleList"/>
    <dgm:cxn modelId="{90929352-4A81-46C8-8D69-5FD04A19B4AE}" type="presParOf" srcId="{ACA9190B-B876-4142-9FA2-9921C43E2248}" destId="{14B75879-59C6-4ECB-87B0-958C7A98A1E1}" srcOrd="3" destOrd="0" presId="urn:microsoft.com/office/officeart/2018/2/layout/IconCircleList"/>
    <dgm:cxn modelId="{BD412A6B-7B36-4300-A170-28E7E9DE3E45}" type="presParOf" srcId="{ACA9190B-B876-4142-9FA2-9921C43E2248}" destId="{3E1F63CA-8641-4AE5-9B9C-3CC07D5639DF}" srcOrd="4" destOrd="0" presId="urn:microsoft.com/office/officeart/2018/2/layout/IconCircleList"/>
    <dgm:cxn modelId="{ADD893C8-37A8-454C-B460-16E4F6831CB3}" type="presParOf" srcId="{3E1F63CA-8641-4AE5-9B9C-3CC07D5639DF}" destId="{DBBFACFE-DC1F-4985-868B-0DFC66CB80E5}" srcOrd="0" destOrd="0" presId="urn:microsoft.com/office/officeart/2018/2/layout/IconCircleList"/>
    <dgm:cxn modelId="{1305BDAC-774D-4226-9C80-FBB8E8D8B01E}" type="presParOf" srcId="{3E1F63CA-8641-4AE5-9B9C-3CC07D5639DF}" destId="{BA4772D5-0F73-4A39-A81C-C9AD0DB591CD}" srcOrd="1" destOrd="0" presId="urn:microsoft.com/office/officeart/2018/2/layout/IconCircleList"/>
    <dgm:cxn modelId="{6126354A-FC46-457C-972D-0A9B78204260}" type="presParOf" srcId="{3E1F63CA-8641-4AE5-9B9C-3CC07D5639DF}" destId="{9EB4D61C-7600-42E2-8B14-99B87CFB88D2}" srcOrd="2" destOrd="0" presId="urn:microsoft.com/office/officeart/2018/2/layout/IconCircleList"/>
    <dgm:cxn modelId="{A8C9BBBA-E148-4F2C-9DD7-A96342725817}" type="presParOf" srcId="{3E1F63CA-8641-4AE5-9B9C-3CC07D5639DF}" destId="{385A6C70-5CD3-4331-AC6F-09E40344CBC9}" srcOrd="3" destOrd="0" presId="urn:microsoft.com/office/officeart/2018/2/layout/IconCircleList"/>
    <dgm:cxn modelId="{FD6A3FBB-AA18-44B6-8852-7905A803BFB0}" type="presParOf" srcId="{ACA9190B-B876-4142-9FA2-9921C43E2248}" destId="{684B3F56-8DEC-49E2-A584-4EC6908ADC6C}" srcOrd="5" destOrd="0" presId="urn:microsoft.com/office/officeart/2018/2/layout/IconCircleList"/>
    <dgm:cxn modelId="{6C935F69-31A5-4831-B2E3-0FF99FB844AB}" type="presParOf" srcId="{ACA9190B-B876-4142-9FA2-9921C43E2248}" destId="{FFAEFF0B-AC3B-4CE8-A69B-1058433831E1}" srcOrd="6" destOrd="0" presId="urn:microsoft.com/office/officeart/2018/2/layout/IconCircleList"/>
    <dgm:cxn modelId="{8A9D66FC-470E-4940-AB86-40D1B4667DC9}" type="presParOf" srcId="{FFAEFF0B-AC3B-4CE8-A69B-1058433831E1}" destId="{603CE9F5-D5BB-4E36-922F-1AD295FDE4BE}" srcOrd="0" destOrd="0" presId="urn:microsoft.com/office/officeart/2018/2/layout/IconCircleList"/>
    <dgm:cxn modelId="{72EE1442-4DC3-479A-8862-1E4B37178013}" type="presParOf" srcId="{FFAEFF0B-AC3B-4CE8-A69B-1058433831E1}" destId="{6FCA3AF1-C7DE-4D32-A299-8E2C26B97643}" srcOrd="1" destOrd="0" presId="urn:microsoft.com/office/officeart/2018/2/layout/IconCircleList"/>
    <dgm:cxn modelId="{AFCAF0D3-9876-462C-8336-35F37615C702}" type="presParOf" srcId="{FFAEFF0B-AC3B-4CE8-A69B-1058433831E1}" destId="{F4439F72-5357-4181-893A-3AEF8F7421B0}" srcOrd="2" destOrd="0" presId="urn:microsoft.com/office/officeart/2018/2/layout/IconCircleList"/>
    <dgm:cxn modelId="{54D77597-F473-4A48-907D-A3E25218EC94}" type="presParOf" srcId="{FFAEFF0B-AC3B-4CE8-A69B-1058433831E1}" destId="{144B592D-A642-4A9F-AA93-47F46297B64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3C822-DE65-46EE-99F9-0D2955670C3A}">
      <dsp:nvSpPr>
        <dsp:cNvPr id="0" name=""/>
        <dsp:cNvSpPr/>
      </dsp:nvSpPr>
      <dsp:spPr>
        <a:xfrm>
          <a:off x="2200892" y="1216684"/>
          <a:ext cx="4755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554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26011" y="1259873"/>
        <a:ext cx="25307" cy="5061"/>
      </dsp:txXfrm>
    </dsp:sp>
    <dsp:sp modelId="{24BB8F0A-C1EF-48DA-9198-86AB041A42F3}">
      <dsp:nvSpPr>
        <dsp:cNvPr id="0" name=""/>
        <dsp:cNvSpPr/>
      </dsp:nvSpPr>
      <dsp:spPr>
        <a:xfrm>
          <a:off x="2054" y="602212"/>
          <a:ext cx="2200637" cy="1320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833" tIns="113190" rIns="107833" bIns="11319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latin typeface="Calibri Light" panose="020F0302020204030204"/>
            </a:rPr>
            <a:t>Overview of Care Center </a:t>
          </a:r>
        </a:p>
      </dsp:txBody>
      <dsp:txXfrm>
        <a:off x="2054" y="602212"/>
        <a:ext cx="2200637" cy="1320382"/>
      </dsp:txXfrm>
    </dsp:sp>
    <dsp:sp modelId="{0E025AA1-7B8B-4E75-832B-FE3A343FFCF2}">
      <dsp:nvSpPr>
        <dsp:cNvPr id="0" name=""/>
        <dsp:cNvSpPr/>
      </dsp:nvSpPr>
      <dsp:spPr>
        <a:xfrm>
          <a:off x="4907676" y="1216684"/>
          <a:ext cx="4755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554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132796" y="1259873"/>
        <a:ext cx="25307" cy="5061"/>
      </dsp:txXfrm>
    </dsp:sp>
    <dsp:sp modelId="{E2C62868-5A22-4E9E-A8F3-93871FF30D16}">
      <dsp:nvSpPr>
        <dsp:cNvPr id="0" name=""/>
        <dsp:cNvSpPr/>
      </dsp:nvSpPr>
      <dsp:spPr>
        <a:xfrm>
          <a:off x="2708838" y="602212"/>
          <a:ext cx="2200637" cy="1320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833" tIns="113190" rIns="107833" bIns="11319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latin typeface="Calibri Light" panose="020F0302020204030204"/>
            </a:rPr>
            <a:t>Location </a:t>
          </a:r>
          <a:endParaRPr lang="en-US" sz="2600" kern="1200" dirty="0"/>
        </a:p>
      </dsp:txBody>
      <dsp:txXfrm>
        <a:off x="2708838" y="602212"/>
        <a:ext cx="2200637" cy="1320382"/>
      </dsp:txXfrm>
    </dsp:sp>
    <dsp:sp modelId="{052E9AE9-6DE1-4E42-AC7A-63D71BD0F9B0}">
      <dsp:nvSpPr>
        <dsp:cNvPr id="0" name=""/>
        <dsp:cNvSpPr/>
      </dsp:nvSpPr>
      <dsp:spPr>
        <a:xfrm>
          <a:off x="7614461" y="1216684"/>
          <a:ext cx="4755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554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839580" y="1259873"/>
        <a:ext cx="25307" cy="5061"/>
      </dsp:txXfrm>
    </dsp:sp>
    <dsp:sp modelId="{D596D763-9D64-4DF2-8311-8F52C1061B67}">
      <dsp:nvSpPr>
        <dsp:cNvPr id="0" name=""/>
        <dsp:cNvSpPr/>
      </dsp:nvSpPr>
      <dsp:spPr>
        <a:xfrm>
          <a:off x="5415623" y="602212"/>
          <a:ext cx="2200637" cy="1320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833" tIns="113190" rIns="107833" bIns="11319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baseline="0" dirty="0">
              <a:latin typeface="Calibri Light" panose="020F0302020204030204"/>
            </a:rPr>
            <a:t>Case Management </a:t>
          </a:r>
        </a:p>
      </dsp:txBody>
      <dsp:txXfrm>
        <a:off x="5415623" y="602212"/>
        <a:ext cx="2200637" cy="1320382"/>
      </dsp:txXfrm>
    </dsp:sp>
    <dsp:sp modelId="{EE26E8F8-D371-4E31-B223-460491F91E73}">
      <dsp:nvSpPr>
        <dsp:cNvPr id="0" name=""/>
        <dsp:cNvSpPr/>
      </dsp:nvSpPr>
      <dsp:spPr>
        <a:xfrm>
          <a:off x="1102373" y="1920795"/>
          <a:ext cx="8120353" cy="475546"/>
        </a:xfrm>
        <a:custGeom>
          <a:avLst/>
          <a:gdLst/>
          <a:ahLst/>
          <a:cxnLst/>
          <a:rect l="0" t="0" r="0" b="0"/>
          <a:pathLst>
            <a:path>
              <a:moveTo>
                <a:pt x="8120353" y="0"/>
              </a:moveTo>
              <a:lnTo>
                <a:pt x="8120353" y="254873"/>
              </a:lnTo>
              <a:lnTo>
                <a:pt x="0" y="254873"/>
              </a:lnTo>
              <a:lnTo>
                <a:pt x="0" y="475546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59147" y="2156038"/>
        <a:ext cx="406805" cy="5061"/>
      </dsp:txXfrm>
    </dsp:sp>
    <dsp:sp modelId="{2714C161-D9F8-45FF-9A31-E13CD15ABE35}">
      <dsp:nvSpPr>
        <dsp:cNvPr id="0" name=""/>
        <dsp:cNvSpPr/>
      </dsp:nvSpPr>
      <dsp:spPr>
        <a:xfrm>
          <a:off x="8122407" y="602212"/>
          <a:ext cx="2200637" cy="1320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833" tIns="113190" rIns="107833" bIns="11319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baseline="0" dirty="0">
              <a:latin typeface="Calibri Light" panose="020F0302020204030204"/>
            </a:rPr>
            <a:t>Basic Needs Resoures</a:t>
          </a:r>
        </a:p>
      </dsp:txBody>
      <dsp:txXfrm>
        <a:off x="8122407" y="602212"/>
        <a:ext cx="2200637" cy="1320382"/>
      </dsp:txXfrm>
    </dsp:sp>
    <dsp:sp modelId="{4F59BEF9-6236-467D-ABB2-0C691137BD21}">
      <dsp:nvSpPr>
        <dsp:cNvPr id="0" name=""/>
        <dsp:cNvSpPr/>
      </dsp:nvSpPr>
      <dsp:spPr>
        <a:xfrm>
          <a:off x="2200892" y="3043213"/>
          <a:ext cx="4755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554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26011" y="3086402"/>
        <a:ext cx="25307" cy="5061"/>
      </dsp:txXfrm>
    </dsp:sp>
    <dsp:sp modelId="{C1C8FF03-099F-4586-BC8D-E46CD8D696B3}">
      <dsp:nvSpPr>
        <dsp:cNvPr id="0" name=""/>
        <dsp:cNvSpPr/>
      </dsp:nvSpPr>
      <dsp:spPr>
        <a:xfrm>
          <a:off x="2054" y="2428742"/>
          <a:ext cx="2200637" cy="1320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833" tIns="113190" rIns="107833" bIns="11319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baseline="0" dirty="0">
              <a:latin typeface="Calibri Light" panose="020F0302020204030204"/>
            </a:rPr>
            <a:t>Who is a Student of Conern</a:t>
          </a:r>
        </a:p>
      </dsp:txBody>
      <dsp:txXfrm>
        <a:off x="2054" y="2428742"/>
        <a:ext cx="2200637" cy="1320382"/>
      </dsp:txXfrm>
    </dsp:sp>
    <dsp:sp modelId="{AB40EE9E-E164-4C37-B638-9ED9C38740C9}">
      <dsp:nvSpPr>
        <dsp:cNvPr id="0" name=""/>
        <dsp:cNvSpPr/>
      </dsp:nvSpPr>
      <dsp:spPr>
        <a:xfrm>
          <a:off x="4907676" y="3043213"/>
          <a:ext cx="4755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554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132796" y="3086402"/>
        <a:ext cx="25307" cy="5061"/>
      </dsp:txXfrm>
    </dsp:sp>
    <dsp:sp modelId="{C530BB55-812B-4188-9965-1C5938AD4EE5}">
      <dsp:nvSpPr>
        <dsp:cNvPr id="0" name=""/>
        <dsp:cNvSpPr/>
      </dsp:nvSpPr>
      <dsp:spPr>
        <a:xfrm>
          <a:off x="2708838" y="2428742"/>
          <a:ext cx="2200637" cy="1320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833" tIns="113190" rIns="107833" bIns="11319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baseline="0" dirty="0">
              <a:latin typeface="Calibri Light" panose="020F0302020204030204"/>
            </a:rPr>
            <a:t>How to Access </a:t>
          </a:r>
        </a:p>
      </dsp:txBody>
      <dsp:txXfrm>
        <a:off x="2708838" y="2428742"/>
        <a:ext cx="2200637" cy="1320382"/>
      </dsp:txXfrm>
    </dsp:sp>
    <dsp:sp modelId="{46BFA122-CC5B-4EB0-9BE5-34B8B91C0AAA}">
      <dsp:nvSpPr>
        <dsp:cNvPr id="0" name=""/>
        <dsp:cNvSpPr/>
      </dsp:nvSpPr>
      <dsp:spPr>
        <a:xfrm>
          <a:off x="7614461" y="3043213"/>
          <a:ext cx="4755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554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839580" y="3086402"/>
        <a:ext cx="25307" cy="5061"/>
      </dsp:txXfrm>
    </dsp:sp>
    <dsp:sp modelId="{09A00FFB-2A71-47C9-ABDE-0E4517EB75D3}">
      <dsp:nvSpPr>
        <dsp:cNvPr id="0" name=""/>
        <dsp:cNvSpPr/>
      </dsp:nvSpPr>
      <dsp:spPr>
        <a:xfrm>
          <a:off x="5415623" y="2428742"/>
          <a:ext cx="2200637" cy="1320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833" tIns="113190" rIns="107833" bIns="11319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baseline="0" dirty="0">
              <a:latin typeface="Calibri Light" panose="020F0302020204030204"/>
            </a:rPr>
            <a:t>Emergencies</a:t>
          </a:r>
        </a:p>
      </dsp:txBody>
      <dsp:txXfrm>
        <a:off x="5415623" y="2428742"/>
        <a:ext cx="2200637" cy="1320382"/>
      </dsp:txXfrm>
    </dsp:sp>
    <dsp:sp modelId="{53E6F851-2E38-4A90-BBE3-FEF86B0674D7}">
      <dsp:nvSpPr>
        <dsp:cNvPr id="0" name=""/>
        <dsp:cNvSpPr/>
      </dsp:nvSpPr>
      <dsp:spPr>
        <a:xfrm>
          <a:off x="8122407" y="2428742"/>
          <a:ext cx="2200637" cy="1320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833" tIns="113190" rIns="107833" bIns="11319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baseline="0" dirty="0">
              <a:latin typeface="Calibri Light" panose="020F0302020204030204"/>
            </a:rPr>
            <a:t>Questions</a:t>
          </a:r>
          <a:endParaRPr lang="en-US" sz="2600" kern="1200" dirty="0"/>
        </a:p>
      </dsp:txBody>
      <dsp:txXfrm>
        <a:off x="8122407" y="2428742"/>
        <a:ext cx="2200637" cy="13203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1A542-6FE3-7A40-9B46-7BB684B24577}">
      <dsp:nvSpPr>
        <dsp:cNvPr id="0" name=""/>
        <dsp:cNvSpPr/>
      </dsp:nvSpPr>
      <dsp:spPr>
        <a:xfrm>
          <a:off x="1313" y="0"/>
          <a:ext cx="3413872" cy="469075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Mental Health Support Coordination</a:t>
          </a:r>
        </a:p>
      </dsp:txBody>
      <dsp:txXfrm>
        <a:off x="1313" y="0"/>
        <a:ext cx="3413872" cy="1407225"/>
      </dsp:txXfrm>
    </dsp:sp>
    <dsp:sp modelId="{1309A96A-9B7B-C645-A2B8-18834497C178}">
      <dsp:nvSpPr>
        <dsp:cNvPr id="0" name=""/>
        <dsp:cNvSpPr/>
      </dsp:nvSpPr>
      <dsp:spPr>
        <a:xfrm>
          <a:off x="342700" y="1407340"/>
          <a:ext cx="2731097" cy="683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Support students who require non-clinical interventions (i.e. anxiety, neurodivergent</a:t>
          </a:r>
          <a:r>
            <a:rPr lang="en-US" sz="1400" kern="1200" dirty="0">
              <a:latin typeface="Calibri Light" panose="020F0302020204030204"/>
            </a:rPr>
            <a:t>)</a:t>
          </a:r>
          <a:endParaRPr lang="en-US" sz="1400" kern="1200" dirty="0"/>
        </a:p>
      </dsp:txBody>
      <dsp:txXfrm>
        <a:off x="362714" y="1427354"/>
        <a:ext cx="2691069" cy="643314"/>
      </dsp:txXfrm>
    </dsp:sp>
    <dsp:sp modelId="{D9D0EF27-683A-344D-B6C1-AD3D7C008DF3}">
      <dsp:nvSpPr>
        <dsp:cNvPr id="0" name=""/>
        <dsp:cNvSpPr/>
      </dsp:nvSpPr>
      <dsp:spPr>
        <a:xfrm>
          <a:off x="342700" y="2195812"/>
          <a:ext cx="2731097" cy="683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19168"/>
                <a:satOff val="-1278"/>
                <a:lumOff val="-49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19168"/>
                <a:satOff val="-1278"/>
                <a:lumOff val="-49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19168"/>
                <a:satOff val="-1278"/>
                <a:lumOff val="-49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Connect students to CAPS or off-campus providers as needed</a:t>
          </a:r>
        </a:p>
      </dsp:txBody>
      <dsp:txXfrm>
        <a:off x="362714" y="2215826"/>
        <a:ext cx="2691069" cy="643314"/>
      </dsp:txXfrm>
    </dsp:sp>
    <dsp:sp modelId="{6D6C8E9A-6F81-9D4C-9992-69B848ADDCAA}">
      <dsp:nvSpPr>
        <dsp:cNvPr id="0" name=""/>
        <dsp:cNvSpPr/>
      </dsp:nvSpPr>
      <dsp:spPr>
        <a:xfrm>
          <a:off x="342700" y="2984285"/>
          <a:ext cx="2731097" cy="683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Campus reintegration support for post-hospitalization</a:t>
          </a:r>
        </a:p>
      </dsp:txBody>
      <dsp:txXfrm>
        <a:off x="362714" y="3004299"/>
        <a:ext cx="2691069" cy="643314"/>
      </dsp:txXfrm>
    </dsp:sp>
    <dsp:sp modelId="{1914E33F-C7D4-4C6B-98F7-A4A7FAC93C19}">
      <dsp:nvSpPr>
        <dsp:cNvPr id="0" name=""/>
        <dsp:cNvSpPr/>
      </dsp:nvSpPr>
      <dsp:spPr>
        <a:xfrm>
          <a:off x="342700" y="3772757"/>
          <a:ext cx="2731097" cy="683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757504"/>
                <a:satOff val="-3835"/>
                <a:lumOff val="-1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757504"/>
                <a:satOff val="-3835"/>
                <a:lumOff val="-1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757504"/>
                <a:satOff val="-3835"/>
                <a:lumOff val="-1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Calibri Light" panose="020F0302020204030204"/>
            </a:rPr>
            <a:t>Insurance Support</a:t>
          </a:r>
        </a:p>
      </dsp:txBody>
      <dsp:txXfrm>
        <a:off x="362714" y="3792771"/>
        <a:ext cx="2691069" cy="643314"/>
      </dsp:txXfrm>
    </dsp:sp>
    <dsp:sp modelId="{973C1BE1-2948-0D41-AE4C-643BE2FB2DD0}">
      <dsp:nvSpPr>
        <dsp:cNvPr id="0" name=""/>
        <dsp:cNvSpPr/>
      </dsp:nvSpPr>
      <dsp:spPr>
        <a:xfrm>
          <a:off x="3671225" y="0"/>
          <a:ext cx="3413872" cy="469075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Absence &amp; Withdrawal Support</a:t>
          </a:r>
        </a:p>
      </dsp:txBody>
      <dsp:txXfrm>
        <a:off x="3671225" y="0"/>
        <a:ext cx="3413872" cy="1407225"/>
      </dsp:txXfrm>
    </dsp:sp>
    <dsp:sp modelId="{C3A26D99-9A32-274F-B9D3-EDDCCE207CFD}">
      <dsp:nvSpPr>
        <dsp:cNvPr id="0" name=""/>
        <dsp:cNvSpPr/>
      </dsp:nvSpPr>
      <dsp:spPr>
        <a:xfrm>
          <a:off x="4012612" y="1407626"/>
          <a:ext cx="2731097" cy="9215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Assist students who miss class due to serious and compelling reasons</a:t>
          </a:r>
        </a:p>
      </dsp:txBody>
      <dsp:txXfrm>
        <a:off x="4039603" y="1434617"/>
        <a:ext cx="2677115" cy="867563"/>
      </dsp:txXfrm>
    </dsp:sp>
    <dsp:sp modelId="{D3239238-EEEA-5C42-BC1B-A3E3CF70B8B6}">
      <dsp:nvSpPr>
        <dsp:cNvPr id="0" name=""/>
        <dsp:cNvSpPr/>
      </dsp:nvSpPr>
      <dsp:spPr>
        <a:xfrm>
          <a:off x="4012612" y="2470948"/>
          <a:ext cx="2731097" cy="9215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595840"/>
                <a:satOff val="-6392"/>
                <a:lumOff val="-24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95840"/>
                <a:satOff val="-6392"/>
                <a:lumOff val="-24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95840"/>
                <a:satOff val="-6392"/>
                <a:lumOff val="-24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Provide letters of support for students going through the withdrawal process</a:t>
          </a:r>
        </a:p>
      </dsp:txBody>
      <dsp:txXfrm>
        <a:off x="4039603" y="2497939"/>
        <a:ext cx="2677115" cy="867563"/>
      </dsp:txXfrm>
    </dsp:sp>
    <dsp:sp modelId="{3AC6626C-A103-A049-8653-7D1FEB875F77}">
      <dsp:nvSpPr>
        <dsp:cNvPr id="0" name=""/>
        <dsp:cNvSpPr/>
      </dsp:nvSpPr>
      <dsp:spPr>
        <a:xfrm>
          <a:off x="4012612" y="3534269"/>
          <a:ext cx="2731097" cy="9215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Refer to Bronco Advising Center (BAC) as needed</a:t>
          </a:r>
        </a:p>
      </dsp:txBody>
      <dsp:txXfrm>
        <a:off x="4039603" y="3561260"/>
        <a:ext cx="2677115" cy="867563"/>
      </dsp:txXfrm>
    </dsp:sp>
    <dsp:sp modelId="{DDC4A03B-A685-6949-B699-ACB505C4224D}">
      <dsp:nvSpPr>
        <dsp:cNvPr id="0" name=""/>
        <dsp:cNvSpPr/>
      </dsp:nvSpPr>
      <dsp:spPr>
        <a:xfrm>
          <a:off x="7341137" y="0"/>
          <a:ext cx="3413872" cy="469075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University Navigation</a:t>
          </a:r>
        </a:p>
      </dsp:txBody>
      <dsp:txXfrm>
        <a:off x="7341137" y="0"/>
        <a:ext cx="3413872" cy="1407225"/>
      </dsp:txXfrm>
    </dsp:sp>
    <dsp:sp modelId="{C3EACCC1-951C-3D43-B0F1-4D58592D0041}">
      <dsp:nvSpPr>
        <dsp:cNvPr id="0" name=""/>
        <dsp:cNvSpPr/>
      </dsp:nvSpPr>
      <dsp:spPr>
        <a:xfrm>
          <a:off x="7682525" y="1408600"/>
          <a:ext cx="2731097" cy="1414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434176"/>
                <a:satOff val="-8949"/>
                <a:lumOff val="-343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434176"/>
                <a:satOff val="-8949"/>
                <a:lumOff val="-343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434176"/>
                <a:satOff val="-8949"/>
                <a:lumOff val="-343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Assist students in navigating university processes (i.e. withdrawals, fees, tuition, COVID)</a:t>
          </a:r>
        </a:p>
      </dsp:txBody>
      <dsp:txXfrm>
        <a:off x="7723949" y="1450024"/>
        <a:ext cx="2648249" cy="1331478"/>
      </dsp:txXfrm>
    </dsp:sp>
    <dsp:sp modelId="{75A45EA5-2636-7241-BA0B-22F938384524}">
      <dsp:nvSpPr>
        <dsp:cNvPr id="0" name=""/>
        <dsp:cNvSpPr/>
      </dsp:nvSpPr>
      <dsp:spPr>
        <a:xfrm>
          <a:off x="7682525" y="3040514"/>
          <a:ext cx="2731097" cy="1414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Provide warm handoff to variety of university partners</a:t>
          </a:r>
          <a:r>
            <a:rPr lang="en-US" sz="1400" kern="1200" dirty="0">
              <a:latin typeface="Calibri Light" panose="020F0302020204030204"/>
            </a:rPr>
            <a:t> </a:t>
          </a:r>
          <a:endParaRPr lang="en-US" sz="1400" kern="1200" dirty="0"/>
        </a:p>
      </dsp:txBody>
      <dsp:txXfrm>
        <a:off x="7723949" y="3081938"/>
        <a:ext cx="2648249" cy="13314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1A542-6FE3-7A40-9B46-7BB684B24577}">
      <dsp:nvSpPr>
        <dsp:cNvPr id="0" name=""/>
        <dsp:cNvSpPr/>
      </dsp:nvSpPr>
      <dsp:spPr>
        <a:xfrm>
          <a:off x="0" y="0"/>
          <a:ext cx="2554662" cy="5272836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kern="1200">
              <a:latin typeface="+mn-lt"/>
            </a:rPr>
            <a:t>Housing</a:t>
          </a:r>
        </a:p>
      </dsp:txBody>
      <dsp:txXfrm>
        <a:off x="0" y="0"/>
        <a:ext cx="2554662" cy="1581850"/>
      </dsp:txXfrm>
    </dsp:sp>
    <dsp:sp modelId="{1309A96A-9B7B-C645-A2B8-18834497C178}">
      <dsp:nvSpPr>
        <dsp:cNvPr id="0" name=""/>
        <dsp:cNvSpPr/>
      </dsp:nvSpPr>
      <dsp:spPr>
        <a:xfrm>
          <a:off x="258069" y="1582301"/>
          <a:ext cx="2043730" cy="10359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</a:rPr>
            <a:t>Short-term </a:t>
          </a:r>
          <a:r>
            <a:rPr lang="en-US" sz="1600" kern="1200">
              <a:latin typeface="+mn-lt"/>
              <a:ea typeface="+mn-lt"/>
              <a:cs typeface="+mn-lt"/>
            </a:rPr>
            <a:t>emergency housing</a:t>
          </a:r>
          <a:endParaRPr lang="en-US" sz="1600" kern="1200"/>
        </a:p>
      </dsp:txBody>
      <dsp:txXfrm>
        <a:off x="288410" y="1612642"/>
        <a:ext cx="1983048" cy="975219"/>
      </dsp:txXfrm>
    </dsp:sp>
    <dsp:sp modelId="{D9D0EF27-683A-344D-B6C1-AD3D7C008DF3}">
      <dsp:nvSpPr>
        <dsp:cNvPr id="0" name=""/>
        <dsp:cNvSpPr/>
      </dsp:nvSpPr>
      <dsp:spPr>
        <a:xfrm>
          <a:off x="258069" y="2777571"/>
          <a:ext cx="2043730" cy="1035901"/>
        </a:xfrm>
        <a:prstGeom prst="roundRect">
          <a:avLst>
            <a:gd name="adj" fmla="val 10000"/>
          </a:avLst>
        </a:prstGeom>
        <a:solidFill>
          <a:schemeClr val="accent5">
            <a:hueOff val="-525239"/>
            <a:satOff val="-731"/>
            <a:lumOff val="-2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</a:rPr>
            <a:t>Referral to rapid rehousing partner and community-based organizations</a:t>
          </a:r>
        </a:p>
      </dsp:txBody>
      <dsp:txXfrm>
        <a:off x="288410" y="2807912"/>
        <a:ext cx="1983048" cy="975219"/>
      </dsp:txXfrm>
    </dsp:sp>
    <dsp:sp modelId="{6D6C8E9A-6F81-9D4C-9992-69B848ADDCAA}">
      <dsp:nvSpPr>
        <dsp:cNvPr id="0" name=""/>
        <dsp:cNvSpPr/>
      </dsp:nvSpPr>
      <dsp:spPr>
        <a:xfrm>
          <a:off x="274112" y="3972842"/>
          <a:ext cx="2043730" cy="1035901"/>
        </a:xfrm>
        <a:prstGeom prst="roundRect">
          <a:avLst>
            <a:gd name="adj" fmla="val 10000"/>
          </a:avLst>
        </a:prstGeom>
        <a:solidFill>
          <a:schemeClr val="accent5">
            <a:hueOff val="-1050478"/>
            <a:satOff val="-1461"/>
            <a:lumOff val="-5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</a:rPr>
            <a:t>Project</a:t>
          </a:r>
          <a:r>
            <a:rPr lang="en-US" sz="1600" kern="1200">
              <a:latin typeface="+mn-lt"/>
              <a:ea typeface="+mn-lt"/>
              <a:cs typeface="+mn-lt"/>
            </a:rPr>
            <a:t> Mailbox</a:t>
          </a:r>
          <a:endParaRPr lang="en-US" sz="1600" kern="1200"/>
        </a:p>
      </dsp:txBody>
      <dsp:txXfrm>
        <a:off x="304453" y="4003183"/>
        <a:ext cx="1983048" cy="975219"/>
      </dsp:txXfrm>
    </dsp:sp>
    <dsp:sp modelId="{DDC4A03B-A685-6949-B699-ACB505C4224D}">
      <dsp:nvSpPr>
        <dsp:cNvPr id="0" name=""/>
        <dsp:cNvSpPr/>
      </dsp:nvSpPr>
      <dsp:spPr>
        <a:xfrm>
          <a:off x="2748865" y="0"/>
          <a:ext cx="2554662" cy="5272836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kern="1200">
              <a:latin typeface="+mn-lt"/>
            </a:rPr>
            <a:t>Financial</a:t>
          </a:r>
        </a:p>
      </dsp:txBody>
      <dsp:txXfrm>
        <a:off x="2748865" y="0"/>
        <a:ext cx="2554662" cy="1581850"/>
      </dsp:txXfrm>
    </dsp:sp>
    <dsp:sp modelId="{18EDEA22-46C9-40FC-96DD-81BEAAD39ACD}">
      <dsp:nvSpPr>
        <dsp:cNvPr id="0" name=""/>
        <dsp:cNvSpPr/>
      </dsp:nvSpPr>
      <dsp:spPr>
        <a:xfrm>
          <a:off x="3004331" y="1581979"/>
          <a:ext cx="2043730" cy="768139"/>
        </a:xfrm>
        <a:prstGeom prst="roundRect">
          <a:avLst>
            <a:gd name="adj" fmla="val 10000"/>
          </a:avLst>
        </a:prstGeom>
        <a:solidFill>
          <a:schemeClr val="accent5">
            <a:hueOff val="-1575717"/>
            <a:satOff val="-2192"/>
            <a:lumOff val="-8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</a:rPr>
            <a:t>One-time grant, up to $500</a:t>
          </a:r>
        </a:p>
      </dsp:txBody>
      <dsp:txXfrm>
        <a:off x="3026829" y="1604477"/>
        <a:ext cx="1998734" cy="723143"/>
      </dsp:txXfrm>
    </dsp:sp>
    <dsp:sp modelId="{29775E50-431F-487E-B87C-DC51276DB380}">
      <dsp:nvSpPr>
        <dsp:cNvPr id="0" name=""/>
        <dsp:cNvSpPr/>
      </dsp:nvSpPr>
      <dsp:spPr>
        <a:xfrm>
          <a:off x="3004331" y="2468294"/>
          <a:ext cx="2043730" cy="768139"/>
        </a:xfrm>
        <a:prstGeom prst="roundRect">
          <a:avLst>
            <a:gd name="adj" fmla="val 10000"/>
          </a:avLst>
        </a:prstGeom>
        <a:solidFill>
          <a:schemeClr val="accent5">
            <a:hueOff val="-2100956"/>
            <a:satOff val="-2922"/>
            <a:lumOff val="-11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</a:rPr>
            <a:t>Partnerships with the VRC, RS and College of Environmental Design</a:t>
          </a:r>
        </a:p>
      </dsp:txBody>
      <dsp:txXfrm>
        <a:off x="3026829" y="2490792"/>
        <a:ext cx="1998734" cy="723143"/>
      </dsp:txXfrm>
    </dsp:sp>
    <dsp:sp modelId="{D48B6FB5-A299-466E-9A0D-EC356C7F6C26}">
      <dsp:nvSpPr>
        <dsp:cNvPr id="0" name=""/>
        <dsp:cNvSpPr/>
      </dsp:nvSpPr>
      <dsp:spPr>
        <a:xfrm>
          <a:off x="3004331" y="3354610"/>
          <a:ext cx="2043730" cy="768139"/>
        </a:xfrm>
        <a:prstGeom prst="roundRect">
          <a:avLst>
            <a:gd name="adj" fmla="val 10000"/>
          </a:avLst>
        </a:prstGeom>
        <a:solidFill>
          <a:schemeClr val="accent5">
            <a:hueOff val="-2626195"/>
            <a:satOff val="-3653"/>
            <a:lumOff val="-14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>
              <a:latin typeface="+mn-lt"/>
              <a:cs typeface="+mn-lt"/>
            </a:rPr>
            <a:t>CalWORKs Benefits</a:t>
          </a:r>
        </a:p>
      </dsp:txBody>
      <dsp:txXfrm>
        <a:off x="3026829" y="3377108"/>
        <a:ext cx="1998734" cy="723143"/>
      </dsp:txXfrm>
    </dsp:sp>
    <dsp:sp modelId="{D0220147-352D-42E8-8D17-6F8C67031B2D}">
      <dsp:nvSpPr>
        <dsp:cNvPr id="0" name=""/>
        <dsp:cNvSpPr/>
      </dsp:nvSpPr>
      <dsp:spPr>
        <a:xfrm>
          <a:off x="3004331" y="4240925"/>
          <a:ext cx="2043730" cy="768139"/>
        </a:xfrm>
        <a:prstGeom prst="roundRect">
          <a:avLst>
            <a:gd name="adj" fmla="val 10000"/>
          </a:avLst>
        </a:prstGeom>
        <a:solidFill>
          <a:schemeClr val="accent5">
            <a:hueOff val="-3151433"/>
            <a:satOff val="-4383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>
              <a:latin typeface="+mn-lt"/>
              <a:cs typeface="+mn-lt"/>
            </a:rPr>
            <a:t>Tech Support (Hotspots and Laptops)</a:t>
          </a:r>
        </a:p>
      </dsp:txBody>
      <dsp:txXfrm>
        <a:off x="3026829" y="4263423"/>
        <a:ext cx="1998734" cy="723143"/>
      </dsp:txXfrm>
    </dsp:sp>
    <dsp:sp modelId="{30485918-D62A-4CB4-8C3B-9DBCC6D7D7F2}">
      <dsp:nvSpPr>
        <dsp:cNvPr id="0" name=""/>
        <dsp:cNvSpPr/>
      </dsp:nvSpPr>
      <dsp:spPr>
        <a:xfrm>
          <a:off x="5495127" y="0"/>
          <a:ext cx="2554662" cy="5272836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0" kern="1200">
              <a:latin typeface="+mn-lt"/>
              <a:cs typeface="Calibri"/>
            </a:rPr>
            <a:t>Food</a:t>
          </a:r>
        </a:p>
      </dsp:txBody>
      <dsp:txXfrm>
        <a:off x="5495127" y="0"/>
        <a:ext cx="2554662" cy="1581850"/>
      </dsp:txXfrm>
    </dsp:sp>
    <dsp:sp modelId="{35F27EDD-38AD-46B7-A3A0-F0C84DA686BB}">
      <dsp:nvSpPr>
        <dsp:cNvPr id="0" name=""/>
        <dsp:cNvSpPr/>
      </dsp:nvSpPr>
      <dsp:spPr>
        <a:xfrm>
          <a:off x="5750594" y="1581979"/>
          <a:ext cx="2043730" cy="768139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>
              <a:latin typeface="+mn-lt"/>
              <a:cs typeface="Calibri"/>
            </a:rPr>
            <a:t>CalFresh</a:t>
          </a:r>
          <a:r>
            <a:rPr lang="en-US" sz="1600" kern="1200">
              <a:latin typeface="+mn-lt"/>
              <a:cs typeface="Calibri"/>
            </a:rPr>
            <a:t> Support</a:t>
          </a:r>
          <a:endParaRPr lang="en-US" sz="1600" kern="1200"/>
        </a:p>
      </dsp:txBody>
      <dsp:txXfrm>
        <a:off x="5773092" y="1604477"/>
        <a:ext cx="1998734" cy="723143"/>
      </dsp:txXfrm>
    </dsp:sp>
    <dsp:sp modelId="{4B3D0DD0-7FD8-44C1-896E-96692DD3A899}">
      <dsp:nvSpPr>
        <dsp:cNvPr id="0" name=""/>
        <dsp:cNvSpPr/>
      </dsp:nvSpPr>
      <dsp:spPr>
        <a:xfrm>
          <a:off x="5750594" y="2468294"/>
          <a:ext cx="2043730" cy="768139"/>
        </a:xfrm>
        <a:prstGeom prst="roundRect">
          <a:avLst>
            <a:gd name="adj" fmla="val 10000"/>
          </a:avLst>
        </a:prstGeom>
        <a:solidFill>
          <a:schemeClr val="accent5">
            <a:hueOff val="-4201911"/>
            <a:satOff val="-5845"/>
            <a:lumOff val="-22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  <a:cs typeface="Calibri"/>
            </a:rPr>
            <a:t>Meal Assistance </a:t>
          </a:r>
          <a:endParaRPr lang="en-US" sz="1600" kern="1200">
            <a:latin typeface="Calibri Light" panose="020F0302020204030204"/>
            <a:ea typeface="Calibri Light" panose="020F0302020204030204"/>
            <a:cs typeface="Calibri Light" panose="020F0302020204030204"/>
          </a:endParaRPr>
        </a:p>
      </dsp:txBody>
      <dsp:txXfrm>
        <a:off x="5773092" y="2490792"/>
        <a:ext cx="1998734" cy="723143"/>
      </dsp:txXfrm>
    </dsp:sp>
    <dsp:sp modelId="{1ABD6BD9-1637-4E47-A8B8-2D5625283E5A}">
      <dsp:nvSpPr>
        <dsp:cNvPr id="0" name=""/>
        <dsp:cNvSpPr/>
      </dsp:nvSpPr>
      <dsp:spPr>
        <a:xfrm>
          <a:off x="5750594" y="3354610"/>
          <a:ext cx="2043730" cy="768139"/>
        </a:xfrm>
        <a:prstGeom prst="roundRect">
          <a:avLst>
            <a:gd name="adj" fmla="val 10000"/>
          </a:avLst>
        </a:prstGeom>
        <a:solidFill>
          <a:schemeClr val="accent5">
            <a:hueOff val="-4727150"/>
            <a:satOff val="-6575"/>
            <a:lumOff val="-25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  <a:cs typeface="Calibri"/>
            </a:rPr>
            <a:t>Poly Pantry (ASI) Partnership </a:t>
          </a:r>
          <a:endParaRPr lang="en-US" sz="1600" kern="1200"/>
        </a:p>
      </dsp:txBody>
      <dsp:txXfrm>
        <a:off x="5773092" y="3377108"/>
        <a:ext cx="1998734" cy="723143"/>
      </dsp:txXfrm>
    </dsp:sp>
    <dsp:sp modelId="{DC4321D0-BF89-425A-BCAB-39A9333553C5}">
      <dsp:nvSpPr>
        <dsp:cNvPr id="0" name=""/>
        <dsp:cNvSpPr/>
      </dsp:nvSpPr>
      <dsp:spPr>
        <a:xfrm>
          <a:off x="5750594" y="4240925"/>
          <a:ext cx="2043730" cy="768139"/>
        </a:xfrm>
        <a:prstGeom prst="roundRect">
          <a:avLst>
            <a:gd name="adj" fmla="val 10000"/>
          </a:avLst>
        </a:prstGeom>
        <a:solidFill>
          <a:schemeClr val="accent5">
            <a:hueOff val="-5252389"/>
            <a:satOff val="-7306"/>
            <a:lumOff val="-28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>
              <a:latin typeface="+mn-lt"/>
              <a:ea typeface="+mn-lt"/>
              <a:cs typeface="Calibri"/>
            </a:rPr>
            <a:t>Food Tasting/Demos</a:t>
          </a:r>
        </a:p>
      </dsp:txBody>
      <dsp:txXfrm>
        <a:off x="5773092" y="4263423"/>
        <a:ext cx="1998734" cy="723143"/>
      </dsp:txXfrm>
    </dsp:sp>
    <dsp:sp modelId="{3050E8BB-D65E-473C-B145-A8A712636E41}">
      <dsp:nvSpPr>
        <dsp:cNvPr id="0" name=""/>
        <dsp:cNvSpPr/>
      </dsp:nvSpPr>
      <dsp:spPr>
        <a:xfrm>
          <a:off x="8241390" y="0"/>
          <a:ext cx="2554662" cy="5272836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0" kern="1200">
              <a:latin typeface="+mn-lt"/>
              <a:ea typeface="+mn-lt"/>
              <a:cs typeface="Calibri"/>
            </a:rPr>
            <a:t>Clothing </a:t>
          </a:r>
        </a:p>
      </dsp:txBody>
      <dsp:txXfrm>
        <a:off x="8241390" y="0"/>
        <a:ext cx="2554662" cy="1581850"/>
      </dsp:txXfrm>
    </dsp:sp>
    <dsp:sp modelId="{323115F4-3D38-4972-85F8-8CC9ADCA4A45}">
      <dsp:nvSpPr>
        <dsp:cNvPr id="0" name=""/>
        <dsp:cNvSpPr/>
      </dsp:nvSpPr>
      <dsp:spPr>
        <a:xfrm>
          <a:off x="8496856" y="1581979"/>
          <a:ext cx="2043730" cy="768139"/>
        </a:xfrm>
        <a:prstGeom prst="roundRect">
          <a:avLst>
            <a:gd name="adj" fmla="val 10000"/>
          </a:avLst>
        </a:prstGeom>
        <a:solidFill>
          <a:schemeClr val="accent5">
            <a:hueOff val="-5777628"/>
            <a:satOff val="-8036"/>
            <a:lumOff val="-30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  <a:ea typeface="+mn-lt"/>
              <a:cs typeface="Calibri"/>
            </a:rPr>
            <a:t>Clothing Closet </a:t>
          </a:r>
        </a:p>
      </dsp:txBody>
      <dsp:txXfrm>
        <a:off x="8519354" y="1604477"/>
        <a:ext cx="1998734" cy="723143"/>
      </dsp:txXfrm>
    </dsp:sp>
    <dsp:sp modelId="{0E65C37A-F121-40DD-B1AA-46C3DEF5140D}">
      <dsp:nvSpPr>
        <dsp:cNvPr id="0" name=""/>
        <dsp:cNvSpPr/>
      </dsp:nvSpPr>
      <dsp:spPr>
        <a:xfrm>
          <a:off x="8496856" y="2468294"/>
          <a:ext cx="2043730" cy="768139"/>
        </a:xfrm>
        <a:prstGeom prst="roundRect">
          <a:avLst>
            <a:gd name="adj" fmla="val 10000"/>
          </a:avLst>
        </a:prstGeom>
        <a:solidFill>
          <a:schemeClr val="accent5">
            <a:hueOff val="-6302867"/>
            <a:satOff val="-8767"/>
            <a:lumOff val="-33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  <a:ea typeface="+mn-lt"/>
              <a:cs typeface="Calibri"/>
            </a:rPr>
            <a:t>Mobile Clothing Closet</a:t>
          </a:r>
        </a:p>
      </dsp:txBody>
      <dsp:txXfrm>
        <a:off x="8519354" y="2490792"/>
        <a:ext cx="1998734" cy="723143"/>
      </dsp:txXfrm>
    </dsp:sp>
    <dsp:sp modelId="{5939034A-8631-4977-912B-4F056C9837A2}">
      <dsp:nvSpPr>
        <dsp:cNvPr id="0" name=""/>
        <dsp:cNvSpPr/>
      </dsp:nvSpPr>
      <dsp:spPr>
        <a:xfrm>
          <a:off x="8496856" y="3354610"/>
          <a:ext cx="2043730" cy="768139"/>
        </a:xfrm>
        <a:prstGeom prst="roundRect">
          <a:avLst>
            <a:gd name="adj" fmla="val 10000"/>
          </a:avLst>
        </a:prstGeom>
        <a:solidFill>
          <a:schemeClr val="accent5">
            <a:hueOff val="-6828105"/>
            <a:satOff val="-9497"/>
            <a:lumOff val="-36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  <a:ea typeface="+mn-lt"/>
              <a:cs typeface="Calibri"/>
            </a:rPr>
            <a:t>Personal Shopping Experience</a:t>
          </a:r>
        </a:p>
      </dsp:txBody>
      <dsp:txXfrm>
        <a:off x="8519354" y="3377108"/>
        <a:ext cx="1998734" cy="723143"/>
      </dsp:txXfrm>
    </dsp:sp>
    <dsp:sp modelId="{11B661A2-2063-411D-AC13-AB0B1286F6D9}">
      <dsp:nvSpPr>
        <dsp:cNvPr id="0" name=""/>
        <dsp:cNvSpPr/>
      </dsp:nvSpPr>
      <dsp:spPr>
        <a:xfrm>
          <a:off x="8496856" y="4240925"/>
          <a:ext cx="2043730" cy="768139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  <a:ea typeface="+mn-lt"/>
              <a:cs typeface="Calibri"/>
            </a:rPr>
            <a:t>Care Packages </a:t>
          </a:r>
        </a:p>
      </dsp:txBody>
      <dsp:txXfrm>
        <a:off x="8519354" y="4263423"/>
        <a:ext cx="1998734" cy="7231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2A5961-3D80-4490-A1C7-B6337BBF37F3}">
      <dsp:nvSpPr>
        <dsp:cNvPr id="0" name=""/>
        <dsp:cNvSpPr/>
      </dsp:nvSpPr>
      <dsp:spPr>
        <a:xfrm>
          <a:off x="180039" y="486559"/>
          <a:ext cx="1319246" cy="1319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4BB6AE-602C-499B-8AFF-3D1DABD25688}">
      <dsp:nvSpPr>
        <dsp:cNvPr id="0" name=""/>
        <dsp:cNvSpPr/>
      </dsp:nvSpPr>
      <dsp:spPr>
        <a:xfrm>
          <a:off x="457081" y="763600"/>
          <a:ext cx="765162" cy="7651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BB8E0A-B26A-4E09-8164-99F94941B98F}">
      <dsp:nvSpPr>
        <dsp:cNvPr id="0" name=""/>
        <dsp:cNvSpPr/>
      </dsp:nvSpPr>
      <dsp:spPr>
        <a:xfrm>
          <a:off x="1781981" y="486559"/>
          <a:ext cx="3109651" cy="1319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Thoughts or areas you would like to further discuss</a:t>
          </a:r>
        </a:p>
      </dsp:txBody>
      <dsp:txXfrm>
        <a:off x="1781981" y="486559"/>
        <a:ext cx="3109651" cy="1319246"/>
      </dsp:txXfrm>
    </dsp:sp>
    <dsp:sp modelId="{E57B81A0-37AC-49F6-9EA1-A8FA2C10DF39}">
      <dsp:nvSpPr>
        <dsp:cNvPr id="0" name=""/>
        <dsp:cNvSpPr/>
      </dsp:nvSpPr>
      <dsp:spPr>
        <a:xfrm>
          <a:off x="5433466" y="486559"/>
          <a:ext cx="1319246" cy="1319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5B4AB-DCF6-454F-93D6-EE0E88EED294}">
      <dsp:nvSpPr>
        <dsp:cNvPr id="0" name=""/>
        <dsp:cNvSpPr/>
      </dsp:nvSpPr>
      <dsp:spPr>
        <a:xfrm>
          <a:off x="5710508" y="763600"/>
          <a:ext cx="765162" cy="7651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5BB1E3-B8E3-48A7-B640-A17C61CF5F68}">
      <dsp:nvSpPr>
        <dsp:cNvPr id="0" name=""/>
        <dsp:cNvSpPr/>
      </dsp:nvSpPr>
      <dsp:spPr>
        <a:xfrm>
          <a:off x="7035408" y="486559"/>
          <a:ext cx="3109651" cy="1319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>
              <a:hlinkClick xmlns:r="http://schemas.openxmlformats.org/officeDocument/2006/relationships" r:id="rId5"/>
            </a:rPr>
            <a:t>www.cpp.edu/carecenter</a:t>
          </a:r>
          <a:endParaRPr lang="en-US" sz="2300" kern="1200"/>
        </a:p>
      </dsp:txBody>
      <dsp:txXfrm>
        <a:off x="7035408" y="486559"/>
        <a:ext cx="3109651" cy="1319246"/>
      </dsp:txXfrm>
    </dsp:sp>
    <dsp:sp modelId="{DBBFACFE-DC1F-4985-868B-0DFC66CB80E5}">
      <dsp:nvSpPr>
        <dsp:cNvPr id="0" name=""/>
        <dsp:cNvSpPr/>
      </dsp:nvSpPr>
      <dsp:spPr>
        <a:xfrm>
          <a:off x="180039" y="2545532"/>
          <a:ext cx="1319246" cy="1319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4772D5-0F73-4A39-A81C-C9AD0DB591CD}">
      <dsp:nvSpPr>
        <dsp:cNvPr id="0" name=""/>
        <dsp:cNvSpPr/>
      </dsp:nvSpPr>
      <dsp:spPr>
        <a:xfrm>
          <a:off x="457081" y="2822574"/>
          <a:ext cx="765162" cy="765162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A6C70-5CD3-4331-AC6F-09E40344CBC9}">
      <dsp:nvSpPr>
        <dsp:cNvPr id="0" name=""/>
        <dsp:cNvSpPr/>
      </dsp:nvSpPr>
      <dsp:spPr>
        <a:xfrm>
          <a:off x="1781981" y="2545532"/>
          <a:ext cx="3109651" cy="1319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>
              <a:hlinkClick xmlns:r="http://schemas.openxmlformats.org/officeDocument/2006/relationships" r:id="rId8"/>
            </a:rPr>
            <a:t>carecenter@cpp.edu</a:t>
          </a:r>
          <a:r>
            <a:rPr lang="en-US" sz="2300" b="0" kern="1200"/>
            <a:t> </a:t>
          </a:r>
          <a:endParaRPr lang="en-US" sz="2300" kern="1200"/>
        </a:p>
      </dsp:txBody>
      <dsp:txXfrm>
        <a:off x="1781981" y="2545532"/>
        <a:ext cx="3109651" cy="1319246"/>
      </dsp:txXfrm>
    </dsp:sp>
    <dsp:sp modelId="{603CE9F5-D5BB-4E36-922F-1AD295FDE4BE}">
      <dsp:nvSpPr>
        <dsp:cNvPr id="0" name=""/>
        <dsp:cNvSpPr/>
      </dsp:nvSpPr>
      <dsp:spPr>
        <a:xfrm>
          <a:off x="5433466" y="2545532"/>
          <a:ext cx="1319246" cy="1319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A3AF1-C7DE-4D32-A299-8E2C26B97643}">
      <dsp:nvSpPr>
        <dsp:cNvPr id="0" name=""/>
        <dsp:cNvSpPr/>
      </dsp:nvSpPr>
      <dsp:spPr>
        <a:xfrm>
          <a:off x="5710508" y="2822574"/>
          <a:ext cx="765162" cy="76516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4B592D-A642-4A9F-AA93-47F46297B648}">
      <dsp:nvSpPr>
        <dsp:cNvPr id="0" name=""/>
        <dsp:cNvSpPr/>
      </dsp:nvSpPr>
      <dsp:spPr>
        <a:xfrm>
          <a:off x="7035408" y="2545532"/>
          <a:ext cx="3109651" cy="1319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/>
            <a:t>Building 97, M-F 8am-5pm</a:t>
          </a:r>
          <a:endParaRPr lang="en-US" sz="2300" kern="1200"/>
        </a:p>
      </dsp:txBody>
      <dsp:txXfrm>
        <a:off x="7035408" y="2545532"/>
        <a:ext cx="3109651" cy="1319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662AD0-0089-448C-8646-4936C53E81FF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35B9CF-2EAB-4FC2-98B6-0F8C8380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71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A9D02F-E466-47B2-9FBF-F851CFB7BC2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59FC6D-4F0B-4E2C-89C2-3A4905013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19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Weston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59FC6D-4F0B-4E2C-89C2-3A49050134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7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Weston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59FC6D-4F0B-4E2C-89C2-3A49050134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47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72074" y="2565400"/>
            <a:ext cx="5495926" cy="1828800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/>
              <a:t>Title is Rockwell 48 </a:t>
            </a:r>
            <a:r>
              <a:rPr lang="en-US" err="1"/>
              <a:t>pt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72074" y="5111750"/>
            <a:ext cx="5495926" cy="43815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is in Arial Bold 24 </a:t>
            </a:r>
            <a:r>
              <a:rPr lang="en-US" err="1"/>
              <a:t>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7FDE-CF23-4DF4-993F-F0A8407421B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172074" y="5549900"/>
            <a:ext cx="5495926" cy="449263"/>
          </a:xfrm>
        </p:spPr>
        <p:txBody>
          <a:bodyPr/>
          <a:lstStyle>
            <a:lvl1pPr marL="0" indent="0">
              <a:buNone/>
              <a:defRPr sz="2200" b="0" baseline="0"/>
            </a:lvl1pPr>
          </a:lstStyle>
          <a:p>
            <a:pPr lvl="0"/>
            <a:r>
              <a:rPr lang="en-US"/>
              <a:t>Second subtitle in Arial 22 </a:t>
            </a:r>
            <a:r>
              <a:rPr lang="en-US" err="1"/>
              <a:t>pt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428625" y="4029074"/>
            <a:ext cx="15144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design is of Cal Poly Pomona logo</a:t>
            </a:r>
          </a:p>
        </p:txBody>
      </p:sp>
    </p:spTree>
    <p:extLst>
      <p:ext uri="{BB962C8B-B14F-4D97-AF65-F5344CB8AC3E}">
        <p14:creationId xmlns:p14="http://schemas.microsoft.com/office/powerpoint/2010/main" val="166381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365125"/>
            <a:ext cx="103251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 of the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28700" y="1825625"/>
            <a:ext cx="10325100" cy="4351338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/>
              <a:t>Text goes here and here and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8700" y="6356350"/>
            <a:ext cx="2552700" cy="365125"/>
          </a:xfrm>
        </p:spPr>
        <p:txBody>
          <a:bodyPr/>
          <a:lstStyle/>
          <a:p>
            <a:fld id="{6F6D4709-116E-4040-8A22-7290A0EF90CB}" type="datetime1">
              <a:rPr lang="en-US" smtClean="0"/>
              <a:t>8/14/2024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4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227" y="6356350"/>
            <a:ext cx="3830771" cy="5016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Title of the slide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/>
              <a:t>Top level bullet point</a:t>
            </a:r>
          </a:p>
          <a:p>
            <a:pPr lvl="1"/>
            <a:r>
              <a:rPr lang="en-US"/>
              <a:t>Second level bullet point</a:t>
            </a:r>
          </a:p>
          <a:p>
            <a:pPr lvl="2"/>
            <a:r>
              <a:rPr lang="en-US"/>
              <a:t>Third level bullet point</a:t>
            </a:r>
          </a:p>
          <a:p>
            <a:pPr lvl="3"/>
            <a:r>
              <a:rPr lang="en-US"/>
              <a:t>Fourth level bullet point</a:t>
            </a:r>
          </a:p>
          <a:p>
            <a:pPr lvl="4"/>
            <a:r>
              <a:rPr lang="en-US"/>
              <a:t>Fifth level bullet point</a:t>
            </a:r>
          </a:p>
          <a:p>
            <a:pPr lvl="4"/>
            <a:endParaRPr lang="en-US"/>
          </a:p>
          <a:p>
            <a:pPr lvl="0"/>
            <a:r>
              <a:rPr lang="en-US"/>
              <a:t>You’ll notice an optional slide # in the bottom right corner. It goes in the blue box.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49CD-ADB3-4250-A7B0-4F72265F4296}" type="datetime1">
              <a:rPr lang="en-US" smtClean="0"/>
              <a:t>8/14/2024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96698" y="6424611"/>
            <a:ext cx="4953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A07FDE-CF23-4DF4-993F-F0A8407421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7750" y="1709738"/>
            <a:ext cx="10299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Section header </a:t>
            </a:r>
            <a:br>
              <a:rPr lang="en-US"/>
            </a:br>
            <a:r>
              <a:rPr lang="en-US" err="1"/>
              <a:t>Rockewell</a:t>
            </a:r>
            <a:r>
              <a:rPr lang="en-US"/>
              <a:t> 60 </a:t>
            </a:r>
            <a:r>
              <a:rPr lang="en-US" err="1"/>
              <a:t>pt</a:t>
            </a:r>
            <a:br>
              <a:rPr lang="en-US"/>
            </a:br>
            <a:r>
              <a:rPr lang="en-US"/>
              <a:t>goes here and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47750" y="4589463"/>
            <a:ext cx="10299700" cy="1500187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err="1"/>
              <a:t>Subhed</a:t>
            </a:r>
            <a:r>
              <a:rPr lang="en-US"/>
              <a:t> goes here and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7750" y="6356350"/>
            <a:ext cx="2533650" cy="365125"/>
          </a:xfrm>
        </p:spPr>
        <p:txBody>
          <a:bodyPr/>
          <a:lstStyle/>
          <a:p>
            <a:fld id="{2AC8CB3B-4D89-4B51-B87A-4992886E3C28}" type="datetime1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7FDE-CF23-4DF4-993F-F0A840742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2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512AA2D-12A3-4F9D-87DC-51338E264FCA}" type="datetime1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A07FDE-CF23-4DF4-993F-F0A8407421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7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51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pp.edu/carecente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avonna Watkins, M.A. on LinkedIn: #mentalhealth #students #cpp #carecenter  #calpolypomona…">
            <a:extLst>
              <a:ext uri="{FF2B5EF4-FFF2-40B4-BE49-F238E27FC236}">
                <a16:creationId xmlns:a16="http://schemas.microsoft.com/office/drawing/2014/main" id="{5B17DCD3-077B-D8E4-1F32-10F2EB93704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5436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9CD966-382F-FA0B-B01D-53C063E2A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228" y="743447"/>
            <a:ext cx="4542791" cy="3692028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b="1">
                <a:latin typeface="+mj-lt"/>
              </a:rPr>
              <a:t>Culture of Care</a:t>
            </a:r>
            <a:br>
              <a:rPr lang="en-US" sz="5200" b="1">
                <a:latin typeface="+mj-lt"/>
              </a:rPr>
            </a:br>
            <a:r>
              <a:rPr lang="en-US" sz="5200" b="1">
                <a:latin typeface="+mj-lt"/>
              </a:rPr>
              <a:t>Care Center </a:t>
            </a:r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660C91A9-37AC-DA29-9550-19B44845C19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89A07FDE-CF23-4DF4-993F-F0A8407421BC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10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F01E4-12F8-4561-8AD1-1AF374E9D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Rockwell"/>
              </a:rPr>
              <a:t>Questions</a:t>
            </a:r>
            <a:endParaRPr lang="en-US" b="1" dirty="0"/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9E9EADCE-2290-CA30-AC50-37A83443F68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8700" y="1825625"/>
          <a:ext cx="103251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4710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71E6C-3F0D-DDB8-6176-6E213888D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/>
                <a:cs typeface="Arial"/>
              </a:rPr>
              <a:t>Agenda </a:t>
            </a:r>
          </a:p>
        </p:txBody>
      </p:sp>
      <p:graphicFrame>
        <p:nvGraphicFramePr>
          <p:cNvPr id="30" name="Content Placeholder 2">
            <a:extLst>
              <a:ext uri="{FF2B5EF4-FFF2-40B4-BE49-F238E27FC236}">
                <a16:creationId xmlns:a16="http://schemas.microsoft.com/office/drawing/2014/main" id="{5078A5AC-14E1-C23E-BB79-42FF872EE9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8700" y="1825625"/>
          <a:ext cx="103251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9731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213B9-CE6C-EE97-D96C-6B68BE79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/>
                <a:cs typeface="Arial"/>
              </a:rPr>
              <a:t>Care Center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17B56-1757-5830-2E93-07C4898DE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825625"/>
            <a:ext cx="5655128" cy="44329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b="0" dirty="0"/>
              <a:t>The Care Center is the first place to send students who are of concern or in distress. </a:t>
            </a:r>
            <a:endParaRPr lang="en-US"/>
          </a:p>
          <a:p>
            <a:endParaRPr lang="en-US" sz="2000" b="0" dirty="0"/>
          </a:p>
          <a:p>
            <a:r>
              <a:rPr lang="en-US" sz="2000" dirty="0"/>
              <a:t>We connect students to:</a:t>
            </a:r>
            <a:endParaRPr lang="en-US" sz="2000" b="0" dirty="0"/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2000" dirty="0"/>
              <a:t>Resources they need to succeed 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2000" dirty="0"/>
              <a:t>Support them through crises 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2000" dirty="0"/>
              <a:t>Provide advocacy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2000" dirty="0">
                <a:latin typeface="Arial"/>
                <a:cs typeface="Arial"/>
              </a:rPr>
              <a:t>Offer Basic Needs services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7" name="Picture 6" descr="Counseling &amp; Psychological Services">
            <a:extLst>
              <a:ext uri="{FF2B5EF4-FFF2-40B4-BE49-F238E27FC236}">
                <a16:creationId xmlns:a16="http://schemas.microsoft.com/office/drawing/2014/main" id="{02D87BB4-7898-81AF-B6A7-0FB39588ED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943" y="1279071"/>
            <a:ext cx="4299857" cy="429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251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0A68E-647A-B6B4-9AC2-473C31943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65125"/>
            <a:ext cx="10325100" cy="879249"/>
          </a:xfrm>
        </p:spPr>
        <p:txBody>
          <a:bodyPr/>
          <a:lstStyle/>
          <a:p>
            <a:r>
              <a:rPr lang="en-US" b="1" dirty="0">
                <a:latin typeface="Arial"/>
                <a:cs typeface="Arial"/>
              </a:rPr>
              <a:t>Location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AC91C-C0DB-0B8B-D829-98FC4C63D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5537653"/>
            <a:ext cx="10972799" cy="63931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sz="2300" b="0" dirty="0">
                <a:latin typeface="Arial"/>
                <a:cs typeface="Arial"/>
              </a:rPr>
              <a:t>Located in Building 97 (directly in front of the Cultural Centers) and under the Marketplace</a:t>
            </a:r>
            <a:endParaRPr lang="en-US" dirty="0"/>
          </a:p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C07B808-F1F6-DE4A-87E2-A7417DB35FB3}"/>
              </a:ext>
            </a:extLst>
          </p:cNvPr>
          <p:cNvGrpSpPr/>
          <p:nvPr/>
        </p:nvGrpSpPr>
        <p:grpSpPr>
          <a:xfrm>
            <a:off x="1778051" y="1360714"/>
            <a:ext cx="8200470" cy="3656855"/>
            <a:chOff x="4064051" y="2819399"/>
            <a:chExt cx="5749648" cy="3219803"/>
          </a:xfrm>
        </p:grpSpPr>
        <p:pic>
          <p:nvPicPr>
            <p:cNvPr id="5" name="Picture 4" descr="Broncos Care Center Location">
              <a:extLst>
                <a:ext uri="{FF2B5EF4-FFF2-40B4-BE49-F238E27FC236}">
                  <a16:creationId xmlns:a16="http://schemas.microsoft.com/office/drawing/2014/main" id="{77B2D795-EC1A-DD0C-6F6E-6B68D1828E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4051" y="2819399"/>
              <a:ext cx="5749648" cy="3219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1E6E7BA3-6E50-8B0A-078A-F4384F4E92D7}"/>
                </a:ext>
              </a:extLst>
            </p:cNvPr>
            <p:cNvSpPr/>
            <p:nvPr/>
          </p:nvSpPr>
          <p:spPr>
            <a:xfrm>
              <a:off x="7227857" y="3586807"/>
              <a:ext cx="1342290" cy="65649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9pPr>
            </a:lstStyle>
            <a:p>
              <a:pPr algn="ctr"/>
              <a:r>
                <a:rPr lang="en-US" sz="2100">
                  <a:cs typeface="Arial"/>
                </a:rPr>
                <a:t>Care Center</a:t>
              </a:r>
              <a:endParaRPr lang="en-US" sz="2100"/>
            </a:p>
          </p:txBody>
        </p:sp>
      </p:grpSp>
    </p:spTree>
    <p:extLst>
      <p:ext uri="{BB962C8B-B14F-4D97-AF65-F5344CB8AC3E}">
        <p14:creationId xmlns:p14="http://schemas.microsoft.com/office/powerpoint/2010/main" val="2740222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65125"/>
            <a:ext cx="10319456" cy="110543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/>
                <a:cs typeface="Arial"/>
              </a:rPr>
              <a:t>Case</a:t>
            </a:r>
            <a:r>
              <a:rPr lang="en-US" sz="4800" b="1" dirty="0">
                <a:latin typeface="Arial"/>
                <a:cs typeface="Arial"/>
              </a:rPr>
              <a:t> Management</a:t>
            </a:r>
          </a:p>
        </p:txBody>
      </p:sp>
      <p:sp>
        <p:nvSpPr>
          <p:cNvPr id="96" name="Content Placeholder 95">
            <a:extLst>
              <a:ext uri="{FF2B5EF4-FFF2-40B4-BE49-F238E27FC236}">
                <a16:creationId xmlns:a16="http://schemas.microsoft.com/office/drawing/2014/main" id="{2A040962-DE2A-E42F-E94B-9047778CD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96700" y="6424613"/>
            <a:ext cx="495300" cy="365125"/>
          </a:xfrm>
        </p:spPr>
        <p:txBody>
          <a:bodyPr/>
          <a:lstStyle/>
          <a:p>
            <a:fld id="{89A07FDE-CF23-4DF4-993F-F0A8407421B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CDFEB99-4DB7-5721-8F09-2E930C7332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8797912"/>
              </p:ext>
            </p:extLst>
          </p:nvPr>
        </p:nvGraphicFramePr>
        <p:xfrm>
          <a:off x="1214005" y="1439342"/>
          <a:ext cx="10756323" cy="4690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8936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4800" b="1">
                <a:latin typeface="Arial"/>
                <a:cs typeface="Arial"/>
              </a:rPr>
              <a:t>Basic Needs Resources</a:t>
            </a:r>
          </a:p>
          <a:p>
            <a:endParaRPr lang="en-US" sz="4800" b="1"/>
          </a:p>
        </p:txBody>
      </p:sp>
      <p:sp>
        <p:nvSpPr>
          <p:cNvPr id="125" name="Content Placeholder 124">
            <a:extLst>
              <a:ext uri="{FF2B5EF4-FFF2-40B4-BE49-F238E27FC236}">
                <a16:creationId xmlns:a16="http://schemas.microsoft.com/office/drawing/2014/main" id="{16D5136F-F493-76F3-789C-37DC7DA3E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96700" y="6424613"/>
            <a:ext cx="495300" cy="365125"/>
          </a:xfrm>
          <a:prstGeom prst="rect">
            <a:avLst/>
          </a:prstGeom>
        </p:spPr>
        <p:txBody>
          <a:bodyPr vert="horz" lIns="60960" tIns="30480" rIns="60960" bIns="30480" rtlCol="0" anchor="ctr"/>
          <a:lstStyle>
            <a:defPPr>
              <a:defRPr lang="en-US"/>
            </a:defPPr>
            <a:lvl1pPr marL="0" algn="r" defTabSz="60963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04815" algn="l" defTabSz="60963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630" algn="l" defTabSz="60963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46" algn="l" defTabSz="60963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261" algn="l" defTabSz="60963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4076" algn="l" defTabSz="60963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91" algn="l" defTabSz="60963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707" algn="l" defTabSz="60963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522" algn="l" defTabSz="60963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9A07FDE-CF23-4DF4-993F-F0A8407421B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CDFEB99-4DB7-5721-8F09-2E930C7332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7307705"/>
              </p:ext>
            </p:extLst>
          </p:nvPr>
        </p:nvGraphicFramePr>
        <p:xfrm>
          <a:off x="1089818" y="1050879"/>
          <a:ext cx="10798656" cy="5272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380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F3040-8195-6F3A-970F-98340971B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latin typeface="Arial"/>
                <a:cs typeface="Arial"/>
              </a:rPr>
              <a:t>Who is a student of concern?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12A91-3CFE-E8FD-61E8-3531720DA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sz="2800" b="0">
                <a:latin typeface="Arial"/>
                <a:cs typeface="Arial"/>
              </a:rPr>
              <a:t>Any student who is experiencing stressors that result in distress or crisis.</a:t>
            </a:r>
            <a:endParaRPr lang="en-US">
              <a:latin typeface="Arial"/>
              <a:cs typeface="Arial"/>
            </a:endParaRPr>
          </a:p>
          <a:p>
            <a:pPr>
              <a:buNone/>
            </a:pPr>
            <a:r>
              <a:rPr lang="en-US" sz="2800" b="0">
                <a:latin typeface="Arial"/>
                <a:cs typeface="Arial"/>
              </a:rPr>
              <a:t>Examples of stressors:</a:t>
            </a:r>
            <a:endParaRPr lang="en-US">
              <a:latin typeface="Arial"/>
              <a:cs typeface="Arial"/>
            </a:endParaRPr>
          </a:p>
          <a:p>
            <a:pPr>
              <a:buNone/>
            </a:pPr>
            <a:r>
              <a:rPr lang="en-US" sz="2800" b="0">
                <a:latin typeface="Arial"/>
                <a:cs typeface="Arial"/>
              </a:rPr>
              <a:t>•Basic needs insecurities (food, housing, financial)</a:t>
            </a:r>
            <a:endParaRPr lang="en-US">
              <a:latin typeface="Arial"/>
              <a:cs typeface="Arial"/>
            </a:endParaRPr>
          </a:p>
          <a:p>
            <a:pPr>
              <a:buNone/>
            </a:pPr>
            <a:r>
              <a:rPr lang="en-US" sz="2800" b="0">
                <a:latin typeface="Arial"/>
                <a:cs typeface="Arial"/>
              </a:rPr>
              <a:t>•Mental health</a:t>
            </a:r>
            <a:endParaRPr lang="en-US">
              <a:latin typeface="Arial"/>
              <a:cs typeface="Arial"/>
            </a:endParaRPr>
          </a:p>
          <a:p>
            <a:pPr>
              <a:buNone/>
            </a:pPr>
            <a:r>
              <a:rPr lang="en-US" sz="2800" b="0">
                <a:latin typeface="Arial"/>
                <a:cs typeface="Arial"/>
              </a:rPr>
              <a:t>•Physical health</a:t>
            </a:r>
            <a:endParaRPr lang="en-US">
              <a:latin typeface="Arial"/>
              <a:cs typeface="Arial"/>
            </a:endParaRPr>
          </a:p>
          <a:p>
            <a:pPr>
              <a:buNone/>
            </a:pPr>
            <a:r>
              <a:rPr lang="en-US" sz="2800" b="0">
                <a:latin typeface="Arial"/>
                <a:cs typeface="Arial"/>
              </a:rPr>
              <a:t>•Family emergencies</a:t>
            </a:r>
            <a:endParaRPr lang="en-US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b="0"/>
              <a:t>Academic challenges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89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C9929-C8FA-1D85-C043-016CEBB79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65125"/>
            <a:ext cx="10325100" cy="1325563"/>
          </a:xfrm>
        </p:spPr>
        <p:txBody>
          <a:bodyPr anchor="ctr">
            <a:normAutofit/>
          </a:bodyPr>
          <a:lstStyle/>
          <a:p>
            <a:r>
              <a:rPr lang="en-US" b="1">
                <a:latin typeface="Arial"/>
                <a:cs typeface="Arial"/>
              </a:rPr>
              <a:t>How to access to Care Center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D58E1-69C3-51F0-8B2F-83B3FEDB5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825625"/>
            <a:ext cx="103251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u="sng" dirty="0">
                <a:latin typeface="Arial"/>
                <a:cs typeface="Arial"/>
              </a:rPr>
              <a:t>Referral:</a:t>
            </a:r>
          </a:p>
          <a:p>
            <a:r>
              <a:rPr lang="en-US" b="0" dirty="0">
                <a:latin typeface="Arial"/>
                <a:cs typeface="Arial"/>
              </a:rPr>
              <a:t>Care Center receives referrals through Student of Concern Form found on our website </a:t>
            </a:r>
            <a:r>
              <a:rPr lang="en-US" b="0" dirty="0">
                <a:latin typeface="Arial"/>
                <a:cs typeface="Arial"/>
                <a:hlinkClick r:id="rId2"/>
              </a:rPr>
              <a:t>www.cpp.edu/carecenter</a:t>
            </a:r>
            <a:endParaRPr lang="en-US" b="0">
              <a:latin typeface="Arial"/>
              <a:cs typeface="Arial"/>
            </a:endParaRPr>
          </a:p>
          <a:p>
            <a:pPr marL="0" indent="0">
              <a:buNone/>
            </a:pPr>
            <a:endParaRPr lang="en-US" u="sng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u="sng" dirty="0">
                <a:latin typeface="Arial"/>
                <a:cs typeface="Arial"/>
              </a:rPr>
              <a:t>Walk-ins:</a:t>
            </a:r>
            <a:endParaRPr lang="en-US" dirty="0">
              <a:latin typeface="Arial"/>
              <a:cs typeface="Arial"/>
            </a:endParaRPr>
          </a:p>
          <a:p>
            <a:pPr marL="342900" indent="-342900"/>
            <a:r>
              <a:rPr lang="en-US" b="0" dirty="0">
                <a:latin typeface="Arial"/>
                <a:cs typeface="Arial"/>
              </a:rPr>
              <a:t>Students can be seen during walk-in hours; Monday-Friday 9:00 am – 4:00 pm</a:t>
            </a:r>
          </a:p>
          <a:p>
            <a:pPr marL="0" indent="0">
              <a:buNone/>
            </a:pPr>
            <a:endParaRPr lang="en-US" b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Consultations</a:t>
            </a:r>
          </a:p>
          <a:p>
            <a:pPr marL="342900" indent="-342900"/>
            <a:r>
              <a:rPr lang="en-US" b="0" dirty="0">
                <a:latin typeface="Arial"/>
                <a:cs typeface="Arial"/>
              </a:rPr>
              <a:t>Call (909) 869-5071 or email carecenter@cpp.edu</a:t>
            </a:r>
            <a:endParaRPr lang="en-US" b="0"/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3" descr="Care Center">
            <a:extLst>
              <a:ext uri="{FF2B5EF4-FFF2-40B4-BE49-F238E27FC236}">
                <a16:creationId xmlns:a16="http://schemas.microsoft.com/office/drawing/2014/main" id="{4022D3E2-FC8D-0939-8CE5-58669C30E0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5052" y="448559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45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DE851-CA1A-BE2B-9CAD-F2C1B00F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>
                <a:latin typeface="Arial"/>
                <a:cs typeface="Arial"/>
              </a:rPr>
              <a:t>Emergencies</a:t>
            </a:r>
            <a:endParaRPr lang="en-US" sz="4400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87709-4A65-C74E-2A37-386380245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,Sans-Serif" panose="020B0604020202020204" pitchFamily="34" charset="0"/>
            </a:pPr>
            <a:r>
              <a:rPr lang="en-US" b="0"/>
              <a:t>The Care Center is </a:t>
            </a:r>
            <a:r>
              <a:rPr lang="en-US" b="0">
                <a:solidFill>
                  <a:srgbClr val="FF0000"/>
                </a:solidFill>
              </a:rPr>
              <a:t>NOT </a:t>
            </a:r>
            <a:r>
              <a:rPr lang="en-US" b="0"/>
              <a:t>for emergencies. </a:t>
            </a:r>
          </a:p>
          <a:p>
            <a:pPr marL="342900" indent="-342900">
              <a:buFont typeface="Arial,Sans-Serif" panose="020B0604020202020204" pitchFamily="34" charset="0"/>
            </a:pPr>
            <a:endParaRPr lang="en-US" b="0"/>
          </a:p>
          <a:p>
            <a:pPr marL="342900" indent="-342900">
              <a:buFont typeface="Arial,Sans-Serif" panose="020B0604020202020204" pitchFamily="34" charset="0"/>
            </a:pPr>
            <a:r>
              <a:rPr lang="en-US" b="0">
                <a:latin typeface="Arial"/>
                <a:cs typeface="Arial"/>
              </a:rPr>
              <a:t>If there is an immediate threat to a student (either through self-harm or interpersonal violence), call (909) 869-3070 or 9-1-1 and follow your housing protocols. </a:t>
            </a:r>
          </a:p>
          <a:p>
            <a:pPr marL="342900" indent="-342900">
              <a:buFont typeface="Arial,Sans-Serif" panose="020B0604020202020204" pitchFamily="34" charset="0"/>
            </a:pPr>
            <a:endParaRPr lang="en-US" b="0"/>
          </a:p>
          <a:p>
            <a:pPr marL="342900" indent="-342900">
              <a:buFont typeface="Arial,Sans-Serif" panose="020B0604020202020204" pitchFamily="34" charset="0"/>
            </a:pPr>
            <a:r>
              <a:rPr lang="en-US" b="0"/>
              <a:t>The Care Center coordinates student care after an emergency.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22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PP University Template Version A" id="{C5A027C6-6C13-9047-BDF1-E944D7124EE1}" vid="{9FF1D7EA-2885-FF4A-9D00-A4C53A60E2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40BAE7822F5458FDB1BF2B52FE71E" ma:contentTypeVersion="17" ma:contentTypeDescription="Create a new document." ma:contentTypeScope="" ma:versionID="07b4716058e876ec026d76da53cecfd7">
  <xsd:schema xmlns:xsd="http://www.w3.org/2001/XMLSchema" xmlns:xs="http://www.w3.org/2001/XMLSchema" xmlns:p="http://schemas.microsoft.com/office/2006/metadata/properties" xmlns:ns2="00720931-a982-40e1-b61c-b0ca1d6c01af" xmlns:ns3="73613155-7c33-4402-a535-c75e88b5be38" targetNamespace="http://schemas.microsoft.com/office/2006/metadata/properties" ma:root="true" ma:fieldsID="f95d3fe85d5628a7eae6e6a0c55240fc" ns2:_="" ns3:_="">
    <xsd:import namespace="00720931-a982-40e1-b61c-b0ca1d6c01af"/>
    <xsd:import namespace="73613155-7c33-4402-a535-c75e88b5be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720931-a982-40e1-b61c-b0ca1d6c01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9ea4fd07-bb52-4003-87b7-be48705374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613155-7c33-4402-a535-c75e88b5be3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3071675-8c66-4526-8f5f-edf6b3592b21}" ma:internalName="TaxCatchAll" ma:showField="CatchAllData" ma:web="73613155-7c33-4402-a535-c75e88b5be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720931-a982-40e1-b61c-b0ca1d6c01af">
      <Terms xmlns="http://schemas.microsoft.com/office/infopath/2007/PartnerControls"/>
    </lcf76f155ced4ddcb4097134ff3c332f>
    <TaxCatchAll xmlns="73613155-7c33-4402-a535-c75e88b5be38" xsi:nil="true"/>
    <SharedWithUsers xmlns="73613155-7c33-4402-a535-c75e88b5be38">
      <UserInfo>
        <DisplayName>Davonna Watkins</DisplayName>
        <AccountId>12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C2B82A-A3B9-44FB-85AC-0A51667679A9}">
  <ds:schemaRefs>
    <ds:schemaRef ds:uri="00720931-a982-40e1-b61c-b0ca1d6c01af"/>
    <ds:schemaRef ds:uri="73613155-7c33-4402-a535-c75e88b5be3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3FC61F3-F346-4CBD-B559-E0C9F401257F}">
  <ds:schemaRefs>
    <ds:schemaRef ds:uri="00720931-a982-40e1-b61c-b0ca1d6c01af"/>
    <ds:schemaRef ds:uri="73613155-7c33-4402-a535-c75e88b5be38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187B26C-4B1B-468B-BCD6-4E15FF79F6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10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Culture of Care Care Center </vt:lpstr>
      <vt:lpstr>Agenda </vt:lpstr>
      <vt:lpstr>Care Center </vt:lpstr>
      <vt:lpstr>Location </vt:lpstr>
      <vt:lpstr>Case Management</vt:lpstr>
      <vt:lpstr>Basic Needs Resources </vt:lpstr>
      <vt:lpstr>Who is a student of concern? </vt:lpstr>
      <vt:lpstr>How to access to Care Center </vt:lpstr>
      <vt:lpstr>Emergencies</vt:lpstr>
      <vt:lpstr>Questions</vt:lpstr>
    </vt:vector>
  </TitlesOfParts>
  <Company>Cal Poly Pomona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Rockwell 48 pt</dc:title>
  <dc:creator>Esther Chou Tanaka</dc:creator>
  <cp:revision>202</cp:revision>
  <cp:lastPrinted>2023-04-20T21:09:13Z</cp:lastPrinted>
  <dcterms:created xsi:type="dcterms:W3CDTF">2018-10-16T18:29:06Z</dcterms:created>
  <dcterms:modified xsi:type="dcterms:W3CDTF">2024-08-14T17:07:19Z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0x010100EE040BAE7822F5458FDB1BF2B52FE71E</vt:lpwstr>
  </property>
  <property fmtid="{D5CDD505-2E9C-101B-9397-08002B2CF9AE}" pid="3" name="MediaServiceImageTags">
    <vt:lpwstr/>
  </property>
</Properties>
</file>